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9" r:id="rId4"/>
    <p:sldId id="261" r:id="rId5"/>
    <p:sldId id="260" r:id="rId6"/>
    <p:sldId id="262" r:id="rId7"/>
    <p:sldId id="263" r:id="rId8"/>
    <p:sldId id="264" r:id="rId9"/>
    <p:sldId id="267" r:id="rId10"/>
    <p:sldId id="266"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5143500" type="screen16x9"/>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43" d="100"/>
          <a:sy n="143"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121" y="1279287"/>
            <a:ext cx="6139502"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92"/>
            <a:ext cx="7886700" cy="435964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528"/>
            <a:ext cx="3276600" cy="231307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588"/>
            <a:ext cx="3383973" cy="323892"/>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9513"/>
            <a:ext cx="3383973" cy="17136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5" y="3614001"/>
            <a:ext cx="3366029" cy="1152852"/>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700"/>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384"/>
            <a:ext cx="3655181"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8035" indent="0">
              <a:buNone/>
              <a:defRPr sz="1350"/>
            </a:lvl7pPr>
            <a:lvl8pPr marL="2400935" indent="0">
              <a:buNone/>
              <a:defRPr sz="1350"/>
            </a:lvl8pPr>
            <a:lvl9pPr marL="2743835"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384"/>
            <a:ext cx="3673182" cy="264367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61"/>
            <a:ext cx="4629150" cy="40535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3124012" cy="28591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030" y="292100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4991729" y="73311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7539" y="51778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f57f6b8807cb4f001866aee4dfbb77ed"/>
          <p:cNvPicPr>
            <a:picLocks noChangeAspect="1"/>
          </p:cNvPicPr>
          <p:nvPr/>
        </p:nvPicPr>
        <p:blipFill>
          <a:blip r:embed="rId10"/>
          <a:stretch>
            <a:fillRect/>
          </a:stretch>
        </p:blipFill>
        <p:spPr>
          <a:xfrm>
            <a:off x="2636520" y="974725"/>
            <a:ext cx="6005195" cy="1250315"/>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3589973" y="2200910"/>
            <a:ext cx="4098290" cy="553085"/>
          </a:xfrm>
          <a:prstGeom prst="rect">
            <a:avLst/>
          </a:prstGeom>
          <a:noFill/>
        </p:spPr>
        <p:txBody>
          <a:bodyPr vert="horz" wrap="square" rtlCol="0">
            <a:spAutoFit/>
          </a:bodyPr>
          <a:lstStyle/>
          <a:p>
            <a:pPr algn="ctr">
              <a:lnSpc>
                <a:spcPct val="100000"/>
              </a:lnSpc>
            </a:pPr>
            <a:r>
              <a:rPr lang="en-US" sz="100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a:t>
            </a:r>
            <a:r>
              <a:rPr lang="zh-CN" altLang="en-US" sz="1000">
                <a:solidFill>
                  <a:srgbClr val="C00000"/>
                </a:solidFill>
                <a:latin typeface="微软雅黑" panose="020B0503020204020204" charset="-122"/>
                <a:ea typeface="微软雅黑" panose="020B0503020204020204" charset="-122"/>
                <a:sym typeface="+mn-ea"/>
              </a:rPr>
              <a:t>汇报人：</a:t>
            </a:r>
            <a:r>
              <a:rPr lang="en-US" sz="1000">
                <a:solidFill>
                  <a:srgbClr val="C00000"/>
                </a:solidFill>
                <a:latin typeface="微软雅黑" panose="020B0503020204020204" charset="-122"/>
                <a:ea typeface="微软雅黑" panose="020B0503020204020204" charset="-122"/>
                <a:sym typeface="+mn-ea"/>
              </a:rPr>
              <a:t>xiazaii；</a:t>
            </a:r>
            <a:r>
              <a:rPr lang="zh-CN" altLang="en-US" sz="1000">
                <a:solidFill>
                  <a:srgbClr val="C00000"/>
                </a:solidFill>
                <a:latin typeface="微软雅黑" panose="020B0503020204020204" charset="-122"/>
                <a:ea typeface="微软雅黑" panose="020B0503020204020204" charset="-122"/>
                <a:sym typeface="+mn-ea"/>
              </a:rPr>
              <a:t>汇报时间：</a:t>
            </a:r>
            <a:r>
              <a:rPr lang="en-US" sz="1000">
                <a:solidFill>
                  <a:srgbClr val="C00000"/>
                </a:solidFill>
                <a:latin typeface="微软雅黑" panose="020B0503020204020204" charset="-122"/>
                <a:ea typeface="微软雅黑" panose="020B0503020204020204" charset="-122"/>
                <a:sym typeface="+mn-ea"/>
              </a:rPr>
              <a:t>XX</a:t>
            </a:r>
            <a:r>
              <a:rPr lang="zh-CN" altLang="en-US" sz="1000">
                <a:solidFill>
                  <a:srgbClr val="C00000"/>
                </a:solidFill>
                <a:latin typeface="微软雅黑" panose="020B0503020204020204" charset="-122"/>
                <a:ea typeface="微软雅黑" panose="020B0503020204020204" charset="-122"/>
                <a:sym typeface="+mn-ea"/>
              </a:rPr>
              <a:t>年</a:t>
            </a:r>
            <a:r>
              <a:rPr lang="en-US" sz="1000">
                <a:solidFill>
                  <a:srgbClr val="C00000"/>
                </a:solidFill>
                <a:latin typeface="微软雅黑" panose="020B0503020204020204" charset="-122"/>
                <a:ea typeface="微软雅黑" panose="020B0503020204020204" charset="-122"/>
                <a:sym typeface="+mn-ea"/>
              </a:rPr>
              <a:t>XX</a:t>
            </a:r>
            <a:r>
              <a:rPr lang="zh-CN" altLang="en-US" sz="1000">
                <a:solidFill>
                  <a:srgbClr val="C00000"/>
                </a:solidFill>
                <a:latin typeface="微软雅黑" panose="020B0503020204020204" charset="-122"/>
                <a:ea typeface="微软雅黑" panose="020B0503020204020204" charset="-122"/>
                <a:sym typeface="+mn-ea"/>
              </a:rPr>
              <a:t>月</a:t>
            </a:r>
            <a:endParaRPr sz="1000" dirty="0">
              <a:solidFill>
                <a:srgbClr val="C00000"/>
              </a:solidFill>
              <a:latin typeface="微软雅黑" panose="020B0503020204020204" charset="-122"/>
              <a:ea typeface="微软雅黑" panose="020B0503020204020204" charset="-122"/>
              <a:sym typeface="+mn-ea"/>
            </a:endParaRPr>
          </a:p>
        </p:txBody>
      </p:sp>
      <p:sp>
        <p:nvSpPr>
          <p:cNvPr id="11" name="文本框 10"/>
          <p:cNvSpPr txBox="1"/>
          <p:nvPr/>
        </p:nvSpPr>
        <p:spPr>
          <a:xfrm>
            <a:off x="3689985" y="1966595"/>
            <a:ext cx="3898265" cy="321945"/>
          </a:xfrm>
          <a:prstGeom prst="rect">
            <a:avLst/>
          </a:prstGeom>
          <a:noFill/>
          <a:effectLst/>
        </p:spPr>
        <p:txBody>
          <a:bodyPr vert="horz" wrap="square" rtlCol="0">
            <a:spAutoFit/>
          </a:bodyPr>
          <a:lstStyle/>
          <a:p>
            <a:pPr algn="ctr"/>
            <a:r>
              <a:rPr sz="1500" b="1" dirty="0">
                <a:solidFill>
                  <a:srgbClr val="C00000"/>
                </a:solidFill>
                <a:latin typeface="+mj-ea"/>
                <a:ea typeface="+mj-ea"/>
              </a:rPr>
              <a:t>PLEASE ADD YOUR TITLE HERE</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10" presetClass="entr" presetSubtype="0" fill="hold" grpId="0" nodeType="withEffect">
                                  <p:stCondLst>
                                    <p:cond delay="0"/>
                                  </p:stCondLst>
                                  <p:iterate type="wd">
                                    <p:tmPct val="10000"/>
                                  </p:iterate>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32" name="椭圆 31"/>
          <p:cNvSpPr/>
          <p:nvPr/>
        </p:nvSpPr>
        <p:spPr>
          <a:xfrm>
            <a:off x="689216" y="160009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3" name="直接连接符 32"/>
          <p:cNvCxnSpPr>
            <a:stCxn id="32" idx="6"/>
          </p:cNvCxnSpPr>
          <p:nvPr/>
        </p:nvCxnSpPr>
        <p:spPr>
          <a:xfrm>
            <a:off x="1293130" y="190204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89216" y="258992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5" name="直接连接符 34"/>
          <p:cNvCxnSpPr>
            <a:stCxn id="34" idx="6"/>
          </p:cNvCxnSpPr>
          <p:nvPr/>
        </p:nvCxnSpPr>
        <p:spPr>
          <a:xfrm>
            <a:off x="1293130" y="289187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689216" y="368830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7" name="直接连接符 36"/>
          <p:cNvCxnSpPr>
            <a:stCxn id="36" idx="6"/>
          </p:cNvCxnSpPr>
          <p:nvPr/>
        </p:nvCxnSpPr>
        <p:spPr>
          <a:xfrm>
            <a:off x="1293130" y="399025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4752954" y="160009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39" name="直接连接符 38"/>
          <p:cNvCxnSpPr>
            <a:stCxn id="38" idx="6"/>
          </p:cNvCxnSpPr>
          <p:nvPr/>
        </p:nvCxnSpPr>
        <p:spPr>
          <a:xfrm>
            <a:off x="5356868" y="190204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4752954" y="2589922"/>
            <a:ext cx="603914" cy="603914"/>
          </a:xfrm>
          <a:prstGeom prst="ellipse">
            <a:avLst/>
          </a:prstGeom>
          <a:solidFill>
            <a:srgbClr val="C00000"/>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41" name="直接连接符 40"/>
          <p:cNvCxnSpPr>
            <a:stCxn id="40" idx="6"/>
          </p:cNvCxnSpPr>
          <p:nvPr/>
        </p:nvCxnSpPr>
        <p:spPr>
          <a:xfrm>
            <a:off x="5356868" y="289187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4752954" y="3688302"/>
            <a:ext cx="603914" cy="603914"/>
          </a:xfrm>
          <a:prstGeom prst="ellipse">
            <a:avLst/>
          </a:prstGeom>
          <a:solidFill>
            <a:schemeClr val="tx1">
              <a:lumMod val="75000"/>
              <a:lumOff val="2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latin typeface="微软雅黑" panose="020B0503020204020204" charset="-122"/>
                <a:ea typeface="微软雅黑" panose="020B0503020204020204" charset="-122"/>
              </a:rPr>
              <a:t>TEXT</a:t>
            </a:r>
          </a:p>
        </p:txBody>
      </p:sp>
      <p:cxnSp>
        <p:nvCxnSpPr>
          <p:cNvPr id="43" name="直接连接符 42"/>
          <p:cNvCxnSpPr>
            <a:stCxn id="42" idx="6"/>
          </p:cNvCxnSpPr>
          <p:nvPr/>
        </p:nvCxnSpPr>
        <p:spPr>
          <a:xfrm>
            <a:off x="5356868" y="3990259"/>
            <a:ext cx="351586"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718967" y="1641799"/>
            <a:ext cx="2663969" cy="723529"/>
            <a:chOff x="2136461" y="1993722"/>
            <a:chExt cx="3551959" cy="964706"/>
          </a:xfrm>
        </p:grpSpPr>
        <p:sp>
          <p:nvSpPr>
            <p:cNvPr id="45" name="文本框 44"/>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46" name="文本框 45"/>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47" name="组合 46"/>
          <p:cNvGrpSpPr/>
          <p:nvPr/>
        </p:nvGrpSpPr>
        <p:grpSpPr>
          <a:xfrm>
            <a:off x="1718967" y="2681398"/>
            <a:ext cx="2663969" cy="723529"/>
            <a:chOff x="2136461" y="1993722"/>
            <a:chExt cx="3551959" cy="964706"/>
          </a:xfrm>
        </p:grpSpPr>
        <p:sp>
          <p:nvSpPr>
            <p:cNvPr id="48" name="文本框 47"/>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49" name="文本框 48"/>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0" name="组合 49"/>
          <p:cNvGrpSpPr/>
          <p:nvPr/>
        </p:nvGrpSpPr>
        <p:grpSpPr>
          <a:xfrm>
            <a:off x="1718967" y="3720998"/>
            <a:ext cx="2663969" cy="723530"/>
            <a:chOff x="2136461" y="1993722"/>
            <a:chExt cx="3551959" cy="964706"/>
          </a:xfrm>
        </p:grpSpPr>
        <p:sp>
          <p:nvSpPr>
            <p:cNvPr id="51" name="文本框 50"/>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2" name="文本框 51"/>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3" name="组合 52"/>
          <p:cNvGrpSpPr/>
          <p:nvPr/>
        </p:nvGrpSpPr>
        <p:grpSpPr>
          <a:xfrm>
            <a:off x="5801137" y="1617874"/>
            <a:ext cx="2663969" cy="723530"/>
            <a:chOff x="2136461" y="1993722"/>
            <a:chExt cx="3551959" cy="964706"/>
          </a:xfrm>
        </p:grpSpPr>
        <p:sp>
          <p:nvSpPr>
            <p:cNvPr id="54" name="文本框 53"/>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5" name="文本框 54"/>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6" name="组合 55"/>
          <p:cNvGrpSpPr/>
          <p:nvPr/>
        </p:nvGrpSpPr>
        <p:grpSpPr>
          <a:xfrm>
            <a:off x="5801137" y="2657474"/>
            <a:ext cx="2663969" cy="723530"/>
            <a:chOff x="2136461" y="1993722"/>
            <a:chExt cx="3551959" cy="964706"/>
          </a:xfrm>
        </p:grpSpPr>
        <p:sp>
          <p:nvSpPr>
            <p:cNvPr id="57" name="文本框 56"/>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58" name="文本框 57"/>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grpSp>
        <p:nvGrpSpPr>
          <p:cNvPr id="59" name="组合 58"/>
          <p:cNvGrpSpPr/>
          <p:nvPr/>
        </p:nvGrpSpPr>
        <p:grpSpPr>
          <a:xfrm>
            <a:off x="5801137" y="3697074"/>
            <a:ext cx="2663969" cy="723530"/>
            <a:chOff x="2136461" y="1993722"/>
            <a:chExt cx="3551959" cy="964706"/>
          </a:xfrm>
        </p:grpSpPr>
        <p:sp>
          <p:nvSpPr>
            <p:cNvPr id="60" name="文本框 59"/>
            <p:cNvSpPr txBox="1"/>
            <p:nvPr/>
          </p:nvSpPr>
          <p:spPr>
            <a:xfrm>
              <a:off x="2136462" y="2282788"/>
              <a:ext cx="3551958" cy="675640"/>
            </a:xfrm>
            <a:prstGeom prst="rect">
              <a:avLst/>
            </a:prstGeom>
            <a:noFill/>
          </p:spPr>
          <p:txBody>
            <a:bodyPr wrap="square" rtlCol="0">
              <a:spAutoFit/>
            </a:bodyPr>
            <a:lstStyle/>
            <a:p>
              <a:pPr>
                <a:lnSpc>
                  <a:spcPct val="150000"/>
                </a:lnSpc>
                <a:spcAft>
                  <a:spcPts val="600"/>
                </a:spcAft>
                <a:buClr>
                  <a:schemeClr val="accent1"/>
                </a:buClr>
              </a:pPr>
              <a:r>
                <a:rPr lang="zh-CN" altLang="en-US" sz="900" dirty="0">
                  <a:solidFill>
                    <a:schemeClr val="tx1">
                      <a:lumMod val="75000"/>
                      <a:lumOff val="25000"/>
                    </a:schemeClr>
                  </a:solidFill>
                  <a:latin typeface="微软雅黑" panose="020B0503020204020204" charset="-122"/>
                  <a:ea typeface="微软雅黑" panose="020B0503020204020204" charset="-122"/>
                </a:rPr>
                <a:t>为客户提供有效服务，是我们工作的方向和价值评价的标尺，成就客户就是成就我们自己</a:t>
              </a:r>
            </a:p>
          </p:txBody>
        </p:sp>
        <p:sp>
          <p:nvSpPr>
            <p:cNvPr id="61" name="文本框 60"/>
            <p:cNvSpPr txBox="1"/>
            <p:nvPr/>
          </p:nvSpPr>
          <p:spPr>
            <a:xfrm>
              <a:off x="2136461" y="1993722"/>
              <a:ext cx="3551959" cy="367453"/>
            </a:xfrm>
            <a:prstGeom prst="rect">
              <a:avLst/>
            </a:prstGeom>
            <a:noFill/>
          </p:spPr>
          <p:txBody>
            <a:bodyPr wrap="square" rtlCol="0">
              <a:spAutoFit/>
            </a:bodyPr>
            <a:lstStyle/>
            <a:p>
              <a:r>
                <a:rPr lang="en-US" altLang="zh-CN" sz="1200" dirty="0">
                  <a:solidFill>
                    <a:schemeClr val="tx1">
                      <a:lumMod val="75000"/>
                      <a:lumOff val="25000"/>
                    </a:schemeClr>
                  </a:solidFill>
                  <a:latin typeface="微软雅黑" panose="020B0503020204020204" charset="-122"/>
                  <a:ea typeface="微软雅黑" panose="020B0503020204020204" charset="-122"/>
                </a:rPr>
                <a:t>SUBTITLE HERE</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par>
                                <p:cTn id="42" presetID="22" presetClass="entr" presetSubtype="8"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par>
                                <p:cTn id="51" presetID="22" presetClass="entr" presetSubtype="8"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par>
                                <p:cTn id="58" presetID="22" presetClass="entr" presetSubtype="1"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par>
                                <p:cTn id="61" presetID="22" presetClass="entr" presetSubtype="1"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par>
                                <p:cTn id="64" presetID="22" presetClass="entr" presetSubtype="1"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up)">
                                      <p:cBhvr>
                                        <p:cTn id="66" dur="500"/>
                                        <p:tgtEl>
                                          <p:spTgt spid="53"/>
                                        </p:tgtEl>
                                      </p:cBhvr>
                                    </p:animEffect>
                                  </p:childTnLst>
                                </p:cTn>
                              </p:par>
                              <p:par>
                                <p:cTn id="67" presetID="22" presetClass="entr" presetSubtype="1"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up)">
                                      <p:cBhvr>
                                        <p:cTn id="69" dur="500"/>
                                        <p:tgtEl>
                                          <p:spTgt spid="56"/>
                                        </p:tgtEl>
                                      </p:cBhvr>
                                    </p:animEffect>
                                  </p:childTnLst>
                                </p:cTn>
                              </p:par>
                              <p:par>
                                <p:cTn id="70" presetID="22" presetClass="entr" presetSubtype="1"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up)">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4" grpId="0" bldLvl="0" animBg="1"/>
      <p:bldP spid="36" grpId="0" bldLvl="0" animBg="1"/>
      <p:bldP spid="38" grpId="0" bldLvl="0" animBg="1"/>
      <p:bldP spid="40" grpId="0" bldLvl="0" animBg="1"/>
      <p:bldP spid="4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41" name="椭圆 40"/>
          <p:cNvSpPr/>
          <p:nvPr/>
        </p:nvSpPr>
        <p:spPr>
          <a:xfrm>
            <a:off x="3528048" y="1324413"/>
            <a:ext cx="433730" cy="433730"/>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2" name="椭圆 41"/>
          <p:cNvSpPr/>
          <p:nvPr/>
        </p:nvSpPr>
        <p:spPr>
          <a:xfrm>
            <a:off x="7952686" y="3320811"/>
            <a:ext cx="307766" cy="307766"/>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3" name="椭圆 42"/>
          <p:cNvSpPr/>
          <p:nvPr/>
        </p:nvSpPr>
        <p:spPr>
          <a:xfrm>
            <a:off x="4783138" y="3923163"/>
            <a:ext cx="459422" cy="459422"/>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sp>
        <p:nvSpPr>
          <p:cNvPr id="44" name="椭圆 43"/>
          <p:cNvSpPr/>
          <p:nvPr/>
        </p:nvSpPr>
        <p:spPr>
          <a:xfrm>
            <a:off x="1384301" y="3661226"/>
            <a:ext cx="469264" cy="469264"/>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A7A04"/>
              </a:solidFill>
              <a:effectLst/>
              <a:uLnTx/>
              <a:uFillTx/>
              <a:latin typeface="微软雅黑" panose="020B0503020204020204" charset="-122"/>
              <a:ea typeface="微软雅黑" panose="020B0503020204020204" charset="-122"/>
            </a:endParaRPr>
          </a:p>
        </p:txBody>
      </p:sp>
      <p:grpSp>
        <p:nvGrpSpPr>
          <p:cNvPr id="45" name="组合 44"/>
          <p:cNvGrpSpPr/>
          <p:nvPr/>
        </p:nvGrpSpPr>
        <p:grpSpPr>
          <a:xfrm>
            <a:off x="656726" y="1400126"/>
            <a:ext cx="2107612" cy="2107612"/>
            <a:chOff x="656726" y="1399676"/>
            <a:chExt cx="2107612" cy="2107612"/>
          </a:xfrm>
        </p:grpSpPr>
        <p:sp>
          <p:nvSpPr>
            <p:cNvPr id="46" name="椭圆 45"/>
            <p:cNvSpPr/>
            <p:nvPr/>
          </p:nvSpPr>
          <p:spPr>
            <a:xfrm>
              <a:off x="656726" y="1399676"/>
              <a:ext cx="2107612" cy="2107612"/>
            </a:xfrm>
            <a:prstGeom prst="ellipse">
              <a:avLst/>
            </a:prstGeom>
            <a:noFill/>
            <a:ln w="3175" cap="flat" cmpd="sng" algn="ctr">
              <a:solidFill>
                <a:schemeClr val="tx1">
                  <a:lumMod val="75000"/>
                  <a:lumOff val="25000"/>
                  <a:alpha val="3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7" name="Freeform 9"/>
            <p:cNvSpPr>
              <a:spLocks noEditPoints="1"/>
            </p:cNvSpPr>
            <p:nvPr/>
          </p:nvSpPr>
          <p:spPr bwMode="auto">
            <a:xfrm>
              <a:off x="1407670" y="1704851"/>
              <a:ext cx="606120" cy="664970"/>
            </a:xfrm>
            <a:custGeom>
              <a:avLst/>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8" name="文本框 66"/>
            <p:cNvSpPr txBox="1">
              <a:spLocks noChangeArrowheads="1"/>
            </p:cNvSpPr>
            <p:nvPr/>
          </p:nvSpPr>
          <p:spPr bwMode="auto">
            <a:xfrm>
              <a:off x="890906" y="246507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49" name="组合 48"/>
          <p:cNvGrpSpPr/>
          <p:nvPr/>
        </p:nvGrpSpPr>
        <p:grpSpPr>
          <a:xfrm>
            <a:off x="2231335" y="2503512"/>
            <a:ext cx="1895826" cy="1893678"/>
            <a:chOff x="2231335" y="2503062"/>
            <a:chExt cx="1895826" cy="1893678"/>
          </a:xfrm>
        </p:grpSpPr>
        <p:sp>
          <p:nvSpPr>
            <p:cNvPr id="50" name="椭圆 49"/>
            <p:cNvSpPr/>
            <p:nvPr/>
          </p:nvSpPr>
          <p:spPr>
            <a:xfrm>
              <a:off x="2231335" y="2503062"/>
              <a:ext cx="1895826" cy="1893678"/>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1" name="Freeform 25"/>
            <p:cNvSpPr>
              <a:spLocks noEditPoints="1"/>
            </p:cNvSpPr>
            <p:nvPr/>
          </p:nvSpPr>
          <p:spPr bwMode="auto">
            <a:xfrm>
              <a:off x="2941446" y="2847850"/>
              <a:ext cx="490364" cy="588770"/>
            </a:xfrm>
            <a:custGeom>
              <a:avLst/>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2" name="文本框 51"/>
            <p:cNvSpPr txBox="1">
              <a:spLocks noChangeArrowheads="1"/>
            </p:cNvSpPr>
            <p:nvPr/>
          </p:nvSpPr>
          <p:spPr bwMode="auto">
            <a:xfrm>
              <a:off x="2376806" y="350139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53" name="组合 52"/>
          <p:cNvGrpSpPr/>
          <p:nvPr/>
        </p:nvGrpSpPr>
        <p:grpSpPr>
          <a:xfrm>
            <a:off x="3740787" y="1544454"/>
            <a:ext cx="2174554" cy="2174556"/>
            <a:chOff x="3740787" y="1544004"/>
            <a:chExt cx="2174554" cy="2174556"/>
          </a:xfrm>
        </p:grpSpPr>
        <p:sp>
          <p:nvSpPr>
            <p:cNvPr id="54" name="椭圆 53"/>
            <p:cNvSpPr/>
            <p:nvPr/>
          </p:nvSpPr>
          <p:spPr>
            <a:xfrm>
              <a:off x="3740787" y="1544004"/>
              <a:ext cx="2174554" cy="2174556"/>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5" name="Freeform 5"/>
            <p:cNvSpPr>
              <a:spLocks noEditPoints="1"/>
            </p:cNvSpPr>
            <p:nvPr/>
          </p:nvSpPr>
          <p:spPr bwMode="auto">
            <a:xfrm>
              <a:off x="4555966" y="1841062"/>
              <a:ext cx="581098" cy="544948"/>
            </a:xfrm>
            <a:custGeom>
              <a:avLst/>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8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6" name="文本框 66"/>
            <p:cNvSpPr txBox="1">
              <a:spLocks noChangeArrowheads="1"/>
            </p:cNvSpPr>
            <p:nvPr/>
          </p:nvSpPr>
          <p:spPr bwMode="auto">
            <a:xfrm>
              <a:off x="4060826" y="249555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57" name="组合 56"/>
          <p:cNvGrpSpPr/>
          <p:nvPr/>
        </p:nvGrpSpPr>
        <p:grpSpPr>
          <a:xfrm>
            <a:off x="5295267" y="2778894"/>
            <a:ext cx="1961194" cy="1961196"/>
            <a:chOff x="5295267" y="2778444"/>
            <a:chExt cx="1961194" cy="1961196"/>
          </a:xfrm>
        </p:grpSpPr>
        <p:sp>
          <p:nvSpPr>
            <p:cNvPr id="58" name="椭圆 57"/>
            <p:cNvSpPr/>
            <p:nvPr/>
          </p:nvSpPr>
          <p:spPr>
            <a:xfrm>
              <a:off x="5295267" y="2778444"/>
              <a:ext cx="1961194" cy="1961196"/>
            </a:xfrm>
            <a:prstGeom prst="ellipse">
              <a:avLst/>
            </a:prstGeom>
            <a:noFill/>
            <a:ln w="3175" cap="flat" cmpd="sng" algn="ctr">
              <a:solidFill>
                <a:schemeClr val="tx1">
                  <a:lumMod val="85000"/>
                  <a:lumOff val="1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59" name="Freeform 17"/>
            <p:cNvSpPr>
              <a:spLocks noEditPoints="1"/>
            </p:cNvSpPr>
            <p:nvPr/>
          </p:nvSpPr>
          <p:spPr bwMode="auto">
            <a:xfrm>
              <a:off x="5955197" y="3146603"/>
              <a:ext cx="598230" cy="549098"/>
            </a:xfrm>
            <a:custGeom>
              <a:avLst/>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0" name="文本框 66"/>
            <p:cNvSpPr txBox="1">
              <a:spLocks noChangeArrowheads="1"/>
            </p:cNvSpPr>
            <p:nvPr/>
          </p:nvSpPr>
          <p:spPr bwMode="auto">
            <a:xfrm>
              <a:off x="5485766" y="380619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grpSp>
        <p:nvGrpSpPr>
          <p:cNvPr id="61" name="组合 60"/>
          <p:cNvGrpSpPr/>
          <p:nvPr/>
        </p:nvGrpSpPr>
        <p:grpSpPr>
          <a:xfrm>
            <a:off x="6288724" y="1236162"/>
            <a:ext cx="2139948" cy="2139948"/>
            <a:chOff x="6288724" y="1235712"/>
            <a:chExt cx="2139948" cy="2139948"/>
          </a:xfrm>
        </p:grpSpPr>
        <p:sp>
          <p:nvSpPr>
            <p:cNvPr id="62" name="椭圆 61"/>
            <p:cNvSpPr/>
            <p:nvPr/>
          </p:nvSpPr>
          <p:spPr>
            <a:xfrm>
              <a:off x="6288724" y="1235712"/>
              <a:ext cx="2139948" cy="2139948"/>
            </a:xfrm>
            <a:prstGeom prst="ellipse">
              <a:avLst/>
            </a:prstGeom>
            <a:noFill/>
            <a:ln w="3175" cap="flat" cmpd="sng" algn="ctr">
              <a:solidFill>
                <a:schemeClr val="tx1">
                  <a:lumMod val="85000"/>
                  <a:lumOff val="15000"/>
                  <a:alpha val="4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3" name="Freeform 21"/>
            <p:cNvSpPr>
              <a:spLocks noEditPoints="1"/>
            </p:cNvSpPr>
            <p:nvPr/>
          </p:nvSpPr>
          <p:spPr bwMode="auto">
            <a:xfrm>
              <a:off x="7083894" y="1598170"/>
              <a:ext cx="542700" cy="543050"/>
            </a:xfrm>
            <a:custGeom>
              <a:avLst/>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D1221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defRPr/>
              </a:pPr>
              <a:endParaRPr kumimoji="0" lang="zh-CN" altLang="en-US" sz="1500" b="0" i="0" u="none" strike="noStrike" kern="0" cap="none" spc="0" normalizeH="0" baseline="0" noProof="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64" name="文本框 66"/>
            <p:cNvSpPr txBox="1">
              <a:spLocks noChangeArrowheads="1"/>
            </p:cNvSpPr>
            <p:nvPr/>
          </p:nvSpPr>
          <p:spPr bwMode="auto">
            <a:xfrm>
              <a:off x="6598286" y="2266950"/>
              <a:ext cx="1615442" cy="4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defRPr/>
              </a:pPr>
              <a:r>
                <a:rPr kumimoji="0" lang="en-US" altLang="zh-CN" sz="675"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cs typeface="Arial" panose="020B0604020202020204" pitchFamily="34" charset="0"/>
                </a:rPr>
                <a:t>您的内容打在这里，或者通过复制您的文本后，在此框中选择粘贴。</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90" name="TextBox 5"/>
          <p:cNvSpPr txBox="1"/>
          <p:nvPr/>
        </p:nvSpPr>
        <p:spPr>
          <a:xfrm>
            <a:off x="1987143" y="1382380"/>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grpSp>
        <p:nvGrpSpPr>
          <p:cNvPr id="91" name="组合 90"/>
          <p:cNvGrpSpPr/>
          <p:nvPr/>
        </p:nvGrpSpPr>
        <p:grpSpPr>
          <a:xfrm>
            <a:off x="1288288" y="1333260"/>
            <a:ext cx="417788" cy="417788"/>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93" name="椭圆 92"/>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1</a:t>
              </a:r>
            </a:p>
          </p:txBody>
        </p:sp>
      </p:grpSp>
      <p:sp>
        <p:nvSpPr>
          <p:cNvPr id="94" name="TextBox 21"/>
          <p:cNvSpPr txBox="1"/>
          <p:nvPr/>
        </p:nvSpPr>
        <p:spPr>
          <a:xfrm>
            <a:off x="2033122" y="2011375"/>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5" name="TextBox 22"/>
          <p:cNvSpPr txBox="1"/>
          <p:nvPr/>
        </p:nvSpPr>
        <p:spPr>
          <a:xfrm>
            <a:off x="2033122" y="2659447"/>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6" name="TextBox 23"/>
          <p:cNvSpPr txBox="1"/>
          <p:nvPr/>
        </p:nvSpPr>
        <p:spPr>
          <a:xfrm>
            <a:off x="2033122" y="3331482"/>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sp>
        <p:nvSpPr>
          <p:cNvPr id="97" name="TextBox 24"/>
          <p:cNvSpPr txBox="1"/>
          <p:nvPr/>
        </p:nvSpPr>
        <p:spPr>
          <a:xfrm>
            <a:off x="2033122" y="4030362"/>
            <a:ext cx="6372708" cy="368300"/>
          </a:xfrm>
          <a:prstGeom prst="rect">
            <a:avLst/>
          </a:prstGeom>
          <a:noFill/>
        </p:spPr>
        <p:txBody>
          <a:bodyPr wrap="square" rtlCol="0">
            <a:spAutoFit/>
          </a:bodyPr>
          <a:lstStyle/>
          <a:p>
            <a:pPr defTabSz="1218565" fontAlgn="auto">
              <a:spcBef>
                <a:spcPts val="0"/>
              </a:spcBef>
              <a:spcAft>
                <a:spcPts val="0"/>
              </a:spcAft>
            </a:pPr>
            <a:r>
              <a:rPr lang="zh-CN" altLang="en-US" sz="900" b="0" dirty="0">
                <a:solidFill>
                  <a:prstClr val="black"/>
                </a:solidFill>
                <a:latin typeface="微软雅黑" panose="020B0503020204020204" charset="-122"/>
                <a:ea typeface="微软雅黑" panose="020B0503020204020204" charset="-122"/>
              </a:rPr>
              <a:t>点击输入简要文字内容，文字内容需概括精炼，不用多余的文字修饰。点击输入简要文字内容，文字内容需概括精炼，不用多余的文字修饰。</a:t>
            </a:r>
            <a:endParaRPr lang="en-US" altLang="zh-CN" sz="900" b="0" dirty="0">
              <a:solidFill>
                <a:prstClr val="black"/>
              </a:solidFill>
              <a:latin typeface="微软雅黑" panose="020B0503020204020204" charset="-122"/>
              <a:ea typeface="微软雅黑" panose="020B0503020204020204" charset="-122"/>
            </a:endParaRPr>
          </a:p>
        </p:txBody>
      </p:sp>
      <p:grpSp>
        <p:nvGrpSpPr>
          <p:cNvPr id="98" name="组合 97"/>
          <p:cNvGrpSpPr/>
          <p:nvPr/>
        </p:nvGrpSpPr>
        <p:grpSpPr>
          <a:xfrm>
            <a:off x="1288288" y="2002257"/>
            <a:ext cx="417788" cy="417788"/>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0" name="椭圆 99"/>
            <p:cNvSpPr/>
            <p:nvPr/>
          </p:nvSpPr>
          <p:spPr>
            <a:xfrm>
              <a:off x="392112" y="760412"/>
              <a:ext cx="3825874" cy="3825874"/>
            </a:xfrm>
            <a:prstGeom prst="ellipse">
              <a:avLst/>
            </a:prstGeom>
            <a:solidFill>
              <a:srgbClr val="3D3D3D"/>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2</a:t>
              </a:r>
            </a:p>
          </p:txBody>
        </p:sp>
      </p:grpSp>
      <p:grpSp>
        <p:nvGrpSpPr>
          <p:cNvPr id="101" name="组合 100"/>
          <p:cNvGrpSpPr/>
          <p:nvPr/>
        </p:nvGrpSpPr>
        <p:grpSpPr>
          <a:xfrm>
            <a:off x="1273511" y="2650329"/>
            <a:ext cx="417788" cy="417788"/>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3" name="椭圆 102"/>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3</a:t>
              </a:r>
            </a:p>
          </p:txBody>
        </p:sp>
      </p:grpSp>
      <p:grpSp>
        <p:nvGrpSpPr>
          <p:cNvPr id="104" name="组合 103"/>
          <p:cNvGrpSpPr/>
          <p:nvPr/>
        </p:nvGrpSpPr>
        <p:grpSpPr>
          <a:xfrm>
            <a:off x="1258735" y="3331482"/>
            <a:ext cx="417788" cy="417788"/>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6" name="椭圆 105"/>
            <p:cNvSpPr/>
            <p:nvPr/>
          </p:nvSpPr>
          <p:spPr>
            <a:xfrm>
              <a:off x="392112" y="760412"/>
              <a:ext cx="3825874" cy="3825874"/>
            </a:xfrm>
            <a:prstGeom prst="ellipse">
              <a:avLst/>
            </a:prstGeom>
            <a:solidFill>
              <a:srgbClr val="3D3D3D"/>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4</a:t>
              </a:r>
            </a:p>
          </p:txBody>
        </p:sp>
      </p:grpSp>
      <p:grpSp>
        <p:nvGrpSpPr>
          <p:cNvPr id="107" name="组合 106"/>
          <p:cNvGrpSpPr/>
          <p:nvPr/>
        </p:nvGrpSpPr>
        <p:grpSpPr>
          <a:xfrm>
            <a:off x="1243958" y="4012635"/>
            <a:ext cx="417788" cy="417788"/>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09" name="椭圆 108"/>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5</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5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5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ppt_x"/>
                                          </p:val>
                                        </p:tav>
                                        <p:tav tm="100000">
                                          <p:val>
                                            <p:strVal val="#ppt_x"/>
                                          </p:val>
                                        </p:tav>
                                      </p:tavLst>
                                    </p:anim>
                                    <p:anim calcmode="lin" valueType="num">
                                      <p:cBhvr additive="base">
                                        <p:cTn id="20" dur="500" fill="hold"/>
                                        <p:tgtEl>
                                          <p:spTgt spid="10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107"/>
                                        </p:tgtEl>
                                        <p:attrNameLst>
                                          <p:attrName>style.visibility</p:attrName>
                                        </p:attrNameLst>
                                      </p:cBhvr>
                                      <p:to>
                                        <p:strVal val="visible"/>
                                      </p:to>
                                    </p:set>
                                    <p:anim calcmode="lin" valueType="num">
                                      <p:cBhvr additive="base">
                                        <p:cTn id="23" dur="500" fill="hold"/>
                                        <p:tgtEl>
                                          <p:spTgt spid="107"/>
                                        </p:tgtEl>
                                        <p:attrNameLst>
                                          <p:attrName>ppt_x</p:attrName>
                                        </p:attrNameLst>
                                      </p:cBhvr>
                                      <p:tavLst>
                                        <p:tav tm="0">
                                          <p:val>
                                            <p:strVal val="#ppt_x"/>
                                          </p:val>
                                        </p:tav>
                                        <p:tav tm="100000">
                                          <p:val>
                                            <p:strVal val="#ppt_x"/>
                                          </p:val>
                                        </p:tav>
                                      </p:tavLst>
                                    </p:anim>
                                    <p:anim calcmode="lin" valueType="num">
                                      <p:cBhvr additive="base">
                                        <p:cTn id="24" dur="500" fill="hold"/>
                                        <p:tgtEl>
                                          <p:spTgt spid="10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p:tgtEl>
                                          <p:spTgt spid="90"/>
                                        </p:tgtEl>
                                        <p:attrNameLst>
                                          <p:attrName>ppt_x</p:attrName>
                                        </p:attrNameLst>
                                      </p:cBhvr>
                                      <p:tavLst>
                                        <p:tav tm="0">
                                          <p:val>
                                            <p:strVal val="#ppt_x-#ppt_w*1.125000"/>
                                          </p:val>
                                        </p:tav>
                                        <p:tav tm="100000">
                                          <p:val>
                                            <p:strVal val="#ppt_x"/>
                                          </p:val>
                                        </p:tav>
                                      </p:tavLst>
                                    </p:anim>
                                    <p:animEffect transition="in" filter="wipe(right)">
                                      <p:cBhvr>
                                        <p:cTn id="29" dur="500"/>
                                        <p:tgtEl>
                                          <p:spTgt spid="90"/>
                                        </p:tgtEl>
                                      </p:cBhvr>
                                    </p:animEffect>
                                  </p:childTnLst>
                                </p:cTn>
                              </p:par>
                              <p:par>
                                <p:cTn id="30" presetID="12" presetClass="entr" presetSubtype="8" fill="hold" grpId="0" nodeType="withEffect">
                                  <p:stCondLst>
                                    <p:cond delay="100"/>
                                  </p:stCondLst>
                                  <p:childTnLst>
                                    <p:set>
                                      <p:cBhvr>
                                        <p:cTn id="31" dur="1" fill="hold">
                                          <p:stCondLst>
                                            <p:cond delay="0"/>
                                          </p:stCondLst>
                                        </p:cTn>
                                        <p:tgtEl>
                                          <p:spTgt spid="94"/>
                                        </p:tgtEl>
                                        <p:attrNameLst>
                                          <p:attrName>style.visibility</p:attrName>
                                        </p:attrNameLst>
                                      </p:cBhvr>
                                      <p:to>
                                        <p:strVal val="visible"/>
                                      </p:to>
                                    </p:set>
                                    <p:anim calcmode="lin" valueType="num">
                                      <p:cBhvr additive="base">
                                        <p:cTn id="32" dur="500"/>
                                        <p:tgtEl>
                                          <p:spTgt spid="94"/>
                                        </p:tgtEl>
                                        <p:attrNameLst>
                                          <p:attrName>ppt_x</p:attrName>
                                        </p:attrNameLst>
                                      </p:cBhvr>
                                      <p:tavLst>
                                        <p:tav tm="0">
                                          <p:val>
                                            <p:strVal val="#ppt_x-#ppt_w*1.125000"/>
                                          </p:val>
                                        </p:tav>
                                        <p:tav tm="100000">
                                          <p:val>
                                            <p:strVal val="#ppt_x"/>
                                          </p:val>
                                        </p:tav>
                                      </p:tavLst>
                                    </p:anim>
                                    <p:animEffect transition="in" filter="wipe(right)">
                                      <p:cBhvr>
                                        <p:cTn id="33" dur="500"/>
                                        <p:tgtEl>
                                          <p:spTgt spid="94"/>
                                        </p:tgtEl>
                                      </p:cBhvr>
                                    </p:animEffect>
                                  </p:childTnLst>
                                </p:cTn>
                              </p:par>
                              <p:par>
                                <p:cTn id="34" presetID="12" presetClass="entr" presetSubtype="8" fill="hold" grpId="0" nodeType="withEffect">
                                  <p:stCondLst>
                                    <p:cond delay="20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500"/>
                                        <p:tgtEl>
                                          <p:spTgt spid="95"/>
                                        </p:tgtEl>
                                        <p:attrNameLst>
                                          <p:attrName>ppt_x</p:attrName>
                                        </p:attrNameLst>
                                      </p:cBhvr>
                                      <p:tavLst>
                                        <p:tav tm="0">
                                          <p:val>
                                            <p:strVal val="#ppt_x-#ppt_w*1.125000"/>
                                          </p:val>
                                        </p:tav>
                                        <p:tav tm="100000">
                                          <p:val>
                                            <p:strVal val="#ppt_x"/>
                                          </p:val>
                                        </p:tav>
                                      </p:tavLst>
                                    </p:anim>
                                    <p:animEffect transition="in" filter="wipe(right)">
                                      <p:cBhvr>
                                        <p:cTn id="37" dur="500"/>
                                        <p:tgtEl>
                                          <p:spTgt spid="95"/>
                                        </p:tgtEl>
                                      </p:cBhvr>
                                    </p:animEffect>
                                  </p:childTnLst>
                                </p:cTn>
                              </p:par>
                              <p:par>
                                <p:cTn id="38" presetID="12" presetClass="entr" presetSubtype="8" fill="hold" grpId="0" nodeType="withEffect">
                                  <p:stCondLst>
                                    <p:cond delay="400"/>
                                  </p:stCondLst>
                                  <p:childTnLst>
                                    <p:set>
                                      <p:cBhvr>
                                        <p:cTn id="39" dur="1" fill="hold">
                                          <p:stCondLst>
                                            <p:cond delay="0"/>
                                          </p:stCondLst>
                                        </p:cTn>
                                        <p:tgtEl>
                                          <p:spTgt spid="96"/>
                                        </p:tgtEl>
                                        <p:attrNameLst>
                                          <p:attrName>style.visibility</p:attrName>
                                        </p:attrNameLst>
                                      </p:cBhvr>
                                      <p:to>
                                        <p:strVal val="visible"/>
                                      </p:to>
                                    </p:set>
                                    <p:anim calcmode="lin" valueType="num">
                                      <p:cBhvr additive="base">
                                        <p:cTn id="40" dur="500"/>
                                        <p:tgtEl>
                                          <p:spTgt spid="96"/>
                                        </p:tgtEl>
                                        <p:attrNameLst>
                                          <p:attrName>ppt_x</p:attrName>
                                        </p:attrNameLst>
                                      </p:cBhvr>
                                      <p:tavLst>
                                        <p:tav tm="0">
                                          <p:val>
                                            <p:strVal val="#ppt_x-#ppt_w*1.125000"/>
                                          </p:val>
                                        </p:tav>
                                        <p:tav tm="100000">
                                          <p:val>
                                            <p:strVal val="#ppt_x"/>
                                          </p:val>
                                        </p:tav>
                                      </p:tavLst>
                                    </p:anim>
                                    <p:animEffect transition="in" filter="wipe(right)">
                                      <p:cBhvr>
                                        <p:cTn id="41" dur="500"/>
                                        <p:tgtEl>
                                          <p:spTgt spid="96"/>
                                        </p:tgtEl>
                                      </p:cBhvr>
                                    </p:animEffect>
                                  </p:childTnLst>
                                </p:cTn>
                              </p:par>
                              <p:par>
                                <p:cTn id="42" presetID="12" presetClass="entr" presetSubtype="8" fill="hold" grpId="0" nodeType="withEffect">
                                  <p:stCondLst>
                                    <p:cond delay="50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p:tgtEl>
                                          <p:spTgt spid="97"/>
                                        </p:tgtEl>
                                        <p:attrNameLst>
                                          <p:attrName>ppt_x</p:attrName>
                                        </p:attrNameLst>
                                      </p:cBhvr>
                                      <p:tavLst>
                                        <p:tav tm="0">
                                          <p:val>
                                            <p:strVal val="#ppt_x-#ppt_w*1.125000"/>
                                          </p:val>
                                        </p:tav>
                                        <p:tav tm="100000">
                                          <p:val>
                                            <p:strVal val="#ppt_x"/>
                                          </p:val>
                                        </p:tav>
                                      </p:tavLst>
                                    </p:anim>
                                    <p:animEffect transition="in" filter="wipe(right)">
                                      <p:cBhvr>
                                        <p:cTn id="4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4" grpId="0"/>
      <p:bldP spid="95" grpId="0"/>
      <p:bldP spid="96" grpId="0"/>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4" name="TextBox 49"/>
          <p:cNvSpPr txBox="1"/>
          <p:nvPr/>
        </p:nvSpPr>
        <p:spPr>
          <a:xfrm>
            <a:off x="856048" y="1679202"/>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5" name="TextBox 50"/>
          <p:cNvSpPr txBox="1"/>
          <p:nvPr/>
        </p:nvSpPr>
        <p:spPr>
          <a:xfrm>
            <a:off x="1197572" y="234948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6" name="TextBox 51"/>
          <p:cNvSpPr txBox="1"/>
          <p:nvPr/>
        </p:nvSpPr>
        <p:spPr>
          <a:xfrm>
            <a:off x="1762761" y="2730841"/>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7" name="TextBox 52"/>
          <p:cNvSpPr txBox="1"/>
          <p:nvPr/>
        </p:nvSpPr>
        <p:spPr>
          <a:xfrm>
            <a:off x="3002333" y="300612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8" name="TextBox 53"/>
          <p:cNvSpPr txBox="1"/>
          <p:nvPr/>
        </p:nvSpPr>
        <p:spPr>
          <a:xfrm>
            <a:off x="7276877" y="2407338"/>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29" name="TextBox 54"/>
          <p:cNvSpPr txBox="1"/>
          <p:nvPr/>
        </p:nvSpPr>
        <p:spPr>
          <a:xfrm>
            <a:off x="6959666" y="1798685"/>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0" name="TextBox 55"/>
          <p:cNvSpPr txBox="1"/>
          <p:nvPr/>
        </p:nvSpPr>
        <p:spPr>
          <a:xfrm>
            <a:off x="6435812" y="1391296"/>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1" name="TextBox 56"/>
          <p:cNvSpPr txBox="1"/>
          <p:nvPr/>
        </p:nvSpPr>
        <p:spPr>
          <a:xfrm>
            <a:off x="5195600" y="1100807"/>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2" name="TextBox 57"/>
          <p:cNvSpPr txBox="1"/>
          <p:nvPr/>
        </p:nvSpPr>
        <p:spPr>
          <a:xfrm>
            <a:off x="4093277" y="1468988"/>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3" name="TextBox 58"/>
          <p:cNvSpPr txBox="1"/>
          <p:nvPr/>
        </p:nvSpPr>
        <p:spPr>
          <a:xfrm>
            <a:off x="3794315" y="1723407"/>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4" name="TextBox 59"/>
          <p:cNvSpPr txBox="1"/>
          <p:nvPr/>
        </p:nvSpPr>
        <p:spPr>
          <a:xfrm>
            <a:off x="3610438" y="1955389"/>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5" name="TextBox 60"/>
          <p:cNvSpPr txBox="1"/>
          <p:nvPr/>
        </p:nvSpPr>
        <p:spPr>
          <a:xfrm>
            <a:off x="4541917" y="2204614"/>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6" name="TextBox 61"/>
          <p:cNvSpPr txBox="1"/>
          <p:nvPr/>
        </p:nvSpPr>
        <p:spPr>
          <a:xfrm>
            <a:off x="4364142" y="2459033"/>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7" name="TextBox 62"/>
          <p:cNvSpPr txBox="1"/>
          <p:nvPr/>
        </p:nvSpPr>
        <p:spPr>
          <a:xfrm>
            <a:off x="4059078" y="2691015"/>
            <a:ext cx="982980" cy="252730"/>
          </a:xfrm>
          <a:prstGeom prst="rect">
            <a:avLst/>
          </a:prstGeom>
          <a:noFill/>
        </p:spPr>
        <p:txBody>
          <a:bodyPr wrap="none" rtlCol="0">
            <a:spAutoFit/>
          </a:bodyPr>
          <a:lstStyle/>
          <a:p>
            <a:r>
              <a:rPr lang="zh-CN" altLang="en-US" sz="1050" b="0" dirty="0">
                <a:solidFill>
                  <a:schemeClr val="tx1">
                    <a:lumMod val="85000"/>
                    <a:lumOff val="15000"/>
                  </a:schemeClr>
                </a:solidFill>
                <a:latin typeface="微软雅黑" panose="020B0503020204020204" charset="-122"/>
                <a:ea typeface="微软雅黑" panose="020B0503020204020204" charset="-122"/>
                <a:cs typeface="+mn-ea"/>
                <a:sym typeface="+mn-lt"/>
              </a:rPr>
              <a:t>添加文字标题</a:t>
            </a:r>
          </a:p>
        </p:txBody>
      </p:sp>
      <p:sp>
        <p:nvSpPr>
          <p:cNvPr id="38" name="TextBox 134"/>
          <p:cNvSpPr txBox="1"/>
          <p:nvPr/>
        </p:nvSpPr>
        <p:spPr>
          <a:xfrm>
            <a:off x="539885" y="3614460"/>
            <a:ext cx="7738091" cy="845185"/>
          </a:xfrm>
          <a:prstGeom prst="rect">
            <a:avLst/>
          </a:prstGeom>
          <a:noFill/>
        </p:spPr>
        <p:txBody>
          <a:bodyPr wrap="square" rtlCol="0">
            <a:spAutoFit/>
          </a:bodyPr>
          <a:lstStyle/>
          <a:p>
            <a:pPr marL="285750" indent="-285750">
              <a:lnSpc>
                <a:spcPts val="1960"/>
              </a:lnSpc>
              <a:buFont typeface="Arial" panose="020B0604020202020204" pitchFamily="34" charset="0"/>
              <a:buChar char="•"/>
            </a:pPr>
            <a:r>
              <a:rPr lang="zh-CN" altLang="en-US" sz="900" b="0" dirty="0">
                <a:solidFill>
                  <a:schemeClr val="tx1">
                    <a:lumMod val="85000"/>
                    <a:lumOff val="15000"/>
                  </a:schemeClr>
                </a:solidFill>
                <a:latin typeface="微软雅黑" panose="020B0503020204020204" charset="-122"/>
                <a:ea typeface="微软雅黑" panose="020B0503020204020204" charset="-122"/>
                <a:cs typeface="+mn-ea"/>
                <a:sym typeface="+mn-lt"/>
              </a:rPr>
              <a:t>请您添加文字内容，内容详尽简要清晰足够表达标题，准确无误。添加文字内容，内容详尽简要清晰。请您添加文字内容，内容详尽简要清晰足够表达标题，准确无误。添加文字内容，内容详尽简要清晰。请您添加文字内容，内容详尽简要清晰足够表达标题，准确无误。添加文字内容，内容详尽简要清晰。</a:t>
            </a:r>
            <a:endParaRPr lang="en-US" altLang="zh-CN" sz="900" b="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9" name="椭圆 38"/>
          <p:cNvSpPr/>
          <p:nvPr/>
        </p:nvSpPr>
        <p:spPr>
          <a:xfrm>
            <a:off x="1886268" y="1509107"/>
            <a:ext cx="584200" cy="5842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0" name="椭圆 39"/>
          <p:cNvSpPr/>
          <p:nvPr/>
        </p:nvSpPr>
        <p:spPr>
          <a:xfrm>
            <a:off x="6456124" y="1683198"/>
            <a:ext cx="525577" cy="525577"/>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41" name="组合 40"/>
          <p:cNvGrpSpPr/>
          <p:nvPr/>
        </p:nvGrpSpPr>
        <p:grpSpPr>
          <a:xfrm>
            <a:off x="2175194" y="2148016"/>
            <a:ext cx="518643" cy="518643"/>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3" name="椭圆 4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44" name="椭圆 43"/>
          <p:cNvSpPr>
            <a:spLocks noChangeAspect="1"/>
          </p:cNvSpPr>
          <p:nvPr/>
        </p:nvSpPr>
        <p:spPr>
          <a:xfrm>
            <a:off x="2707545" y="2505646"/>
            <a:ext cx="468000" cy="468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5" name="椭圆 44"/>
          <p:cNvSpPr>
            <a:spLocks noChangeAspect="1"/>
          </p:cNvSpPr>
          <p:nvPr/>
        </p:nvSpPr>
        <p:spPr>
          <a:xfrm>
            <a:off x="5485468" y="1358617"/>
            <a:ext cx="396000" cy="396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6" name="椭圆 45"/>
          <p:cNvSpPr>
            <a:spLocks noChangeAspect="1"/>
          </p:cNvSpPr>
          <p:nvPr/>
        </p:nvSpPr>
        <p:spPr>
          <a:xfrm>
            <a:off x="3758273" y="2537807"/>
            <a:ext cx="342000" cy="342000"/>
          </a:xfrm>
          <a:prstGeom prst="ellipse">
            <a:avLst/>
          </a:prstGeom>
          <a:solidFill>
            <a:srgbClr val="C00000"/>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7" name="椭圆 46"/>
          <p:cNvSpPr>
            <a:spLocks noChangeAspect="1"/>
          </p:cNvSpPr>
          <p:nvPr/>
        </p:nvSpPr>
        <p:spPr>
          <a:xfrm>
            <a:off x="4767968" y="1706837"/>
            <a:ext cx="277200" cy="2772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8" name="椭圆 47"/>
          <p:cNvSpPr>
            <a:spLocks noChangeAspect="1"/>
          </p:cNvSpPr>
          <p:nvPr/>
        </p:nvSpPr>
        <p:spPr>
          <a:xfrm>
            <a:off x="4375573" y="2171754"/>
            <a:ext cx="216000" cy="216000"/>
          </a:xfrm>
          <a:prstGeom prst="ellipse">
            <a:avLst/>
          </a:prstGeom>
          <a:solidFill>
            <a:srgbClr val="C00000"/>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49" name="组合 48"/>
          <p:cNvGrpSpPr/>
          <p:nvPr/>
        </p:nvGrpSpPr>
        <p:grpSpPr>
          <a:xfrm>
            <a:off x="6728220" y="2225956"/>
            <a:ext cx="583583" cy="583583"/>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1" name="椭圆 5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2" name="组合 51"/>
          <p:cNvGrpSpPr/>
          <p:nvPr/>
        </p:nvGrpSpPr>
        <p:grpSpPr>
          <a:xfrm>
            <a:off x="5973906" y="1359538"/>
            <a:ext cx="484598" cy="484598"/>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4" name="椭圆 5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5" name="组合 54"/>
          <p:cNvGrpSpPr/>
          <p:nvPr/>
        </p:nvGrpSpPr>
        <p:grpSpPr>
          <a:xfrm>
            <a:off x="3267048" y="2595705"/>
            <a:ext cx="399491" cy="399491"/>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7" name="椭圆 5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58" name="组合 57"/>
          <p:cNvGrpSpPr/>
          <p:nvPr/>
        </p:nvGrpSpPr>
        <p:grpSpPr>
          <a:xfrm>
            <a:off x="5070813" y="1505581"/>
            <a:ext cx="339856" cy="339856"/>
            <a:chOff x="304800" y="673100"/>
            <a:chExt cx="4000500" cy="4000500"/>
          </a:xfrm>
          <a:solidFill>
            <a:schemeClr val="tx1">
              <a:lumMod val="85000"/>
              <a:lumOff val="15000"/>
            </a:schemeClr>
          </a:solidFill>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0" name="椭圆 79"/>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81" name="组合 80"/>
          <p:cNvGrpSpPr/>
          <p:nvPr/>
        </p:nvGrpSpPr>
        <p:grpSpPr>
          <a:xfrm>
            <a:off x="4101440" y="2351865"/>
            <a:ext cx="274133" cy="274133"/>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82" name="同心圆 8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3" name="椭圆 8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84" name="组合 83"/>
          <p:cNvGrpSpPr/>
          <p:nvPr/>
        </p:nvGrpSpPr>
        <p:grpSpPr>
          <a:xfrm>
            <a:off x="4563392" y="1958068"/>
            <a:ext cx="226575" cy="226575"/>
            <a:chOff x="304800" y="673100"/>
            <a:chExt cx="4000500" cy="4000500"/>
          </a:xfrm>
          <a:solidFill>
            <a:schemeClr val="tx1">
              <a:lumMod val="85000"/>
              <a:lumOff val="15000"/>
            </a:schemeClr>
          </a:solidFill>
          <a:effectLst>
            <a:outerShdw blurRad="127000" dist="127000" dir="8100000" algn="tr" rotWithShape="0">
              <a:prstClr val="black">
                <a:alpha val="40000"/>
              </a:prstClr>
            </a:outerShdw>
          </a:effectLst>
        </p:grpSpPr>
        <p:sp>
          <p:nvSpPr>
            <p:cNvPr id="85" name="同心圆 8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86" name="椭圆 8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b="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84"/>
                                        </p:tgtEl>
                                        <p:attrNameLst>
                                          <p:attrName>style.visibility</p:attrName>
                                        </p:attrNameLst>
                                      </p:cBhvr>
                                      <p:to>
                                        <p:strVal val="visible"/>
                                      </p:to>
                                    </p:set>
                                    <p:anim calcmode="lin" valueType="num">
                                      <p:cBhvr>
                                        <p:cTn id="9" dur="1000" fill="hold"/>
                                        <p:tgtEl>
                                          <p:spTgt spid="84"/>
                                        </p:tgtEl>
                                        <p:attrNameLst>
                                          <p:attrName>ppt_w</p:attrName>
                                        </p:attrNameLst>
                                      </p:cBhvr>
                                      <p:tavLst>
                                        <p:tav tm="0">
                                          <p:val>
                                            <p:fltVal val="0"/>
                                          </p:val>
                                        </p:tav>
                                        <p:tav tm="100000">
                                          <p:val>
                                            <p:strVal val="#ppt_w"/>
                                          </p:val>
                                        </p:tav>
                                      </p:tavLst>
                                    </p:anim>
                                    <p:anim calcmode="lin" valueType="num">
                                      <p:cBhvr>
                                        <p:cTn id="10" dur="1000" fill="hold"/>
                                        <p:tgtEl>
                                          <p:spTgt spid="84"/>
                                        </p:tgtEl>
                                        <p:attrNameLst>
                                          <p:attrName>ppt_h</p:attrName>
                                        </p:attrNameLst>
                                      </p:cBhvr>
                                      <p:tavLst>
                                        <p:tav tm="0">
                                          <p:val>
                                            <p:fltVal val="0"/>
                                          </p:val>
                                        </p:tav>
                                        <p:tav tm="100000">
                                          <p:val>
                                            <p:strVal val="#ppt_h"/>
                                          </p:val>
                                        </p:tav>
                                      </p:tavLst>
                                    </p:anim>
                                    <p:animEffect transition="in" filter="fade">
                                      <p:cBhvr>
                                        <p:cTn id="11" dur="1000"/>
                                        <p:tgtEl>
                                          <p:spTgt spid="84"/>
                                        </p:tgtEl>
                                      </p:cBhvr>
                                    </p:animEffect>
                                  </p:childTnLst>
                                </p:cTn>
                              </p:par>
                              <p:par>
                                <p:cTn id="12" presetID="42" presetClass="path" presetSubtype="0" accel="50000" decel="50000" fill="hold" nodeType="withEffect">
                                  <p:stCondLst>
                                    <p:cond delay="0"/>
                                  </p:stCondLst>
                                  <p:childTnLst>
                                    <p:animMotion origin="layout" path="M 2.77778E-6 1.97531E-6 L 0.55781 1.97531E-6 " pathEditMode="relative" rAng="0" ptsTypes="AA">
                                      <p:cBhvr>
                                        <p:cTn id="13" dur="1000" spd="-100000" fill="hold"/>
                                        <p:tgtEl>
                                          <p:spTgt spid="84"/>
                                        </p:tgtEl>
                                        <p:attrNameLst>
                                          <p:attrName>ppt_x</p:attrName>
                                          <p:attrName>ppt_y</p:attrName>
                                        </p:attrNameLst>
                                      </p:cBhvr>
                                      <p:rCtr x="27882" y="0"/>
                                    </p:animMotion>
                                  </p:childTnLst>
                                </p:cTn>
                              </p:par>
                              <p:par>
                                <p:cTn id="14" presetID="1"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42" presetClass="path" presetSubtype="0" accel="50000" decel="50000" fill="hold" grpId="2" nodeType="withEffect">
                                  <p:stCondLst>
                                    <p:cond delay="0"/>
                                  </p:stCondLst>
                                  <p:childTnLst>
                                    <p:animMotion origin="layout" path="M -2.77778E-7 1.23457E-6 L -0.56719 0.00278 " pathEditMode="relative" rAng="0" ptsTypes="AA">
                                      <p:cBhvr>
                                        <p:cTn id="17" dur="1000" spd="-100000" fill="hold"/>
                                        <p:tgtEl>
                                          <p:spTgt spid="48"/>
                                        </p:tgtEl>
                                        <p:attrNameLst>
                                          <p:attrName>ppt_x</p:attrName>
                                          <p:attrName>ppt_y</p:attrName>
                                        </p:attrNameLst>
                                      </p:cBhvr>
                                      <p:rCtr x="-28368" y="123"/>
                                    </p:animMotion>
                                  </p:childTnLst>
                                </p:cTn>
                              </p:par>
                              <p:par>
                                <p:cTn id="18" presetID="53" presetClass="entr" presetSubtype="16"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ppt_w</p:attrName>
                                        </p:attrNameLst>
                                      </p:cBhvr>
                                      <p:tavLst>
                                        <p:tav tm="0">
                                          <p:val>
                                            <p:fltVal val="0"/>
                                          </p:val>
                                        </p:tav>
                                        <p:tav tm="100000">
                                          <p:val>
                                            <p:strVal val="#ppt_w"/>
                                          </p:val>
                                        </p:tav>
                                      </p:tavLst>
                                    </p:anim>
                                    <p:anim calcmode="lin" valueType="num">
                                      <p:cBhvr>
                                        <p:cTn id="21" dur="1000" fill="hold"/>
                                        <p:tgtEl>
                                          <p:spTgt spid="48"/>
                                        </p:tgtEl>
                                        <p:attrNameLst>
                                          <p:attrName>ppt_h</p:attrName>
                                        </p:attrNameLst>
                                      </p:cBhvr>
                                      <p:tavLst>
                                        <p:tav tm="0">
                                          <p:val>
                                            <p:fltVal val="0"/>
                                          </p:val>
                                        </p:tav>
                                        <p:tav tm="100000">
                                          <p:val>
                                            <p:strVal val="#ppt_h"/>
                                          </p:val>
                                        </p:tav>
                                      </p:tavLst>
                                    </p:anim>
                                    <p:animEffect transition="in" filter="fade">
                                      <p:cBhvr>
                                        <p:cTn id="22" dur="1000"/>
                                        <p:tgtEl>
                                          <p:spTgt spid="48"/>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47"/>
                                        </p:tgtEl>
                                        <p:attrNameLst>
                                          <p:attrName>style.visibility</p:attrName>
                                        </p:attrNameLst>
                                      </p:cBhvr>
                                      <p:to>
                                        <p:strVal val="visible"/>
                                      </p:to>
                                    </p:set>
                                  </p:childTnLst>
                                </p:cTn>
                              </p:par>
                              <p:par>
                                <p:cTn id="25" presetID="42" presetClass="path" presetSubtype="0" accel="50000" decel="50000" fill="hold" grpId="2" nodeType="withEffect">
                                  <p:stCondLst>
                                    <p:cond delay="300"/>
                                  </p:stCondLst>
                                  <p:childTnLst>
                                    <p:animMotion origin="layout" path="M -8.33333E-7 -8.64198E-7 L 0.225 0.76111 " pathEditMode="relative" rAng="0" ptsTypes="AA">
                                      <p:cBhvr>
                                        <p:cTn id="26" dur="1000" spd="-100000" fill="hold"/>
                                        <p:tgtEl>
                                          <p:spTgt spid="47"/>
                                        </p:tgtEl>
                                        <p:attrNameLst>
                                          <p:attrName>ppt_x</p:attrName>
                                          <p:attrName>ppt_y</p:attrName>
                                        </p:attrNameLst>
                                      </p:cBhvr>
                                      <p:rCtr x="11250" y="38056"/>
                                    </p:animMotion>
                                  </p:childTnLst>
                                </p:cTn>
                              </p:par>
                              <p:par>
                                <p:cTn id="27" presetID="53" presetClass="entr" presetSubtype="16" fill="hold" grpId="1" nodeType="withEffect">
                                  <p:stCondLst>
                                    <p:cond delay="30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Effect transition="in" filter="fade">
                                      <p:cBhvr>
                                        <p:cTn id="31" dur="1000"/>
                                        <p:tgtEl>
                                          <p:spTgt spid="47"/>
                                        </p:tgtEl>
                                      </p:cBhvr>
                                    </p:animEffect>
                                  </p:childTnLst>
                                </p:cTn>
                              </p:par>
                              <p:par>
                                <p:cTn id="32" presetID="1" presetClass="entr" presetSubtype="0" fill="hold" nodeType="withEffect">
                                  <p:stCondLst>
                                    <p:cond delay="300"/>
                                  </p:stCondLst>
                                  <p:childTnLst>
                                    <p:set>
                                      <p:cBhvr>
                                        <p:cTn id="33" dur="1" fill="hold">
                                          <p:stCondLst>
                                            <p:cond delay="0"/>
                                          </p:stCondLst>
                                        </p:cTn>
                                        <p:tgtEl>
                                          <p:spTgt spid="81"/>
                                        </p:tgtEl>
                                        <p:attrNameLst>
                                          <p:attrName>style.visibility</p:attrName>
                                        </p:attrNameLst>
                                      </p:cBhvr>
                                      <p:to>
                                        <p:strVal val="visible"/>
                                      </p:to>
                                    </p:set>
                                  </p:childTnLst>
                                </p:cTn>
                              </p:par>
                              <p:par>
                                <p:cTn id="34" presetID="42" presetClass="path" presetSubtype="0" accel="50000" decel="50000" fill="hold" nodeType="withEffect">
                                  <p:stCondLst>
                                    <p:cond delay="300"/>
                                  </p:stCondLst>
                                  <p:childTnLst>
                                    <p:animMotion origin="layout" path="M -5.55556E-7 -8.64198E-7 L -0.25 -0.67778 " pathEditMode="relative" rAng="0" ptsTypes="AA">
                                      <p:cBhvr>
                                        <p:cTn id="35" dur="1000" spd="-100000" fill="hold"/>
                                        <p:tgtEl>
                                          <p:spTgt spid="81"/>
                                        </p:tgtEl>
                                        <p:attrNameLst>
                                          <p:attrName>ppt_x</p:attrName>
                                          <p:attrName>ppt_y</p:attrName>
                                        </p:attrNameLst>
                                      </p:cBhvr>
                                      <p:rCtr x="-12500" y="-33889"/>
                                    </p:animMotion>
                                  </p:childTnLst>
                                </p:cTn>
                              </p:par>
                              <p:par>
                                <p:cTn id="36" presetID="53" presetClass="entr" presetSubtype="16" fill="hold" nodeType="withEffect">
                                  <p:stCondLst>
                                    <p:cond delay="300"/>
                                  </p:stCondLst>
                                  <p:childTnLst>
                                    <p:set>
                                      <p:cBhvr>
                                        <p:cTn id="37" dur="1" fill="hold">
                                          <p:stCondLst>
                                            <p:cond delay="0"/>
                                          </p:stCondLst>
                                        </p:cTn>
                                        <p:tgtEl>
                                          <p:spTgt spid="81"/>
                                        </p:tgtEl>
                                        <p:attrNameLst>
                                          <p:attrName>style.visibility</p:attrName>
                                        </p:attrNameLst>
                                      </p:cBhvr>
                                      <p:to>
                                        <p:strVal val="visible"/>
                                      </p:to>
                                    </p:set>
                                    <p:anim calcmode="lin" valueType="num">
                                      <p:cBhvr>
                                        <p:cTn id="38" dur="1000" fill="hold"/>
                                        <p:tgtEl>
                                          <p:spTgt spid="81"/>
                                        </p:tgtEl>
                                        <p:attrNameLst>
                                          <p:attrName>ppt_w</p:attrName>
                                        </p:attrNameLst>
                                      </p:cBhvr>
                                      <p:tavLst>
                                        <p:tav tm="0">
                                          <p:val>
                                            <p:fltVal val="0"/>
                                          </p:val>
                                        </p:tav>
                                        <p:tav tm="100000">
                                          <p:val>
                                            <p:strVal val="#ppt_w"/>
                                          </p:val>
                                        </p:tav>
                                      </p:tavLst>
                                    </p:anim>
                                    <p:anim calcmode="lin" valueType="num">
                                      <p:cBhvr>
                                        <p:cTn id="39" dur="1000" fill="hold"/>
                                        <p:tgtEl>
                                          <p:spTgt spid="81"/>
                                        </p:tgtEl>
                                        <p:attrNameLst>
                                          <p:attrName>ppt_h</p:attrName>
                                        </p:attrNameLst>
                                      </p:cBhvr>
                                      <p:tavLst>
                                        <p:tav tm="0">
                                          <p:val>
                                            <p:fltVal val="0"/>
                                          </p:val>
                                        </p:tav>
                                        <p:tav tm="100000">
                                          <p:val>
                                            <p:strVal val="#ppt_h"/>
                                          </p:val>
                                        </p:tav>
                                      </p:tavLst>
                                    </p:anim>
                                    <p:animEffect transition="in" filter="fade">
                                      <p:cBhvr>
                                        <p:cTn id="40" dur="1000"/>
                                        <p:tgtEl>
                                          <p:spTgt spid="81"/>
                                        </p:tgtEl>
                                      </p:cBhvr>
                                    </p:animEffect>
                                  </p:childTnLst>
                                </p:cTn>
                              </p:par>
                              <p:par>
                                <p:cTn id="41" presetID="1" presetClass="entr" presetSubtype="0" fill="hold" grpId="0" nodeType="withEffect">
                                  <p:stCondLst>
                                    <p:cond delay="600"/>
                                  </p:stCondLst>
                                  <p:childTnLst>
                                    <p:set>
                                      <p:cBhvr>
                                        <p:cTn id="42" dur="1" fill="hold">
                                          <p:stCondLst>
                                            <p:cond delay="0"/>
                                          </p:stCondLst>
                                        </p:cTn>
                                        <p:tgtEl>
                                          <p:spTgt spid="46"/>
                                        </p:tgtEl>
                                        <p:attrNameLst>
                                          <p:attrName>style.visibility</p:attrName>
                                        </p:attrNameLst>
                                      </p:cBhvr>
                                      <p:to>
                                        <p:strVal val="visible"/>
                                      </p:to>
                                    </p:set>
                                  </p:childTnLst>
                                </p:cTn>
                              </p:par>
                              <p:par>
                                <p:cTn id="43" presetID="42" presetClass="path" presetSubtype="0" accel="50000" decel="50000" fill="hold" grpId="2" nodeType="withEffect">
                                  <p:stCondLst>
                                    <p:cond delay="600"/>
                                  </p:stCondLst>
                                  <p:childTnLst>
                                    <p:animMotion origin="layout" path="M 0 -2.09877E-6 L -0.00937 0.58056 " pathEditMode="relative" rAng="0" ptsTypes="AA">
                                      <p:cBhvr>
                                        <p:cTn id="44" dur="1000" spd="-100000" fill="hold"/>
                                        <p:tgtEl>
                                          <p:spTgt spid="46"/>
                                        </p:tgtEl>
                                        <p:attrNameLst>
                                          <p:attrName>ppt_x</p:attrName>
                                          <p:attrName>ppt_y</p:attrName>
                                        </p:attrNameLst>
                                      </p:cBhvr>
                                      <p:rCtr x="-469" y="29012"/>
                                    </p:animMotion>
                                  </p:childTnLst>
                                </p:cTn>
                              </p:par>
                              <p:par>
                                <p:cTn id="45" presetID="53" presetClass="entr" presetSubtype="16" fill="hold" grpId="1" nodeType="withEffect">
                                  <p:stCondLst>
                                    <p:cond delay="6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par>
                                <p:cTn id="50" presetID="1" presetClass="entr" presetSubtype="0" fill="hold" nodeType="withEffect">
                                  <p:stCondLst>
                                    <p:cond delay="600"/>
                                  </p:stCondLst>
                                  <p:childTnLst>
                                    <p:set>
                                      <p:cBhvr>
                                        <p:cTn id="51" dur="1" fill="hold">
                                          <p:stCondLst>
                                            <p:cond delay="0"/>
                                          </p:stCondLst>
                                        </p:cTn>
                                        <p:tgtEl>
                                          <p:spTgt spid="58"/>
                                        </p:tgtEl>
                                        <p:attrNameLst>
                                          <p:attrName>style.visibility</p:attrName>
                                        </p:attrNameLst>
                                      </p:cBhvr>
                                      <p:to>
                                        <p:strVal val="visible"/>
                                      </p:to>
                                    </p:set>
                                  </p:childTnLst>
                                </p:cTn>
                              </p:par>
                              <p:par>
                                <p:cTn id="52" presetID="53" presetClass="entr" presetSubtype="16" fill="hold" nodeType="withEffect">
                                  <p:stCondLst>
                                    <p:cond delay="600"/>
                                  </p:stCondLst>
                                  <p:childTnLst>
                                    <p:set>
                                      <p:cBhvr>
                                        <p:cTn id="53" dur="1" fill="hold">
                                          <p:stCondLst>
                                            <p:cond delay="0"/>
                                          </p:stCondLst>
                                        </p:cTn>
                                        <p:tgtEl>
                                          <p:spTgt spid="58"/>
                                        </p:tgtEl>
                                        <p:attrNameLst>
                                          <p:attrName>style.visibility</p:attrName>
                                        </p:attrNameLst>
                                      </p:cBhvr>
                                      <p:to>
                                        <p:strVal val="visible"/>
                                      </p:to>
                                    </p:set>
                                    <p:anim calcmode="lin" valueType="num">
                                      <p:cBhvr>
                                        <p:cTn id="54" dur="1000" fill="hold"/>
                                        <p:tgtEl>
                                          <p:spTgt spid="58"/>
                                        </p:tgtEl>
                                        <p:attrNameLst>
                                          <p:attrName>ppt_w</p:attrName>
                                        </p:attrNameLst>
                                      </p:cBhvr>
                                      <p:tavLst>
                                        <p:tav tm="0">
                                          <p:val>
                                            <p:fltVal val="0"/>
                                          </p:val>
                                        </p:tav>
                                        <p:tav tm="100000">
                                          <p:val>
                                            <p:strVal val="#ppt_w"/>
                                          </p:val>
                                        </p:tav>
                                      </p:tavLst>
                                    </p:anim>
                                    <p:anim calcmode="lin" valueType="num">
                                      <p:cBhvr>
                                        <p:cTn id="55" dur="1000" fill="hold"/>
                                        <p:tgtEl>
                                          <p:spTgt spid="58"/>
                                        </p:tgtEl>
                                        <p:attrNameLst>
                                          <p:attrName>ppt_h</p:attrName>
                                        </p:attrNameLst>
                                      </p:cBhvr>
                                      <p:tavLst>
                                        <p:tav tm="0">
                                          <p:val>
                                            <p:fltVal val="0"/>
                                          </p:val>
                                        </p:tav>
                                        <p:tav tm="100000">
                                          <p:val>
                                            <p:strVal val="#ppt_h"/>
                                          </p:val>
                                        </p:tav>
                                      </p:tavLst>
                                    </p:anim>
                                    <p:animEffect transition="in" filter="fade">
                                      <p:cBhvr>
                                        <p:cTn id="56" dur="1000"/>
                                        <p:tgtEl>
                                          <p:spTgt spid="58"/>
                                        </p:tgtEl>
                                      </p:cBhvr>
                                    </p:animEffect>
                                  </p:childTnLst>
                                </p:cTn>
                              </p:par>
                              <p:par>
                                <p:cTn id="57" presetID="42" presetClass="path" presetSubtype="0" accel="50000" decel="50000" fill="hold" nodeType="withEffect">
                                  <p:stCondLst>
                                    <p:cond delay="600"/>
                                  </p:stCondLst>
                                  <p:childTnLst>
                                    <p:animMotion origin="layout" path="M -2.77778E-6 3.82716E-6 L 0.00157 -0.53056 " pathEditMode="relative" rAng="0" ptsTypes="AA">
                                      <p:cBhvr>
                                        <p:cTn id="58" dur="1000" spd="-100000" fill="hold"/>
                                        <p:tgtEl>
                                          <p:spTgt spid="58"/>
                                        </p:tgtEl>
                                        <p:attrNameLst>
                                          <p:attrName>ppt_x</p:attrName>
                                          <p:attrName>ppt_y</p:attrName>
                                        </p:attrNameLst>
                                      </p:cBhvr>
                                      <p:rCtr x="69" y="-26543"/>
                                    </p:animMotion>
                                  </p:childTnLst>
                                </p:cTn>
                              </p:par>
                              <p:par>
                                <p:cTn id="59" presetID="1" presetClass="entr" presetSubtype="0" fill="hold" nodeType="withEffect">
                                  <p:stCondLst>
                                    <p:cond delay="900"/>
                                  </p:stCondLst>
                                  <p:childTnLst>
                                    <p:set>
                                      <p:cBhvr>
                                        <p:cTn id="60" dur="1" fill="hold">
                                          <p:stCondLst>
                                            <p:cond delay="0"/>
                                          </p:stCondLst>
                                        </p:cTn>
                                        <p:tgtEl>
                                          <p:spTgt spid="55"/>
                                        </p:tgtEl>
                                        <p:attrNameLst>
                                          <p:attrName>style.visibility</p:attrName>
                                        </p:attrNameLst>
                                      </p:cBhvr>
                                      <p:to>
                                        <p:strVal val="visible"/>
                                      </p:to>
                                    </p:set>
                                  </p:childTnLst>
                                </p:cTn>
                              </p:par>
                              <p:par>
                                <p:cTn id="61" presetID="42" presetClass="path" presetSubtype="0" accel="50000" decel="50000" fill="hold" nodeType="withEffect">
                                  <p:stCondLst>
                                    <p:cond delay="900"/>
                                  </p:stCondLst>
                                  <p:childTnLst>
                                    <p:animMotion origin="layout" path="M 4.44444E-6 2.59259E-6 L -0.29844 0.54166 " pathEditMode="relative" rAng="0" ptsTypes="AA">
                                      <p:cBhvr>
                                        <p:cTn id="62" dur="1000" spd="-100000" fill="hold"/>
                                        <p:tgtEl>
                                          <p:spTgt spid="55"/>
                                        </p:tgtEl>
                                        <p:attrNameLst>
                                          <p:attrName>ppt_x</p:attrName>
                                          <p:attrName>ppt_y</p:attrName>
                                        </p:attrNameLst>
                                      </p:cBhvr>
                                      <p:rCtr x="-14931" y="27068"/>
                                    </p:animMotion>
                                  </p:childTnLst>
                                </p:cTn>
                              </p:par>
                              <p:par>
                                <p:cTn id="63" presetID="53" presetClass="entr" presetSubtype="16" fill="hold" nodeType="withEffect">
                                  <p:stCondLst>
                                    <p:cond delay="900"/>
                                  </p:stCondLst>
                                  <p:childTnLst>
                                    <p:set>
                                      <p:cBhvr>
                                        <p:cTn id="64" dur="1" fill="hold">
                                          <p:stCondLst>
                                            <p:cond delay="0"/>
                                          </p:stCondLst>
                                        </p:cTn>
                                        <p:tgtEl>
                                          <p:spTgt spid="55"/>
                                        </p:tgtEl>
                                        <p:attrNameLst>
                                          <p:attrName>style.visibility</p:attrName>
                                        </p:attrNameLst>
                                      </p:cBhvr>
                                      <p:to>
                                        <p:strVal val="visible"/>
                                      </p:to>
                                    </p:set>
                                    <p:anim calcmode="lin" valueType="num">
                                      <p:cBhvr>
                                        <p:cTn id="65" dur="1000" fill="hold"/>
                                        <p:tgtEl>
                                          <p:spTgt spid="55"/>
                                        </p:tgtEl>
                                        <p:attrNameLst>
                                          <p:attrName>ppt_w</p:attrName>
                                        </p:attrNameLst>
                                      </p:cBhvr>
                                      <p:tavLst>
                                        <p:tav tm="0">
                                          <p:val>
                                            <p:fltVal val="0"/>
                                          </p:val>
                                        </p:tav>
                                        <p:tav tm="100000">
                                          <p:val>
                                            <p:strVal val="#ppt_w"/>
                                          </p:val>
                                        </p:tav>
                                      </p:tavLst>
                                    </p:anim>
                                    <p:anim calcmode="lin" valueType="num">
                                      <p:cBhvr>
                                        <p:cTn id="66" dur="1000" fill="hold"/>
                                        <p:tgtEl>
                                          <p:spTgt spid="55"/>
                                        </p:tgtEl>
                                        <p:attrNameLst>
                                          <p:attrName>ppt_h</p:attrName>
                                        </p:attrNameLst>
                                      </p:cBhvr>
                                      <p:tavLst>
                                        <p:tav tm="0">
                                          <p:val>
                                            <p:fltVal val="0"/>
                                          </p:val>
                                        </p:tav>
                                        <p:tav tm="100000">
                                          <p:val>
                                            <p:strVal val="#ppt_h"/>
                                          </p:val>
                                        </p:tav>
                                      </p:tavLst>
                                    </p:anim>
                                    <p:animEffect transition="in" filter="fade">
                                      <p:cBhvr>
                                        <p:cTn id="67" dur="1000"/>
                                        <p:tgtEl>
                                          <p:spTgt spid="55"/>
                                        </p:tgtEl>
                                      </p:cBhvr>
                                    </p:animEffect>
                                  </p:childTnLst>
                                </p:cTn>
                              </p:par>
                              <p:par>
                                <p:cTn id="68" presetID="1" presetClass="entr" presetSubtype="0" fill="hold" grpId="0" nodeType="withEffect">
                                  <p:stCondLst>
                                    <p:cond delay="900"/>
                                  </p:stCondLst>
                                  <p:childTnLst>
                                    <p:set>
                                      <p:cBhvr>
                                        <p:cTn id="69" dur="1" fill="hold">
                                          <p:stCondLst>
                                            <p:cond delay="0"/>
                                          </p:stCondLst>
                                        </p:cTn>
                                        <p:tgtEl>
                                          <p:spTgt spid="45"/>
                                        </p:tgtEl>
                                        <p:attrNameLst>
                                          <p:attrName>style.visibility</p:attrName>
                                        </p:attrNameLst>
                                      </p:cBhvr>
                                      <p:to>
                                        <p:strVal val="visible"/>
                                      </p:to>
                                    </p:set>
                                  </p:childTnLst>
                                </p:cTn>
                              </p:par>
                              <p:par>
                                <p:cTn id="70" presetID="42" presetClass="path" presetSubtype="0" accel="50000" decel="50000" fill="hold" grpId="2" nodeType="withEffect">
                                  <p:stCondLst>
                                    <p:cond delay="900"/>
                                  </p:stCondLst>
                                  <p:childTnLst>
                                    <p:animMotion origin="layout" path="M -2.77778E-7 1.97531E-6 L 0.32656 -0.51111 " pathEditMode="relative" rAng="0" ptsTypes="AA">
                                      <p:cBhvr>
                                        <p:cTn id="71" dur="1000" spd="-100000" fill="hold"/>
                                        <p:tgtEl>
                                          <p:spTgt spid="45"/>
                                        </p:tgtEl>
                                        <p:attrNameLst>
                                          <p:attrName>ppt_x</p:attrName>
                                          <p:attrName>ppt_y</p:attrName>
                                        </p:attrNameLst>
                                      </p:cBhvr>
                                      <p:rCtr x="16319" y="-25556"/>
                                    </p:animMotion>
                                  </p:childTnLst>
                                </p:cTn>
                              </p:par>
                              <p:par>
                                <p:cTn id="72" presetID="53" presetClass="entr" presetSubtype="16" fill="hold" grpId="1" nodeType="withEffect">
                                  <p:stCondLst>
                                    <p:cond delay="900"/>
                                  </p:stCondLst>
                                  <p:childTnLst>
                                    <p:set>
                                      <p:cBhvr>
                                        <p:cTn id="73" dur="1" fill="hold">
                                          <p:stCondLst>
                                            <p:cond delay="0"/>
                                          </p:stCondLst>
                                        </p:cTn>
                                        <p:tgtEl>
                                          <p:spTgt spid="45"/>
                                        </p:tgtEl>
                                        <p:attrNameLst>
                                          <p:attrName>style.visibility</p:attrName>
                                        </p:attrNameLst>
                                      </p:cBhvr>
                                      <p:to>
                                        <p:strVal val="visible"/>
                                      </p:to>
                                    </p:set>
                                    <p:anim calcmode="lin" valueType="num">
                                      <p:cBhvr>
                                        <p:cTn id="74" dur="1000" fill="hold"/>
                                        <p:tgtEl>
                                          <p:spTgt spid="45"/>
                                        </p:tgtEl>
                                        <p:attrNameLst>
                                          <p:attrName>ppt_w</p:attrName>
                                        </p:attrNameLst>
                                      </p:cBhvr>
                                      <p:tavLst>
                                        <p:tav tm="0">
                                          <p:val>
                                            <p:fltVal val="0"/>
                                          </p:val>
                                        </p:tav>
                                        <p:tav tm="100000">
                                          <p:val>
                                            <p:strVal val="#ppt_w"/>
                                          </p:val>
                                        </p:tav>
                                      </p:tavLst>
                                    </p:anim>
                                    <p:anim calcmode="lin" valueType="num">
                                      <p:cBhvr>
                                        <p:cTn id="75" dur="1000" fill="hold"/>
                                        <p:tgtEl>
                                          <p:spTgt spid="45"/>
                                        </p:tgtEl>
                                        <p:attrNameLst>
                                          <p:attrName>ppt_h</p:attrName>
                                        </p:attrNameLst>
                                      </p:cBhvr>
                                      <p:tavLst>
                                        <p:tav tm="0">
                                          <p:val>
                                            <p:fltVal val="0"/>
                                          </p:val>
                                        </p:tav>
                                        <p:tav tm="100000">
                                          <p:val>
                                            <p:strVal val="#ppt_h"/>
                                          </p:val>
                                        </p:tav>
                                      </p:tavLst>
                                    </p:anim>
                                    <p:animEffect transition="in" filter="fade">
                                      <p:cBhvr>
                                        <p:cTn id="76" dur="1000"/>
                                        <p:tgtEl>
                                          <p:spTgt spid="45"/>
                                        </p:tgtEl>
                                      </p:cBhvr>
                                    </p:animEffect>
                                  </p:childTnLst>
                                </p:cTn>
                              </p:par>
                              <p:par>
                                <p:cTn id="77" presetID="1" presetClass="entr" presetSubtype="0" fill="hold" nodeType="withEffect">
                                  <p:stCondLst>
                                    <p:cond delay="1200"/>
                                  </p:stCondLst>
                                  <p:childTnLst>
                                    <p:set>
                                      <p:cBhvr>
                                        <p:cTn id="78" dur="1" fill="hold">
                                          <p:stCondLst>
                                            <p:cond delay="0"/>
                                          </p:stCondLst>
                                        </p:cTn>
                                        <p:tgtEl>
                                          <p:spTgt spid="52"/>
                                        </p:tgtEl>
                                        <p:attrNameLst>
                                          <p:attrName>style.visibility</p:attrName>
                                        </p:attrNameLst>
                                      </p:cBhvr>
                                      <p:to>
                                        <p:strVal val="visible"/>
                                      </p:to>
                                    </p:set>
                                  </p:childTnLst>
                                </p:cTn>
                              </p:par>
                              <p:par>
                                <p:cTn id="79" presetID="42" presetClass="path" presetSubtype="0" accel="50000" decel="50000" fill="hold" nodeType="withEffect">
                                  <p:stCondLst>
                                    <p:cond delay="1200"/>
                                  </p:stCondLst>
                                  <p:childTnLst>
                                    <p:animMotion origin="layout" path="M 1.11022E-16 1.35802E-6 L 0.1125 0.80278 " pathEditMode="relative" rAng="0" ptsTypes="AA">
                                      <p:cBhvr>
                                        <p:cTn id="80" dur="1000" spd="-100000" fill="hold"/>
                                        <p:tgtEl>
                                          <p:spTgt spid="52"/>
                                        </p:tgtEl>
                                        <p:attrNameLst>
                                          <p:attrName>ppt_x</p:attrName>
                                          <p:attrName>ppt_y</p:attrName>
                                        </p:attrNameLst>
                                      </p:cBhvr>
                                      <p:rCtr x="5625" y="40123"/>
                                    </p:animMotion>
                                  </p:childTnLst>
                                </p:cTn>
                              </p:par>
                              <p:par>
                                <p:cTn id="81" presetID="53" presetClass="entr" presetSubtype="16" fill="hold" nodeType="withEffect">
                                  <p:stCondLst>
                                    <p:cond delay="1200"/>
                                  </p:stCondLst>
                                  <p:childTnLst>
                                    <p:set>
                                      <p:cBhvr>
                                        <p:cTn id="82" dur="1" fill="hold">
                                          <p:stCondLst>
                                            <p:cond delay="0"/>
                                          </p:stCondLst>
                                        </p:cTn>
                                        <p:tgtEl>
                                          <p:spTgt spid="52"/>
                                        </p:tgtEl>
                                        <p:attrNameLst>
                                          <p:attrName>style.visibility</p:attrName>
                                        </p:attrNameLst>
                                      </p:cBhvr>
                                      <p:to>
                                        <p:strVal val="visible"/>
                                      </p:to>
                                    </p:set>
                                    <p:anim calcmode="lin" valueType="num">
                                      <p:cBhvr>
                                        <p:cTn id="83" dur="1000" fill="hold"/>
                                        <p:tgtEl>
                                          <p:spTgt spid="52"/>
                                        </p:tgtEl>
                                        <p:attrNameLst>
                                          <p:attrName>ppt_w</p:attrName>
                                        </p:attrNameLst>
                                      </p:cBhvr>
                                      <p:tavLst>
                                        <p:tav tm="0">
                                          <p:val>
                                            <p:fltVal val="0"/>
                                          </p:val>
                                        </p:tav>
                                        <p:tav tm="100000">
                                          <p:val>
                                            <p:strVal val="#ppt_w"/>
                                          </p:val>
                                        </p:tav>
                                      </p:tavLst>
                                    </p:anim>
                                    <p:anim calcmode="lin" valueType="num">
                                      <p:cBhvr>
                                        <p:cTn id="84" dur="1000" fill="hold"/>
                                        <p:tgtEl>
                                          <p:spTgt spid="52"/>
                                        </p:tgtEl>
                                        <p:attrNameLst>
                                          <p:attrName>ppt_h</p:attrName>
                                        </p:attrNameLst>
                                      </p:cBhvr>
                                      <p:tavLst>
                                        <p:tav tm="0">
                                          <p:val>
                                            <p:fltVal val="0"/>
                                          </p:val>
                                        </p:tav>
                                        <p:tav tm="100000">
                                          <p:val>
                                            <p:strVal val="#ppt_h"/>
                                          </p:val>
                                        </p:tav>
                                      </p:tavLst>
                                    </p:anim>
                                    <p:animEffect transition="in" filter="fade">
                                      <p:cBhvr>
                                        <p:cTn id="85" dur="1000"/>
                                        <p:tgtEl>
                                          <p:spTgt spid="52"/>
                                        </p:tgtEl>
                                      </p:cBhvr>
                                    </p:animEffect>
                                  </p:childTnLst>
                                </p:cTn>
                              </p:par>
                              <p:par>
                                <p:cTn id="86" presetID="1" presetClass="entr" presetSubtype="0" fill="hold" grpId="0" nodeType="withEffect">
                                  <p:stCondLst>
                                    <p:cond delay="1200"/>
                                  </p:stCondLst>
                                  <p:childTnLst>
                                    <p:set>
                                      <p:cBhvr>
                                        <p:cTn id="87" dur="1" fill="hold">
                                          <p:stCondLst>
                                            <p:cond delay="0"/>
                                          </p:stCondLst>
                                        </p:cTn>
                                        <p:tgtEl>
                                          <p:spTgt spid="44"/>
                                        </p:tgtEl>
                                        <p:attrNameLst>
                                          <p:attrName>style.visibility</p:attrName>
                                        </p:attrNameLst>
                                      </p:cBhvr>
                                      <p:to>
                                        <p:strVal val="visible"/>
                                      </p:to>
                                    </p:set>
                                  </p:childTnLst>
                                </p:cTn>
                              </p:par>
                              <p:par>
                                <p:cTn id="88" presetID="53" presetClass="entr" presetSubtype="16" fill="hold" grpId="1" nodeType="withEffect">
                                  <p:stCondLst>
                                    <p:cond delay="1200"/>
                                  </p:stCondLst>
                                  <p:childTnLst>
                                    <p:set>
                                      <p:cBhvr>
                                        <p:cTn id="89" dur="1" fill="hold">
                                          <p:stCondLst>
                                            <p:cond delay="0"/>
                                          </p:stCondLst>
                                        </p:cTn>
                                        <p:tgtEl>
                                          <p:spTgt spid="44"/>
                                        </p:tgtEl>
                                        <p:attrNameLst>
                                          <p:attrName>style.visibility</p:attrName>
                                        </p:attrNameLst>
                                      </p:cBhvr>
                                      <p:to>
                                        <p:strVal val="visible"/>
                                      </p:to>
                                    </p:set>
                                    <p:anim calcmode="lin" valueType="num">
                                      <p:cBhvr>
                                        <p:cTn id="90" dur="1000" fill="hold"/>
                                        <p:tgtEl>
                                          <p:spTgt spid="44"/>
                                        </p:tgtEl>
                                        <p:attrNameLst>
                                          <p:attrName>ppt_w</p:attrName>
                                        </p:attrNameLst>
                                      </p:cBhvr>
                                      <p:tavLst>
                                        <p:tav tm="0">
                                          <p:val>
                                            <p:fltVal val="0"/>
                                          </p:val>
                                        </p:tav>
                                        <p:tav tm="100000">
                                          <p:val>
                                            <p:strVal val="#ppt_w"/>
                                          </p:val>
                                        </p:tav>
                                      </p:tavLst>
                                    </p:anim>
                                    <p:anim calcmode="lin" valueType="num">
                                      <p:cBhvr>
                                        <p:cTn id="91" dur="1000" fill="hold"/>
                                        <p:tgtEl>
                                          <p:spTgt spid="44"/>
                                        </p:tgtEl>
                                        <p:attrNameLst>
                                          <p:attrName>ppt_h</p:attrName>
                                        </p:attrNameLst>
                                      </p:cBhvr>
                                      <p:tavLst>
                                        <p:tav tm="0">
                                          <p:val>
                                            <p:fltVal val="0"/>
                                          </p:val>
                                        </p:tav>
                                        <p:tav tm="100000">
                                          <p:val>
                                            <p:strVal val="#ppt_h"/>
                                          </p:val>
                                        </p:tav>
                                      </p:tavLst>
                                    </p:anim>
                                    <p:animEffect transition="in" filter="fade">
                                      <p:cBhvr>
                                        <p:cTn id="92" dur="1000"/>
                                        <p:tgtEl>
                                          <p:spTgt spid="44"/>
                                        </p:tgtEl>
                                      </p:cBhvr>
                                    </p:animEffect>
                                  </p:childTnLst>
                                </p:cTn>
                              </p:par>
                              <p:par>
                                <p:cTn id="93" presetID="42" presetClass="path" presetSubtype="0" accel="50000" decel="50000" fill="hold" grpId="2" nodeType="withEffect">
                                  <p:stCondLst>
                                    <p:cond delay="1200"/>
                                  </p:stCondLst>
                                  <p:childTnLst>
                                    <p:animMotion origin="layout" path="M -2.77778E-7 3.7037E-6 L -0.125 -0.68889 " pathEditMode="relative" rAng="0" ptsTypes="AA">
                                      <p:cBhvr>
                                        <p:cTn id="94" dur="1000" spd="-100000" fill="hold"/>
                                        <p:tgtEl>
                                          <p:spTgt spid="44"/>
                                        </p:tgtEl>
                                        <p:attrNameLst>
                                          <p:attrName>ppt_x</p:attrName>
                                          <p:attrName>ppt_y</p:attrName>
                                        </p:attrNameLst>
                                      </p:cBhvr>
                                      <p:rCtr x="-6250" y="-34444"/>
                                    </p:animMotion>
                                  </p:childTnLst>
                                </p:cTn>
                              </p:par>
                              <p:par>
                                <p:cTn id="95" presetID="1" presetClass="entr" presetSubtype="0" fill="hold" nodeType="withEffect">
                                  <p:stCondLst>
                                    <p:cond delay="1500"/>
                                  </p:stCondLst>
                                  <p:childTnLst>
                                    <p:set>
                                      <p:cBhvr>
                                        <p:cTn id="96" dur="1" fill="hold">
                                          <p:stCondLst>
                                            <p:cond delay="0"/>
                                          </p:stCondLst>
                                        </p:cTn>
                                        <p:tgtEl>
                                          <p:spTgt spid="41"/>
                                        </p:tgtEl>
                                        <p:attrNameLst>
                                          <p:attrName>style.visibility</p:attrName>
                                        </p:attrNameLst>
                                      </p:cBhvr>
                                      <p:to>
                                        <p:strVal val="visible"/>
                                      </p:to>
                                    </p:set>
                                  </p:childTnLst>
                                </p:cTn>
                              </p:par>
                              <p:par>
                                <p:cTn id="97" presetID="42" presetClass="path" presetSubtype="0" accel="50000" decel="50000" fill="hold" nodeType="withEffect">
                                  <p:stCondLst>
                                    <p:cond delay="1500"/>
                                  </p:stCondLst>
                                  <p:childTnLst>
                                    <p:animMotion origin="layout" path="M 1.66667E-6 -1.23457E-7 L 0.4875 0.71111 " pathEditMode="relative" rAng="0" ptsTypes="AA">
                                      <p:cBhvr>
                                        <p:cTn id="98" dur="1000" spd="-100000" fill="hold"/>
                                        <p:tgtEl>
                                          <p:spTgt spid="41"/>
                                        </p:tgtEl>
                                        <p:attrNameLst>
                                          <p:attrName>ppt_x</p:attrName>
                                          <p:attrName>ppt_y</p:attrName>
                                        </p:attrNameLst>
                                      </p:cBhvr>
                                      <p:rCtr x="24375" y="35556"/>
                                    </p:animMotion>
                                  </p:childTnLst>
                                </p:cTn>
                              </p:par>
                              <p:par>
                                <p:cTn id="99" presetID="53" presetClass="entr" presetSubtype="16" fill="hold" nodeType="withEffect">
                                  <p:stCondLst>
                                    <p:cond delay="150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1000" fill="hold"/>
                                        <p:tgtEl>
                                          <p:spTgt spid="41"/>
                                        </p:tgtEl>
                                        <p:attrNameLst>
                                          <p:attrName>ppt_w</p:attrName>
                                        </p:attrNameLst>
                                      </p:cBhvr>
                                      <p:tavLst>
                                        <p:tav tm="0">
                                          <p:val>
                                            <p:fltVal val="0"/>
                                          </p:val>
                                        </p:tav>
                                        <p:tav tm="100000">
                                          <p:val>
                                            <p:strVal val="#ppt_w"/>
                                          </p:val>
                                        </p:tav>
                                      </p:tavLst>
                                    </p:anim>
                                    <p:anim calcmode="lin" valueType="num">
                                      <p:cBhvr>
                                        <p:cTn id="102" dur="1000" fill="hold"/>
                                        <p:tgtEl>
                                          <p:spTgt spid="41"/>
                                        </p:tgtEl>
                                        <p:attrNameLst>
                                          <p:attrName>ppt_h</p:attrName>
                                        </p:attrNameLst>
                                      </p:cBhvr>
                                      <p:tavLst>
                                        <p:tav tm="0">
                                          <p:val>
                                            <p:fltVal val="0"/>
                                          </p:val>
                                        </p:tav>
                                        <p:tav tm="100000">
                                          <p:val>
                                            <p:strVal val="#ppt_h"/>
                                          </p:val>
                                        </p:tav>
                                      </p:tavLst>
                                    </p:anim>
                                    <p:animEffect transition="in" filter="fade">
                                      <p:cBhvr>
                                        <p:cTn id="103" dur="1000"/>
                                        <p:tgtEl>
                                          <p:spTgt spid="41"/>
                                        </p:tgtEl>
                                      </p:cBhvr>
                                    </p:animEffect>
                                  </p:childTnLst>
                                </p:cTn>
                              </p:par>
                              <p:par>
                                <p:cTn id="104" presetID="1" presetClass="entr" presetSubtype="0" fill="hold" grpId="0" nodeType="withEffect">
                                  <p:stCondLst>
                                    <p:cond delay="1500"/>
                                  </p:stCondLst>
                                  <p:childTnLst>
                                    <p:set>
                                      <p:cBhvr>
                                        <p:cTn id="105" dur="1" fill="hold">
                                          <p:stCondLst>
                                            <p:cond delay="0"/>
                                          </p:stCondLst>
                                        </p:cTn>
                                        <p:tgtEl>
                                          <p:spTgt spid="40"/>
                                        </p:tgtEl>
                                        <p:attrNameLst>
                                          <p:attrName>style.visibility</p:attrName>
                                        </p:attrNameLst>
                                      </p:cBhvr>
                                      <p:to>
                                        <p:strVal val="visible"/>
                                      </p:to>
                                    </p:set>
                                  </p:childTnLst>
                                </p:cTn>
                              </p:par>
                              <p:par>
                                <p:cTn id="106" presetID="42" presetClass="path" presetSubtype="0" accel="50000" decel="50000" fill="hold" grpId="2" nodeType="withEffect">
                                  <p:stCondLst>
                                    <p:cond delay="1500"/>
                                  </p:stCondLst>
                                  <p:childTnLst>
                                    <p:animMotion origin="layout" path="M -4.72222E-6 4.69136E-6 L -0.51406 -0.62778 " pathEditMode="relative" rAng="0" ptsTypes="AA">
                                      <p:cBhvr>
                                        <p:cTn id="107" dur="1000" spd="-100000" fill="hold"/>
                                        <p:tgtEl>
                                          <p:spTgt spid="40"/>
                                        </p:tgtEl>
                                        <p:attrNameLst>
                                          <p:attrName>ppt_x</p:attrName>
                                          <p:attrName>ppt_y</p:attrName>
                                        </p:attrNameLst>
                                      </p:cBhvr>
                                      <p:rCtr x="-25712" y="-31389"/>
                                    </p:animMotion>
                                  </p:childTnLst>
                                </p:cTn>
                              </p:par>
                              <p:par>
                                <p:cTn id="108" presetID="53" presetClass="entr" presetSubtype="16" fill="hold" grpId="1" nodeType="withEffect">
                                  <p:stCondLst>
                                    <p:cond delay="1500"/>
                                  </p:stCondLst>
                                  <p:childTnLst>
                                    <p:set>
                                      <p:cBhvr>
                                        <p:cTn id="109" dur="1" fill="hold">
                                          <p:stCondLst>
                                            <p:cond delay="0"/>
                                          </p:stCondLst>
                                        </p:cTn>
                                        <p:tgtEl>
                                          <p:spTgt spid="40"/>
                                        </p:tgtEl>
                                        <p:attrNameLst>
                                          <p:attrName>style.visibility</p:attrName>
                                        </p:attrNameLst>
                                      </p:cBhvr>
                                      <p:to>
                                        <p:strVal val="visible"/>
                                      </p:to>
                                    </p:set>
                                    <p:anim calcmode="lin" valueType="num">
                                      <p:cBhvr>
                                        <p:cTn id="110" dur="1000" fill="hold"/>
                                        <p:tgtEl>
                                          <p:spTgt spid="40"/>
                                        </p:tgtEl>
                                        <p:attrNameLst>
                                          <p:attrName>ppt_w</p:attrName>
                                        </p:attrNameLst>
                                      </p:cBhvr>
                                      <p:tavLst>
                                        <p:tav tm="0">
                                          <p:val>
                                            <p:fltVal val="0"/>
                                          </p:val>
                                        </p:tav>
                                        <p:tav tm="100000">
                                          <p:val>
                                            <p:strVal val="#ppt_w"/>
                                          </p:val>
                                        </p:tav>
                                      </p:tavLst>
                                    </p:anim>
                                    <p:anim calcmode="lin" valueType="num">
                                      <p:cBhvr>
                                        <p:cTn id="111" dur="1000" fill="hold"/>
                                        <p:tgtEl>
                                          <p:spTgt spid="40"/>
                                        </p:tgtEl>
                                        <p:attrNameLst>
                                          <p:attrName>ppt_h</p:attrName>
                                        </p:attrNameLst>
                                      </p:cBhvr>
                                      <p:tavLst>
                                        <p:tav tm="0">
                                          <p:val>
                                            <p:fltVal val="0"/>
                                          </p:val>
                                        </p:tav>
                                        <p:tav tm="100000">
                                          <p:val>
                                            <p:strVal val="#ppt_h"/>
                                          </p:val>
                                        </p:tav>
                                      </p:tavLst>
                                    </p:anim>
                                    <p:animEffect transition="in" filter="fade">
                                      <p:cBhvr>
                                        <p:cTn id="112" dur="1000"/>
                                        <p:tgtEl>
                                          <p:spTgt spid="40"/>
                                        </p:tgtEl>
                                      </p:cBhvr>
                                    </p:animEffect>
                                  </p:childTnLst>
                                </p:cTn>
                              </p:par>
                              <p:par>
                                <p:cTn id="113" presetID="1" presetClass="entr" presetSubtype="0" fill="hold" grpId="0" nodeType="withEffect">
                                  <p:stCondLst>
                                    <p:cond delay="1800"/>
                                  </p:stCondLst>
                                  <p:childTnLst>
                                    <p:set>
                                      <p:cBhvr>
                                        <p:cTn id="114" dur="1" fill="hold">
                                          <p:stCondLst>
                                            <p:cond delay="0"/>
                                          </p:stCondLst>
                                        </p:cTn>
                                        <p:tgtEl>
                                          <p:spTgt spid="39"/>
                                        </p:tgtEl>
                                        <p:attrNameLst>
                                          <p:attrName>style.visibility</p:attrName>
                                        </p:attrNameLst>
                                      </p:cBhvr>
                                      <p:to>
                                        <p:strVal val="visible"/>
                                      </p:to>
                                    </p:set>
                                  </p:childTnLst>
                                </p:cTn>
                              </p:par>
                              <p:par>
                                <p:cTn id="115" presetID="53" presetClass="entr" presetSubtype="16" fill="hold" grpId="1" nodeType="withEffect">
                                  <p:stCondLst>
                                    <p:cond delay="1800"/>
                                  </p:stCondLst>
                                  <p:childTnLst>
                                    <p:set>
                                      <p:cBhvr>
                                        <p:cTn id="116" dur="1" fill="hold">
                                          <p:stCondLst>
                                            <p:cond delay="0"/>
                                          </p:stCondLst>
                                        </p:cTn>
                                        <p:tgtEl>
                                          <p:spTgt spid="39"/>
                                        </p:tgtEl>
                                        <p:attrNameLst>
                                          <p:attrName>style.visibility</p:attrName>
                                        </p:attrNameLst>
                                      </p:cBhvr>
                                      <p:to>
                                        <p:strVal val="visible"/>
                                      </p:to>
                                    </p:set>
                                    <p:anim calcmode="lin" valueType="num">
                                      <p:cBhvr>
                                        <p:cTn id="117" dur="1000" fill="hold"/>
                                        <p:tgtEl>
                                          <p:spTgt spid="39"/>
                                        </p:tgtEl>
                                        <p:attrNameLst>
                                          <p:attrName>ppt_w</p:attrName>
                                        </p:attrNameLst>
                                      </p:cBhvr>
                                      <p:tavLst>
                                        <p:tav tm="0">
                                          <p:val>
                                            <p:fltVal val="0"/>
                                          </p:val>
                                        </p:tav>
                                        <p:tav tm="100000">
                                          <p:val>
                                            <p:strVal val="#ppt_w"/>
                                          </p:val>
                                        </p:tav>
                                      </p:tavLst>
                                    </p:anim>
                                    <p:anim calcmode="lin" valueType="num">
                                      <p:cBhvr>
                                        <p:cTn id="118" dur="1000" fill="hold"/>
                                        <p:tgtEl>
                                          <p:spTgt spid="39"/>
                                        </p:tgtEl>
                                        <p:attrNameLst>
                                          <p:attrName>ppt_h</p:attrName>
                                        </p:attrNameLst>
                                      </p:cBhvr>
                                      <p:tavLst>
                                        <p:tav tm="0">
                                          <p:val>
                                            <p:fltVal val="0"/>
                                          </p:val>
                                        </p:tav>
                                        <p:tav tm="100000">
                                          <p:val>
                                            <p:strVal val="#ppt_h"/>
                                          </p:val>
                                        </p:tav>
                                      </p:tavLst>
                                    </p:anim>
                                    <p:animEffect transition="in" filter="fade">
                                      <p:cBhvr>
                                        <p:cTn id="119" dur="1000"/>
                                        <p:tgtEl>
                                          <p:spTgt spid="39"/>
                                        </p:tgtEl>
                                      </p:cBhvr>
                                    </p:animEffect>
                                  </p:childTnLst>
                                </p:cTn>
                              </p:par>
                              <p:par>
                                <p:cTn id="120" presetID="42" presetClass="path" presetSubtype="0" accel="50000" decel="50000" fill="hold" grpId="2" nodeType="withEffect">
                                  <p:stCondLst>
                                    <p:cond delay="1800"/>
                                  </p:stCondLst>
                                  <p:childTnLst>
                                    <p:animMotion origin="layout" path="M 3.05556E-6 2.46914E-6 L 0.59531 -0.52222 " pathEditMode="relative" rAng="0" ptsTypes="AA">
                                      <p:cBhvr>
                                        <p:cTn id="121" dur="1000" spd="-100000" fill="hold"/>
                                        <p:tgtEl>
                                          <p:spTgt spid="39"/>
                                        </p:tgtEl>
                                        <p:attrNameLst>
                                          <p:attrName>ppt_x</p:attrName>
                                          <p:attrName>ppt_y</p:attrName>
                                        </p:attrNameLst>
                                      </p:cBhvr>
                                      <p:rCtr x="29757" y="-26111"/>
                                    </p:animMotion>
                                  </p:childTnLst>
                                </p:cTn>
                              </p:par>
                              <p:par>
                                <p:cTn id="122" presetID="1" presetClass="entr" presetSubtype="0" fill="hold" nodeType="withEffect">
                                  <p:stCondLst>
                                    <p:cond delay="1800"/>
                                  </p:stCondLst>
                                  <p:childTnLst>
                                    <p:set>
                                      <p:cBhvr>
                                        <p:cTn id="123" dur="1" fill="hold">
                                          <p:stCondLst>
                                            <p:cond delay="0"/>
                                          </p:stCondLst>
                                        </p:cTn>
                                        <p:tgtEl>
                                          <p:spTgt spid="49"/>
                                        </p:tgtEl>
                                        <p:attrNameLst>
                                          <p:attrName>style.visibility</p:attrName>
                                        </p:attrNameLst>
                                      </p:cBhvr>
                                      <p:to>
                                        <p:strVal val="visible"/>
                                      </p:to>
                                    </p:set>
                                  </p:childTnLst>
                                </p:cTn>
                              </p:par>
                              <p:par>
                                <p:cTn id="124" presetID="53" presetClass="entr" presetSubtype="16" fill="hold" nodeType="withEffect">
                                  <p:stCondLst>
                                    <p:cond delay="1800"/>
                                  </p:stCondLst>
                                  <p:childTnLst>
                                    <p:set>
                                      <p:cBhvr>
                                        <p:cTn id="125" dur="1" fill="hold">
                                          <p:stCondLst>
                                            <p:cond delay="0"/>
                                          </p:stCondLst>
                                        </p:cTn>
                                        <p:tgtEl>
                                          <p:spTgt spid="49"/>
                                        </p:tgtEl>
                                        <p:attrNameLst>
                                          <p:attrName>style.visibility</p:attrName>
                                        </p:attrNameLst>
                                      </p:cBhvr>
                                      <p:to>
                                        <p:strVal val="visible"/>
                                      </p:to>
                                    </p:set>
                                    <p:anim calcmode="lin" valueType="num">
                                      <p:cBhvr>
                                        <p:cTn id="126" dur="1000" fill="hold"/>
                                        <p:tgtEl>
                                          <p:spTgt spid="49"/>
                                        </p:tgtEl>
                                        <p:attrNameLst>
                                          <p:attrName>ppt_w</p:attrName>
                                        </p:attrNameLst>
                                      </p:cBhvr>
                                      <p:tavLst>
                                        <p:tav tm="0">
                                          <p:val>
                                            <p:fltVal val="0"/>
                                          </p:val>
                                        </p:tav>
                                        <p:tav tm="100000">
                                          <p:val>
                                            <p:strVal val="#ppt_w"/>
                                          </p:val>
                                        </p:tav>
                                      </p:tavLst>
                                    </p:anim>
                                    <p:anim calcmode="lin" valueType="num">
                                      <p:cBhvr>
                                        <p:cTn id="127" dur="1000" fill="hold"/>
                                        <p:tgtEl>
                                          <p:spTgt spid="49"/>
                                        </p:tgtEl>
                                        <p:attrNameLst>
                                          <p:attrName>ppt_h</p:attrName>
                                        </p:attrNameLst>
                                      </p:cBhvr>
                                      <p:tavLst>
                                        <p:tav tm="0">
                                          <p:val>
                                            <p:fltVal val="0"/>
                                          </p:val>
                                        </p:tav>
                                        <p:tav tm="100000">
                                          <p:val>
                                            <p:strVal val="#ppt_h"/>
                                          </p:val>
                                        </p:tav>
                                      </p:tavLst>
                                    </p:anim>
                                    <p:animEffect transition="in" filter="fade">
                                      <p:cBhvr>
                                        <p:cTn id="128" dur="1000"/>
                                        <p:tgtEl>
                                          <p:spTgt spid="49"/>
                                        </p:tgtEl>
                                      </p:cBhvr>
                                    </p:animEffect>
                                  </p:childTnLst>
                                </p:cTn>
                              </p:par>
                              <p:par>
                                <p:cTn id="129" presetID="42" presetClass="path" presetSubtype="0" accel="50000" decel="50000" fill="hold" nodeType="withEffect">
                                  <p:stCondLst>
                                    <p:cond delay="1800"/>
                                  </p:stCondLst>
                                  <p:childTnLst>
                                    <p:animMotion origin="layout" path="M -8.33333E-7 4.93827E-6 L -0.69375 0.72777 " pathEditMode="relative" rAng="0" ptsTypes="AA">
                                      <p:cBhvr>
                                        <p:cTn id="130" dur="1000" spd="-100000" fill="hold"/>
                                        <p:tgtEl>
                                          <p:spTgt spid="49"/>
                                        </p:tgtEl>
                                        <p:attrNameLst>
                                          <p:attrName>ppt_x</p:attrName>
                                          <p:attrName>ppt_y</p:attrName>
                                        </p:attrNameLst>
                                      </p:cBhvr>
                                      <p:rCtr x="-34688" y="36389"/>
                                    </p:animMotion>
                                  </p:childTnLst>
                                </p:cTn>
                              </p:par>
                            </p:childTnLst>
                          </p:cTn>
                        </p:par>
                        <p:par>
                          <p:cTn id="131" fill="hold">
                            <p:stCondLst>
                              <p:cond delay="0"/>
                            </p:stCondLst>
                            <p:childTnLst>
                              <p:par>
                                <p:cTn id="132" presetID="12" presetClass="entr" presetSubtype="8"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additive="base">
                                        <p:cTn id="134" dur="500"/>
                                        <p:tgtEl>
                                          <p:spTgt spid="35"/>
                                        </p:tgtEl>
                                        <p:attrNameLst>
                                          <p:attrName>ppt_x</p:attrName>
                                        </p:attrNameLst>
                                      </p:cBhvr>
                                      <p:tavLst>
                                        <p:tav tm="0">
                                          <p:val>
                                            <p:strVal val="#ppt_x-#ppt_w*1.125000"/>
                                          </p:val>
                                        </p:tav>
                                        <p:tav tm="100000">
                                          <p:val>
                                            <p:strVal val="#ppt_x"/>
                                          </p:val>
                                        </p:tav>
                                      </p:tavLst>
                                    </p:anim>
                                    <p:animEffect transition="in" filter="wipe(right)">
                                      <p:cBhvr>
                                        <p:cTn id="135" dur="500"/>
                                        <p:tgtEl>
                                          <p:spTgt spid="3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additive="base">
                                        <p:cTn id="138" dur="500"/>
                                        <p:tgtEl>
                                          <p:spTgt spid="36"/>
                                        </p:tgtEl>
                                        <p:attrNameLst>
                                          <p:attrName>ppt_x</p:attrName>
                                        </p:attrNameLst>
                                      </p:cBhvr>
                                      <p:tavLst>
                                        <p:tav tm="0">
                                          <p:val>
                                            <p:strVal val="#ppt_x-#ppt_w*1.125000"/>
                                          </p:val>
                                        </p:tav>
                                        <p:tav tm="100000">
                                          <p:val>
                                            <p:strVal val="#ppt_x"/>
                                          </p:val>
                                        </p:tav>
                                      </p:tavLst>
                                    </p:anim>
                                    <p:animEffect transition="in" filter="wipe(right)">
                                      <p:cBhvr>
                                        <p:cTn id="139" dur="500"/>
                                        <p:tgtEl>
                                          <p:spTgt spid="36"/>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 calcmode="lin" valueType="num">
                                      <p:cBhvr additive="base">
                                        <p:cTn id="142" dur="500"/>
                                        <p:tgtEl>
                                          <p:spTgt spid="37"/>
                                        </p:tgtEl>
                                        <p:attrNameLst>
                                          <p:attrName>ppt_x</p:attrName>
                                        </p:attrNameLst>
                                      </p:cBhvr>
                                      <p:tavLst>
                                        <p:tav tm="0">
                                          <p:val>
                                            <p:strVal val="#ppt_x-#ppt_w*1.125000"/>
                                          </p:val>
                                        </p:tav>
                                        <p:tav tm="100000">
                                          <p:val>
                                            <p:strVal val="#ppt_x"/>
                                          </p:val>
                                        </p:tav>
                                      </p:tavLst>
                                    </p:anim>
                                    <p:animEffect transition="in" filter="wipe(right)">
                                      <p:cBhvr>
                                        <p:cTn id="143" dur="500"/>
                                        <p:tgtEl>
                                          <p:spTgt spid="37"/>
                                        </p:tgtEl>
                                      </p:cBhvr>
                                    </p:animEffect>
                                  </p:childTnLst>
                                </p:cTn>
                              </p:par>
                              <p:par>
                                <p:cTn id="144" presetID="12" presetClass="entr" presetSubtype="2" fill="hold" grpId="0" nodeType="withEffect">
                                  <p:stCondLst>
                                    <p:cond delay="0"/>
                                  </p:stCondLst>
                                  <p:childTnLst>
                                    <p:set>
                                      <p:cBhvr>
                                        <p:cTn id="145" dur="1" fill="hold">
                                          <p:stCondLst>
                                            <p:cond delay="0"/>
                                          </p:stCondLst>
                                        </p:cTn>
                                        <p:tgtEl>
                                          <p:spTgt spid="34"/>
                                        </p:tgtEl>
                                        <p:attrNameLst>
                                          <p:attrName>style.visibility</p:attrName>
                                        </p:attrNameLst>
                                      </p:cBhvr>
                                      <p:to>
                                        <p:strVal val="visible"/>
                                      </p:to>
                                    </p:set>
                                    <p:anim calcmode="lin" valueType="num">
                                      <p:cBhvr additive="base">
                                        <p:cTn id="146" dur="500"/>
                                        <p:tgtEl>
                                          <p:spTgt spid="34"/>
                                        </p:tgtEl>
                                        <p:attrNameLst>
                                          <p:attrName>ppt_x</p:attrName>
                                        </p:attrNameLst>
                                      </p:cBhvr>
                                      <p:tavLst>
                                        <p:tav tm="0">
                                          <p:val>
                                            <p:strVal val="#ppt_x+#ppt_w*1.125000"/>
                                          </p:val>
                                        </p:tav>
                                        <p:tav tm="100000">
                                          <p:val>
                                            <p:strVal val="#ppt_x"/>
                                          </p:val>
                                        </p:tav>
                                      </p:tavLst>
                                    </p:anim>
                                    <p:animEffect transition="in" filter="wipe(left)">
                                      <p:cBhvr>
                                        <p:cTn id="147" dur="500"/>
                                        <p:tgtEl>
                                          <p:spTgt spid="34"/>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p:tgtEl>
                                          <p:spTgt spid="33"/>
                                        </p:tgtEl>
                                        <p:attrNameLst>
                                          <p:attrName>ppt_x</p:attrName>
                                        </p:attrNameLst>
                                      </p:cBhvr>
                                      <p:tavLst>
                                        <p:tav tm="0">
                                          <p:val>
                                            <p:strVal val="#ppt_x+#ppt_w*1.125000"/>
                                          </p:val>
                                        </p:tav>
                                        <p:tav tm="100000">
                                          <p:val>
                                            <p:strVal val="#ppt_x"/>
                                          </p:val>
                                        </p:tav>
                                      </p:tavLst>
                                    </p:anim>
                                    <p:animEffect transition="in" filter="wipe(left)">
                                      <p:cBhvr>
                                        <p:cTn id="151" dur="500"/>
                                        <p:tgtEl>
                                          <p:spTgt spid="3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additive="base">
                                        <p:cTn id="154" dur="500"/>
                                        <p:tgtEl>
                                          <p:spTgt spid="32"/>
                                        </p:tgtEl>
                                        <p:attrNameLst>
                                          <p:attrName>ppt_x</p:attrName>
                                        </p:attrNameLst>
                                      </p:cBhvr>
                                      <p:tavLst>
                                        <p:tav tm="0">
                                          <p:val>
                                            <p:strVal val="#ppt_x+#ppt_w*1.125000"/>
                                          </p:val>
                                        </p:tav>
                                        <p:tav tm="100000">
                                          <p:val>
                                            <p:strVal val="#ppt_x"/>
                                          </p:val>
                                        </p:tav>
                                      </p:tavLst>
                                    </p:anim>
                                    <p:animEffect transition="in" filter="wipe(left)">
                                      <p:cBhvr>
                                        <p:cTn id="155" dur="500"/>
                                        <p:tgtEl>
                                          <p:spTgt spid="32"/>
                                        </p:tgtEl>
                                      </p:cBhvr>
                                    </p:animEffect>
                                  </p:childTnLst>
                                </p:cTn>
                              </p:par>
                              <p:par>
                                <p:cTn id="156" presetID="12" presetClass="entr" presetSubtype="4" fill="hold" grpId="0" nodeType="with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additive="base">
                                        <p:cTn id="158" dur="500"/>
                                        <p:tgtEl>
                                          <p:spTgt spid="31"/>
                                        </p:tgtEl>
                                        <p:attrNameLst>
                                          <p:attrName>ppt_y</p:attrName>
                                        </p:attrNameLst>
                                      </p:cBhvr>
                                      <p:tavLst>
                                        <p:tav tm="0">
                                          <p:val>
                                            <p:strVal val="#ppt_y+#ppt_h*1.125000"/>
                                          </p:val>
                                        </p:tav>
                                        <p:tav tm="100000">
                                          <p:val>
                                            <p:strVal val="#ppt_y"/>
                                          </p:val>
                                        </p:tav>
                                      </p:tavLst>
                                    </p:anim>
                                    <p:animEffect transition="in" filter="wipe(up)">
                                      <p:cBhvr>
                                        <p:cTn id="159" dur="500"/>
                                        <p:tgtEl>
                                          <p:spTgt spid="31"/>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27"/>
                                        </p:tgtEl>
                                        <p:attrNameLst>
                                          <p:attrName>style.visibility</p:attrName>
                                        </p:attrNameLst>
                                      </p:cBhvr>
                                      <p:to>
                                        <p:strVal val="visible"/>
                                      </p:to>
                                    </p:set>
                                    <p:anim calcmode="lin" valueType="num">
                                      <p:cBhvr additive="base">
                                        <p:cTn id="162" dur="500"/>
                                        <p:tgtEl>
                                          <p:spTgt spid="27"/>
                                        </p:tgtEl>
                                        <p:attrNameLst>
                                          <p:attrName>ppt_y</p:attrName>
                                        </p:attrNameLst>
                                      </p:cBhvr>
                                      <p:tavLst>
                                        <p:tav tm="0">
                                          <p:val>
                                            <p:strVal val="#ppt_y-#ppt_h*1.125000"/>
                                          </p:val>
                                        </p:tav>
                                        <p:tav tm="100000">
                                          <p:val>
                                            <p:strVal val="#ppt_y"/>
                                          </p:val>
                                        </p:tav>
                                      </p:tavLst>
                                    </p:anim>
                                    <p:animEffect transition="in" filter="wipe(down)">
                                      <p:cBhvr>
                                        <p:cTn id="163" dur="500"/>
                                        <p:tgtEl>
                                          <p:spTgt spid="27"/>
                                        </p:tgtEl>
                                      </p:cBhvr>
                                    </p:animEffect>
                                  </p:childTnLst>
                                </p:cTn>
                              </p:par>
                              <p:par>
                                <p:cTn id="164" presetID="12" presetClass="entr" presetSubtype="2" fill="hold" grpId="0" nodeType="withEffect">
                                  <p:stCondLst>
                                    <p:cond delay="0"/>
                                  </p:stCondLst>
                                  <p:childTnLst>
                                    <p:set>
                                      <p:cBhvr>
                                        <p:cTn id="165" dur="1" fill="hold">
                                          <p:stCondLst>
                                            <p:cond delay="0"/>
                                          </p:stCondLst>
                                        </p:cTn>
                                        <p:tgtEl>
                                          <p:spTgt spid="26"/>
                                        </p:tgtEl>
                                        <p:attrNameLst>
                                          <p:attrName>style.visibility</p:attrName>
                                        </p:attrNameLst>
                                      </p:cBhvr>
                                      <p:to>
                                        <p:strVal val="visible"/>
                                      </p:to>
                                    </p:set>
                                    <p:anim calcmode="lin" valueType="num">
                                      <p:cBhvr additive="base">
                                        <p:cTn id="166" dur="500"/>
                                        <p:tgtEl>
                                          <p:spTgt spid="26"/>
                                        </p:tgtEl>
                                        <p:attrNameLst>
                                          <p:attrName>ppt_x</p:attrName>
                                        </p:attrNameLst>
                                      </p:cBhvr>
                                      <p:tavLst>
                                        <p:tav tm="0">
                                          <p:val>
                                            <p:strVal val="#ppt_x+#ppt_w*1.125000"/>
                                          </p:val>
                                        </p:tav>
                                        <p:tav tm="100000">
                                          <p:val>
                                            <p:strVal val="#ppt_x"/>
                                          </p:val>
                                        </p:tav>
                                      </p:tavLst>
                                    </p:anim>
                                    <p:animEffect transition="in" filter="wipe(left)">
                                      <p:cBhvr>
                                        <p:cTn id="167" dur="500"/>
                                        <p:tgtEl>
                                          <p:spTgt spid="26"/>
                                        </p:tgtEl>
                                      </p:cBhvr>
                                    </p:animEffect>
                                  </p:childTnLst>
                                </p:cTn>
                              </p:par>
                              <p:par>
                                <p:cTn id="168" presetID="12" presetClass="entr" presetSubtype="8" fill="hold" grpId="0" nodeType="withEffect">
                                  <p:stCondLst>
                                    <p:cond delay="0"/>
                                  </p:stCondLst>
                                  <p:childTnLst>
                                    <p:set>
                                      <p:cBhvr>
                                        <p:cTn id="169" dur="1" fill="hold">
                                          <p:stCondLst>
                                            <p:cond delay="0"/>
                                          </p:stCondLst>
                                        </p:cTn>
                                        <p:tgtEl>
                                          <p:spTgt spid="30"/>
                                        </p:tgtEl>
                                        <p:attrNameLst>
                                          <p:attrName>style.visibility</p:attrName>
                                        </p:attrNameLst>
                                      </p:cBhvr>
                                      <p:to>
                                        <p:strVal val="visible"/>
                                      </p:to>
                                    </p:set>
                                    <p:anim calcmode="lin" valueType="num">
                                      <p:cBhvr additive="base">
                                        <p:cTn id="170" dur="500"/>
                                        <p:tgtEl>
                                          <p:spTgt spid="30"/>
                                        </p:tgtEl>
                                        <p:attrNameLst>
                                          <p:attrName>ppt_x</p:attrName>
                                        </p:attrNameLst>
                                      </p:cBhvr>
                                      <p:tavLst>
                                        <p:tav tm="0">
                                          <p:val>
                                            <p:strVal val="#ppt_x-#ppt_w*1.125000"/>
                                          </p:val>
                                        </p:tav>
                                        <p:tav tm="100000">
                                          <p:val>
                                            <p:strVal val="#ppt_x"/>
                                          </p:val>
                                        </p:tav>
                                      </p:tavLst>
                                    </p:anim>
                                    <p:animEffect transition="in" filter="wipe(right)">
                                      <p:cBhvr>
                                        <p:cTn id="171" dur="500"/>
                                        <p:tgtEl>
                                          <p:spTgt spid="30"/>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additive="base">
                                        <p:cTn id="174" dur="500"/>
                                        <p:tgtEl>
                                          <p:spTgt spid="29"/>
                                        </p:tgtEl>
                                        <p:attrNameLst>
                                          <p:attrName>ppt_x</p:attrName>
                                        </p:attrNameLst>
                                      </p:cBhvr>
                                      <p:tavLst>
                                        <p:tav tm="0">
                                          <p:val>
                                            <p:strVal val="#ppt_x-#ppt_w*1.125000"/>
                                          </p:val>
                                        </p:tav>
                                        <p:tav tm="100000">
                                          <p:val>
                                            <p:strVal val="#ppt_x"/>
                                          </p:val>
                                        </p:tav>
                                      </p:tavLst>
                                    </p:anim>
                                    <p:animEffect transition="in" filter="wipe(right)">
                                      <p:cBhvr>
                                        <p:cTn id="175" dur="500"/>
                                        <p:tgtEl>
                                          <p:spTgt spid="2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28"/>
                                        </p:tgtEl>
                                        <p:attrNameLst>
                                          <p:attrName>style.visibility</p:attrName>
                                        </p:attrNameLst>
                                      </p:cBhvr>
                                      <p:to>
                                        <p:strVal val="visible"/>
                                      </p:to>
                                    </p:set>
                                    <p:anim calcmode="lin" valueType="num">
                                      <p:cBhvr additive="base">
                                        <p:cTn id="178" dur="500"/>
                                        <p:tgtEl>
                                          <p:spTgt spid="28"/>
                                        </p:tgtEl>
                                        <p:attrNameLst>
                                          <p:attrName>ppt_x</p:attrName>
                                        </p:attrNameLst>
                                      </p:cBhvr>
                                      <p:tavLst>
                                        <p:tav tm="0">
                                          <p:val>
                                            <p:strVal val="#ppt_x-#ppt_w*1.125000"/>
                                          </p:val>
                                        </p:tav>
                                        <p:tav tm="100000">
                                          <p:val>
                                            <p:strVal val="#ppt_x"/>
                                          </p:val>
                                        </p:tav>
                                      </p:tavLst>
                                    </p:anim>
                                    <p:animEffect transition="in" filter="wipe(right)">
                                      <p:cBhvr>
                                        <p:cTn id="179" dur="500"/>
                                        <p:tgtEl>
                                          <p:spTgt spid="28"/>
                                        </p:tgtEl>
                                      </p:cBhvr>
                                    </p:animEffect>
                                  </p:childTnLst>
                                </p:cTn>
                              </p:par>
                              <p:par>
                                <p:cTn id="180" presetID="12" presetClass="entr" presetSubtype="2" fill="hold" grpId="0" nodeType="withEffect">
                                  <p:stCondLst>
                                    <p:cond delay="0"/>
                                  </p:stCondLst>
                                  <p:childTnLst>
                                    <p:set>
                                      <p:cBhvr>
                                        <p:cTn id="181" dur="1" fill="hold">
                                          <p:stCondLst>
                                            <p:cond delay="0"/>
                                          </p:stCondLst>
                                        </p:cTn>
                                        <p:tgtEl>
                                          <p:spTgt spid="25"/>
                                        </p:tgtEl>
                                        <p:attrNameLst>
                                          <p:attrName>style.visibility</p:attrName>
                                        </p:attrNameLst>
                                      </p:cBhvr>
                                      <p:to>
                                        <p:strVal val="visible"/>
                                      </p:to>
                                    </p:set>
                                    <p:anim calcmode="lin" valueType="num">
                                      <p:cBhvr additive="base">
                                        <p:cTn id="182" dur="500"/>
                                        <p:tgtEl>
                                          <p:spTgt spid="25"/>
                                        </p:tgtEl>
                                        <p:attrNameLst>
                                          <p:attrName>ppt_x</p:attrName>
                                        </p:attrNameLst>
                                      </p:cBhvr>
                                      <p:tavLst>
                                        <p:tav tm="0">
                                          <p:val>
                                            <p:strVal val="#ppt_x+#ppt_w*1.125000"/>
                                          </p:val>
                                        </p:tav>
                                        <p:tav tm="100000">
                                          <p:val>
                                            <p:strVal val="#ppt_x"/>
                                          </p:val>
                                        </p:tav>
                                      </p:tavLst>
                                    </p:anim>
                                    <p:animEffect transition="in" filter="wipe(left)">
                                      <p:cBhvr>
                                        <p:cTn id="183" dur="500"/>
                                        <p:tgtEl>
                                          <p:spTgt spid="25"/>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24"/>
                                        </p:tgtEl>
                                        <p:attrNameLst>
                                          <p:attrName>style.visibility</p:attrName>
                                        </p:attrNameLst>
                                      </p:cBhvr>
                                      <p:to>
                                        <p:strVal val="visible"/>
                                      </p:to>
                                    </p:set>
                                    <p:anim calcmode="lin" valueType="num">
                                      <p:cBhvr additive="base">
                                        <p:cTn id="186" dur="500"/>
                                        <p:tgtEl>
                                          <p:spTgt spid="24"/>
                                        </p:tgtEl>
                                        <p:attrNameLst>
                                          <p:attrName>ppt_x</p:attrName>
                                        </p:attrNameLst>
                                      </p:cBhvr>
                                      <p:tavLst>
                                        <p:tav tm="0">
                                          <p:val>
                                            <p:strVal val="#ppt_x+#ppt_w*1.125000"/>
                                          </p:val>
                                        </p:tav>
                                        <p:tav tm="100000">
                                          <p:val>
                                            <p:strVal val="#ppt_x"/>
                                          </p:val>
                                        </p:tav>
                                      </p:tavLst>
                                    </p:anim>
                                    <p:animEffect transition="in" filter="wipe(left)">
                                      <p:cBhvr>
                                        <p:cTn id="187" dur="500"/>
                                        <p:tgtEl>
                                          <p:spTgt spid="24"/>
                                        </p:tgtEl>
                                      </p:cBhvr>
                                    </p:animEffect>
                                  </p:childTnLst>
                                </p:cTn>
                              </p:par>
                            </p:childTnLst>
                          </p:cTn>
                        </p:par>
                        <p:par>
                          <p:cTn id="188" fill="hold">
                            <p:stCondLst>
                              <p:cond delay="500"/>
                            </p:stCondLst>
                            <p:childTnLst>
                              <p:par>
                                <p:cTn id="189" presetID="18" presetClass="entr" presetSubtype="12" fill="hold" grpId="0" nodeType="afterEffect">
                                  <p:stCondLst>
                                    <p:cond delay="0"/>
                                  </p:stCondLst>
                                  <p:childTnLst>
                                    <p:set>
                                      <p:cBhvr>
                                        <p:cTn id="190" dur="1" fill="hold">
                                          <p:stCondLst>
                                            <p:cond delay="0"/>
                                          </p:stCondLst>
                                        </p:cTn>
                                        <p:tgtEl>
                                          <p:spTgt spid="38"/>
                                        </p:tgtEl>
                                        <p:attrNameLst>
                                          <p:attrName>style.visibility</p:attrName>
                                        </p:attrNameLst>
                                      </p:cBhvr>
                                      <p:to>
                                        <p:strVal val="visible"/>
                                      </p:to>
                                    </p:set>
                                    <p:animEffect transition="in" filter="strips(downLeft)">
                                      <p:cBhvr>
                                        <p:cTn id="19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bldLvl="0" animBg="1"/>
      <p:bldP spid="39" grpId="1" bldLvl="0" animBg="1"/>
      <p:bldP spid="39" grpId="2" bldLvl="0" animBg="1"/>
      <p:bldP spid="40" grpId="0" bldLvl="0" animBg="1"/>
      <p:bldP spid="40" grpId="1" bldLvl="0" animBg="1"/>
      <p:bldP spid="40" grpId="2" bldLvl="0" animBg="1"/>
      <p:bldP spid="44" grpId="0" bldLvl="0" animBg="1"/>
      <p:bldP spid="44" grpId="1" bldLvl="0" animBg="1"/>
      <p:bldP spid="44" grpId="2" bldLvl="0" animBg="1"/>
      <p:bldP spid="45" grpId="0" bldLvl="0" animBg="1"/>
      <p:bldP spid="45" grpId="1" bldLvl="0" animBg="1"/>
      <p:bldP spid="45" grpId="2" bldLvl="0" animBg="1"/>
      <p:bldP spid="46" grpId="0" bldLvl="0" animBg="1"/>
      <p:bldP spid="46" grpId="1" bldLvl="0" animBg="1"/>
      <p:bldP spid="46" grpId="2" bldLvl="0" animBg="1"/>
      <p:bldP spid="47" grpId="0" bldLvl="0" animBg="1"/>
      <p:bldP spid="47" grpId="1" bldLvl="0" animBg="1"/>
      <p:bldP spid="47" grpId="2" bldLvl="0" animBg="1"/>
      <p:bldP spid="48" grpId="0" bldLvl="0" animBg="1"/>
      <p:bldP spid="48" grpId="1" bldLvl="0" animBg="1"/>
      <p:bldP spid="48" grpId="2"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03</a:t>
            </a:r>
          </a:p>
          <a:p>
            <a:pPr algn="ctr">
              <a:lnSpc>
                <a:spcPct val="90000"/>
              </a:lnSpc>
            </a:pPr>
            <a:r>
              <a:rPr lang="en-US" sz="2500" b="1" dirty="0">
                <a:solidFill>
                  <a:srgbClr val="C00000"/>
                </a:solidFill>
                <a:latin typeface="微软雅黑" panose="020B0503020204020204" charset="-122"/>
                <a:ea typeface="微软雅黑" panose="020B0503020204020204" charset="-122"/>
              </a:rPr>
              <a:t>党支部相关知识概述</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77" name="Freeform 7"/>
          <p:cNvSpPr/>
          <p:nvPr/>
        </p:nvSpPr>
        <p:spPr bwMode="auto">
          <a:xfrm>
            <a:off x="3772018" y="1493537"/>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rgbClr val="C00000"/>
          </a:solidFill>
          <a:ln>
            <a:solidFill>
              <a:schemeClr val="bg1"/>
            </a:solidFill>
          </a:ln>
          <a:effectLst/>
        </p:spPr>
        <p:txBody>
          <a:bodyPr lIns="68580" tIns="34290" rIns="68580" bIns="34290" anchor="ctr"/>
          <a:lstStyle/>
          <a:p>
            <a:pPr algn="ctr">
              <a:defRPr/>
            </a:pPr>
            <a:r>
              <a:rPr lang="en-AU" sz="1100" kern="0">
                <a:solidFill>
                  <a:schemeClr val="bg1"/>
                </a:solidFill>
                <a:latin typeface="微软雅黑" panose="020B0503020204020204" charset="-122"/>
                <a:ea typeface="微软雅黑" panose="020B0503020204020204" charset="-122"/>
              </a:rPr>
              <a:t>05</a:t>
            </a:r>
          </a:p>
          <a:p>
            <a:pPr algn="ctr">
              <a:defRPr/>
            </a:pPr>
            <a:endParaRPr lang="en-AU" sz="1100" kern="0">
              <a:solidFill>
                <a:schemeClr val="bg1"/>
              </a:solidFill>
              <a:latin typeface="微软雅黑" panose="020B0503020204020204" charset="-122"/>
              <a:ea typeface="微软雅黑" panose="020B0503020204020204" charset="-122"/>
            </a:endParaRPr>
          </a:p>
        </p:txBody>
      </p:sp>
      <p:sp>
        <p:nvSpPr>
          <p:cNvPr id="78" name="Freeform 8"/>
          <p:cNvSpPr/>
          <p:nvPr/>
        </p:nvSpPr>
        <p:spPr bwMode="auto">
          <a:xfrm>
            <a:off x="3278303" y="2061862"/>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2200" kern="0">
                <a:solidFill>
                  <a:schemeClr val="bg1"/>
                </a:solidFill>
                <a:latin typeface="微软雅黑" panose="020B0503020204020204" charset="-122"/>
                <a:ea typeface="微软雅黑" panose="020B0503020204020204" charset="-122"/>
              </a:rPr>
              <a:t>03</a:t>
            </a:r>
          </a:p>
          <a:p>
            <a:pPr algn="ctr">
              <a:defRPr/>
            </a:pPr>
            <a:endParaRPr lang="en-AU" sz="2200" kern="0">
              <a:solidFill>
                <a:schemeClr val="bg1"/>
              </a:solidFill>
              <a:latin typeface="微软雅黑" panose="020B0503020204020204" charset="-122"/>
              <a:ea typeface="微软雅黑" panose="020B0503020204020204" charset="-122"/>
            </a:endParaRPr>
          </a:p>
        </p:txBody>
      </p:sp>
      <p:sp>
        <p:nvSpPr>
          <p:cNvPr id="79" name="Freeform 9"/>
          <p:cNvSpPr/>
          <p:nvPr/>
        </p:nvSpPr>
        <p:spPr bwMode="auto">
          <a:xfrm>
            <a:off x="3278303" y="3019124"/>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rgbClr val="C00000"/>
          </a:solidFill>
          <a:ln>
            <a:noFill/>
          </a:ln>
          <a:effectLst/>
        </p:spPr>
        <p:txBody>
          <a:bodyPr lIns="68580" tIns="34290" rIns="68580" bIns="34290" anchor="ctr"/>
          <a:lstStyle/>
          <a:p>
            <a:pPr algn="ctr">
              <a:defRPr/>
            </a:pPr>
            <a:r>
              <a:rPr lang="en-AU" sz="2600" kern="0" dirty="0">
                <a:solidFill>
                  <a:schemeClr val="bg1"/>
                </a:solidFill>
                <a:latin typeface="微软雅黑" panose="020B0503020204020204" charset="-122"/>
                <a:ea typeface="微软雅黑" panose="020B0503020204020204" charset="-122"/>
              </a:rPr>
              <a:t>01</a:t>
            </a:r>
          </a:p>
          <a:p>
            <a:pPr algn="ctr">
              <a:defRPr/>
            </a:pPr>
            <a:endParaRPr lang="en-AU" sz="2600" kern="0" dirty="0">
              <a:solidFill>
                <a:schemeClr val="bg1"/>
              </a:solidFill>
              <a:latin typeface="微软雅黑" panose="020B0503020204020204" charset="-122"/>
              <a:ea typeface="微软雅黑" panose="020B0503020204020204" charset="-122"/>
            </a:endParaRPr>
          </a:p>
        </p:txBody>
      </p:sp>
      <p:sp>
        <p:nvSpPr>
          <p:cNvPr id="80" name="Freeform 10"/>
          <p:cNvSpPr/>
          <p:nvPr/>
        </p:nvSpPr>
        <p:spPr bwMode="auto">
          <a:xfrm>
            <a:off x="4459403" y="3020712"/>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3000" kern="0" dirty="0">
                <a:solidFill>
                  <a:schemeClr val="bg1"/>
                </a:solidFill>
                <a:latin typeface="微软雅黑" panose="020B0503020204020204" charset="-122"/>
                <a:ea typeface="微软雅黑" panose="020B0503020204020204" charset="-122"/>
              </a:rPr>
              <a:t>02</a:t>
            </a:r>
          </a:p>
          <a:p>
            <a:pPr algn="ctr">
              <a:defRPr/>
            </a:pPr>
            <a:endParaRPr lang="en-AU" sz="3000" kern="0" dirty="0">
              <a:solidFill>
                <a:schemeClr val="bg1"/>
              </a:solidFill>
              <a:latin typeface="微软雅黑" panose="020B0503020204020204" charset="-122"/>
              <a:ea typeface="微软雅黑" panose="020B0503020204020204" charset="-122"/>
            </a:endParaRPr>
          </a:p>
        </p:txBody>
      </p:sp>
      <p:sp>
        <p:nvSpPr>
          <p:cNvPr id="81" name="Freeform 6"/>
          <p:cNvSpPr/>
          <p:nvPr/>
        </p:nvSpPr>
        <p:spPr bwMode="auto">
          <a:xfrm>
            <a:off x="4459403" y="1250650"/>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tx1">
              <a:lumMod val="75000"/>
              <a:lumOff val="25000"/>
            </a:schemeClr>
          </a:solidFill>
          <a:ln>
            <a:solidFill>
              <a:schemeClr val="bg1"/>
            </a:solidFill>
          </a:ln>
          <a:effectLst/>
        </p:spPr>
        <p:txBody>
          <a:bodyPr lIns="68580" tIns="34290" rIns="68580" bIns="34290" anchor="ctr"/>
          <a:lstStyle/>
          <a:p>
            <a:pPr algn="ctr">
              <a:defRPr/>
            </a:pPr>
            <a:r>
              <a:rPr lang="en-AU" sz="1500" kern="0">
                <a:solidFill>
                  <a:schemeClr val="bg1"/>
                </a:solidFill>
                <a:latin typeface="微软雅黑" panose="020B0503020204020204" charset="-122"/>
                <a:ea typeface="微软雅黑" panose="020B0503020204020204" charset="-122"/>
              </a:rPr>
              <a:t>06</a:t>
            </a:r>
          </a:p>
          <a:p>
            <a:pPr algn="ctr">
              <a:defRPr/>
            </a:pPr>
            <a:endParaRPr lang="en-AU" sz="1500" kern="0">
              <a:solidFill>
                <a:schemeClr val="bg1"/>
              </a:solidFill>
              <a:latin typeface="微软雅黑" panose="020B0503020204020204" charset="-122"/>
              <a:ea typeface="微软雅黑" panose="020B0503020204020204" charset="-122"/>
            </a:endParaRPr>
          </a:p>
        </p:txBody>
      </p:sp>
      <p:sp>
        <p:nvSpPr>
          <p:cNvPr id="82" name="Freeform 5"/>
          <p:cNvSpPr/>
          <p:nvPr/>
        </p:nvSpPr>
        <p:spPr bwMode="auto">
          <a:xfrm>
            <a:off x="4459403" y="2061862"/>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rgbClr val="C00000"/>
          </a:solidFill>
          <a:ln>
            <a:solidFill>
              <a:schemeClr val="bg1"/>
            </a:solidFill>
          </a:ln>
          <a:effectLst/>
        </p:spPr>
        <p:txBody>
          <a:bodyPr lIns="68580" tIns="34290" rIns="68580" bIns="34290" anchor="ctr"/>
          <a:lstStyle/>
          <a:p>
            <a:pPr algn="ctr">
              <a:defRPr/>
            </a:pPr>
            <a:r>
              <a:rPr lang="en-AU" sz="2200" kern="0">
                <a:solidFill>
                  <a:schemeClr val="bg1"/>
                </a:solidFill>
                <a:latin typeface="微软雅黑" panose="020B0503020204020204" charset="-122"/>
                <a:ea typeface="微软雅黑" panose="020B0503020204020204" charset="-122"/>
              </a:rPr>
              <a:t>04</a:t>
            </a:r>
          </a:p>
          <a:p>
            <a:pPr algn="ctr">
              <a:defRPr/>
            </a:pPr>
            <a:endParaRPr lang="en-AU" sz="2200" kern="0">
              <a:solidFill>
                <a:schemeClr val="bg1"/>
              </a:solidFill>
              <a:latin typeface="微软雅黑" panose="020B0503020204020204" charset="-122"/>
              <a:ea typeface="微软雅黑" panose="020B0503020204020204" charset="-122"/>
            </a:endParaRPr>
          </a:p>
        </p:txBody>
      </p:sp>
      <p:grpSp>
        <p:nvGrpSpPr>
          <p:cNvPr id="83" name="Group 121"/>
          <p:cNvGrpSpPr/>
          <p:nvPr/>
        </p:nvGrpSpPr>
        <p:grpSpPr bwMode="auto">
          <a:xfrm>
            <a:off x="390640" y="3382290"/>
            <a:ext cx="2635250" cy="712787"/>
            <a:chOff x="551384" y="5373216"/>
            <a:chExt cx="3512719" cy="950506"/>
          </a:xfrm>
        </p:grpSpPr>
        <p:sp>
          <p:nvSpPr>
            <p:cNvPr id="84" name="Text Placeholder 2"/>
            <p:cNvSpPr txBox="1"/>
            <p:nvPr/>
          </p:nvSpPr>
          <p:spPr>
            <a:xfrm>
              <a:off x="551384" y="5373216"/>
              <a:ext cx="2846149" cy="950506"/>
            </a:xfrm>
            <a:prstGeom prst="rect">
              <a:avLst/>
            </a:prstGeom>
          </p:spPr>
          <p:txBody>
            <a:bodyPr lIns="68580" tIns="34290" rIns="68580" bIns="34290">
              <a:normAutofit/>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9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9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85" name="Oval 123"/>
            <p:cNvSpPr/>
            <p:nvPr/>
          </p:nvSpPr>
          <p:spPr>
            <a:xfrm>
              <a:off x="3431391" y="5476945"/>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01</a:t>
              </a:r>
            </a:p>
          </p:txBody>
        </p:sp>
      </p:grpSp>
      <p:grpSp>
        <p:nvGrpSpPr>
          <p:cNvPr id="86" name="Group 124"/>
          <p:cNvGrpSpPr/>
          <p:nvPr/>
        </p:nvGrpSpPr>
        <p:grpSpPr bwMode="auto">
          <a:xfrm>
            <a:off x="6127865" y="3382290"/>
            <a:ext cx="2635250" cy="712787"/>
            <a:chOff x="8199905" y="5373216"/>
            <a:chExt cx="3512719" cy="950506"/>
          </a:xfrm>
        </p:grpSpPr>
        <p:sp>
          <p:nvSpPr>
            <p:cNvPr id="87" name="Text Placeholder 2"/>
            <p:cNvSpPr txBox="1"/>
            <p:nvPr/>
          </p:nvSpPr>
          <p:spPr>
            <a:xfrm>
              <a:off x="8866476" y="5373216"/>
              <a:ext cx="2846148" cy="950506"/>
            </a:xfrm>
            <a:prstGeom prst="rect">
              <a:avLst/>
            </a:prstGeom>
          </p:spPr>
          <p:txBody>
            <a:bodyPr lIns="68580" tIns="34290" rIns="68580" bIns="34290">
              <a:normAutofit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35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5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9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9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88" name="Oval 126"/>
            <p:cNvSpPr/>
            <p:nvPr/>
          </p:nvSpPr>
          <p:spPr>
            <a:xfrm>
              <a:off x="8199905" y="5476945"/>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02</a:t>
              </a:r>
            </a:p>
          </p:txBody>
        </p:sp>
      </p:grpSp>
      <p:grpSp>
        <p:nvGrpSpPr>
          <p:cNvPr id="89" name="Group 127"/>
          <p:cNvGrpSpPr/>
          <p:nvPr/>
        </p:nvGrpSpPr>
        <p:grpSpPr bwMode="auto">
          <a:xfrm>
            <a:off x="390640" y="2504401"/>
            <a:ext cx="2635250" cy="712788"/>
            <a:chOff x="551384" y="4204186"/>
            <a:chExt cx="3512719" cy="950506"/>
          </a:xfrm>
        </p:grpSpPr>
        <p:sp>
          <p:nvSpPr>
            <p:cNvPr id="90" name="Text Placeholder 2"/>
            <p:cNvSpPr txBox="1"/>
            <p:nvPr/>
          </p:nvSpPr>
          <p:spPr>
            <a:xfrm>
              <a:off x="551384" y="4204186"/>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3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00"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10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1" name="Oval 129"/>
            <p:cNvSpPr/>
            <p:nvPr/>
          </p:nvSpPr>
          <p:spPr>
            <a:xfrm>
              <a:off x="3431391" y="4252876"/>
              <a:ext cx="632712" cy="632964"/>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03</a:t>
              </a:r>
            </a:p>
          </p:txBody>
        </p:sp>
      </p:grpSp>
      <p:grpSp>
        <p:nvGrpSpPr>
          <p:cNvPr id="92" name="Group 130"/>
          <p:cNvGrpSpPr/>
          <p:nvPr/>
        </p:nvGrpSpPr>
        <p:grpSpPr bwMode="auto">
          <a:xfrm>
            <a:off x="6127865" y="2463127"/>
            <a:ext cx="2635250" cy="712788"/>
            <a:chOff x="8199905" y="4149080"/>
            <a:chExt cx="3512719" cy="950506"/>
          </a:xfrm>
        </p:grpSpPr>
        <p:sp>
          <p:nvSpPr>
            <p:cNvPr id="93" name="Text Placeholder 2"/>
            <p:cNvSpPr txBox="1"/>
            <p:nvPr/>
          </p:nvSpPr>
          <p:spPr>
            <a:xfrm>
              <a:off x="8866476" y="4149080"/>
              <a:ext cx="2846148" cy="950506"/>
            </a:xfrm>
            <a:prstGeom prst="rect">
              <a:avLst/>
            </a:prstGeom>
          </p:spPr>
          <p:txBody>
            <a:bodyPr lIns="68580" tIns="34290" rIns="68580" bIns="34290">
              <a:normAutofit fontScale="85000" lnSpcReduction="1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6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60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11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1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4" name="Oval 132"/>
            <p:cNvSpPr/>
            <p:nvPr/>
          </p:nvSpPr>
          <p:spPr>
            <a:xfrm>
              <a:off x="8199905" y="4252811"/>
              <a:ext cx="632713" cy="632964"/>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04</a:t>
              </a:r>
            </a:p>
          </p:txBody>
        </p:sp>
      </p:grpSp>
      <p:grpSp>
        <p:nvGrpSpPr>
          <p:cNvPr id="95" name="Group 133"/>
          <p:cNvGrpSpPr/>
          <p:nvPr/>
        </p:nvGrpSpPr>
        <p:grpSpPr bwMode="auto">
          <a:xfrm>
            <a:off x="390640" y="1629689"/>
            <a:ext cx="2635250" cy="712787"/>
            <a:chOff x="551384" y="3037653"/>
            <a:chExt cx="3512719" cy="950506"/>
          </a:xfrm>
        </p:grpSpPr>
        <p:sp>
          <p:nvSpPr>
            <p:cNvPr id="96" name="Text Placeholder 2"/>
            <p:cNvSpPr txBox="1"/>
            <p:nvPr/>
          </p:nvSpPr>
          <p:spPr>
            <a:xfrm>
              <a:off x="551384" y="3037653"/>
              <a:ext cx="2846149" cy="950506"/>
            </a:xfrm>
            <a:prstGeom prst="rect">
              <a:avLst/>
            </a:prstGeom>
          </p:spPr>
          <p:txBody>
            <a:bodyPr lIns="68580" tIns="34290" rIns="68580" bIns="34290">
              <a:normAutofit fontScale="925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algn="r" defTabSz="913765">
                <a:spcBef>
                  <a:spcPct val="20000"/>
                </a:spcBef>
                <a:defRPr/>
              </a:pPr>
              <a:r>
                <a:rPr lang="zh-CN" altLang="en-US" sz="13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300" b="0" kern="0" dirty="0">
                <a:solidFill>
                  <a:schemeClr val="tx1">
                    <a:lumMod val="75000"/>
                    <a:lumOff val="25000"/>
                  </a:schemeClr>
                </a:solidFill>
                <a:latin typeface="微软雅黑" panose="020B0503020204020204" charset="-122"/>
                <a:ea typeface="微软雅黑" panose="020B0503020204020204" charset="-122"/>
                <a:cs typeface="Raleway"/>
              </a:endParaRPr>
            </a:p>
            <a:p>
              <a:pPr algn="r" defTabSz="913765">
                <a:spcBef>
                  <a:spcPct val="20000"/>
                </a:spcBef>
                <a:defRPr/>
              </a:pPr>
              <a:r>
                <a:rPr lang="zh-CN" altLang="en-US" sz="100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0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97" name="Oval 135"/>
            <p:cNvSpPr/>
            <p:nvPr/>
          </p:nvSpPr>
          <p:spPr>
            <a:xfrm>
              <a:off x="3431391" y="3196424"/>
              <a:ext cx="632712"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05</a:t>
              </a:r>
            </a:p>
          </p:txBody>
        </p:sp>
      </p:grpSp>
      <p:grpSp>
        <p:nvGrpSpPr>
          <p:cNvPr id="98" name="Group 136"/>
          <p:cNvGrpSpPr/>
          <p:nvPr/>
        </p:nvGrpSpPr>
        <p:grpSpPr bwMode="auto">
          <a:xfrm>
            <a:off x="6127865" y="1662233"/>
            <a:ext cx="2635250" cy="712787"/>
            <a:chOff x="8199905" y="3126566"/>
            <a:chExt cx="3512719" cy="950506"/>
          </a:xfrm>
        </p:grpSpPr>
        <p:sp>
          <p:nvSpPr>
            <p:cNvPr id="99" name="Text Placeholder 2"/>
            <p:cNvSpPr txBox="1"/>
            <p:nvPr/>
          </p:nvSpPr>
          <p:spPr>
            <a:xfrm>
              <a:off x="8866476" y="3126566"/>
              <a:ext cx="2846148" cy="950506"/>
            </a:xfrm>
            <a:prstGeom prst="rect">
              <a:avLst/>
            </a:prstGeom>
          </p:spPr>
          <p:txBody>
            <a:bodyPr lIns="68580" tIns="34290" rIns="68580" bIns="34290">
              <a:normAutofit fontScale="90000"/>
            </a:bodyPr>
            <a:lstStyle>
              <a:lvl1pPr marL="0" indent="0" algn="l" defTabSz="914400" rtl="0" eaLnBrk="1" latinLnBrk="0" hangingPunct="1">
                <a:lnSpc>
                  <a:spcPct val="100000"/>
                </a:lnSpc>
                <a:spcBef>
                  <a:spcPts val="1000"/>
                </a:spcBef>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1pPr>
              <a:lvl2pPr marL="457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2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1000" kern="1200">
                  <a:solidFill>
                    <a:schemeClr val="tx1"/>
                  </a:solidFill>
                  <a:latin typeface="Roboto" pitchFamily="2" charset="0"/>
                  <a:ea typeface="Roboto" pitchFamily="2" charset="0"/>
                  <a:cs typeface="+mn-cs"/>
                </a:defRPr>
              </a:lvl3pPr>
              <a:lvl4pPr marL="1371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4pPr>
              <a:lvl5pPr marL="18288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tx1"/>
                  </a:solidFill>
                  <a:latin typeface="Roboto" pitchFamily="2" charset="0"/>
                  <a:ea typeface="Roboto" pitchFamily="2" charset="0"/>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None/>
                <a:defRPr sz="900" kern="1200">
                  <a:solidFill>
                    <a:schemeClr val="accent1"/>
                  </a:solidFill>
                  <a:latin typeface="+mn-lt"/>
                  <a:ea typeface="+mn-ea"/>
                  <a:cs typeface="+mn-cs"/>
                </a:defRPr>
              </a:lvl9pPr>
            </a:lstStyle>
            <a:p>
              <a:pPr defTabSz="913765">
                <a:spcBef>
                  <a:spcPct val="20000"/>
                </a:spcBef>
                <a:defRPr/>
              </a:pPr>
              <a:r>
                <a:rPr lang="zh-CN" altLang="en-US" sz="1400" b="0" kern="0" dirty="0">
                  <a:solidFill>
                    <a:schemeClr val="tx1">
                      <a:lumMod val="75000"/>
                      <a:lumOff val="25000"/>
                    </a:schemeClr>
                  </a:solidFill>
                  <a:latin typeface="微软雅黑" panose="020B0503020204020204" charset="-122"/>
                  <a:ea typeface="微软雅黑" panose="020B0503020204020204" charset="-122"/>
                  <a:cs typeface="Raleway"/>
                </a:rPr>
                <a:t>输入你的标题</a:t>
              </a:r>
              <a:endParaRPr lang="en-US" altLang="zh-CN" sz="1400" b="0" kern="0" dirty="0">
                <a:solidFill>
                  <a:schemeClr val="tx1">
                    <a:lumMod val="75000"/>
                    <a:lumOff val="25000"/>
                  </a:schemeClr>
                </a:solidFill>
                <a:latin typeface="微软雅黑" panose="020B0503020204020204" charset="-122"/>
                <a:ea typeface="微软雅黑" panose="020B0503020204020204" charset="-122"/>
                <a:cs typeface="Raleway"/>
              </a:endParaRPr>
            </a:p>
            <a:p>
              <a:pPr defTabSz="913765">
                <a:spcBef>
                  <a:spcPct val="20000"/>
                </a:spcBef>
                <a:defRPr/>
              </a:pPr>
              <a:r>
                <a:rPr lang="zh-CN" altLang="en-US" sz="1050" b="0" kern="0" dirty="0">
                  <a:solidFill>
                    <a:schemeClr val="tx1">
                      <a:lumMod val="75000"/>
                      <a:lumOff val="25000"/>
                    </a:schemeClr>
                  </a:solidFill>
                  <a:latin typeface="微软雅黑" panose="020B0503020204020204" charset="-122"/>
                  <a:ea typeface="微软雅黑" panose="020B0503020204020204" charset="-122"/>
                  <a:cs typeface="Raleway Light"/>
                </a:rPr>
                <a:t>这里输入简单的文字概述里输入简单文字概述输入简单的文字概述里输入输入里这里输入简单的文字概述</a:t>
              </a:r>
              <a:endParaRPr lang="en-US" altLang="zh-CN" sz="1050" b="0" kern="0" dirty="0">
                <a:solidFill>
                  <a:schemeClr val="tx1">
                    <a:lumMod val="75000"/>
                    <a:lumOff val="25000"/>
                  </a:schemeClr>
                </a:solidFill>
                <a:latin typeface="微软雅黑" panose="020B0503020204020204" charset="-122"/>
                <a:ea typeface="微软雅黑" panose="020B0503020204020204" charset="-122"/>
                <a:cs typeface="Raleway Light"/>
              </a:endParaRPr>
            </a:p>
          </p:txBody>
        </p:sp>
        <p:sp>
          <p:nvSpPr>
            <p:cNvPr id="100" name="Oval 138"/>
            <p:cNvSpPr/>
            <p:nvPr/>
          </p:nvSpPr>
          <p:spPr>
            <a:xfrm>
              <a:off x="8199905" y="3196424"/>
              <a:ext cx="632713" cy="632966"/>
            </a:xfrm>
            <a:prstGeom prst="ellipse">
              <a:avLst/>
            </a:prstGeom>
            <a:solidFill>
              <a:srgbClr val="C00000"/>
            </a:solidFill>
            <a:ln w="9525" cap="flat" cmpd="sng" algn="ctr">
              <a:noFill/>
              <a:prstDash val="solid"/>
            </a:ln>
            <a:effectLst/>
          </p:spPr>
          <p:txBody>
            <a:bodyPr anchor="ctr"/>
            <a:lstStyle/>
            <a:p>
              <a:pPr algn="ctr" defTabSz="950595">
                <a:defRPr/>
              </a:pPr>
              <a:r>
                <a:rPr lang="en-US" sz="1000" kern="0" dirty="0">
                  <a:solidFill>
                    <a:schemeClr val="bg1"/>
                  </a:solidFill>
                  <a:latin typeface="微软雅黑" panose="020B0503020204020204" charset="-122"/>
                  <a:ea typeface="微软雅黑" panose="020B0503020204020204" charset="-122"/>
                  <a:cs typeface="Roboto Bold"/>
                </a:rPr>
                <a:t>06</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left)">
                                      <p:cBhvr>
                                        <p:cTn id="13" dur="500"/>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right)">
                                      <p:cBhvr>
                                        <p:cTn id="19" dur="5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right)">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500"/>
                                        <p:tgtEl>
                                          <p:spTgt spid="9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8" grpId="0" bldLvl="0" animBg="1"/>
      <p:bldP spid="79" grpId="0" bldLvl="0" animBg="1"/>
      <p:bldP spid="80" grpId="0" bldLvl="0" animBg="1"/>
      <p:bldP spid="81" grpId="0" bldLvl="0" animBg="1"/>
      <p:bldP spid="8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0" name="TextBox 4"/>
          <p:cNvSpPr txBox="1"/>
          <p:nvPr/>
        </p:nvSpPr>
        <p:spPr>
          <a:xfrm>
            <a:off x="1487172" y="2106703"/>
            <a:ext cx="86868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准备期</a:t>
            </a:r>
          </a:p>
        </p:txBody>
      </p:sp>
      <p:sp>
        <p:nvSpPr>
          <p:cNvPr id="21" name="Rectangle 5"/>
          <p:cNvSpPr/>
          <p:nvPr/>
        </p:nvSpPr>
        <p:spPr>
          <a:xfrm>
            <a:off x="1138701" y="2328688"/>
            <a:ext cx="1401350" cy="61023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2" name="TextBox 6"/>
          <p:cNvSpPr txBox="1"/>
          <p:nvPr/>
        </p:nvSpPr>
        <p:spPr>
          <a:xfrm>
            <a:off x="2379747" y="1146954"/>
            <a:ext cx="910590" cy="337185"/>
          </a:xfrm>
          <a:prstGeom prst="rect">
            <a:avLst/>
          </a:prstGeom>
          <a:noFill/>
        </p:spPr>
        <p:txBody>
          <a:bodyPr wrap="none" rtlCol="0">
            <a:spAutoFit/>
          </a:bodyPr>
          <a:lstStyle/>
          <a:p>
            <a:pPr algn="ctr" defTabSz="1218565" fontAlgn="base">
              <a:spcBef>
                <a:spcPct val="0"/>
              </a:spcBef>
              <a:spcAft>
                <a:spcPct val="0"/>
              </a:spcAft>
            </a:pPr>
            <a:r>
              <a:rPr lang="zh-CN" altLang="en-US" sz="1600" spc="300" dirty="0">
                <a:solidFill>
                  <a:srgbClr val="DA251D"/>
                </a:solidFill>
                <a:latin typeface="微软雅黑" panose="020B0503020204020204" charset="-122"/>
                <a:ea typeface="微软雅黑" panose="020B0503020204020204" charset="-122"/>
                <a:cs typeface="+mn-ea"/>
                <a:sym typeface="+mn-lt"/>
              </a:rPr>
              <a:t>实验期</a:t>
            </a:r>
          </a:p>
        </p:txBody>
      </p:sp>
      <p:sp>
        <p:nvSpPr>
          <p:cNvPr id="23" name="Rectangle 7"/>
          <p:cNvSpPr/>
          <p:nvPr/>
        </p:nvSpPr>
        <p:spPr>
          <a:xfrm>
            <a:off x="1908928" y="1401784"/>
            <a:ext cx="1778997" cy="43751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4" name="TextBox 8"/>
          <p:cNvSpPr txBox="1"/>
          <p:nvPr/>
        </p:nvSpPr>
        <p:spPr>
          <a:xfrm>
            <a:off x="4006153" y="1835566"/>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调整期</a:t>
            </a:r>
          </a:p>
        </p:txBody>
      </p:sp>
      <p:sp>
        <p:nvSpPr>
          <p:cNvPr id="25" name="Rectangle 9"/>
          <p:cNvSpPr/>
          <p:nvPr/>
        </p:nvSpPr>
        <p:spPr>
          <a:xfrm>
            <a:off x="3704967" y="2001745"/>
            <a:ext cx="1401350" cy="61023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6" name="Freeform 5"/>
          <p:cNvSpPr/>
          <p:nvPr/>
        </p:nvSpPr>
        <p:spPr bwMode="auto">
          <a:xfrm>
            <a:off x="2024514" y="2941697"/>
            <a:ext cx="422453" cy="1139953"/>
          </a:xfrm>
          <a:custGeom>
            <a:avLst/>
            <a:gdLst>
              <a:gd name="T0" fmla="*/ 90 w 213"/>
              <a:gd name="T1" fmla="*/ 374 h 573"/>
              <a:gd name="T2" fmla="*/ 83 w 213"/>
              <a:gd name="T3" fmla="*/ 427 h 573"/>
              <a:gd name="T4" fmla="*/ 55 w 213"/>
              <a:gd name="T5" fmla="*/ 498 h 573"/>
              <a:gd name="T6" fmla="*/ 63 w 213"/>
              <a:gd name="T7" fmla="*/ 550 h 573"/>
              <a:gd name="T8" fmla="*/ 85 w 213"/>
              <a:gd name="T9" fmla="*/ 567 h 573"/>
              <a:gd name="T10" fmla="*/ 14 w 213"/>
              <a:gd name="T11" fmla="*/ 554 h 573"/>
              <a:gd name="T12" fmla="*/ 22 w 213"/>
              <a:gd name="T13" fmla="*/ 496 h 573"/>
              <a:gd name="T14" fmla="*/ 44 w 213"/>
              <a:gd name="T15" fmla="*/ 389 h 573"/>
              <a:gd name="T16" fmla="*/ 36 w 213"/>
              <a:gd name="T17" fmla="*/ 335 h 573"/>
              <a:gd name="T18" fmla="*/ 24 w 213"/>
              <a:gd name="T19" fmla="*/ 251 h 573"/>
              <a:gd name="T20" fmla="*/ 20 w 213"/>
              <a:gd name="T21" fmla="*/ 103 h 573"/>
              <a:gd name="T22" fmla="*/ 31 w 213"/>
              <a:gd name="T23" fmla="*/ 55 h 573"/>
              <a:gd name="T24" fmla="*/ 86 w 213"/>
              <a:gd name="T25" fmla="*/ 29 h 573"/>
              <a:gd name="T26" fmla="*/ 94 w 213"/>
              <a:gd name="T27" fmla="*/ 55 h 573"/>
              <a:gd name="T28" fmla="*/ 94 w 213"/>
              <a:gd name="T29" fmla="*/ 13 h 573"/>
              <a:gd name="T30" fmla="*/ 120 w 213"/>
              <a:gd name="T31" fmla="*/ 13 h 573"/>
              <a:gd name="T32" fmla="*/ 122 w 213"/>
              <a:gd name="T33" fmla="*/ 37 h 573"/>
              <a:gd name="T34" fmla="*/ 91 w 213"/>
              <a:gd name="T35" fmla="*/ 98 h 573"/>
              <a:gd name="T36" fmla="*/ 106 w 213"/>
              <a:gd name="T37" fmla="*/ 104 h 573"/>
              <a:gd name="T38" fmla="*/ 140 w 213"/>
              <a:gd name="T39" fmla="*/ 57 h 573"/>
              <a:gd name="T40" fmla="*/ 141 w 213"/>
              <a:gd name="T41" fmla="*/ 23 h 573"/>
              <a:gd name="T42" fmla="*/ 164 w 213"/>
              <a:gd name="T43" fmla="*/ 41 h 573"/>
              <a:gd name="T44" fmla="*/ 149 w 213"/>
              <a:gd name="T45" fmla="*/ 86 h 573"/>
              <a:gd name="T46" fmla="*/ 114 w 213"/>
              <a:gd name="T47" fmla="*/ 139 h 573"/>
              <a:gd name="T48" fmla="*/ 89 w 213"/>
              <a:gd name="T49" fmla="*/ 166 h 573"/>
              <a:gd name="T50" fmla="*/ 88 w 213"/>
              <a:gd name="T51" fmla="*/ 249 h 573"/>
              <a:gd name="T52" fmla="*/ 196 w 213"/>
              <a:gd name="T53" fmla="*/ 275 h 573"/>
              <a:gd name="T54" fmla="*/ 188 w 213"/>
              <a:gd name="T55" fmla="*/ 341 h 573"/>
              <a:gd name="T56" fmla="*/ 148 w 213"/>
              <a:gd name="T57" fmla="*/ 400 h 573"/>
              <a:gd name="T58" fmla="*/ 166 w 213"/>
              <a:gd name="T59" fmla="*/ 425 h 573"/>
              <a:gd name="T60" fmla="*/ 184 w 213"/>
              <a:gd name="T61" fmla="*/ 434 h 573"/>
              <a:gd name="T62" fmla="*/ 140 w 213"/>
              <a:gd name="T63" fmla="*/ 432 h 573"/>
              <a:gd name="T64" fmla="*/ 110 w 213"/>
              <a:gd name="T65" fmla="*/ 400 h 573"/>
              <a:gd name="T66" fmla="*/ 141 w 213"/>
              <a:gd name="T67" fmla="*/ 351 h 573"/>
              <a:gd name="T68" fmla="*/ 89 w 213"/>
              <a:gd name="T69" fmla="*/ 31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73">
                <a:moveTo>
                  <a:pt x="89" y="310"/>
                </a:moveTo>
                <a:cubicBezTo>
                  <a:pt x="89" y="310"/>
                  <a:pt x="95" y="344"/>
                  <a:pt x="90" y="374"/>
                </a:cubicBezTo>
                <a:cubicBezTo>
                  <a:pt x="90" y="374"/>
                  <a:pt x="88" y="395"/>
                  <a:pt x="89" y="402"/>
                </a:cubicBezTo>
                <a:cubicBezTo>
                  <a:pt x="90" y="410"/>
                  <a:pt x="86" y="422"/>
                  <a:pt x="83" y="427"/>
                </a:cubicBezTo>
                <a:cubicBezTo>
                  <a:pt x="80" y="432"/>
                  <a:pt x="75" y="446"/>
                  <a:pt x="75" y="450"/>
                </a:cubicBezTo>
                <a:cubicBezTo>
                  <a:pt x="74" y="453"/>
                  <a:pt x="58" y="492"/>
                  <a:pt x="55" y="498"/>
                </a:cubicBezTo>
                <a:cubicBezTo>
                  <a:pt x="52" y="505"/>
                  <a:pt x="45" y="524"/>
                  <a:pt x="48" y="530"/>
                </a:cubicBezTo>
                <a:cubicBezTo>
                  <a:pt x="50" y="536"/>
                  <a:pt x="58" y="546"/>
                  <a:pt x="63" y="550"/>
                </a:cubicBezTo>
                <a:cubicBezTo>
                  <a:pt x="67" y="555"/>
                  <a:pt x="73" y="560"/>
                  <a:pt x="78" y="560"/>
                </a:cubicBezTo>
                <a:cubicBezTo>
                  <a:pt x="83" y="560"/>
                  <a:pt x="91" y="566"/>
                  <a:pt x="85" y="567"/>
                </a:cubicBezTo>
                <a:cubicBezTo>
                  <a:pt x="80" y="568"/>
                  <a:pt x="49" y="573"/>
                  <a:pt x="42" y="567"/>
                </a:cubicBezTo>
                <a:cubicBezTo>
                  <a:pt x="35" y="561"/>
                  <a:pt x="18" y="557"/>
                  <a:pt x="14" y="554"/>
                </a:cubicBezTo>
                <a:cubicBezTo>
                  <a:pt x="11" y="551"/>
                  <a:pt x="1" y="542"/>
                  <a:pt x="13" y="530"/>
                </a:cubicBezTo>
                <a:cubicBezTo>
                  <a:pt x="13" y="530"/>
                  <a:pt x="19" y="516"/>
                  <a:pt x="22" y="496"/>
                </a:cubicBezTo>
                <a:cubicBezTo>
                  <a:pt x="25" y="476"/>
                  <a:pt x="38" y="425"/>
                  <a:pt x="47" y="417"/>
                </a:cubicBezTo>
                <a:cubicBezTo>
                  <a:pt x="47" y="417"/>
                  <a:pt x="48" y="398"/>
                  <a:pt x="44" y="389"/>
                </a:cubicBezTo>
                <a:cubicBezTo>
                  <a:pt x="42" y="382"/>
                  <a:pt x="38" y="350"/>
                  <a:pt x="37" y="339"/>
                </a:cubicBezTo>
                <a:cubicBezTo>
                  <a:pt x="36" y="336"/>
                  <a:pt x="36" y="335"/>
                  <a:pt x="36" y="335"/>
                </a:cubicBezTo>
                <a:cubicBezTo>
                  <a:pt x="36" y="335"/>
                  <a:pt x="34" y="313"/>
                  <a:pt x="28" y="309"/>
                </a:cubicBezTo>
                <a:cubicBezTo>
                  <a:pt x="22" y="304"/>
                  <a:pt x="0" y="282"/>
                  <a:pt x="24" y="251"/>
                </a:cubicBezTo>
                <a:cubicBezTo>
                  <a:pt x="24" y="251"/>
                  <a:pt x="25" y="228"/>
                  <a:pt x="21" y="209"/>
                </a:cubicBezTo>
                <a:cubicBezTo>
                  <a:pt x="17" y="189"/>
                  <a:pt x="9" y="117"/>
                  <a:pt x="20" y="103"/>
                </a:cubicBezTo>
                <a:cubicBezTo>
                  <a:pt x="30" y="88"/>
                  <a:pt x="32" y="87"/>
                  <a:pt x="33" y="82"/>
                </a:cubicBezTo>
                <a:cubicBezTo>
                  <a:pt x="33" y="76"/>
                  <a:pt x="33" y="63"/>
                  <a:pt x="31" y="55"/>
                </a:cubicBezTo>
                <a:cubicBezTo>
                  <a:pt x="29" y="47"/>
                  <a:pt x="20" y="20"/>
                  <a:pt x="41" y="10"/>
                </a:cubicBezTo>
                <a:cubicBezTo>
                  <a:pt x="62" y="0"/>
                  <a:pt x="86" y="15"/>
                  <a:pt x="86" y="29"/>
                </a:cubicBezTo>
                <a:cubicBezTo>
                  <a:pt x="86" y="29"/>
                  <a:pt x="93" y="41"/>
                  <a:pt x="89" y="47"/>
                </a:cubicBezTo>
                <a:cubicBezTo>
                  <a:pt x="94" y="55"/>
                  <a:pt x="94" y="55"/>
                  <a:pt x="94" y="55"/>
                </a:cubicBezTo>
                <a:cubicBezTo>
                  <a:pt x="94" y="55"/>
                  <a:pt x="103" y="52"/>
                  <a:pt x="102" y="47"/>
                </a:cubicBezTo>
                <a:cubicBezTo>
                  <a:pt x="101" y="42"/>
                  <a:pt x="86" y="21"/>
                  <a:pt x="94" y="13"/>
                </a:cubicBezTo>
                <a:cubicBezTo>
                  <a:pt x="101" y="9"/>
                  <a:pt x="101" y="9"/>
                  <a:pt x="101" y="9"/>
                </a:cubicBezTo>
                <a:cubicBezTo>
                  <a:pt x="101" y="9"/>
                  <a:pt x="117" y="10"/>
                  <a:pt x="120" y="13"/>
                </a:cubicBezTo>
                <a:cubicBezTo>
                  <a:pt x="124" y="17"/>
                  <a:pt x="128" y="26"/>
                  <a:pt x="122" y="27"/>
                </a:cubicBezTo>
                <a:cubicBezTo>
                  <a:pt x="122" y="27"/>
                  <a:pt x="120" y="33"/>
                  <a:pt x="122" y="37"/>
                </a:cubicBezTo>
                <a:cubicBezTo>
                  <a:pt x="123" y="40"/>
                  <a:pt x="116" y="51"/>
                  <a:pt x="116" y="51"/>
                </a:cubicBezTo>
                <a:cubicBezTo>
                  <a:pt x="116" y="51"/>
                  <a:pt x="99" y="95"/>
                  <a:pt x="91" y="98"/>
                </a:cubicBezTo>
                <a:cubicBezTo>
                  <a:pt x="91" y="98"/>
                  <a:pt x="90" y="101"/>
                  <a:pt x="91" y="101"/>
                </a:cubicBezTo>
                <a:cubicBezTo>
                  <a:pt x="93" y="101"/>
                  <a:pt x="106" y="104"/>
                  <a:pt x="106" y="104"/>
                </a:cubicBezTo>
                <a:cubicBezTo>
                  <a:pt x="106" y="104"/>
                  <a:pt x="127" y="80"/>
                  <a:pt x="130" y="76"/>
                </a:cubicBezTo>
                <a:cubicBezTo>
                  <a:pt x="134" y="73"/>
                  <a:pt x="140" y="64"/>
                  <a:pt x="140" y="57"/>
                </a:cubicBezTo>
                <a:cubicBezTo>
                  <a:pt x="139" y="51"/>
                  <a:pt x="132" y="34"/>
                  <a:pt x="133" y="31"/>
                </a:cubicBezTo>
                <a:cubicBezTo>
                  <a:pt x="134" y="28"/>
                  <a:pt x="141" y="23"/>
                  <a:pt x="141" y="23"/>
                </a:cubicBezTo>
                <a:cubicBezTo>
                  <a:pt x="141" y="23"/>
                  <a:pt x="154" y="20"/>
                  <a:pt x="157" y="23"/>
                </a:cubicBezTo>
                <a:cubicBezTo>
                  <a:pt x="160" y="26"/>
                  <a:pt x="165" y="38"/>
                  <a:pt x="164" y="41"/>
                </a:cubicBezTo>
                <a:cubicBezTo>
                  <a:pt x="164" y="44"/>
                  <a:pt x="157" y="58"/>
                  <a:pt x="156" y="60"/>
                </a:cubicBezTo>
                <a:cubicBezTo>
                  <a:pt x="155" y="63"/>
                  <a:pt x="151" y="76"/>
                  <a:pt x="149" y="86"/>
                </a:cubicBezTo>
                <a:cubicBezTo>
                  <a:pt x="146" y="96"/>
                  <a:pt x="137" y="122"/>
                  <a:pt x="131" y="128"/>
                </a:cubicBezTo>
                <a:cubicBezTo>
                  <a:pt x="131" y="128"/>
                  <a:pt x="119" y="141"/>
                  <a:pt x="114" y="139"/>
                </a:cubicBezTo>
                <a:cubicBezTo>
                  <a:pt x="109" y="137"/>
                  <a:pt x="93" y="139"/>
                  <a:pt x="93" y="139"/>
                </a:cubicBezTo>
                <a:cubicBezTo>
                  <a:pt x="93" y="139"/>
                  <a:pt x="90" y="158"/>
                  <a:pt x="89" y="166"/>
                </a:cubicBezTo>
                <a:cubicBezTo>
                  <a:pt x="87" y="173"/>
                  <a:pt x="86" y="202"/>
                  <a:pt x="87" y="216"/>
                </a:cubicBezTo>
                <a:cubicBezTo>
                  <a:pt x="88" y="229"/>
                  <a:pt x="84" y="246"/>
                  <a:pt x="88" y="249"/>
                </a:cubicBezTo>
                <a:cubicBezTo>
                  <a:pt x="92" y="252"/>
                  <a:pt x="105" y="252"/>
                  <a:pt x="111" y="253"/>
                </a:cubicBezTo>
                <a:cubicBezTo>
                  <a:pt x="117" y="254"/>
                  <a:pt x="155" y="253"/>
                  <a:pt x="196" y="275"/>
                </a:cubicBezTo>
                <a:cubicBezTo>
                  <a:pt x="196" y="275"/>
                  <a:pt x="213" y="284"/>
                  <a:pt x="208" y="303"/>
                </a:cubicBezTo>
                <a:cubicBezTo>
                  <a:pt x="203" y="321"/>
                  <a:pt x="195" y="334"/>
                  <a:pt x="188" y="341"/>
                </a:cubicBezTo>
                <a:cubicBezTo>
                  <a:pt x="182" y="348"/>
                  <a:pt x="165" y="367"/>
                  <a:pt x="161" y="374"/>
                </a:cubicBezTo>
                <a:cubicBezTo>
                  <a:pt x="157" y="381"/>
                  <a:pt x="148" y="395"/>
                  <a:pt x="148" y="400"/>
                </a:cubicBezTo>
                <a:cubicBezTo>
                  <a:pt x="147" y="406"/>
                  <a:pt x="151" y="411"/>
                  <a:pt x="154" y="414"/>
                </a:cubicBezTo>
                <a:cubicBezTo>
                  <a:pt x="157" y="417"/>
                  <a:pt x="163" y="424"/>
                  <a:pt x="166" y="425"/>
                </a:cubicBezTo>
                <a:cubicBezTo>
                  <a:pt x="170" y="426"/>
                  <a:pt x="174" y="428"/>
                  <a:pt x="174" y="428"/>
                </a:cubicBezTo>
                <a:cubicBezTo>
                  <a:pt x="174" y="428"/>
                  <a:pt x="188" y="425"/>
                  <a:pt x="184" y="434"/>
                </a:cubicBezTo>
                <a:cubicBezTo>
                  <a:pt x="184" y="434"/>
                  <a:pt x="169" y="444"/>
                  <a:pt x="166" y="442"/>
                </a:cubicBezTo>
                <a:cubicBezTo>
                  <a:pt x="162" y="440"/>
                  <a:pt x="144" y="438"/>
                  <a:pt x="140" y="432"/>
                </a:cubicBezTo>
                <a:cubicBezTo>
                  <a:pt x="136" y="426"/>
                  <a:pt x="124" y="425"/>
                  <a:pt x="118" y="425"/>
                </a:cubicBezTo>
                <a:cubicBezTo>
                  <a:pt x="113" y="424"/>
                  <a:pt x="95" y="416"/>
                  <a:pt x="110" y="400"/>
                </a:cubicBezTo>
                <a:cubicBezTo>
                  <a:pt x="126" y="385"/>
                  <a:pt x="124" y="380"/>
                  <a:pt x="129" y="371"/>
                </a:cubicBezTo>
                <a:cubicBezTo>
                  <a:pt x="133" y="362"/>
                  <a:pt x="141" y="355"/>
                  <a:pt x="141" y="351"/>
                </a:cubicBezTo>
                <a:cubicBezTo>
                  <a:pt x="141" y="348"/>
                  <a:pt x="152" y="321"/>
                  <a:pt x="158" y="318"/>
                </a:cubicBezTo>
                <a:cubicBezTo>
                  <a:pt x="158" y="318"/>
                  <a:pt x="96" y="315"/>
                  <a:pt x="89" y="310"/>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7" name="Freeform 6"/>
          <p:cNvSpPr/>
          <p:nvPr/>
        </p:nvSpPr>
        <p:spPr bwMode="auto">
          <a:xfrm>
            <a:off x="2753291" y="1733143"/>
            <a:ext cx="551536" cy="1092176"/>
          </a:xfrm>
          <a:custGeom>
            <a:avLst/>
            <a:gdLst>
              <a:gd name="T0" fmla="*/ 149 w 278"/>
              <a:gd name="T1" fmla="*/ 352 h 549"/>
              <a:gd name="T2" fmla="*/ 143 w 278"/>
              <a:gd name="T3" fmla="*/ 416 h 549"/>
              <a:gd name="T4" fmla="*/ 71 w 278"/>
              <a:gd name="T5" fmla="*/ 458 h 549"/>
              <a:gd name="T6" fmla="*/ 32 w 278"/>
              <a:gd name="T7" fmla="*/ 502 h 549"/>
              <a:gd name="T8" fmla="*/ 28 w 278"/>
              <a:gd name="T9" fmla="*/ 531 h 549"/>
              <a:gd name="T10" fmla="*/ 5 w 278"/>
              <a:gd name="T11" fmla="*/ 515 h 549"/>
              <a:gd name="T12" fmla="*/ 2 w 278"/>
              <a:gd name="T13" fmla="*/ 474 h 549"/>
              <a:gd name="T14" fmla="*/ 45 w 278"/>
              <a:gd name="T15" fmla="*/ 440 h 549"/>
              <a:gd name="T16" fmla="*/ 105 w 278"/>
              <a:gd name="T17" fmla="*/ 377 h 549"/>
              <a:gd name="T18" fmla="*/ 75 w 278"/>
              <a:gd name="T19" fmla="*/ 298 h 549"/>
              <a:gd name="T20" fmla="*/ 65 w 278"/>
              <a:gd name="T21" fmla="*/ 191 h 549"/>
              <a:gd name="T22" fmla="*/ 75 w 278"/>
              <a:gd name="T23" fmla="*/ 93 h 549"/>
              <a:gd name="T24" fmla="*/ 110 w 278"/>
              <a:gd name="T25" fmla="*/ 6 h 549"/>
              <a:gd name="T26" fmla="*/ 154 w 278"/>
              <a:gd name="T27" fmla="*/ 54 h 549"/>
              <a:gd name="T28" fmla="*/ 147 w 278"/>
              <a:gd name="T29" fmla="*/ 77 h 549"/>
              <a:gd name="T30" fmla="*/ 202 w 278"/>
              <a:gd name="T31" fmla="*/ 56 h 549"/>
              <a:gd name="T32" fmla="*/ 216 w 278"/>
              <a:gd name="T33" fmla="*/ 25 h 549"/>
              <a:gd name="T34" fmla="*/ 237 w 278"/>
              <a:gd name="T35" fmla="*/ 35 h 549"/>
              <a:gd name="T36" fmla="*/ 229 w 278"/>
              <a:gd name="T37" fmla="*/ 43 h 549"/>
              <a:gd name="T38" fmla="*/ 211 w 278"/>
              <a:gd name="T39" fmla="*/ 69 h 549"/>
              <a:gd name="T40" fmla="*/ 159 w 278"/>
              <a:gd name="T41" fmla="*/ 106 h 549"/>
              <a:gd name="T42" fmla="*/ 189 w 278"/>
              <a:gd name="T43" fmla="*/ 101 h 549"/>
              <a:gd name="T44" fmla="*/ 240 w 278"/>
              <a:gd name="T45" fmla="*/ 70 h 549"/>
              <a:gd name="T46" fmla="*/ 255 w 278"/>
              <a:gd name="T47" fmla="*/ 42 h 549"/>
              <a:gd name="T48" fmla="*/ 274 w 278"/>
              <a:gd name="T49" fmla="*/ 54 h 549"/>
              <a:gd name="T50" fmla="*/ 255 w 278"/>
              <a:gd name="T51" fmla="*/ 81 h 549"/>
              <a:gd name="T52" fmla="*/ 197 w 278"/>
              <a:gd name="T53" fmla="*/ 132 h 549"/>
              <a:gd name="T54" fmla="*/ 137 w 278"/>
              <a:gd name="T55" fmla="*/ 140 h 549"/>
              <a:gd name="T56" fmla="*/ 130 w 278"/>
              <a:gd name="T57" fmla="*/ 223 h 549"/>
              <a:gd name="T58" fmla="*/ 196 w 278"/>
              <a:gd name="T59" fmla="*/ 184 h 549"/>
              <a:gd name="T60" fmla="*/ 230 w 278"/>
              <a:gd name="T61" fmla="*/ 228 h 549"/>
              <a:gd name="T62" fmla="*/ 202 w 278"/>
              <a:gd name="T63" fmla="*/ 313 h 549"/>
              <a:gd name="T64" fmla="*/ 241 w 278"/>
              <a:gd name="T65" fmla="*/ 322 h 549"/>
              <a:gd name="T66" fmla="*/ 205 w 278"/>
              <a:gd name="T67" fmla="*/ 338 h 549"/>
              <a:gd name="T68" fmla="*/ 163 w 278"/>
              <a:gd name="T69" fmla="*/ 318 h 549"/>
              <a:gd name="T70" fmla="*/ 179 w 278"/>
              <a:gd name="T71" fmla="*/ 264 h 549"/>
              <a:gd name="T72" fmla="*/ 132 w 278"/>
              <a:gd name="T73" fmla="*/ 29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 h="549">
                <a:moveTo>
                  <a:pt x="132" y="292"/>
                </a:moveTo>
                <a:cubicBezTo>
                  <a:pt x="132" y="292"/>
                  <a:pt x="148" y="326"/>
                  <a:pt x="149" y="352"/>
                </a:cubicBezTo>
                <a:cubicBezTo>
                  <a:pt x="149" y="377"/>
                  <a:pt x="151" y="378"/>
                  <a:pt x="152" y="385"/>
                </a:cubicBezTo>
                <a:cubicBezTo>
                  <a:pt x="153" y="391"/>
                  <a:pt x="152" y="408"/>
                  <a:pt x="143" y="416"/>
                </a:cubicBezTo>
                <a:cubicBezTo>
                  <a:pt x="134" y="423"/>
                  <a:pt x="120" y="427"/>
                  <a:pt x="114" y="432"/>
                </a:cubicBezTo>
                <a:cubicBezTo>
                  <a:pt x="109" y="437"/>
                  <a:pt x="81" y="453"/>
                  <a:pt x="71" y="458"/>
                </a:cubicBezTo>
                <a:cubicBezTo>
                  <a:pt x="61" y="463"/>
                  <a:pt x="40" y="481"/>
                  <a:pt x="38" y="487"/>
                </a:cubicBezTo>
                <a:cubicBezTo>
                  <a:pt x="35" y="492"/>
                  <a:pt x="33" y="493"/>
                  <a:pt x="32" y="502"/>
                </a:cubicBezTo>
                <a:cubicBezTo>
                  <a:pt x="31" y="511"/>
                  <a:pt x="25" y="520"/>
                  <a:pt x="30" y="526"/>
                </a:cubicBezTo>
                <a:cubicBezTo>
                  <a:pt x="34" y="533"/>
                  <a:pt x="30" y="530"/>
                  <a:pt x="28" y="531"/>
                </a:cubicBezTo>
                <a:cubicBezTo>
                  <a:pt x="28" y="531"/>
                  <a:pt x="25" y="549"/>
                  <a:pt x="14" y="530"/>
                </a:cubicBezTo>
                <a:cubicBezTo>
                  <a:pt x="3" y="512"/>
                  <a:pt x="7" y="518"/>
                  <a:pt x="5" y="515"/>
                </a:cubicBezTo>
                <a:cubicBezTo>
                  <a:pt x="3" y="511"/>
                  <a:pt x="4" y="505"/>
                  <a:pt x="5" y="498"/>
                </a:cubicBezTo>
                <a:cubicBezTo>
                  <a:pt x="6" y="490"/>
                  <a:pt x="3" y="477"/>
                  <a:pt x="2" y="474"/>
                </a:cubicBezTo>
                <a:cubicBezTo>
                  <a:pt x="0" y="470"/>
                  <a:pt x="2" y="456"/>
                  <a:pt x="19" y="456"/>
                </a:cubicBezTo>
                <a:cubicBezTo>
                  <a:pt x="19" y="456"/>
                  <a:pt x="34" y="455"/>
                  <a:pt x="45" y="440"/>
                </a:cubicBezTo>
                <a:cubicBezTo>
                  <a:pt x="57" y="425"/>
                  <a:pt x="85" y="399"/>
                  <a:pt x="105" y="396"/>
                </a:cubicBezTo>
                <a:cubicBezTo>
                  <a:pt x="105" y="396"/>
                  <a:pt x="109" y="383"/>
                  <a:pt x="105" y="377"/>
                </a:cubicBezTo>
                <a:cubicBezTo>
                  <a:pt x="100" y="372"/>
                  <a:pt x="84" y="322"/>
                  <a:pt x="83" y="311"/>
                </a:cubicBezTo>
                <a:cubicBezTo>
                  <a:pt x="83" y="311"/>
                  <a:pt x="80" y="304"/>
                  <a:pt x="75" y="298"/>
                </a:cubicBezTo>
                <a:cubicBezTo>
                  <a:pt x="70" y="293"/>
                  <a:pt x="50" y="260"/>
                  <a:pt x="65" y="243"/>
                </a:cubicBezTo>
                <a:cubicBezTo>
                  <a:pt x="65" y="243"/>
                  <a:pt x="65" y="202"/>
                  <a:pt x="65" y="191"/>
                </a:cubicBezTo>
                <a:cubicBezTo>
                  <a:pt x="65" y="180"/>
                  <a:pt x="61" y="152"/>
                  <a:pt x="63" y="138"/>
                </a:cubicBezTo>
                <a:cubicBezTo>
                  <a:pt x="64" y="124"/>
                  <a:pt x="67" y="105"/>
                  <a:pt x="75" y="93"/>
                </a:cubicBezTo>
                <a:cubicBezTo>
                  <a:pt x="83" y="82"/>
                  <a:pt x="90" y="75"/>
                  <a:pt x="91" y="65"/>
                </a:cubicBezTo>
                <a:cubicBezTo>
                  <a:pt x="93" y="56"/>
                  <a:pt x="80" y="14"/>
                  <a:pt x="110" y="6"/>
                </a:cubicBezTo>
                <a:cubicBezTo>
                  <a:pt x="110" y="6"/>
                  <a:pt x="163" y="0"/>
                  <a:pt x="156" y="38"/>
                </a:cubicBezTo>
                <a:cubicBezTo>
                  <a:pt x="156" y="38"/>
                  <a:pt x="157" y="51"/>
                  <a:pt x="154" y="54"/>
                </a:cubicBezTo>
                <a:cubicBezTo>
                  <a:pt x="154" y="54"/>
                  <a:pt x="163" y="71"/>
                  <a:pt x="150" y="72"/>
                </a:cubicBezTo>
                <a:cubicBezTo>
                  <a:pt x="147" y="77"/>
                  <a:pt x="147" y="77"/>
                  <a:pt x="147" y="77"/>
                </a:cubicBezTo>
                <a:cubicBezTo>
                  <a:pt x="147" y="77"/>
                  <a:pt x="160" y="72"/>
                  <a:pt x="168" y="69"/>
                </a:cubicBezTo>
                <a:cubicBezTo>
                  <a:pt x="175" y="66"/>
                  <a:pt x="198" y="60"/>
                  <a:pt x="202" y="56"/>
                </a:cubicBezTo>
                <a:cubicBezTo>
                  <a:pt x="206" y="52"/>
                  <a:pt x="205" y="46"/>
                  <a:pt x="206" y="41"/>
                </a:cubicBezTo>
                <a:cubicBezTo>
                  <a:pt x="207" y="37"/>
                  <a:pt x="213" y="28"/>
                  <a:pt x="216" y="25"/>
                </a:cubicBezTo>
                <a:cubicBezTo>
                  <a:pt x="216" y="25"/>
                  <a:pt x="245" y="19"/>
                  <a:pt x="234" y="29"/>
                </a:cubicBezTo>
                <a:cubicBezTo>
                  <a:pt x="237" y="35"/>
                  <a:pt x="237" y="35"/>
                  <a:pt x="237" y="35"/>
                </a:cubicBezTo>
                <a:cubicBezTo>
                  <a:pt x="236" y="44"/>
                  <a:pt x="236" y="44"/>
                  <a:pt x="236" y="44"/>
                </a:cubicBezTo>
                <a:cubicBezTo>
                  <a:pt x="236" y="44"/>
                  <a:pt x="229" y="53"/>
                  <a:pt x="229" y="43"/>
                </a:cubicBezTo>
                <a:cubicBezTo>
                  <a:pt x="229" y="43"/>
                  <a:pt x="224" y="47"/>
                  <a:pt x="224" y="52"/>
                </a:cubicBezTo>
                <a:cubicBezTo>
                  <a:pt x="224" y="56"/>
                  <a:pt x="217" y="67"/>
                  <a:pt x="211" y="69"/>
                </a:cubicBezTo>
                <a:cubicBezTo>
                  <a:pt x="211" y="69"/>
                  <a:pt x="198" y="77"/>
                  <a:pt x="192" y="81"/>
                </a:cubicBezTo>
                <a:cubicBezTo>
                  <a:pt x="186" y="85"/>
                  <a:pt x="164" y="105"/>
                  <a:pt x="159" y="106"/>
                </a:cubicBezTo>
                <a:cubicBezTo>
                  <a:pt x="159" y="106"/>
                  <a:pt x="171" y="110"/>
                  <a:pt x="174" y="108"/>
                </a:cubicBezTo>
                <a:cubicBezTo>
                  <a:pt x="178" y="106"/>
                  <a:pt x="185" y="104"/>
                  <a:pt x="189" y="101"/>
                </a:cubicBezTo>
                <a:cubicBezTo>
                  <a:pt x="194" y="99"/>
                  <a:pt x="219" y="86"/>
                  <a:pt x="224" y="82"/>
                </a:cubicBezTo>
                <a:cubicBezTo>
                  <a:pt x="230" y="77"/>
                  <a:pt x="240" y="73"/>
                  <a:pt x="240" y="70"/>
                </a:cubicBezTo>
                <a:cubicBezTo>
                  <a:pt x="241" y="66"/>
                  <a:pt x="243" y="51"/>
                  <a:pt x="243" y="51"/>
                </a:cubicBezTo>
                <a:cubicBezTo>
                  <a:pt x="243" y="51"/>
                  <a:pt x="251" y="43"/>
                  <a:pt x="255" y="42"/>
                </a:cubicBezTo>
                <a:cubicBezTo>
                  <a:pt x="259" y="41"/>
                  <a:pt x="262" y="42"/>
                  <a:pt x="267" y="45"/>
                </a:cubicBezTo>
                <a:cubicBezTo>
                  <a:pt x="272" y="49"/>
                  <a:pt x="276" y="52"/>
                  <a:pt x="274" y="54"/>
                </a:cubicBezTo>
                <a:cubicBezTo>
                  <a:pt x="273" y="56"/>
                  <a:pt x="278" y="59"/>
                  <a:pt x="271" y="65"/>
                </a:cubicBezTo>
                <a:cubicBezTo>
                  <a:pt x="265" y="72"/>
                  <a:pt x="257" y="80"/>
                  <a:pt x="255" y="81"/>
                </a:cubicBezTo>
                <a:cubicBezTo>
                  <a:pt x="253" y="82"/>
                  <a:pt x="231" y="105"/>
                  <a:pt x="225" y="111"/>
                </a:cubicBezTo>
                <a:cubicBezTo>
                  <a:pt x="219" y="118"/>
                  <a:pt x="201" y="131"/>
                  <a:pt x="197" y="132"/>
                </a:cubicBezTo>
                <a:cubicBezTo>
                  <a:pt x="193" y="134"/>
                  <a:pt x="196" y="137"/>
                  <a:pt x="188" y="137"/>
                </a:cubicBezTo>
                <a:cubicBezTo>
                  <a:pt x="180" y="137"/>
                  <a:pt x="142" y="141"/>
                  <a:pt x="137" y="140"/>
                </a:cubicBezTo>
                <a:cubicBezTo>
                  <a:pt x="137" y="140"/>
                  <a:pt x="136" y="177"/>
                  <a:pt x="132" y="195"/>
                </a:cubicBezTo>
                <a:cubicBezTo>
                  <a:pt x="130" y="223"/>
                  <a:pt x="130" y="223"/>
                  <a:pt x="130" y="223"/>
                </a:cubicBezTo>
                <a:cubicBezTo>
                  <a:pt x="130" y="223"/>
                  <a:pt x="153" y="205"/>
                  <a:pt x="165" y="198"/>
                </a:cubicBezTo>
                <a:cubicBezTo>
                  <a:pt x="177" y="191"/>
                  <a:pt x="190" y="186"/>
                  <a:pt x="196" y="184"/>
                </a:cubicBezTo>
                <a:cubicBezTo>
                  <a:pt x="201" y="181"/>
                  <a:pt x="227" y="169"/>
                  <a:pt x="235" y="196"/>
                </a:cubicBezTo>
                <a:cubicBezTo>
                  <a:pt x="235" y="196"/>
                  <a:pt x="236" y="214"/>
                  <a:pt x="230" y="228"/>
                </a:cubicBezTo>
                <a:cubicBezTo>
                  <a:pt x="223" y="243"/>
                  <a:pt x="212" y="263"/>
                  <a:pt x="208" y="274"/>
                </a:cubicBezTo>
                <a:cubicBezTo>
                  <a:pt x="203" y="285"/>
                  <a:pt x="198" y="311"/>
                  <a:pt x="202" y="313"/>
                </a:cubicBezTo>
                <a:cubicBezTo>
                  <a:pt x="207" y="316"/>
                  <a:pt x="217" y="323"/>
                  <a:pt x="222" y="322"/>
                </a:cubicBezTo>
                <a:cubicBezTo>
                  <a:pt x="226" y="321"/>
                  <a:pt x="241" y="314"/>
                  <a:pt x="241" y="322"/>
                </a:cubicBezTo>
                <a:cubicBezTo>
                  <a:pt x="241" y="322"/>
                  <a:pt x="237" y="330"/>
                  <a:pt x="233" y="331"/>
                </a:cubicBezTo>
                <a:cubicBezTo>
                  <a:pt x="233" y="331"/>
                  <a:pt x="214" y="341"/>
                  <a:pt x="205" y="338"/>
                </a:cubicBezTo>
                <a:cubicBezTo>
                  <a:pt x="196" y="336"/>
                  <a:pt x="188" y="337"/>
                  <a:pt x="181" y="338"/>
                </a:cubicBezTo>
                <a:cubicBezTo>
                  <a:pt x="173" y="339"/>
                  <a:pt x="155" y="335"/>
                  <a:pt x="163" y="318"/>
                </a:cubicBezTo>
                <a:cubicBezTo>
                  <a:pt x="171" y="302"/>
                  <a:pt x="170" y="299"/>
                  <a:pt x="171" y="295"/>
                </a:cubicBezTo>
                <a:cubicBezTo>
                  <a:pt x="172" y="292"/>
                  <a:pt x="179" y="267"/>
                  <a:pt x="179" y="264"/>
                </a:cubicBezTo>
                <a:cubicBezTo>
                  <a:pt x="179" y="261"/>
                  <a:pt x="178" y="246"/>
                  <a:pt x="181" y="242"/>
                </a:cubicBezTo>
                <a:cubicBezTo>
                  <a:pt x="181" y="242"/>
                  <a:pt x="143" y="291"/>
                  <a:pt x="132" y="292"/>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8" name="Freeform 7"/>
          <p:cNvSpPr>
            <a:spLocks noEditPoints="1"/>
          </p:cNvSpPr>
          <p:nvPr/>
        </p:nvSpPr>
        <p:spPr bwMode="auto">
          <a:xfrm>
            <a:off x="4112774" y="1070747"/>
            <a:ext cx="555728" cy="767792"/>
          </a:xfrm>
          <a:custGeom>
            <a:avLst/>
            <a:gdLst>
              <a:gd name="T0" fmla="*/ 267 w 280"/>
              <a:gd name="T1" fmla="*/ 160 h 386"/>
              <a:gd name="T2" fmla="*/ 250 w 280"/>
              <a:gd name="T3" fmla="*/ 162 h 386"/>
              <a:gd name="T4" fmla="*/ 231 w 280"/>
              <a:gd name="T5" fmla="*/ 164 h 386"/>
              <a:gd name="T6" fmla="*/ 204 w 280"/>
              <a:gd name="T7" fmla="*/ 153 h 386"/>
              <a:gd name="T8" fmla="*/ 225 w 280"/>
              <a:gd name="T9" fmla="*/ 151 h 386"/>
              <a:gd name="T10" fmla="*/ 237 w 280"/>
              <a:gd name="T11" fmla="*/ 142 h 386"/>
              <a:gd name="T12" fmla="*/ 250 w 280"/>
              <a:gd name="T13" fmla="*/ 143 h 386"/>
              <a:gd name="T14" fmla="*/ 256 w 280"/>
              <a:gd name="T15" fmla="*/ 133 h 386"/>
              <a:gd name="T16" fmla="*/ 251 w 280"/>
              <a:gd name="T17" fmla="*/ 123 h 386"/>
              <a:gd name="T18" fmla="*/ 244 w 280"/>
              <a:gd name="T19" fmla="*/ 113 h 386"/>
              <a:gd name="T20" fmla="*/ 233 w 280"/>
              <a:gd name="T21" fmla="*/ 116 h 386"/>
              <a:gd name="T22" fmla="*/ 214 w 280"/>
              <a:gd name="T23" fmla="*/ 133 h 386"/>
              <a:gd name="T24" fmla="*/ 191 w 280"/>
              <a:gd name="T25" fmla="*/ 134 h 386"/>
              <a:gd name="T26" fmla="*/ 145 w 280"/>
              <a:gd name="T27" fmla="*/ 132 h 386"/>
              <a:gd name="T28" fmla="*/ 134 w 280"/>
              <a:gd name="T29" fmla="*/ 125 h 386"/>
              <a:gd name="T30" fmla="*/ 112 w 280"/>
              <a:gd name="T31" fmla="*/ 101 h 386"/>
              <a:gd name="T32" fmla="*/ 114 w 280"/>
              <a:gd name="T33" fmla="*/ 88 h 386"/>
              <a:gd name="T34" fmla="*/ 140 w 280"/>
              <a:gd name="T35" fmla="*/ 72 h 386"/>
              <a:gd name="T36" fmla="*/ 145 w 280"/>
              <a:gd name="T37" fmla="*/ 56 h 386"/>
              <a:gd name="T38" fmla="*/ 150 w 280"/>
              <a:gd name="T39" fmla="*/ 39 h 386"/>
              <a:gd name="T40" fmla="*/ 106 w 280"/>
              <a:gd name="T41" fmla="*/ 5 h 386"/>
              <a:gd name="T42" fmla="*/ 84 w 280"/>
              <a:gd name="T43" fmla="*/ 55 h 386"/>
              <a:gd name="T44" fmla="*/ 75 w 280"/>
              <a:gd name="T45" fmla="*/ 74 h 386"/>
              <a:gd name="T46" fmla="*/ 57 w 280"/>
              <a:gd name="T47" fmla="*/ 94 h 386"/>
              <a:gd name="T48" fmla="*/ 6 w 280"/>
              <a:gd name="T49" fmla="*/ 238 h 386"/>
              <a:gd name="T50" fmla="*/ 82 w 280"/>
              <a:gd name="T51" fmla="*/ 284 h 386"/>
              <a:gd name="T52" fmla="*/ 109 w 280"/>
              <a:gd name="T53" fmla="*/ 277 h 386"/>
              <a:gd name="T54" fmla="*/ 77 w 280"/>
              <a:gd name="T55" fmla="*/ 308 h 386"/>
              <a:gd name="T56" fmla="*/ 58 w 280"/>
              <a:gd name="T57" fmla="*/ 325 h 386"/>
              <a:gd name="T58" fmla="*/ 52 w 280"/>
              <a:gd name="T59" fmla="*/ 343 h 386"/>
              <a:gd name="T60" fmla="*/ 66 w 280"/>
              <a:gd name="T61" fmla="*/ 359 h 386"/>
              <a:gd name="T62" fmla="*/ 84 w 280"/>
              <a:gd name="T63" fmla="*/ 377 h 386"/>
              <a:gd name="T64" fmla="*/ 97 w 280"/>
              <a:gd name="T65" fmla="*/ 383 h 386"/>
              <a:gd name="T66" fmla="*/ 107 w 280"/>
              <a:gd name="T67" fmla="*/ 385 h 386"/>
              <a:gd name="T68" fmla="*/ 106 w 280"/>
              <a:gd name="T69" fmla="*/ 370 h 386"/>
              <a:gd name="T70" fmla="*/ 91 w 280"/>
              <a:gd name="T71" fmla="*/ 340 h 386"/>
              <a:gd name="T72" fmla="*/ 119 w 280"/>
              <a:gd name="T73" fmla="*/ 313 h 386"/>
              <a:gd name="T74" fmla="*/ 137 w 280"/>
              <a:gd name="T75" fmla="*/ 317 h 386"/>
              <a:gd name="T76" fmla="*/ 161 w 280"/>
              <a:gd name="T77" fmla="*/ 312 h 386"/>
              <a:gd name="T78" fmla="*/ 182 w 280"/>
              <a:gd name="T79" fmla="*/ 305 h 386"/>
              <a:gd name="T80" fmla="*/ 194 w 280"/>
              <a:gd name="T81" fmla="*/ 295 h 386"/>
              <a:gd name="T82" fmla="*/ 175 w 280"/>
              <a:gd name="T83" fmla="*/ 293 h 386"/>
              <a:gd name="T84" fmla="*/ 156 w 280"/>
              <a:gd name="T85" fmla="*/ 289 h 386"/>
              <a:gd name="T86" fmla="*/ 160 w 280"/>
              <a:gd name="T87" fmla="*/ 234 h 386"/>
              <a:gd name="T88" fmla="*/ 175 w 280"/>
              <a:gd name="T89" fmla="*/ 178 h 386"/>
              <a:gd name="T90" fmla="*/ 192 w 280"/>
              <a:gd name="T91" fmla="*/ 179 h 386"/>
              <a:gd name="T92" fmla="*/ 221 w 280"/>
              <a:gd name="T93" fmla="*/ 179 h 386"/>
              <a:gd name="T94" fmla="*/ 238 w 280"/>
              <a:gd name="T95" fmla="*/ 181 h 386"/>
              <a:gd name="T96" fmla="*/ 252 w 280"/>
              <a:gd name="T97" fmla="*/ 183 h 386"/>
              <a:gd name="T98" fmla="*/ 259 w 280"/>
              <a:gd name="T99" fmla="*/ 189 h 386"/>
              <a:gd name="T100" fmla="*/ 273 w 280"/>
              <a:gd name="T101" fmla="*/ 186 h 386"/>
              <a:gd name="T102" fmla="*/ 280 w 280"/>
              <a:gd name="T103" fmla="*/ 174 h 386"/>
              <a:gd name="T104" fmla="*/ 267 w 280"/>
              <a:gd name="T105" fmla="*/ 160 h 386"/>
              <a:gd name="T106" fmla="*/ 118 w 280"/>
              <a:gd name="T107" fmla="*/ 230 h 386"/>
              <a:gd name="T108" fmla="*/ 127 w 280"/>
              <a:gd name="T109" fmla="*/ 214 h 386"/>
              <a:gd name="T110" fmla="*/ 128 w 280"/>
              <a:gd name="T111" fmla="*/ 229 h 386"/>
              <a:gd name="T112" fmla="*/ 118 w 280"/>
              <a:gd name="T113" fmla="*/ 230 h 386"/>
              <a:gd name="T114" fmla="*/ 99 w 280"/>
              <a:gd name="T115" fmla="*/ 181 h 386"/>
              <a:gd name="T116" fmla="*/ 113 w 280"/>
              <a:gd name="T117" fmla="*/ 159 h 386"/>
              <a:gd name="T118" fmla="*/ 131 w 280"/>
              <a:gd name="T119" fmla="*/ 159 h 386"/>
              <a:gd name="T120" fmla="*/ 99 w 280"/>
              <a:gd name="T121" fmla="*/ 18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 h="386">
                <a:moveTo>
                  <a:pt x="267" y="160"/>
                </a:moveTo>
                <a:cubicBezTo>
                  <a:pt x="263" y="153"/>
                  <a:pt x="254" y="161"/>
                  <a:pt x="250" y="162"/>
                </a:cubicBezTo>
                <a:cubicBezTo>
                  <a:pt x="246" y="163"/>
                  <a:pt x="237" y="164"/>
                  <a:pt x="231" y="164"/>
                </a:cubicBezTo>
                <a:cubicBezTo>
                  <a:pt x="225" y="164"/>
                  <a:pt x="204" y="153"/>
                  <a:pt x="204" y="153"/>
                </a:cubicBezTo>
                <a:cubicBezTo>
                  <a:pt x="204" y="153"/>
                  <a:pt x="219" y="151"/>
                  <a:pt x="225" y="151"/>
                </a:cubicBezTo>
                <a:cubicBezTo>
                  <a:pt x="231" y="151"/>
                  <a:pt x="237" y="142"/>
                  <a:pt x="237" y="142"/>
                </a:cubicBezTo>
                <a:cubicBezTo>
                  <a:pt x="240" y="146"/>
                  <a:pt x="250" y="143"/>
                  <a:pt x="250" y="143"/>
                </a:cubicBezTo>
                <a:cubicBezTo>
                  <a:pt x="250" y="143"/>
                  <a:pt x="253" y="138"/>
                  <a:pt x="256" y="133"/>
                </a:cubicBezTo>
                <a:cubicBezTo>
                  <a:pt x="259" y="129"/>
                  <a:pt x="251" y="123"/>
                  <a:pt x="251" y="123"/>
                </a:cubicBezTo>
                <a:cubicBezTo>
                  <a:pt x="274" y="124"/>
                  <a:pt x="244" y="113"/>
                  <a:pt x="244" y="113"/>
                </a:cubicBezTo>
                <a:cubicBezTo>
                  <a:pt x="244" y="113"/>
                  <a:pt x="240" y="114"/>
                  <a:pt x="233" y="116"/>
                </a:cubicBezTo>
                <a:cubicBezTo>
                  <a:pt x="225" y="117"/>
                  <a:pt x="218" y="131"/>
                  <a:pt x="214" y="133"/>
                </a:cubicBezTo>
                <a:cubicBezTo>
                  <a:pt x="211" y="134"/>
                  <a:pt x="205" y="134"/>
                  <a:pt x="191" y="134"/>
                </a:cubicBezTo>
                <a:cubicBezTo>
                  <a:pt x="177" y="135"/>
                  <a:pt x="147" y="132"/>
                  <a:pt x="145" y="132"/>
                </a:cubicBezTo>
                <a:cubicBezTo>
                  <a:pt x="144" y="132"/>
                  <a:pt x="141" y="133"/>
                  <a:pt x="134" y="125"/>
                </a:cubicBezTo>
                <a:cubicBezTo>
                  <a:pt x="126" y="117"/>
                  <a:pt x="113" y="104"/>
                  <a:pt x="112" y="101"/>
                </a:cubicBezTo>
                <a:cubicBezTo>
                  <a:pt x="110" y="99"/>
                  <a:pt x="114" y="88"/>
                  <a:pt x="114" y="88"/>
                </a:cubicBezTo>
                <a:cubicBezTo>
                  <a:pt x="129" y="93"/>
                  <a:pt x="140" y="72"/>
                  <a:pt x="140" y="72"/>
                </a:cubicBezTo>
                <a:cubicBezTo>
                  <a:pt x="150" y="76"/>
                  <a:pt x="145" y="56"/>
                  <a:pt x="145" y="56"/>
                </a:cubicBezTo>
                <a:cubicBezTo>
                  <a:pt x="150" y="53"/>
                  <a:pt x="150" y="39"/>
                  <a:pt x="150" y="39"/>
                </a:cubicBezTo>
                <a:cubicBezTo>
                  <a:pt x="156" y="0"/>
                  <a:pt x="106" y="5"/>
                  <a:pt x="106" y="5"/>
                </a:cubicBezTo>
                <a:cubicBezTo>
                  <a:pt x="80" y="9"/>
                  <a:pt x="84" y="48"/>
                  <a:pt x="84" y="55"/>
                </a:cubicBezTo>
                <a:cubicBezTo>
                  <a:pt x="83" y="63"/>
                  <a:pt x="77" y="72"/>
                  <a:pt x="75" y="74"/>
                </a:cubicBezTo>
                <a:cubicBezTo>
                  <a:pt x="73" y="75"/>
                  <a:pt x="57" y="94"/>
                  <a:pt x="57" y="94"/>
                </a:cubicBezTo>
                <a:cubicBezTo>
                  <a:pt x="17" y="141"/>
                  <a:pt x="6" y="238"/>
                  <a:pt x="6" y="238"/>
                </a:cubicBezTo>
                <a:cubicBezTo>
                  <a:pt x="0" y="308"/>
                  <a:pt x="73" y="286"/>
                  <a:pt x="82" y="284"/>
                </a:cubicBezTo>
                <a:cubicBezTo>
                  <a:pt x="91" y="281"/>
                  <a:pt x="109" y="277"/>
                  <a:pt x="109" y="277"/>
                </a:cubicBezTo>
                <a:cubicBezTo>
                  <a:pt x="104" y="279"/>
                  <a:pt x="82" y="302"/>
                  <a:pt x="77" y="308"/>
                </a:cubicBezTo>
                <a:cubicBezTo>
                  <a:pt x="73" y="314"/>
                  <a:pt x="69" y="319"/>
                  <a:pt x="58" y="325"/>
                </a:cubicBezTo>
                <a:cubicBezTo>
                  <a:pt x="47" y="331"/>
                  <a:pt x="48" y="337"/>
                  <a:pt x="52" y="343"/>
                </a:cubicBezTo>
                <a:cubicBezTo>
                  <a:pt x="56" y="349"/>
                  <a:pt x="64" y="352"/>
                  <a:pt x="66" y="359"/>
                </a:cubicBezTo>
                <a:cubicBezTo>
                  <a:pt x="66" y="359"/>
                  <a:pt x="79" y="375"/>
                  <a:pt x="84" y="377"/>
                </a:cubicBezTo>
                <a:cubicBezTo>
                  <a:pt x="89" y="379"/>
                  <a:pt x="92" y="380"/>
                  <a:pt x="97" y="383"/>
                </a:cubicBezTo>
                <a:cubicBezTo>
                  <a:pt x="101" y="386"/>
                  <a:pt x="107" y="385"/>
                  <a:pt x="107" y="385"/>
                </a:cubicBezTo>
                <a:cubicBezTo>
                  <a:pt x="120" y="382"/>
                  <a:pt x="106" y="370"/>
                  <a:pt x="106" y="370"/>
                </a:cubicBezTo>
                <a:cubicBezTo>
                  <a:pt x="97" y="364"/>
                  <a:pt x="91" y="340"/>
                  <a:pt x="91" y="340"/>
                </a:cubicBezTo>
                <a:cubicBezTo>
                  <a:pt x="89" y="325"/>
                  <a:pt x="119" y="313"/>
                  <a:pt x="119" y="313"/>
                </a:cubicBezTo>
                <a:cubicBezTo>
                  <a:pt x="114" y="324"/>
                  <a:pt x="133" y="318"/>
                  <a:pt x="137" y="317"/>
                </a:cubicBezTo>
                <a:cubicBezTo>
                  <a:pt x="140" y="316"/>
                  <a:pt x="156" y="312"/>
                  <a:pt x="161" y="312"/>
                </a:cubicBezTo>
                <a:cubicBezTo>
                  <a:pt x="167" y="311"/>
                  <a:pt x="178" y="307"/>
                  <a:pt x="182" y="305"/>
                </a:cubicBezTo>
                <a:cubicBezTo>
                  <a:pt x="186" y="303"/>
                  <a:pt x="190" y="308"/>
                  <a:pt x="194" y="295"/>
                </a:cubicBezTo>
                <a:cubicBezTo>
                  <a:pt x="199" y="283"/>
                  <a:pt x="180" y="291"/>
                  <a:pt x="175" y="293"/>
                </a:cubicBezTo>
                <a:cubicBezTo>
                  <a:pt x="170" y="296"/>
                  <a:pt x="156" y="289"/>
                  <a:pt x="156" y="289"/>
                </a:cubicBezTo>
                <a:cubicBezTo>
                  <a:pt x="204" y="245"/>
                  <a:pt x="160" y="234"/>
                  <a:pt x="160" y="234"/>
                </a:cubicBezTo>
                <a:cubicBezTo>
                  <a:pt x="171" y="229"/>
                  <a:pt x="175" y="178"/>
                  <a:pt x="175" y="178"/>
                </a:cubicBezTo>
                <a:cubicBezTo>
                  <a:pt x="175" y="178"/>
                  <a:pt x="185" y="179"/>
                  <a:pt x="192" y="179"/>
                </a:cubicBezTo>
                <a:cubicBezTo>
                  <a:pt x="198" y="179"/>
                  <a:pt x="215" y="179"/>
                  <a:pt x="221" y="179"/>
                </a:cubicBezTo>
                <a:cubicBezTo>
                  <a:pt x="227" y="178"/>
                  <a:pt x="234" y="179"/>
                  <a:pt x="238" y="181"/>
                </a:cubicBezTo>
                <a:cubicBezTo>
                  <a:pt x="242" y="183"/>
                  <a:pt x="248" y="184"/>
                  <a:pt x="252" y="183"/>
                </a:cubicBezTo>
                <a:cubicBezTo>
                  <a:pt x="256" y="183"/>
                  <a:pt x="254" y="185"/>
                  <a:pt x="259" y="189"/>
                </a:cubicBezTo>
                <a:cubicBezTo>
                  <a:pt x="264" y="192"/>
                  <a:pt x="269" y="191"/>
                  <a:pt x="273" y="186"/>
                </a:cubicBezTo>
                <a:cubicBezTo>
                  <a:pt x="276" y="182"/>
                  <a:pt x="280" y="174"/>
                  <a:pt x="280" y="174"/>
                </a:cubicBezTo>
                <a:lnTo>
                  <a:pt x="267" y="160"/>
                </a:lnTo>
                <a:close/>
                <a:moveTo>
                  <a:pt x="118" y="230"/>
                </a:moveTo>
                <a:cubicBezTo>
                  <a:pt x="118" y="230"/>
                  <a:pt x="126" y="220"/>
                  <a:pt x="127" y="214"/>
                </a:cubicBezTo>
                <a:cubicBezTo>
                  <a:pt x="128" y="229"/>
                  <a:pt x="128" y="229"/>
                  <a:pt x="128" y="229"/>
                </a:cubicBezTo>
                <a:lnTo>
                  <a:pt x="118" y="230"/>
                </a:lnTo>
                <a:close/>
                <a:moveTo>
                  <a:pt x="99" y="181"/>
                </a:moveTo>
                <a:cubicBezTo>
                  <a:pt x="99" y="175"/>
                  <a:pt x="110" y="157"/>
                  <a:pt x="113" y="159"/>
                </a:cubicBezTo>
                <a:cubicBezTo>
                  <a:pt x="116" y="160"/>
                  <a:pt x="131" y="159"/>
                  <a:pt x="131" y="159"/>
                </a:cubicBezTo>
                <a:cubicBezTo>
                  <a:pt x="123" y="160"/>
                  <a:pt x="99" y="181"/>
                  <a:pt x="99" y="181"/>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29" name="Freeform 9"/>
          <p:cNvSpPr/>
          <p:nvPr/>
        </p:nvSpPr>
        <p:spPr bwMode="auto">
          <a:xfrm>
            <a:off x="5603114" y="1663120"/>
            <a:ext cx="505436" cy="932917"/>
          </a:xfrm>
          <a:custGeom>
            <a:avLst/>
            <a:gdLst>
              <a:gd name="T0" fmla="*/ 215 w 255"/>
              <a:gd name="T1" fmla="*/ 443 h 469"/>
              <a:gd name="T2" fmla="*/ 237 w 255"/>
              <a:gd name="T3" fmla="*/ 444 h 469"/>
              <a:gd name="T4" fmla="*/ 240 w 255"/>
              <a:gd name="T5" fmla="*/ 450 h 469"/>
              <a:gd name="T6" fmla="*/ 227 w 255"/>
              <a:gd name="T7" fmla="*/ 461 h 469"/>
              <a:gd name="T8" fmla="*/ 196 w 255"/>
              <a:gd name="T9" fmla="*/ 464 h 469"/>
              <a:gd name="T10" fmla="*/ 178 w 255"/>
              <a:gd name="T11" fmla="*/ 466 h 469"/>
              <a:gd name="T12" fmla="*/ 160 w 255"/>
              <a:gd name="T13" fmla="*/ 450 h 469"/>
              <a:gd name="T14" fmla="*/ 157 w 255"/>
              <a:gd name="T15" fmla="*/ 401 h 469"/>
              <a:gd name="T16" fmla="*/ 151 w 255"/>
              <a:gd name="T17" fmla="*/ 340 h 469"/>
              <a:gd name="T18" fmla="*/ 141 w 255"/>
              <a:gd name="T19" fmla="*/ 320 h 469"/>
              <a:gd name="T20" fmla="*/ 23 w 255"/>
              <a:gd name="T21" fmla="*/ 277 h 469"/>
              <a:gd name="T22" fmla="*/ 19 w 255"/>
              <a:gd name="T23" fmla="*/ 220 h 469"/>
              <a:gd name="T24" fmla="*/ 31 w 255"/>
              <a:gd name="T25" fmla="*/ 185 h 469"/>
              <a:gd name="T26" fmla="*/ 60 w 255"/>
              <a:gd name="T27" fmla="*/ 125 h 469"/>
              <a:gd name="T28" fmla="*/ 111 w 255"/>
              <a:gd name="T29" fmla="*/ 51 h 469"/>
              <a:gd name="T30" fmla="*/ 134 w 255"/>
              <a:gd name="T31" fmla="*/ 2 h 469"/>
              <a:gd name="T32" fmla="*/ 177 w 255"/>
              <a:gd name="T33" fmla="*/ 16 h 469"/>
              <a:gd name="T34" fmla="*/ 174 w 255"/>
              <a:gd name="T35" fmla="*/ 54 h 469"/>
              <a:gd name="T36" fmla="*/ 165 w 255"/>
              <a:gd name="T37" fmla="*/ 72 h 469"/>
              <a:gd name="T38" fmla="*/ 142 w 255"/>
              <a:gd name="T39" fmla="*/ 87 h 469"/>
              <a:gd name="T40" fmla="*/ 143 w 255"/>
              <a:gd name="T41" fmla="*/ 97 h 469"/>
              <a:gd name="T42" fmla="*/ 165 w 255"/>
              <a:gd name="T43" fmla="*/ 111 h 469"/>
              <a:gd name="T44" fmla="*/ 173 w 255"/>
              <a:gd name="T45" fmla="*/ 115 h 469"/>
              <a:gd name="T46" fmla="*/ 181 w 255"/>
              <a:gd name="T47" fmla="*/ 133 h 469"/>
              <a:gd name="T48" fmla="*/ 172 w 255"/>
              <a:gd name="T49" fmla="*/ 146 h 469"/>
              <a:gd name="T50" fmla="*/ 163 w 255"/>
              <a:gd name="T51" fmla="*/ 146 h 469"/>
              <a:gd name="T52" fmla="*/ 155 w 255"/>
              <a:gd name="T53" fmla="*/ 140 h 469"/>
              <a:gd name="T54" fmla="*/ 144 w 255"/>
              <a:gd name="T55" fmla="*/ 128 h 469"/>
              <a:gd name="T56" fmla="*/ 139 w 255"/>
              <a:gd name="T57" fmla="*/ 130 h 469"/>
              <a:gd name="T58" fmla="*/ 100 w 255"/>
              <a:gd name="T59" fmla="*/ 204 h 469"/>
              <a:gd name="T60" fmla="*/ 88 w 255"/>
              <a:gd name="T61" fmla="*/ 238 h 469"/>
              <a:gd name="T62" fmla="*/ 178 w 255"/>
              <a:gd name="T63" fmla="*/ 280 h 469"/>
              <a:gd name="T64" fmla="*/ 194 w 255"/>
              <a:gd name="T65" fmla="*/ 309 h 469"/>
              <a:gd name="T66" fmla="*/ 200 w 255"/>
              <a:gd name="T67" fmla="*/ 394 h 469"/>
              <a:gd name="T68" fmla="*/ 213 w 255"/>
              <a:gd name="T69" fmla="*/ 421 h 469"/>
              <a:gd name="T70" fmla="*/ 237 w 255"/>
              <a:gd name="T71" fmla="*/ 423 h 469"/>
              <a:gd name="T72" fmla="*/ 254 w 255"/>
              <a:gd name="T73" fmla="*/ 424 h 469"/>
              <a:gd name="T74" fmla="*/ 245 w 255"/>
              <a:gd name="T75" fmla="*/ 437 h 469"/>
              <a:gd name="T76" fmla="*/ 230 w 255"/>
              <a:gd name="T77" fmla="*/ 441 h 469"/>
              <a:gd name="T78" fmla="*/ 215 w 255"/>
              <a:gd name="T79" fmla="*/ 44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5" h="469">
                <a:moveTo>
                  <a:pt x="215" y="443"/>
                </a:moveTo>
                <a:cubicBezTo>
                  <a:pt x="215" y="443"/>
                  <a:pt x="219" y="451"/>
                  <a:pt x="237" y="444"/>
                </a:cubicBezTo>
                <a:cubicBezTo>
                  <a:pt x="237" y="444"/>
                  <a:pt x="243" y="446"/>
                  <a:pt x="240" y="450"/>
                </a:cubicBezTo>
                <a:cubicBezTo>
                  <a:pt x="240" y="450"/>
                  <a:pt x="238" y="461"/>
                  <a:pt x="227" y="461"/>
                </a:cubicBezTo>
                <a:cubicBezTo>
                  <a:pt x="227" y="461"/>
                  <a:pt x="211" y="468"/>
                  <a:pt x="196" y="464"/>
                </a:cubicBezTo>
                <a:cubicBezTo>
                  <a:pt x="196" y="464"/>
                  <a:pt x="184" y="465"/>
                  <a:pt x="178" y="466"/>
                </a:cubicBezTo>
                <a:cubicBezTo>
                  <a:pt x="172" y="467"/>
                  <a:pt x="157" y="469"/>
                  <a:pt x="160" y="450"/>
                </a:cubicBezTo>
                <a:cubicBezTo>
                  <a:pt x="163" y="430"/>
                  <a:pt x="160" y="408"/>
                  <a:pt x="157" y="401"/>
                </a:cubicBezTo>
                <a:cubicBezTo>
                  <a:pt x="155" y="394"/>
                  <a:pt x="148" y="354"/>
                  <a:pt x="151" y="340"/>
                </a:cubicBezTo>
                <a:cubicBezTo>
                  <a:pt x="151" y="340"/>
                  <a:pt x="154" y="324"/>
                  <a:pt x="141" y="320"/>
                </a:cubicBezTo>
                <a:cubicBezTo>
                  <a:pt x="141" y="320"/>
                  <a:pt x="30" y="289"/>
                  <a:pt x="23" y="277"/>
                </a:cubicBezTo>
                <a:cubicBezTo>
                  <a:pt x="23" y="277"/>
                  <a:pt x="0" y="251"/>
                  <a:pt x="19" y="220"/>
                </a:cubicBezTo>
                <a:cubicBezTo>
                  <a:pt x="19" y="220"/>
                  <a:pt x="29" y="194"/>
                  <a:pt x="31" y="185"/>
                </a:cubicBezTo>
                <a:cubicBezTo>
                  <a:pt x="32" y="176"/>
                  <a:pt x="57" y="135"/>
                  <a:pt x="60" y="125"/>
                </a:cubicBezTo>
                <a:cubicBezTo>
                  <a:pt x="62" y="115"/>
                  <a:pt x="80" y="49"/>
                  <a:pt x="111" y="51"/>
                </a:cubicBezTo>
                <a:cubicBezTo>
                  <a:pt x="111" y="51"/>
                  <a:pt x="111" y="4"/>
                  <a:pt x="134" y="2"/>
                </a:cubicBezTo>
                <a:cubicBezTo>
                  <a:pt x="134" y="2"/>
                  <a:pt x="168" y="0"/>
                  <a:pt x="177" y="16"/>
                </a:cubicBezTo>
                <a:cubicBezTo>
                  <a:pt x="177" y="16"/>
                  <a:pt x="191" y="45"/>
                  <a:pt x="174" y="54"/>
                </a:cubicBezTo>
                <a:cubicBezTo>
                  <a:pt x="174" y="54"/>
                  <a:pt x="179" y="74"/>
                  <a:pt x="165" y="72"/>
                </a:cubicBezTo>
                <a:cubicBezTo>
                  <a:pt x="165" y="72"/>
                  <a:pt x="151" y="92"/>
                  <a:pt x="142" y="87"/>
                </a:cubicBezTo>
                <a:cubicBezTo>
                  <a:pt x="142" y="87"/>
                  <a:pt x="139" y="94"/>
                  <a:pt x="143" y="97"/>
                </a:cubicBezTo>
                <a:cubicBezTo>
                  <a:pt x="147" y="101"/>
                  <a:pt x="148" y="107"/>
                  <a:pt x="165" y="111"/>
                </a:cubicBezTo>
                <a:cubicBezTo>
                  <a:pt x="173" y="115"/>
                  <a:pt x="173" y="115"/>
                  <a:pt x="173" y="115"/>
                </a:cubicBezTo>
                <a:cubicBezTo>
                  <a:pt x="173" y="115"/>
                  <a:pt x="181" y="131"/>
                  <a:pt x="181" y="133"/>
                </a:cubicBezTo>
                <a:cubicBezTo>
                  <a:pt x="181" y="136"/>
                  <a:pt x="174" y="144"/>
                  <a:pt x="172" y="146"/>
                </a:cubicBezTo>
                <a:cubicBezTo>
                  <a:pt x="169" y="149"/>
                  <a:pt x="163" y="146"/>
                  <a:pt x="163" y="146"/>
                </a:cubicBezTo>
                <a:cubicBezTo>
                  <a:pt x="163" y="146"/>
                  <a:pt x="153" y="147"/>
                  <a:pt x="155" y="140"/>
                </a:cubicBezTo>
                <a:cubicBezTo>
                  <a:pt x="155" y="140"/>
                  <a:pt x="143" y="134"/>
                  <a:pt x="144" y="128"/>
                </a:cubicBezTo>
                <a:cubicBezTo>
                  <a:pt x="139" y="130"/>
                  <a:pt x="139" y="130"/>
                  <a:pt x="139" y="130"/>
                </a:cubicBezTo>
                <a:cubicBezTo>
                  <a:pt x="139" y="130"/>
                  <a:pt x="120" y="193"/>
                  <a:pt x="100" y="204"/>
                </a:cubicBezTo>
                <a:cubicBezTo>
                  <a:pt x="100" y="204"/>
                  <a:pt x="84" y="230"/>
                  <a:pt x="88" y="238"/>
                </a:cubicBezTo>
                <a:cubicBezTo>
                  <a:pt x="88" y="238"/>
                  <a:pt x="160" y="258"/>
                  <a:pt x="178" y="280"/>
                </a:cubicBezTo>
                <a:cubicBezTo>
                  <a:pt x="178" y="280"/>
                  <a:pt x="196" y="285"/>
                  <a:pt x="194" y="309"/>
                </a:cubicBezTo>
                <a:cubicBezTo>
                  <a:pt x="194" y="309"/>
                  <a:pt x="199" y="368"/>
                  <a:pt x="200" y="394"/>
                </a:cubicBezTo>
                <a:cubicBezTo>
                  <a:pt x="200" y="394"/>
                  <a:pt x="206" y="417"/>
                  <a:pt x="213" y="421"/>
                </a:cubicBezTo>
                <a:cubicBezTo>
                  <a:pt x="220" y="425"/>
                  <a:pt x="231" y="425"/>
                  <a:pt x="237" y="423"/>
                </a:cubicBezTo>
                <a:cubicBezTo>
                  <a:pt x="242" y="421"/>
                  <a:pt x="255" y="411"/>
                  <a:pt x="254" y="424"/>
                </a:cubicBezTo>
                <a:cubicBezTo>
                  <a:pt x="254" y="424"/>
                  <a:pt x="249" y="434"/>
                  <a:pt x="245" y="437"/>
                </a:cubicBezTo>
                <a:cubicBezTo>
                  <a:pt x="240" y="439"/>
                  <a:pt x="236" y="441"/>
                  <a:pt x="230" y="441"/>
                </a:cubicBezTo>
                <a:cubicBezTo>
                  <a:pt x="225" y="441"/>
                  <a:pt x="215" y="443"/>
                  <a:pt x="215" y="443"/>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30" name="Freeform 10"/>
          <p:cNvSpPr>
            <a:spLocks noEditPoints="1"/>
          </p:cNvSpPr>
          <p:nvPr/>
        </p:nvSpPr>
        <p:spPr bwMode="auto">
          <a:xfrm>
            <a:off x="6633608" y="2941697"/>
            <a:ext cx="440894" cy="1101395"/>
          </a:xfrm>
          <a:custGeom>
            <a:avLst/>
            <a:gdLst>
              <a:gd name="T0" fmla="*/ 218 w 222"/>
              <a:gd name="T1" fmla="*/ 499 h 554"/>
              <a:gd name="T2" fmla="*/ 205 w 222"/>
              <a:gd name="T3" fmla="*/ 501 h 554"/>
              <a:gd name="T4" fmla="*/ 177 w 222"/>
              <a:gd name="T5" fmla="*/ 497 h 554"/>
              <a:gd name="T6" fmla="*/ 165 w 222"/>
              <a:gd name="T7" fmla="*/ 449 h 554"/>
              <a:gd name="T8" fmla="*/ 160 w 222"/>
              <a:gd name="T9" fmla="*/ 383 h 554"/>
              <a:gd name="T10" fmla="*/ 156 w 222"/>
              <a:gd name="T11" fmla="*/ 352 h 554"/>
              <a:gd name="T12" fmla="*/ 128 w 222"/>
              <a:gd name="T13" fmla="*/ 281 h 554"/>
              <a:gd name="T14" fmla="*/ 113 w 222"/>
              <a:gd name="T15" fmla="*/ 249 h 554"/>
              <a:gd name="T16" fmla="*/ 121 w 222"/>
              <a:gd name="T17" fmla="*/ 188 h 554"/>
              <a:gd name="T18" fmla="*/ 125 w 222"/>
              <a:gd name="T19" fmla="*/ 90 h 554"/>
              <a:gd name="T20" fmla="*/ 126 w 222"/>
              <a:gd name="T21" fmla="*/ 83 h 554"/>
              <a:gd name="T22" fmla="*/ 147 w 222"/>
              <a:gd name="T23" fmla="*/ 69 h 554"/>
              <a:gd name="T24" fmla="*/ 156 w 222"/>
              <a:gd name="T25" fmla="*/ 52 h 554"/>
              <a:gd name="T26" fmla="*/ 160 w 222"/>
              <a:gd name="T27" fmla="*/ 35 h 554"/>
              <a:gd name="T28" fmla="*/ 116 w 222"/>
              <a:gd name="T29" fmla="*/ 1 h 554"/>
              <a:gd name="T30" fmla="*/ 97 w 222"/>
              <a:gd name="T31" fmla="*/ 53 h 554"/>
              <a:gd name="T32" fmla="*/ 88 w 222"/>
              <a:gd name="T33" fmla="*/ 60 h 554"/>
              <a:gd name="T34" fmla="*/ 34 w 222"/>
              <a:gd name="T35" fmla="*/ 62 h 554"/>
              <a:gd name="T36" fmla="*/ 12 w 222"/>
              <a:gd name="T37" fmla="*/ 65 h 554"/>
              <a:gd name="T38" fmla="*/ 6 w 222"/>
              <a:gd name="T39" fmla="*/ 86 h 554"/>
              <a:gd name="T40" fmla="*/ 38 w 222"/>
              <a:gd name="T41" fmla="*/ 153 h 554"/>
              <a:gd name="T42" fmla="*/ 53 w 222"/>
              <a:gd name="T43" fmla="*/ 179 h 554"/>
              <a:gd name="T44" fmla="*/ 52 w 222"/>
              <a:gd name="T45" fmla="*/ 230 h 554"/>
              <a:gd name="T46" fmla="*/ 62 w 222"/>
              <a:gd name="T47" fmla="*/ 303 h 554"/>
              <a:gd name="T48" fmla="*/ 89 w 222"/>
              <a:gd name="T49" fmla="*/ 365 h 554"/>
              <a:gd name="T50" fmla="*/ 100 w 222"/>
              <a:gd name="T51" fmla="*/ 407 h 554"/>
              <a:gd name="T52" fmla="*/ 107 w 222"/>
              <a:gd name="T53" fmla="*/ 483 h 554"/>
              <a:gd name="T54" fmla="*/ 110 w 222"/>
              <a:gd name="T55" fmla="*/ 516 h 554"/>
              <a:gd name="T56" fmla="*/ 124 w 222"/>
              <a:gd name="T57" fmla="*/ 541 h 554"/>
              <a:gd name="T58" fmla="*/ 147 w 222"/>
              <a:gd name="T59" fmla="*/ 549 h 554"/>
              <a:gd name="T60" fmla="*/ 164 w 222"/>
              <a:gd name="T61" fmla="*/ 549 h 554"/>
              <a:gd name="T62" fmla="*/ 184 w 222"/>
              <a:gd name="T63" fmla="*/ 544 h 554"/>
              <a:gd name="T64" fmla="*/ 180 w 222"/>
              <a:gd name="T65" fmla="*/ 534 h 554"/>
              <a:gd name="T66" fmla="*/ 161 w 222"/>
              <a:gd name="T67" fmla="*/ 526 h 554"/>
              <a:gd name="T68" fmla="*/ 169 w 222"/>
              <a:gd name="T69" fmla="*/ 520 h 554"/>
              <a:gd name="T70" fmla="*/ 190 w 222"/>
              <a:gd name="T71" fmla="*/ 519 h 554"/>
              <a:gd name="T72" fmla="*/ 215 w 222"/>
              <a:gd name="T73" fmla="*/ 511 h 554"/>
              <a:gd name="T74" fmla="*/ 218 w 222"/>
              <a:gd name="T75" fmla="*/ 499 h 554"/>
              <a:gd name="T76" fmla="*/ 43 w 222"/>
              <a:gd name="T77" fmla="*/ 102 h 554"/>
              <a:gd name="T78" fmla="*/ 50 w 222"/>
              <a:gd name="T79" fmla="*/ 106 h 554"/>
              <a:gd name="T80" fmla="*/ 54 w 222"/>
              <a:gd name="T81" fmla="*/ 140 h 554"/>
              <a:gd name="T82" fmla="*/ 43 w 222"/>
              <a:gd name="T83" fmla="*/ 10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554">
                <a:moveTo>
                  <a:pt x="218" y="499"/>
                </a:moveTo>
                <a:cubicBezTo>
                  <a:pt x="219" y="495"/>
                  <a:pt x="210" y="498"/>
                  <a:pt x="205" y="501"/>
                </a:cubicBezTo>
                <a:cubicBezTo>
                  <a:pt x="201" y="503"/>
                  <a:pt x="177" y="497"/>
                  <a:pt x="177" y="497"/>
                </a:cubicBezTo>
                <a:cubicBezTo>
                  <a:pt x="171" y="493"/>
                  <a:pt x="164" y="471"/>
                  <a:pt x="165" y="449"/>
                </a:cubicBezTo>
                <a:cubicBezTo>
                  <a:pt x="165" y="428"/>
                  <a:pt x="160" y="383"/>
                  <a:pt x="160" y="383"/>
                </a:cubicBezTo>
                <a:cubicBezTo>
                  <a:pt x="165" y="368"/>
                  <a:pt x="156" y="352"/>
                  <a:pt x="156" y="352"/>
                </a:cubicBezTo>
                <a:cubicBezTo>
                  <a:pt x="153" y="329"/>
                  <a:pt x="133" y="293"/>
                  <a:pt x="128" y="281"/>
                </a:cubicBezTo>
                <a:cubicBezTo>
                  <a:pt x="122" y="268"/>
                  <a:pt x="115" y="263"/>
                  <a:pt x="113" y="249"/>
                </a:cubicBezTo>
                <a:cubicBezTo>
                  <a:pt x="112" y="235"/>
                  <a:pt x="121" y="188"/>
                  <a:pt x="121" y="188"/>
                </a:cubicBezTo>
                <a:cubicBezTo>
                  <a:pt x="133" y="155"/>
                  <a:pt x="125" y="94"/>
                  <a:pt x="125" y="90"/>
                </a:cubicBezTo>
                <a:cubicBezTo>
                  <a:pt x="124" y="85"/>
                  <a:pt x="126" y="83"/>
                  <a:pt x="126" y="83"/>
                </a:cubicBezTo>
                <a:cubicBezTo>
                  <a:pt x="137" y="90"/>
                  <a:pt x="147" y="69"/>
                  <a:pt x="147" y="69"/>
                </a:cubicBezTo>
                <a:cubicBezTo>
                  <a:pt x="161" y="71"/>
                  <a:pt x="156" y="52"/>
                  <a:pt x="156" y="52"/>
                </a:cubicBezTo>
                <a:cubicBezTo>
                  <a:pt x="163" y="45"/>
                  <a:pt x="160" y="35"/>
                  <a:pt x="160" y="35"/>
                </a:cubicBezTo>
                <a:cubicBezTo>
                  <a:pt x="168" y="0"/>
                  <a:pt x="116" y="1"/>
                  <a:pt x="116" y="1"/>
                </a:cubicBezTo>
                <a:cubicBezTo>
                  <a:pt x="88" y="6"/>
                  <a:pt x="97" y="53"/>
                  <a:pt x="97" y="53"/>
                </a:cubicBezTo>
                <a:cubicBezTo>
                  <a:pt x="97" y="56"/>
                  <a:pt x="88" y="60"/>
                  <a:pt x="88" y="60"/>
                </a:cubicBezTo>
                <a:cubicBezTo>
                  <a:pt x="61" y="51"/>
                  <a:pt x="34" y="62"/>
                  <a:pt x="34" y="62"/>
                </a:cubicBezTo>
                <a:cubicBezTo>
                  <a:pt x="27" y="65"/>
                  <a:pt x="12" y="65"/>
                  <a:pt x="12" y="65"/>
                </a:cubicBezTo>
                <a:cubicBezTo>
                  <a:pt x="0" y="68"/>
                  <a:pt x="6" y="86"/>
                  <a:pt x="6" y="86"/>
                </a:cubicBezTo>
                <a:cubicBezTo>
                  <a:pt x="4" y="109"/>
                  <a:pt x="38" y="153"/>
                  <a:pt x="38" y="153"/>
                </a:cubicBezTo>
                <a:cubicBezTo>
                  <a:pt x="38" y="163"/>
                  <a:pt x="53" y="179"/>
                  <a:pt x="53" y="179"/>
                </a:cubicBezTo>
                <a:cubicBezTo>
                  <a:pt x="54" y="186"/>
                  <a:pt x="52" y="230"/>
                  <a:pt x="52" y="230"/>
                </a:cubicBezTo>
                <a:cubicBezTo>
                  <a:pt x="23" y="271"/>
                  <a:pt x="59" y="297"/>
                  <a:pt x="62" y="303"/>
                </a:cubicBezTo>
                <a:cubicBezTo>
                  <a:pt x="65" y="309"/>
                  <a:pt x="84" y="355"/>
                  <a:pt x="89" y="365"/>
                </a:cubicBezTo>
                <a:cubicBezTo>
                  <a:pt x="93" y="375"/>
                  <a:pt x="104" y="370"/>
                  <a:pt x="100" y="407"/>
                </a:cubicBezTo>
                <a:cubicBezTo>
                  <a:pt x="96" y="444"/>
                  <a:pt x="105" y="472"/>
                  <a:pt x="107" y="483"/>
                </a:cubicBezTo>
                <a:cubicBezTo>
                  <a:pt x="109" y="493"/>
                  <a:pt x="117" y="492"/>
                  <a:pt x="110" y="516"/>
                </a:cubicBezTo>
                <a:cubicBezTo>
                  <a:pt x="102" y="540"/>
                  <a:pt x="116" y="539"/>
                  <a:pt x="124" y="541"/>
                </a:cubicBezTo>
                <a:cubicBezTo>
                  <a:pt x="132" y="543"/>
                  <a:pt x="140" y="543"/>
                  <a:pt x="147" y="549"/>
                </a:cubicBezTo>
                <a:cubicBezTo>
                  <a:pt x="153" y="554"/>
                  <a:pt x="158" y="551"/>
                  <a:pt x="164" y="549"/>
                </a:cubicBezTo>
                <a:cubicBezTo>
                  <a:pt x="171" y="548"/>
                  <a:pt x="184" y="544"/>
                  <a:pt x="184" y="544"/>
                </a:cubicBezTo>
                <a:cubicBezTo>
                  <a:pt x="192" y="541"/>
                  <a:pt x="185" y="533"/>
                  <a:pt x="180" y="534"/>
                </a:cubicBezTo>
                <a:cubicBezTo>
                  <a:pt x="174" y="535"/>
                  <a:pt x="161" y="526"/>
                  <a:pt x="161" y="526"/>
                </a:cubicBezTo>
                <a:cubicBezTo>
                  <a:pt x="161" y="526"/>
                  <a:pt x="165" y="522"/>
                  <a:pt x="169" y="520"/>
                </a:cubicBezTo>
                <a:cubicBezTo>
                  <a:pt x="172" y="517"/>
                  <a:pt x="181" y="519"/>
                  <a:pt x="190" y="519"/>
                </a:cubicBezTo>
                <a:cubicBezTo>
                  <a:pt x="200" y="519"/>
                  <a:pt x="207" y="517"/>
                  <a:pt x="215" y="511"/>
                </a:cubicBezTo>
                <a:cubicBezTo>
                  <a:pt x="222" y="506"/>
                  <a:pt x="218" y="499"/>
                  <a:pt x="218" y="499"/>
                </a:cubicBezTo>
                <a:close/>
                <a:moveTo>
                  <a:pt x="43" y="102"/>
                </a:moveTo>
                <a:cubicBezTo>
                  <a:pt x="44" y="105"/>
                  <a:pt x="50" y="106"/>
                  <a:pt x="50" y="106"/>
                </a:cubicBezTo>
                <a:cubicBezTo>
                  <a:pt x="50" y="112"/>
                  <a:pt x="54" y="140"/>
                  <a:pt x="54" y="140"/>
                </a:cubicBezTo>
                <a:cubicBezTo>
                  <a:pt x="48" y="133"/>
                  <a:pt x="43" y="102"/>
                  <a:pt x="43" y="102"/>
                </a:cubicBezTo>
                <a:close/>
              </a:path>
            </a:pathLst>
          </a:custGeom>
          <a:solidFill>
            <a:srgbClr val="DA251D"/>
          </a:solidFill>
          <a:ln w="25400">
            <a:solidFill>
              <a:schemeClr val="bg1"/>
            </a:solidFill>
            <a:miter lim="800000"/>
          </a:ln>
          <a:effectLst>
            <a:outerShdw blurRad="622300" dir="3780000" sx="102000" sy="102000" algn="ctr" rotWithShape="0">
              <a:schemeClr val="bg1">
                <a:lumMod val="50000"/>
                <a:alpha val="40000"/>
              </a:schemeClr>
            </a:outerShdw>
          </a:effectLst>
        </p:spPr>
        <p:txBody>
          <a:bodyPr vert="horz" wrap="square" lIns="68580" tIns="34290" rIns="68580" bIns="34290" numCol="1" anchor="t" anchorCtr="0" compatLnSpc="1"/>
          <a:lstStyle/>
          <a:p>
            <a:pPr defTabSz="1218565">
              <a:defRPr/>
            </a:pPr>
            <a:endParaRPr lang="en-US" sz="1015" kern="0">
              <a:solidFill>
                <a:prstClr val="black"/>
              </a:solidFill>
              <a:latin typeface="微软雅黑" panose="020B0503020204020204" charset="-122"/>
              <a:ea typeface="微软雅黑" panose="020B0503020204020204" charset="-122"/>
              <a:cs typeface="+mn-ea"/>
              <a:sym typeface="+mn-lt"/>
            </a:endParaRPr>
          </a:p>
        </p:txBody>
      </p:sp>
      <p:sp>
        <p:nvSpPr>
          <p:cNvPr id="31" name="TextBox 16"/>
          <p:cNvSpPr txBox="1"/>
          <p:nvPr/>
        </p:nvSpPr>
        <p:spPr>
          <a:xfrm>
            <a:off x="6963158" y="2958092"/>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完成期</a:t>
            </a:r>
          </a:p>
        </p:txBody>
      </p:sp>
      <p:sp>
        <p:nvSpPr>
          <p:cNvPr id="32" name="Rectangle 17"/>
          <p:cNvSpPr/>
          <p:nvPr/>
        </p:nvSpPr>
        <p:spPr>
          <a:xfrm>
            <a:off x="6992652" y="3158175"/>
            <a:ext cx="1198874" cy="610235"/>
          </a:xfrm>
          <a:prstGeom prst="rect">
            <a:avLst/>
          </a:prstGeom>
        </p:spPr>
        <p:txBody>
          <a:bodyPr wrap="square">
            <a:spAutoFit/>
          </a:bodyPr>
          <a:lstStyle/>
          <a:p>
            <a:pP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33" name="TextBox 20"/>
          <p:cNvSpPr txBox="1"/>
          <p:nvPr/>
        </p:nvSpPr>
        <p:spPr>
          <a:xfrm>
            <a:off x="6220984" y="1644593"/>
            <a:ext cx="872490" cy="321945"/>
          </a:xfrm>
          <a:prstGeom prst="rect">
            <a:avLst/>
          </a:prstGeom>
          <a:noFill/>
        </p:spPr>
        <p:txBody>
          <a:bodyPr wrap="none" rtlCol="0">
            <a:spAutoFit/>
          </a:bodyPr>
          <a:lstStyle/>
          <a:p>
            <a:pPr algn="ctr" defTabSz="1218565" fontAlgn="base">
              <a:spcBef>
                <a:spcPct val="0"/>
              </a:spcBef>
              <a:spcAft>
                <a:spcPct val="0"/>
              </a:spcAft>
            </a:pPr>
            <a:r>
              <a:rPr lang="zh-CN" altLang="en-US" sz="1500" spc="300" dirty="0">
                <a:solidFill>
                  <a:schemeClr val="tx1">
                    <a:lumMod val="75000"/>
                    <a:lumOff val="25000"/>
                  </a:schemeClr>
                </a:solidFill>
                <a:latin typeface="微软雅黑" panose="020B0503020204020204" charset="-122"/>
                <a:ea typeface="微软雅黑" panose="020B0503020204020204" charset="-122"/>
                <a:cs typeface="+mn-ea"/>
                <a:sym typeface="+mn-lt"/>
              </a:rPr>
              <a:t>冲刺期</a:t>
            </a:r>
          </a:p>
        </p:txBody>
      </p:sp>
      <p:sp>
        <p:nvSpPr>
          <p:cNvPr id="34" name="Rectangle 21"/>
          <p:cNvSpPr/>
          <p:nvPr/>
        </p:nvSpPr>
        <p:spPr>
          <a:xfrm>
            <a:off x="5899131" y="1877604"/>
            <a:ext cx="1650780" cy="437515"/>
          </a:xfrm>
          <a:prstGeom prst="rect">
            <a:avLst/>
          </a:prstGeom>
        </p:spPr>
        <p:txBody>
          <a:bodyPr wrap="square">
            <a:spAutoFit/>
          </a:bodyPr>
          <a:lstStyle/>
          <a:p>
            <a:pPr algn="ctr" defTabSz="1218565">
              <a:lnSpc>
                <a:spcPct val="150000"/>
              </a:lnSpc>
              <a:defRPr/>
            </a:pPr>
            <a:r>
              <a:rPr lang="zh-CN" altLang="zh-CN" sz="75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1139" y="2590045"/>
            <a:ext cx="1861721" cy="1811241"/>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2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250"/>
                                        <p:tgtEl>
                                          <p:spTgt spid="26"/>
                                        </p:tgtEl>
                                      </p:cBhvr>
                                    </p:animEffect>
                                  </p:childTnLst>
                                </p:cTn>
                              </p:par>
                              <p:par>
                                <p:cTn id="13" presetID="10" presetClass="entr" presetSubtype="0" fill="hold" grpId="0" nodeType="withEffect">
                                  <p:stCondLst>
                                    <p:cond delay="3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250"/>
                                        <p:tgtEl>
                                          <p:spTgt spid="27"/>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250"/>
                                        <p:tgtEl>
                                          <p:spTgt spid="2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250"/>
                                        <p:tgtEl>
                                          <p:spTgt spid="29"/>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250"/>
                                        <p:tgtEl>
                                          <p:spTgt spid="30"/>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0-#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0-#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0-#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bldLvl="0" animBg="1"/>
      <p:bldP spid="27" grpId="0" bldLvl="0" animBg="1"/>
      <p:bldP spid="28" grpId="0" bldLvl="0" animBg="1"/>
      <p:bldP spid="29" grpId="0" bldLvl="0" animBg="1"/>
      <p:bldP spid="30" grpId="0" bldLvl="0" animBg="1"/>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28" name="组合 27"/>
          <p:cNvGrpSpPr/>
          <p:nvPr/>
        </p:nvGrpSpPr>
        <p:grpSpPr>
          <a:xfrm>
            <a:off x="1141668" y="2610476"/>
            <a:ext cx="1446209" cy="1446209"/>
            <a:chOff x="242253" y="610553"/>
            <a:chExt cx="4125591" cy="4125591"/>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0" name="椭圆 29"/>
            <p:cNvSpPr/>
            <p:nvPr/>
          </p:nvSpPr>
          <p:spPr>
            <a:xfrm>
              <a:off x="242253" y="610553"/>
              <a:ext cx="4125591" cy="4125591"/>
            </a:xfrm>
            <a:prstGeom prst="ellipse">
              <a:avLst/>
            </a:prstGeom>
            <a:solidFill>
              <a:srgbClr val="3D3D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grpSp>
        <p:nvGrpSpPr>
          <p:cNvPr id="31" name="组合 30"/>
          <p:cNvGrpSpPr/>
          <p:nvPr/>
        </p:nvGrpSpPr>
        <p:grpSpPr>
          <a:xfrm>
            <a:off x="1194201" y="1288917"/>
            <a:ext cx="1402358" cy="1402358"/>
            <a:chOff x="304800" y="673100"/>
            <a:chExt cx="4000500" cy="4000500"/>
          </a:xfrm>
          <a:solidFill>
            <a:srgbClr val="C00000"/>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微软雅黑" panose="020B0503020204020204" charset="-122"/>
                <a:cs typeface="+mn-cs"/>
              </a:endParaRPr>
            </a:p>
          </p:txBody>
        </p:sp>
        <p:sp>
          <p:nvSpPr>
            <p:cNvPr id="33" name="椭圆 32"/>
            <p:cNvSpPr/>
            <p:nvPr/>
          </p:nvSpPr>
          <p:spPr>
            <a:xfrm>
              <a:off x="333386" y="701686"/>
              <a:ext cx="3943326" cy="394332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grpSp>
      <p:sp>
        <p:nvSpPr>
          <p:cNvPr id="34" name="TextBox 3"/>
          <p:cNvSpPr txBox="1"/>
          <p:nvPr/>
        </p:nvSpPr>
        <p:spPr>
          <a:xfrm>
            <a:off x="1195751" y="3179693"/>
            <a:ext cx="1400809" cy="2768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为了明天</a:t>
            </a:r>
          </a:p>
        </p:txBody>
      </p:sp>
      <p:sp>
        <p:nvSpPr>
          <p:cNvPr id="36" name="TextBox 13"/>
          <p:cNvSpPr txBox="1"/>
          <p:nvPr/>
        </p:nvSpPr>
        <p:spPr>
          <a:xfrm>
            <a:off x="4478737" y="1194559"/>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37" name="椭圆 36"/>
          <p:cNvSpPr/>
          <p:nvPr/>
        </p:nvSpPr>
        <p:spPr>
          <a:xfrm>
            <a:off x="3256465" y="1253259"/>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1</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38" name="直接连接符 37"/>
          <p:cNvCxnSpPr/>
          <p:nvPr/>
        </p:nvCxnSpPr>
        <p:spPr>
          <a:xfrm>
            <a:off x="3472489" y="1361271"/>
            <a:ext cx="792088" cy="0"/>
          </a:xfrm>
          <a:prstGeom prst="line">
            <a:avLst/>
          </a:prstGeom>
          <a:noFill/>
          <a:ln w="6350" cap="flat" cmpd="sng" algn="ctr">
            <a:solidFill>
              <a:srgbClr val="C00000"/>
            </a:solidFill>
            <a:prstDash val="dash"/>
            <a:miter lim="800000"/>
            <a:tailEnd type="oval" w="sm" len="sm"/>
          </a:ln>
          <a:effectLst/>
        </p:spPr>
      </p:cxnSp>
      <p:sp>
        <p:nvSpPr>
          <p:cNvPr id="39" name="TextBox 16"/>
          <p:cNvSpPr txBox="1"/>
          <p:nvPr/>
        </p:nvSpPr>
        <p:spPr>
          <a:xfrm>
            <a:off x="4478737" y="1700578"/>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0" name="椭圆 39"/>
          <p:cNvSpPr/>
          <p:nvPr/>
        </p:nvSpPr>
        <p:spPr>
          <a:xfrm>
            <a:off x="3256465" y="1759278"/>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2</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1" name="直接连接符 40"/>
          <p:cNvCxnSpPr/>
          <p:nvPr/>
        </p:nvCxnSpPr>
        <p:spPr>
          <a:xfrm>
            <a:off x="3472489" y="1867290"/>
            <a:ext cx="792088" cy="0"/>
          </a:xfrm>
          <a:prstGeom prst="line">
            <a:avLst/>
          </a:prstGeom>
          <a:noFill/>
          <a:ln w="6350" cap="flat" cmpd="sng" algn="ctr">
            <a:solidFill>
              <a:srgbClr val="C00000"/>
            </a:solidFill>
            <a:prstDash val="dash"/>
            <a:miter lim="800000"/>
            <a:tailEnd type="oval" w="sm" len="sm"/>
          </a:ln>
          <a:effectLst/>
        </p:spPr>
      </p:cxnSp>
      <p:sp>
        <p:nvSpPr>
          <p:cNvPr id="42" name="TextBox 19"/>
          <p:cNvSpPr txBox="1"/>
          <p:nvPr/>
        </p:nvSpPr>
        <p:spPr>
          <a:xfrm>
            <a:off x="4478737" y="2204634"/>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3" name="椭圆 42"/>
          <p:cNvSpPr/>
          <p:nvPr/>
        </p:nvSpPr>
        <p:spPr>
          <a:xfrm>
            <a:off x="3256465" y="2263334"/>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3</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4" name="直接连接符 43"/>
          <p:cNvCxnSpPr/>
          <p:nvPr/>
        </p:nvCxnSpPr>
        <p:spPr>
          <a:xfrm>
            <a:off x="3472489" y="2371346"/>
            <a:ext cx="792088" cy="0"/>
          </a:xfrm>
          <a:prstGeom prst="line">
            <a:avLst/>
          </a:prstGeom>
          <a:noFill/>
          <a:ln w="6350" cap="flat" cmpd="sng" algn="ctr">
            <a:solidFill>
              <a:srgbClr val="C00000"/>
            </a:solidFill>
            <a:prstDash val="dash"/>
            <a:miter lim="800000"/>
            <a:tailEnd type="oval" w="sm" len="sm"/>
          </a:ln>
          <a:effectLst/>
        </p:spPr>
      </p:cxnSp>
      <p:sp>
        <p:nvSpPr>
          <p:cNvPr id="45" name="TextBox 22"/>
          <p:cNvSpPr txBox="1"/>
          <p:nvPr/>
        </p:nvSpPr>
        <p:spPr>
          <a:xfrm>
            <a:off x="4478737" y="2708690"/>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6" name="椭圆 45"/>
          <p:cNvSpPr/>
          <p:nvPr/>
        </p:nvSpPr>
        <p:spPr>
          <a:xfrm>
            <a:off x="3256465" y="2767390"/>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4</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47" name="直接连接符 46"/>
          <p:cNvCxnSpPr/>
          <p:nvPr/>
        </p:nvCxnSpPr>
        <p:spPr>
          <a:xfrm>
            <a:off x="3472489" y="2875402"/>
            <a:ext cx="792088" cy="0"/>
          </a:xfrm>
          <a:prstGeom prst="line">
            <a:avLst/>
          </a:prstGeom>
          <a:noFill/>
          <a:ln w="6350" cap="flat" cmpd="sng" algn="ctr">
            <a:solidFill>
              <a:srgbClr val="C00000"/>
            </a:solidFill>
            <a:prstDash val="dash"/>
            <a:miter lim="800000"/>
            <a:tailEnd type="oval" w="sm" len="sm"/>
          </a:ln>
          <a:effectLst/>
        </p:spPr>
      </p:cxnSp>
      <p:sp>
        <p:nvSpPr>
          <p:cNvPr id="48" name="TextBox 25"/>
          <p:cNvSpPr txBox="1"/>
          <p:nvPr/>
        </p:nvSpPr>
        <p:spPr>
          <a:xfrm>
            <a:off x="4478737" y="3212746"/>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49" name="椭圆 48"/>
          <p:cNvSpPr/>
          <p:nvPr/>
        </p:nvSpPr>
        <p:spPr>
          <a:xfrm>
            <a:off x="3256465" y="3271446"/>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5</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50" name="直接连接符 49"/>
          <p:cNvCxnSpPr/>
          <p:nvPr/>
        </p:nvCxnSpPr>
        <p:spPr>
          <a:xfrm>
            <a:off x="3472489" y="3379458"/>
            <a:ext cx="792088" cy="0"/>
          </a:xfrm>
          <a:prstGeom prst="line">
            <a:avLst/>
          </a:prstGeom>
          <a:noFill/>
          <a:ln w="6350" cap="flat" cmpd="sng" algn="ctr">
            <a:solidFill>
              <a:srgbClr val="C00000"/>
            </a:solidFill>
            <a:prstDash val="dash"/>
            <a:miter lim="800000"/>
            <a:tailEnd type="oval" w="sm" len="sm"/>
          </a:ln>
          <a:effectLst/>
        </p:spPr>
      </p:cxnSp>
      <p:sp>
        <p:nvSpPr>
          <p:cNvPr id="51" name="TextBox 28"/>
          <p:cNvSpPr txBox="1"/>
          <p:nvPr/>
        </p:nvSpPr>
        <p:spPr>
          <a:xfrm>
            <a:off x="4478737" y="3716802"/>
            <a:ext cx="3456384" cy="3587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点击输入简要文字内容，文字内容需概括精炼，不用多余的文字修饰，言简意赅的说明分项内容</a:t>
            </a:r>
            <a:r>
              <a:rPr kumimoji="0" lang="en-US" altLang="zh-CN" sz="900" b="0"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rPr>
              <a:t>……</a:t>
            </a:r>
          </a:p>
        </p:txBody>
      </p:sp>
      <p:sp>
        <p:nvSpPr>
          <p:cNvPr id="52" name="椭圆 51"/>
          <p:cNvSpPr/>
          <p:nvPr/>
        </p:nvSpPr>
        <p:spPr>
          <a:xfrm>
            <a:off x="3256465" y="3775502"/>
            <a:ext cx="216024" cy="21602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rPr>
              <a:t>6</a:t>
            </a:r>
            <a:endParaRPr kumimoji="0" lang="zh-CN" altLang="en-US" sz="1200" b="0" i="0" u="none" strike="noStrike" kern="0" cap="none" spc="0" normalizeH="0" baseline="0" noProof="0" dirty="0">
              <a:ln>
                <a:noFill/>
              </a:ln>
              <a:solidFill>
                <a:srgbClr val="FFC000"/>
              </a:solidFill>
              <a:effectLst/>
              <a:uLnTx/>
              <a:uFillTx/>
              <a:latin typeface="微软雅黑" panose="020B0503020204020204" charset="-122"/>
              <a:ea typeface="微软雅黑" panose="020B0503020204020204" charset="-122"/>
              <a:cs typeface="+mn-cs"/>
            </a:endParaRPr>
          </a:p>
        </p:txBody>
      </p:sp>
      <p:cxnSp>
        <p:nvCxnSpPr>
          <p:cNvPr id="53" name="直接连接符 52"/>
          <p:cNvCxnSpPr/>
          <p:nvPr/>
        </p:nvCxnSpPr>
        <p:spPr>
          <a:xfrm>
            <a:off x="3472489" y="3883514"/>
            <a:ext cx="792088" cy="0"/>
          </a:xfrm>
          <a:prstGeom prst="line">
            <a:avLst/>
          </a:prstGeom>
          <a:noFill/>
          <a:ln w="6350" cap="flat" cmpd="sng" algn="ctr">
            <a:solidFill>
              <a:srgbClr val="C00000"/>
            </a:solidFill>
            <a:prstDash val="dash"/>
            <a:miter lim="800000"/>
            <a:tailEnd type="oval" w="sm" len="sm"/>
          </a:ln>
          <a:effectLst/>
        </p:spPr>
      </p:cxnSp>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6241" y="1509881"/>
            <a:ext cx="778278" cy="78425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20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par>
                                <p:cTn id="47" presetID="22" presetClass="entr" presetSubtype="8" fill="hold" nodeType="withEffect">
                                  <p:stCondLst>
                                    <p:cond delay="2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nodeType="withEffect">
                                  <p:stCondLst>
                                    <p:cond delay="40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par>
                                <p:cTn id="53" presetID="22" presetClass="entr" presetSubtype="8" fill="hold" nodeType="withEffect">
                                  <p:stCondLst>
                                    <p:cond delay="60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nodeType="withEffect">
                                  <p:stCondLst>
                                    <p:cond delay="800"/>
                                  </p:stCondLst>
                                  <p:childTnLst>
                                    <p:set>
                                      <p:cBhvr>
                                        <p:cTn id="57" dur="1" fill="hold">
                                          <p:stCondLst>
                                            <p:cond delay="0"/>
                                          </p:stCondLst>
                                        </p:cTn>
                                        <p:tgtEl>
                                          <p:spTgt spid="50"/>
                                        </p:tgtEl>
                                        <p:attrNameLst>
                                          <p:attrName>style.visibility</p:attrName>
                                        </p:attrNameLst>
                                      </p:cBhvr>
                                      <p:to>
                                        <p:strVal val="visible"/>
                                      </p:to>
                                    </p:set>
                                    <p:animEffect transition="in" filter="wipe(left)">
                                      <p:cBhvr>
                                        <p:cTn id="58" dur="500"/>
                                        <p:tgtEl>
                                          <p:spTgt spid="50"/>
                                        </p:tgtEl>
                                      </p:cBhvr>
                                    </p:animEffect>
                                  </p:childTnLst>
                                </p:cTn>
                              </p:par>
                              <p:par>
                                <p:cTn id="59" presetID="22" presetClass="entr" presetSubtype="8" fill="hold" nodeType="withEffect">
                                  <p:stCondLst>
                                    <p:cond delay="100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par>
                                <p:cTn id="66" presetID="22" presetClass="entr" presetSubtype="8" fill="hold" grpId="0" nodeType="withEffect">
                                  <p:stCondLst>
                                    <p:cond delay="2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par>
                                <p:cTn id="69" presetID="22" presetClass="entr" presetSubtype="8" fill="hold" grpId="0" nodeType="withEffect">
                                  <p:stCondLst>
                                    <p:cond delay="40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par>
                                <p:cTn id="72" presetID="22" presetClass="entr" presetSubtype="8" fill="hold" grpId="0" nodeType="withEffect">
                                  <p:stCondLst>
                                    <p:cond delay="60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par>
                                <p:cTn id="75" presetID="22" presetClass="entr" presetSubtype="8" fill="hold" grpId="0" nodeType="withEffect">
                                  <p:stCondLst>
                                    <p:cond delay="80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bldLvl="0" animBg="1"/>
      <p:bldP spid="39" grpId="0"/>
      <p:bldP spid="40" grpId="0" bldLvl="0" animBg="1"/>
      <p:bldP spid="42" grpId="0"/>
      <p:bldP spid="43" grpId="0" bldLvl="0" animBg="1"/>
      <p:bldP spid="45" grpId="0"/>
      <p:bldP spid="46" grpId="0" bldLvl="0" animBg="1"/>
      <p:bldP spid="48" grpId="0"/>
      <p:bldP spid="49" grpId="0" bldLvl="0" animBg="1"/>
      <p:bldP spid="51" grpId="0"/>
      <p:bldP spid="5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党支部相关知识概述</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114" name="Group 10"/>
          <p:cNvGrpSpPr/>
          <p:nvPr/>
        </p:nvGrpSpPr>
        <p:grpSpPr bwMode="auto">
          <a:xfrm>
            <a:off x="1486359" y="3246409"/>
            <a:ext cx="1622822" cy="1316237"/>
            <a:chOff x="0" y="0"/>
            <a:chExt cx="2726" cy="2211"/>
          </a:xfrm>
        </p:grpSpPr>
        <p:sp>
          <p:nvSpPr>
            <p:cNvPr id="115"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rPr>
                <a:t>扎实有效去产能</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16"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17" name="Group 13"/>
          <p:cNvGrpSpPr/>
          <p:nvPr/>
        </p:nvGrpSpPr>
        <p:grpSpPr bwMode="auto">
          <a:xfrm>
            <a:off x="983320" y="3233660"/>
            <a:ext cx="348258" cy="347663"/>
            <a:chOff x="0" y="0"/>
            <a:chExt cx="584" cy="584"/>
          </a:xfrm>
        </p:grpSpPr>
        <p:sp>
          <p:nvSpPr>
            <p:cNvPr id="118"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19"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1</a:t>
              </a:r>
            </a:p>
          </p:txBody>
        </p:sp>
      </p:grpSp>
      <p:grpSp>
        <p:nvGrpSpPr>
          <p:cNvPr id="120" name="Group 4"/>
          <p:cNvGrpSpPr/>
          <p:nvPr/>
        </p:nvGrpSpPr>
        <p:grpSpPr>
          <a:xfrm>
            <a:off x="871477" y="2807385"/>
            <a:ext cx="7344815" cy="213386"/>
            <a:chOff x="899592" y="2852807"/>
            <a:chExt cx="7344815" cy="213386"/>
          </a:xfrm>
          <a:solidFill>
            <a:srgbClr val="C00000"/>
          </a:solidFill>
        </p:grpSpPr>
        <p:sp>
          <p:nvSpPr>
            <p:cNvPr id="121"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2" name="Flowchart: Merge 3"/>
            <p:cNvSpPr/>
            <p:nvPr/>
          </p:nvSpPr>
          <p:spPr bwMode="auto">
            <a:xfrm>
              <a:off x="1099027"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3" name="Flowchart: Merge 64"/>
            <p:cNvSpPr/>
            <p:nvPr/>
          </p:nvSpPr>
          <p:spPr bwMode="auto">
            <a:xfrm>
              <a:off x="3708663"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sp>
          <p:nvSpPr>
            <p:cNvPr id="124" name="Flowchart: Merge 65"/>
            <p:cNvSpPr/>
            <p:nvPr/>
          </p:nvSpPr>
          <p:spPr bwMode="auto">
            <a:xfrm>
              <a:off x="6174461" y="2874792"/>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8565" fontAlgn="auto">
                <a:spcBef>
                  <a:spcPts val="0"/>
                </a:spcBef>
                <a:spcAft>
                  <a:spcPts val="0"/>
                </a:spcAft>
                <a:defRPr/>
              </a:pPr>
              <a:endParaRPr lang="en-US" sz="5600" b="0" kern="0">
                <a:solidFill>
                  <a:srgbClr val="000000"/>
                </a:solidFill>
                <a:latin typeface="微软雅黑" panose="020B0503020204020204" charset="-122"/>
                <a:ea typeface="微软雅黑" panose="020B0503020204020204" charset="-122"/>
                <a:sym typeface="Gill Sans" charset="0"/>
              </a:endParaRPr>
            </a:p>
          </p:txBody>
        </p:sp>
      </p:grpSp>
      <p:grpSp>
        <p:nvGrpSpPr>
          <p:cNvPr id="125" name="Group 10"/>
          <p:cNvGrpSpPr/>
          <p:nvPr/>
        </p:nvGrpSpPr>
        <p:grpSpPr bwMode="auto">
          <a:xfrm>
            <a:off x="4114726" y="3246409"/>
            <a:ext cx="1622822" cy="1316237"/>
            <a:chOff x="0" y="0"/>
            <a:chExt cx="2726" cy="2211"/>
          </a:xfrm>
        </p:grpSpPr>
        <p:sp>
          <p:nvSpPr>
            <p:cNvPr id="126"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27"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28" name="Group 13"/>
          <p:cNvGrpSpPr/>
          <p:nvPr/>
        </p:nvGrpSpPr>
        <p:grpSpPr bwMode="auto">
          <a:xfrm>
            <a:off x="3611688" y="3233660"/>
            <a:ext cx="348258" cy="347663"/>
            <a:chOff x="0" y="0"/>
            <a:chExt cx="584" cy="584"/>
          </a:xfrm>
        </p:grpSpPr>
        <p:sp>
          <p:nvSpPr>
            <p:cNvPr id="129" name="Oval 14"/>
            <p:cNvSpPr/>
            <p:nvPr/>
          </p:nvSpPr>
          <p:spPr bwMode="auto">
            <a:xfrm>
              <a:off x="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30" name="Rectangle 15"/>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2</a:t>
              </a:r>
            </a:p>
          </p:txBody>
        </p:sp>
      </p:grpSp>
      <p:grpSp>
        <p:nvGrpSpPr>
          <p:cNvPr id="131" name="Group 10"/>
          <p:cNvGrpSpPr/>
          <p:nvPr/>
        </p:nvGrpSpPr>
        <p:grpSpPr bwMode="auto">
          <a:xfrm>
            <a:off x="6602435" y="3246409"/>
            <a:ext cx="1622822" cy="1316237"/>
            <a:chOff x="0" y="0"/>
            <a:chExt cx="2726" cy="2211"/>
          </a:xfrm>
        </p:grpSpPr>
        <p:sp>
          <p:nvSpPr>
            <p:cNvPr id="132" name="Rectangle 1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defTabSz="1218565">
                <a:lnSpc>
                  <a:spcPct val="90000"/>
                </a:lnSpc>
              </a:pPr>
              <a:r>
                <a:rPr lang="zh-CN" altLang="en-US" sz="1400" b="0" dirty="0">
                  <a:solidFill>
                    <a:srgbClr val="C00000"/>
                  </a:solidFill>
                  <a:latin typeface="微软雅黑" panose="020B0503020204020204" charset="-122"/>
                  <a:ea typeface="微软雅黑" panose="020B0503020204020204" charset="-122"/>
                  <a:cs typeface="Lato Regular" charset="0"/>
                  <a:sym typeface="Lato Regular" charset="0"/>
                </a:rPr>
                <a:t>单击此处添加标题</a:t>
              </a:r>
              <a:endParaRPr lang="en-US" sz="1400" b="0" dirty="0">
                <a:solidFill>
                  <a:srgbClr val="C00000"/>
                </a:solidFill>
                <a:latin typeface="微软雅黑" panose="020B0503020204020204" charset="-122"/>
                <a:ea typeface="微软雅黑" panose="020B0503020204020204" charset="-122"/>
                <a:cs typeface="Lato Regular" charset="0"/>
                <a:sym typeface="Lato Regular" charset="0"/>
              </a:endParaRPr>
            </a:p>
          </p:txBody>
        </p:sp>
        <p:sp>
          <p:nvSpPr>
            <p:cNvPr id="133" name="Rectangle 12"/>
            <p:cNvSpPr/>
            <p:nvPr/>
          </p:nvSpPr>
          <p:spPr bwMode="auto">
            <a:xfrm>
              <a:off x="0" y="416"/>
              <a:ext cx="2726" cy="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1218565">
                <a:lnSpc>
                  <a:spcPct val="125000"/>
                </a:lnSpc>
              </a:pPr>
              <a:r>
                <a:rPr sz="800" b="0" dirty="0">
                  <a:solidFill>
                    <a:srgbClr val="7F7F7F"/>
                  </a:solidFill>
                  <a:latin typeface="微软雅黑" panose="020B0503020204020204" charset="-122"/>
                  <a:ea typeface="微软雅黑" panose="020B0503020204020204" charset="-122"/>
                  <a:sym typeface="Gill Sans" charset="0"/>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grpSp>
      <p:grpSp>
        <p:nvGrpSpPr>
          <p:cNvPr id="134" name="Group 13"/>
          <p:cNvGrpSpPr/>
          <p:nvPr/>
        </p:nvGrpSpPr>
        <p:grpSpPr bwMode="auto">
          <a:xfrm>
            <a:off x="6111324" y="3233661"/>
            <a:ext cx="348259" cy="347663"/>
            <a:chOff x="20" y="0"/>
            <a:chExt cx="584" cy="584"/>
          </a:xfrm>
        </p:grpSpPr>
        <p:sp>
          <p:nvSpPr>
            <p:cNvPr id="135" name="Oval 14"/>
            <p:cNvSpPr/>
            <p:nvPr/>
          </p:nvSpPr>
          <p:spPr bwMode="auto">
            <a:xfrm>
              <a:off x="20" y="0"/>
              <a:ext cx="584" cy="584"/>
            </a:xfrm>
            <a:prstGeom prst="ellipse">
              <a:avLst/>
            </a:prstGeom>
            <a:solidFill>
              <a:srgbClr val="C00000"/>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defTabSz="1218565">
                <a:defRPr/>
              </a:pPr>
              <a:endParaRPr lang="en-US" sz="1800" b="0" kern="0">
                <a:solidFill>
                  <a:srgbClr val="000000"/>
                </a:solidFill>
                <a:latin typeface="微软雅黑" panose="020B0503020204020204" charset="-122"/>
                <a:ea typeface="微软雅黑" panose="020B0503020204020204" charset="-122"/>
                <a:sym typeface="Gill Sans" charset="0"/>
              </a:endParaRPr>
            </a:p>
          </p:txBody>
        </p:sp>
        <p:sp>
          <p:nvSpPr>
            <p:cNvPr id="136" name="Rectangle 15"/>
            <p:cNvSpPr/>
            <p:nvPr/>
          </p:nvSpPr>
          <p:spPr bwMode="auto">
            <a:xfrm>
              <a:off x="20" y="45"/>
              <a:ext cx="58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defTabSz="1218565">
                <a:defRPr/>
              </a:pPr>
              <a:r>
                <a:rPr lang="en-US" sz="1200" b="0" kern="0" dirty="0">
                  <a:solidFill>
                    <a:srgbClr val="FFFFFF"/>
                  </a:solidFill>
                  <a:latin typeface="微软雅黑" panose="020B0503020204020204" charset="-122"/>
                  <a:ea typeface="微软雅黑" panose="020B0503020204020204" charset="-122"/>
                  <a:cs typeface="Lato Light" charset="0"/>
                  <a:sym typeface="Lato Light" charset="0"/>
                </a:rPr>
                <a:t>3</a:t>
              </a:r>
            </a:p>
          </p:txBody>
        </p:sp>
      </p:grpSp>
      <p:sp>
        <p:nvSpPr>
          <p:cNvPr id="137" name="Rectangle 59"/>
          <p:cNvSpPr/>
          <p:nvPr/>
        </p:nvSpPr>
        <p:spPr bwMode="auto">
          <a:xfrm>
            <a:off x="1100061" y="1031686"/>
            <a:ext cx="6944909" cy="16772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round/>
            <a:headEnd type="none" w="med" len="med"/>
            <a:tailEnd type="none" w="med" len="med"/>
          </a:ln>
          <a:effectLst/>
        </p:spPr>
        <p:txBody>
          <a:bodyPr vert="horz" wrap="square" lIns="91434" tIns="45717" rIns="91434" bIns="45717" numCol="1" rtlCol="0" anchor="t" anchorCtr="0" compatLnSpc="1"/>
          <a:lstStyle/>
          <a:p>
            <a:pPr defTabSz="1218565" fontAlgn="auto">
              <a:spcBef>
                <a:spcPts val="0"/>
              </a:spcBef>
              <a:spcAft>
                <a:spcPts val="0"/>
              </a:spcAft>
            </a:pPr>
            <a:endParaRPr lang="en-US" sz="5600" b="0">
              <a:solidFill>
                <a:srgbClr val="FFFFFF"/>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barn(outVertical)">
                                      <p:cBhvr>
                                        <p:cTn id="7" dur="2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wipe(left)">
                                      <p:cBhvr>
                                        <p:cTn id="11" dur="200"/>
                                        <p:tgtEl>
                                          <p:spTgt spid="120"/>
                                        </p:tgtEl>
                                      </p:cBhvr>
                                    </p:animEffect>
                                  </p:childTnLst>
                                </p:cTn>
                              </p:par>
                              <p:par>
                                <p:cTn id="12" presetID="23" presetClass="entr" presetSubtype="16" fill="hold" nodeType="withEffect">
                                  <p:stCondLst>
                                    <p:cond delay="0"/>
                                  </p:stCondLst>
                                  <p:childTnLst>
                                    <p:set>
                                      <p:cBhvr>
                                        <p:cTn id="13" dur="1" fill="hold">
                                          <p:stCondLst>
                                            <p:cond delay="0"/>
                                          </p:stCondLst>
                                        </p:cTn>
                                        <p:tgtEl>
                                          <p:spTgt spid="117"/>
                                        </p:tgtEl>
                                        <p:attrNameLst>
                                          <p:attrName>style.visibility</p:attrName>
                                        </p:attrNameLst>
                                      </p:cBhvr>
                                      <p:to>
                                        <p:strVal val="visible"/>
                                      </p:to>
                                    </p:set>
                                    <p:anim calcmode="lin" valueType="num">
                                      <p:cBhvr>
                                        <p:cTn id="14" dur="200" fill="hold"/>
                                        <p:tgtEl>
                                          <p:spTgt spid="117"/>
                                        </p:tgtEl>
                                        <p:attrNameLst>
                                          <p:attrName>ppt_w</p:attrName>
                                        </p:attrNameLst>
                                      </p:cBhvr>
                                      <p:tavLst>
                                        <p:tav tm="0">
                                          <p:val>
                                            <p:fltVal val="0"/>
                                          </p:val>
                                        </p:tav>
                                        <p:tav tm="100000">
                                          <p:val>
                                            <p:strVal val="#ppt_w"/>
                                          </p:val>
                                        </p:tav>
                                      </p:tavLst>
                                    </p:anim>
                                    <p:anim calcmode="lin" valueType="num">
                                      <p:cBhvr>
                                        <p:cTn id="15" dur="200" fill="hold"/>
                                        <p:tgtEl>
                                          <p:spTgt spid="117"/>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wipe(left)">
                                      <p:cBhvr>
                                        <p:cTn id="19" dur="200"/>
                                        <p:tgtEl>
                                          <p:spTgt spid="114"/>
                                        </p:tgtEl>
                                      </p:cBhvr>
                                    </p:animEffect>
                                  </p:childTnLst>
                                </p:cTn>
                              </p:par>
                              <p:par>
                                <p:cTn id="20" presetID="23" presetClass="entr" presetSubtype="16" fill="hold" nodeType="with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p:cTn id="22" dur="200" fill="hold"/>
                                        <p:tgtEl>
                                          <p:spTgt spid="128"/>
                                        </p:tgtEl>
                                        <p:attrNameLst>
                                          <p:attrName>ppt_w</p:attrName>
                                        </p:attrNameLst>
                                      </p:cBhvr>
                                      <p:tavLst>
                                        <p:tav tm="0">
                                          <p:val>
                                            <p:fltVal val="0"/>
                                          </p:val>
                                        </p:tav>
                                        <p:tav tm="100000">
                                          <p:val>
                                            <p:strVal val="#ppt_w"/>
                                          </p:val>
                                        </p:tav>
                                      </p:tavLst>
                                    </p:anim>
                                    <p:anim calcmode="lin" valueType="num">
                                      <p:cBhvr>
                                        <p:cTn id="23" dur="200" fill="hold"/>
                                        <p:tgtEl>
                                          <p:spTgt spid="12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wipe(left)">
                                      <p:cBhvr>
                                        <p:cTn id="27" dur="200"/>
                                        <p:tgtEl>
                                          <p:spTgt spid="125"/>
                                        </p:tgtEl>
                                      </p:cBhvr>
                                    </p:animEffect>
                                  </p:childTnLst>
                                </p:cTn>
                              </p:par>
                              <p:par>
                                <p:cTn id="28" presetID="23" presetClass="entr" presetSubtype="16" fill="hold" nodeType="withEffect">
                                  <p:stCondLst>
                                    <p:cond delay="0"/>
                                  </p:stCondLst>
                                  <p:childTnLst>
                                    <p:set>
                                      <p:cBhvr>
                                        <p:cTn id="29" dur="1" fill="hold">
                                          <p:stCondLst>
                                            <p:cond delay="0"/>
                                          </p:stCondLst>
                                        </p:cTn>
                                        <p:tgtEl>
                                          <p:spTgt spid="134"/>
                                        </p:tgtEl>
                                        <p:attrNameLst>
                                          <p:attrName>style.visibility</p:attrName>
                                        </p:attrNameLst>
                                      </p:cBhvr>
                                      <p:to>
                                        <p:strVal val="visible"/>
                                      </p:to>
                                    </p:set>
                                    <p:anim calcmode="lin" valueType="num">
                                      <p:cBhvr>
                                        <p:cTn id="30" dur="200" fill="hold"/>
                                        <p:tgtEl>
                                          <p:spTgt spid="134"/>
                                        </p:tgtEl>
                                        <p:attrNameLst>
                                          <p:attrName>ppt_w</p:attrName>
                                        </p:attrNameLst>
                                      </p:cBhvr>
                                      <p:tavLst>
                                        <p:tav tm="0">
                                          <p:val>
                                            <p:fltVal val="0"/>
                                          </p:val>
                                        </p:tav>
                                        <p:tav tm="100000">
                                          <p:val>
                                            <p:strVal val="#ppt_w"/>
                                          </p:val>
                                        </p:tav>
                                      </p:tavLst>
                                    </p:anim>
                                    <p:anim calcmode="lin" valueType="num">
                                      <p:cBhvr>
                                        <p:cTn id="31" dur="200" fill="hold"/>
                                        <p:tgtEl>
                                          <p:spTgt spid="134"/>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2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04</a:t>
            </a:r>
          </a:p>
          <a:p>
            <a:pPr algn="ctr">
              <a:lnSpc>
                <a:spcPct val="90000"/>
              </a:lnSpc>
            </a:pPr>
            <a:r>
              <a:rPr lang="en-US" sz="2500" b="1" dirty="0">
                <a:solidFill>
                  <a:srgbClr val="C00000"/>
                </a:solidFill>
                <a:latin typeface="微软雅黑" panose="020B0503020204020204" charset="-122"/>
                <a:ea typeface="微软雅黑" panose="020B0503020204020204" charset="-122"/>
              </a:rPr>
              <a:t>党支部日常工作实务</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235" y="3056255"/>
            <a:ext cx="1524635" cy="456565"/>
          </a:xfrm>
          <a:prstGeom prst="rect">
            <a:avLst/>
          </a:prstGeom>
        </p:spPr>
      </p:pic>
      <p:pic>
        <p:nvPicPr>
          <p:cNvPr id="66" name="Picture 73" descr="红鸟"/>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202" b="-8167"/>
          <a:stretch>
            <a:fillRect/>
          </a:stretch>
        </p:blipFill>
        <p:spPr bwMode="auto">
          <a:xfrm>
            <a:off x="7544381" y="1639091"/>
            <a:ext cx="864394" cy="44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2" descr="红鸟"/>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1741" y="1017561"/>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223975"/>
            <a:ext cx="3217427" cy="2321404"/>
          </a:xfrm>
          <a:prstGeom prst="rect">
            <a:avLst/>
          </a:prstGeom>
        </p:spPr>
      </p:pic>
      <p:pic>
        <p:nvPicPr>
          <p:cNvPr id="58" name="图片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1980" y="2831630"/>
            <a:ext cx="1090829" cy="326605"/>
          </a:xfrm>
          <a:prstGeom prst="rect">
            <a:avLst/>
          </a:prstGeom>
        </p:spPr>
      </p:pic>
      <p:grpSp>
        <p:nvGrpSpPr>
          <p:cNvPr id="61" name="组合 60"/>
          <p:cNvGrpSpPr/>
          <p:nvPr/>
        </p:nvGrpSpPr>
        <p:grpSpPr>
          <a:xfrm>
            <a:off x="3217797" y="1145038"/>
            <a:ext cx="4196427" cy="494030"/>
            <a:chOff x="3071664" y="1256878"/>
            <a:chExt cx="5595236" cy="658706"/>
          </a:xfrm>
        </p:grpSpPr>
        <p:sp>
          <p:nvSpPr>
            <p:cNvPr id="17" name="圆角矩形 16"/>
            <p:cNvSpPr/>
            <p:nvPr/>
          </p:nvSpPr>
          <p:spPr>
            <a:xfrm>
              <a:off x="3071664" y="1256878"/>
              <a:ext cx="5116407"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0" name="椭圆 19"/>
            <p:cNvSpPr/>
            <p:nvPr/>
          </p:nvSpPr>
          <p:spPr>
            <a:xfrm>
              <a:off x="3143672" y="1328645"/>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1" name="TextBox 64"/>
            <p:cNvSpPr txBox="1"/>
            <p:nvPr/>
          </p:nvSpPr>
          <p:spPr>
            <a:xfrm>
              <a:off x="3190957" y="1359717"/>
              <a:ext cx="462334" cy="491067"/>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壹</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19" name="TextBox 64"/>
            <p:cNvSpPr txBox="1"/>
            <p:nvPr/>
          </p:nvSpPr>
          <p:spPr>
            <a:xfrm>
              <a:off x="3775129" y="1313605"/>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党的基本知识</a:t>
              </a:r>
            </a:p>
          </p:txBody>
        </p:sp>
      </p:grpSp>
      <p:grpSp>
        <p:nvGrpSpPr>
          <p:cNvPr id="62" name="组合 61"/>
          <p:cNvGrpSpPr/>
          <p:nvPr/>
        </p:nvGrpSpPr>
        <p:grpSpPr>
          <a:xfrm>
            <a:off x="3217797" y="1784145"/>
            <a:ext cx="4196427" cy="494030"/>
            <a:chOff x="3071664" y="2109020"/>
            <a:chExt cx="5595236" cy="658706"/>
          </a:xfrm>
        </p:grpSpPr>
        <p:sp>
          <p:nvSpPr>
            <p:cNvPr id="23" name="圆角矩形 22"/>
            <p:cNvSpPr/>
            <p:nvPr/>
          </p:nvSpPr>
          <p:spPr>
            <a:xfrm>
              <a:off x="3071664" y="2109020"/>
              <a:ext cx="5116407"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6" name="椭圆 25"/>
            <p:cNvSpPr/>
            <p:nvPr/>
          </p:nvSpPr>
          <p:spPr>
            <a:xfrm>
              <a:off x="3143672" y="2180787"/>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27" name="TextBox 64"/>
            <p:cNvSpPr txBox="1"/>
            <p:nvPr/>
          </p:nvSpPr>
          <p:spPr>
            <a:xfrm>
              <a:off x="3154480" y="2207994"/>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贰</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25" name="TextBox 64"/>
            <p:cNvSpPr txBox="1"/>
            <p:nvPr/>
          </p:nvSpPr>
          <p:spPr>
            <a:xfrm>
              <a:off x="3775129" y="2165747"/>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党务工作要点介绍</a:t>
              </a:r>
            </a:p>
          </p:txBody>
        </p:sp>
      </p:grpSp>
      <p:grpSp>
        <p:nvGrpSpPr>
          <p:cNvPr id="63" name="组合 62"/>
          <p:cNvGrpSpPr/>
          <p:nvPr/>
        </p:nvGrpSpPr>
        <p:grpSpPr>
          <a:xfrm>
            <a:off x="3217797" y="2423251"/>
            <a:ext cx="4196427" cy="494030"/>
            <a:chOff x="3071664" y="2961162"/>
            <a:chExt cx="5595236" cy="658706"/>
          </a:xfrm>
        </p:grpSpPr>
        <p:sp>
          <p:nvSpPr>
            <p:cNvPr id="29" name="圆角矩形 28"/>
            <p:cNvSpPr/>
            <p:nvPr/>
          </p:nvSpPr>
          <p:spPr>
            <a:xfrm>
              <a:off x="3071664" y="2961162"/>
              <a:ext cx="5117253"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2" name="椭圆 31"/>
            <p:cNvSpPr/>
            <p:nvPr/>
          </p:nvSpPr>
          <p:spPr>
            <a:xfrm>
              <a:off x="3143672" y="3032929"/>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3" name="TextBox 64"/>
            <p:cNvSpPr txBox="1"/>
            <p:nvPr/>
          </p:nvSpPr>
          <p:spPr>
            <a:xfrm>
              <a:off x="3154480" y="3060136"/>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叁</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31" name="TextBox 64"/>
            <p:cNvSpPr txBox="1"/>
            <p:nvPr/>
          </p:nvSpPr>
          <p:spPr>
            <a:xfrm>
              <a:off x="3775129" y="3017889"/>
              <a:ext cx="4891771"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党支部相关知识概述</a:t>
              </a:r>
            </a:p>
          </p:txBody>
        </p:sp>
      </p:grpSp>
      <p:grpSp>
        <p:nvGrpSpPr>
          <p:cNvPr id="65" name="组合 64"/>
          <p:cNvGrpSpPr/>
          <p:nvPr/>
        </p:nvGrpSpPr>
        <p:grpSpPr>
          <a:xfrm>
            <a:off x="3217797" y="3073153"/>
            <a:ext cx="4914546" cy="494030"/>
            <a:chOff x="3071664" y="3813304"/>
            <a:chExt cx="6552728" cy="658706"/>
          </a:xfrm>
        </p:grpSpPr>
        <p:sp>
          <p:nvSpPr>
            <p:cNvPr id="35" name="圆角矩形 34"/>
            <p:cNvSpPr/>
            <p:nvPr/>
          </p:nvSpPr>
          <p:spPr>
            <a:xfrm>
              <a:off x="3071664" y="3813304"/>
              <a:ext cx="5117253" cy="658706"/>
            </a:xfrm>
            <a:prstGeom prst="roundRect">
              <a:avLst>
                <a:gd name="adj" fmla="val 50000"/>
              </a:avLst>
            </a:prstGeom>
            <a:noFill/>
            <a:ln w="2540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8" name="椭圆 37"/>
            <p:cNvSpPr/>
            <p:nvPr/>
          </p:nvSpPr>
          <p:spPr>
            <a:xfrm>
              <a:off x="3143672" y="3885071"/>
              <a:ext cx="514999" cy="514999"/>
            </a:xfrm>
            <a:prstGeom prst="ellipse">
              <a:avLst/>
            </a:prstGeom>
            <a:noFill/>
            <a:ln w="0">
              <a:solidFill>
                <a:srgbClr val="C00000"/>
              </a:solidFill>
            </a:ln>
            <a:effectLst>
              <a:outerShdw blurRad="279400" dist="266700" dir="7800000" algn="ctr" rotWithShape="0">
                <a:schemeClr val="accent1">
                  <a:lumMod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C000"/>
                </a:solidFill>
                <a:latin typeface="方正美黑简体" panose="03000509000000000000" pitchFamily="65" charset="-122"/>
                <a:ea typeface="方正美黑简体" panose="03000509000000000000" pitchFamily="65" charset="-122"/>
              </a:endParaRPr>
            </a:p>
          </p:txBody>
        </p:sp>
        <p:sp>
          <p:nvSpPr>
            <p:cNvPr id="39" name="TextBox 64"/>
            <p:cNvSpPr txBox="1"/>
            <p:nvPr/>
          </p:nvSpPr>
          <p:spPr>
            <a:xfrm>
              <a:off x="3154480" y="3912278"/>
              <a:ext cx="548640" cy="491067"/>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b="0" dirty="0">
                  <a:solidFill>
                    <a:srgbClr val="C00000"/>
                  </a:solidFill>
                  <a:latin typeface="方正美黑简体" panose="03000509000000000000" pitchFamily="65" charset="-122"/>
                  <a:ea typeface="方正美黑简体" panose="03000509000000000000" pitchFamily="65" charset="-122"/>
                  <a:cs typeface="+mn-ea"/>
                  <a:sym typeface="+mn-lt"/>
                </a:rPr>
                <a:t>肆</a:t>
              </a:r>
              <a:endParaRPr lang="en-US" altLang="zh-CN" b="0" dirty="0">
                <a:solidFill>
                  <a:srgbClr val="C00000"/>
                </a:solidFill>
                <a:latin typeface="方正美黑简体" panose="03000509000000000000" pitchFamily="65" charset="-122"/>
                <a:ea typeface="方正美黑简体" panose="03000509000000000000" pitchFamily="65" charset="-122"/>
                <a:cs typeface="+mn-ea"/>
                <a:sym typeface="+mn-lt"/>
              </a:endParaRPr>
            </a:p>
          </p:txBody>
        </p:sp>
        <p:sp>
          <p:nvSpPr>
            <p:cNvPr id="37" name="TextBox 64"/>
            <p:cNvSpPr txBox="1"/>
            <p:nvPr/>
          </p:nvSpPr>
          <p:spPr>
            <a:xfrm>
              <a:off x="3775129" y="3870031"/>
              <a:ext cx="5849263" cy="545253"/>
            </a:xfrm>
            <a:prstGeom prst="rect">
              <a:avLst/>
            </a:prstGeom>
            <a:noFill/>
          </p:spPr>
          <p:txBody>
            <a:bodyPr wrap="square" rtlCol="0">
              <a:spAutoFit/>
            </a:bodyPr>
            <a:lstStyle>
              <a:defPPr>
                <a:defRPr lang="zh-CN"/>
              </a:defPPr>
              <a:lvl1pPr>
                <a:defRPr sz="1800">
                  <a:solidFill>
                    <a:schemeClr val="tx1">
                      <a:lumMod val="75000"/>
                      <a:lumOff val="25000"/>
                    </a:schemeClr>
                  </a:solidFill>
                </a:defRPr>
              </a:lvl1pPr>
            </a:lstStyle>
            <a:p>
              <a:pPr lvl="0" defTabSz="1111250">
                <a:lnSpc>
                  <a:spcPct val="90000"/>
                </a:lnSpc>
                <a:spcBef>
                  <a:spcPct val="0"/>
                </a:spcBef>
                <a:spcAft>
                  <a:spcPct val="35000"/>
                </a:spcAft>
              </a:pPr>
              <a:r>
                <a:rPr lang="zh-CN" altLang="en-US" sz="2300" b="1" dirty="0">
                  <a:solidFill>
                    <a:srgbClr val="C00000"/>
                  </a:solidFill>
                  <a:cs typeface="+mn-ea"/>
                  <a:sym typeface="+mn-lt"/>
                </a:rPr>
                <a:t>党支部日常工作实务</a:t>
              </a:r>
            </a:p>
          </p:txBody>
        </p:sp>
      </p:grpSp>
      <p:sp>
        <p:nvSpPr>
          <p:cNvPr id="40" name="TextBox 64"/>
          <p:cNvSpPr txBox="1"/>
          <p:nvPr/>
        </p:nvSpPr>
        <p:spPr>
          <a:xfrm>
            <a:off x="1487427" y="1145097"/>
            <a:ext cx="1013460" cy="1715022"/>
          </a:xfrm>
          <a:prstGeom prst="rect">
            <a:avLst/>
          </a:prstGeom>
          <a:noFill/>
        </p:spPr>
        <p:txBody>
          <a:bodyPr vert="eaVert" wrap="square" rtlCol="0">
            <a:spAutoFit/>
          </a:bodyPr>
          <a:lstStyle>
            <a:defPPr>
              <a:defRPr lang="zh-CN"/>
            </a:defPPr>
            <a:lvl1pPr>
              <a:defRPr sz="1800">
                <a:solidFill>
                  <a:schemeClr val="tx1">
                    <a:lumMod val="75000"/>
                    <a:lumOff val="25000"/>
                  </a:schemeClr>
                </a:solidFill>
              </a:defRPr>
            </a:lvl1pPr>
          </a:lstStyle>
          <a:p>
            <a:pPr algn="dist"/>
            <a:r>
              <a:rPr lang="zh-CN" altLang="en-US" sz="5400" b="1" dirty="0">
                <a:solidFill>
                  <a:srgbClr val="C00000"/>
                </a:solidFill>
                <a:latin typeface="+mj-ea"/>
                <a:ea typeface="+mj-ea"/>
                <a:cs typeface="+mn-ea"/>
                <a:sym typeface="+mn-lt"/>
              </a:rPr>
              <a:t>目录</a:t>
            </a:r>
            <a:endParaRPr lang="en-US" altLang="zh-CN" sz="5400" b="1" dirty="0">
              <a:solidFill>
                <a:srgbClr val="C00000"/>
              </a:solidFill>
              <a:latin typeface="+mj-ea"/>
              <a:ea typeface="+mj-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1+#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10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1+#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1+#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1+#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1500"/>
                            </p:stCondLst>
                            <p:childTnLst>
                              <p:par>
                                <p:cTn id="31" presetID="1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p:tgtEl>
                                          <p:spTgt spid="3"/>
                                        </p:tgtEl>
                                        <p:attrNameLst>
                                          <p:attrName>ppt_x</p:attrName>
                                        </p:attrNameLst>
                                      </p:cBhvr>
                                      <p:tavLst>
                                        <p:tav tm="0">
                                          <p:val>
                                            <p:strVal val="#ppt_x+#ppt_w*1.125000"/>
                                          </p:val>
                                        </p:tav>
                                        <p:tav tm="100000">
                                          <p:val>
                                            <p:strVal val="#ppt_x"/>
                                          </p:val>
                                        </p:tav>
                                      </p:tavLst>
                                    </p:anim>
                                    <p:animEffect transition="in" filter="wipe(left)">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5" name="Rectangle 32"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1053053"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8"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021303"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9" name="Rectangle 3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1092741"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chemeClr val="tx1">
                    <a:lumMod val="95000"/>
                    <a:lumOff val="5000"/>
                  </a:schemeClr>
                </a:solidFill>
                <a:latin typeface="+mn-lt"/>
                <a:cs typeface="Open Sans Light" panose="020B0306030504020204" pitchFamily="34" charset="0"/>
              </a:rPr>
              <a:t>1</a:t>
            </a:r>
          </a:p>
        </p:txBody>
      </p:sp>
      <p:sp>
        <p:nvSpPr>
          <p:cNvPr id="10" name="Rectangle 38"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2950996"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1" name="Rectangle 40"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2990684"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rgbClr val="D1221F"/>
                </a:solidFill>
                <a:latin typeface="+mn-lt"/>
                <a:cs typeface="Open Sans Light" panose="020B0306030504020204" pitchFamily="34" charset="0"/>
              </a:rPr>
              <a:t>2</a:t>
            </a:r>
          </a:p>
        </p:txBody>
      </p:sp>
      <p:sp>
        <p:nvSpPr>
          <p:cNvPr id="12" name="Rectangle 41"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4848939"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13" name="Rectangle 4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4888628"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a:solidFill>
                  <a:schemeClr val="tx1">
                    <a:lumMod val="95000"/>
                    <a:lumOff val="5000"/>
                  </a:schemeClr>
                </a:solidFill>
                <a:latin typeface="+mn-lt"/>
                <a:cs typeface="Open Sans Light" panose="020B0306030504020204" pitchFamily="34" charset="0"/>
              </a:rPr>
              <a:t>3</a:t>
            </a:r>
          </a:p>
        </p:txBody>
      </p:sp>
      <p:sp>
        <p:nvSpPr>
          <p:cNvPr id="14" name="Rectangle 44"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p:nvPr/>
        </p:nvSpPr>
        <p:spPr bwMode="auto">
          <a:xfrm>
            <a:off x="6746882" y="2786512"/>
            <a:ext cx="1539875" cy="1614805"/>
          </a:xfrm>
          <a:prstGeom prst="rect">
            <a:avLst/>
          </a:prstGeom>
        </p:spPr>
        <p:txBody>
          <a:bodyPr>
            <a:spAutoFit/>
          </a:bodyPr>
          <a:lstStyle/>
          <a:p>
            <a:pPr fontAlgn="auto">
              <a:spcBef>
                <a:spcPts val="0"/>
              </a:spcBef>
              <a:spcAft>
                <a:spcPts val="0"/>
              </a:spcAft>
              <a:defRPr/>
            </a:pPr>
            <a:r>
              <a:rPr lang="ms-MY" sz="900" b="0" dirty="0">
                <a:solidFill>
                  <a:schemeClr val="tx1">
                    <a:lumMod val="65000"/>
                    <a:lumOff val="35000"/>
                  </a:schemeClr>
                </a:solidFill>
                <a:latin typeface="Arial Unicode MS" panose="020B0604020202020204" charset="-122"/>
                <a:ea typeface="Arial Unicode MS" panose="020B0604020202020204" charset="-122"/>
                <a:cs typeface="Arial Unicode MS" panose="020B0604020202020204" charset="-122"/>
              </a:rPr>
              <a:t>Lorem ipsum dolor sit amet, consectetur adipiscing elit. Praesent sodales odio sit amet odio tristique quis tempus odio Lorem ipsum dolor sit amet Lorem ipsum dolor sit amet, consectetur adipiscing elit. Praesent sodales odio sit amet odio tristique</a:t>
            </a:r>
          </a:p>
        </p:txBody>
      </p:sp>
      <p:sp>
        <p:nvSpPr>
          <p:cNvPr id="3" name="Rectangle 46"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786571" y="1000575"/>
            <a:ext cx="57037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600" dirty="0">
                <a:solidFill>
                  <a:srgbClr val="D1221F"/>
                </a:solidFill>
                <a:latin typeface="+mn-lt"/>
                <a:cs typeface="Open Sans Light" panose="020B0306030504020204" pitchFamily="34" charset="0"/>
              </a:rPr>
              <a:t>4</a:t>
            </a:r>
          </a:p>
        </p:txBody>
      </p:sp>
      <p:sp>
        <p:nvSpPr>
          <p:cNvPr id="4"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2915807"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17"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4810310"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sp>
        <p:nvSpPr>
          <p:cNvPr id="18" name="Rectangle 33" descr="e7d195523061f1c01ef2b70529884c179423570dbaad84926380ABC1F97BAEF0C8FC051856578EAB7874501A1FFE158C4981707381814BCC4D9A8E3554438DEE4FBCF5A5B4D2A8B0989AB57E8BAC65EB8D0E6BC1998F2CEEE3D0AF65317FDA2B0BE79331EE6B078B1DD294191E0157E2A3DDC6FD940B31DEEB9F1DD2CE750A252BFA5CAB1B1FA84D"/>
          <p:cNvSpPr>
            <a:spLocks noChangeArrowheads="1"/>
          </p:cNvSpPr>
          <p:nvPr/>
        </p:nvSpPr>
        <p:spPr bwMode="auto">
          <a:xfrm>
            <a:off x="6704813" y="2357991"/>
            <a:ext cx="157162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200" b="1" dirty="0">
                <a:solidFill>
                  <a:schemeClr val="tx1">
                    <a:lumMod val="95000"/>
                    <a:lumOff val="5000"/>
                  </a:schemeClr>
                </a:solidFill>
                <a:latin typeface="+mn-lt"/>
                <a:cs typeface="Open Sans" panose="020B0606030504020204" pitchFamily="34" charset="0"/>
              </a:rPr>
              <a:t>YOUR TITLE </a:t>
            </a:r>
            <a:r>
              <a:rPr lang="en-US" altLang="zh-CN" sz="1200" dirty="0">
                <a:solidFill>
                  <a:schemeClr val="tx1">
                    <a:lumMod val="95000"/>
                    <a:lumOff val="5000"/>
                  </a:schemeClr>
                </a:solidFill>
                <a:latin typeface="+mn-lt"/>
                <a:cs typeface="Open Sans" panose="020B0606030504020204" pitchFamily="34" charset="0"/>
              </a:rPr>
              <a:t>HERE</a:t>
            </a:r>
            <a:endParaRPr lang="en-US" altLang="zh-CN" sz="1200" dirty="0">
              <a:solidFill>
                <a:schemeClr val="tx1">
                  <a:lumMod val="95000"/>
                  <a:lumOff val="5000"/>
                </a:schemeClr>
              </a:solidFill>
              <a:latin typeface="+mn-lt"/>
              <a:cs typeface="Open Sans Light" panose="020B0306030504020204" pitchFamily="34" charset="0"/>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500"/>
                                        <p:tgtEl>
                                          <p:spTgt spid="5"/>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13" grpId="0"/>
      <p:bldP spid="14" grpId="0"/>
      <p:bldP spid="3" grpId="0"/>
      <p:bldP spid="4"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60" name="矩形 59"/>
          <p:cNvSpPr/>
          <p:nvPr/>
        </p:nvSpPr>
        <p:spPr>
          <a:xfrm>
            <a:off x="3166601" y="1280647"/>
            <a:ext cx="5141672" cy="27922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lumMod val="75000"/>
                  <a:lumOff val="25000"/>
                </a:schemeClr>
              </a:solidFill>
              <a:latin typeface="微软雅黑" panose="020B0503020204020204" charset="-122"/>
              <a:ea typeface="微软雅黑" panose="020B0503020204020204" charset="-122"/>
            </a:endParaRPr>
          </a:p>
        </p:txBody>
      </p:sp>
      <p:sp>
        <p:nvSpPr>
          <p:cNvPr id="61" name="矩形 60"/>
          <p:cNvSpPr/>
          <p:nvPr/>
        </p:nvSpPr>
        <p:spPr>
          <a:xfrm>
            <a:off x="4512152" y="2347335"/>
            <a:ext cx="1482959" cy="1476375"/>
          </a:xfrm>
          <a:prstGeom prst="rect">
            <a:avLst/>
          </a:prstGeom>
        </p:spPr>
        <p:txBody>
          <a:bodyPr wrap="square">
            <a:spAutoFit/>
          </a:bodyPr>
          <a:lstStyle/>
          <a:p>
            <a:pPr algn="just">
              <a:lnSpc>
                <a:spcPct val="150000"/>
              </a:lnSpc>
              <a:spcAft>
                <a:spcPts val="1200"/>
              </a:spcAft>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2" name="矩形 61"/>
          <p:cNvSpPr/>
          <p:nvPr/>
        </p:nvSpPr>
        <p:spPr>
          <a:xfrm>
            <a:off x="6215735" y="2347335"/>
            <a:ext cx="1628775" cy="1303020"/>
          </a:xfrm>
          <a:prstGeom prst="rect">
            <a:avLst/>
          </a:prstGeom>
        </p:spPr>
        <p:txBody>
          <a:bodyPr wrap="square">
            <a:spAutoFit/>
          </a:bodyPr>
          <a:lstStyle/>
          <a:p>
            <a:pPr algn="just">
              <a:lnSpc>
                <a:spcPct val="150000"/>
              </a:lnSpc>
              <a:spcAft>
                <a:spcPts val="1200"/>
              </a:spcAft>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63" name="矩形 62"/>
          <p:cNvSpPr/>
          <p:nvPr/>
        </p:nvSpPr>
        <p:spPr>
          <a:xfrm>
            <a:off x="4512152" y="1973691"/>
            <a:ext cx="3332358" cy="252730"/>
          </a:xfrm>
          <a:prstGeom prst="rect">
            <a:avLst/>
          </a:prstGeom>
        </p:spPr>
        <p:txBody>
          <a:bodyPr wrap="square">
            <a:spAutoFit/>
          </a:bodyPr>
          <a:lstStyle/>
          <a:p>
            <a:pPr algn="dist"/>
            <a:r>
              <a:rPr lang="zh-CN" altLang="en-US" sz="1050" b="1" dirty="0">
                <a:solidFill>
                  <a:schemeClr val="tx1">
                    <a:lumMod val="75000"/>
                    <a:lumOff val="25000"/>
                  </a:schemeClr>
                </a:solidFill>
                <a:latin typeface="微软雅黑" panose="020B0503020204020204" charset="-122"/>
                <a:ea typeface="微软雅黑" panose="020B0503020204020204" charset="-122"/>
              </a:rPr>
              <a:t>专业定制 精心开发</a:t>
            </a:r>
          </a:p>
        </p:txBody>
      </p:sp>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499" y="1463245"/>
            <a:ext cx="3603515" cy="239994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1000"/>
                                        <p:tgtEl>
                                          <p:spTgt spid="60"/>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fill="hold"/>
                                        <p:tgtEl>
                                          <p:spTgt spid="63"/>
                                        </p:tgtEl>
                                        <p:attrNameLst>
                                          <p:attrName>ppt_x</p:attrName>
                                        </p:attrNameLst>
                                      </p:cBhvr>
                                      <p:tavLst>
                                        <p:tav tm="0">
                                          <p:val>
                                            <p:strVal val="1+#ppt_w/2"/>
                                          </p:val>
                                        </p:tav>
                                        <p:tav tm="100000">
                                          <p:val>
                                            <p:strVal val="#ppt_x"/>
                                          </p:val>
                                        </p:tav>
                                      </p:tavLst>
                                    </p:anim>
                                    <p:anim calcmode="lin" valueType="num">
                                      <p:cBhvr additive="base">
                                        <p:cTn id="17" dur="500" fill="hold"/>
                                        <p:tgtEl>
                                          <p:spTgt spid="6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up)">
                                      <p:cBhvr>
                                        <p:cTn id="21" dur="500"/>
                                        <p:tgtEl>
                                          <p:spTgt spid="6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up)">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100" name="组合 99"/>
          <p:cNvGrpSpPr/>
          <p:nvPr/>
        </p:nvGrpSpPr>
        <p:grpSpPr>
          <a:xfrm>
            <a:off x="632503" y="1320979"/>
            <a:ext cx="1961316" cy="1961315"/>
            <a:chOff x="301285" y="669586"/>
            <a:chExt cx="4007531" cy="4007528"/>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2" name="椭圆 101"/>
            <p:cNvSpPr/>
            <p:nvPr/>
          </p:nvSpPr>
          <p:spPr>
            <a:xfrm>
              <a:off x="301285" y="669586"/>
              <a:ext cx="4007531" cy="4007528"/>
            </a:xfrm>
            <a:prstGeom prst="ellipse">
              <a:avLst/>
            </a:prstGeom>
            <a:blipFill>
              <a:blip r:embed="rId4"/>
              <a:stretch>
                <a:fillRect/>
              </a:stretch>
            </a:blip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103" name="TextBox 11"/>
          <p:cNvSpPr txBox="1"/>
          <p:nvPr/>
        </p:nvSpPr>
        <p:spPr>
          <a:xfrm>
            <a:off x="4273503" y="1459786"/>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4" name="直接连接符 103"/>
          <p:cNvCxnSpPr/>
          <p:nvPr/>
        </p:nvCxnSpPr>
        <p:spPr>
          <a:xfrm>
            <a:off x="3259766" y="1550780"/>
            <a:ext cx="792088" cy="0"/>
          </a:xfrm>
          <a:prstGeom prst="line">
            <a:avLst/>
          </a:prstGeom>
          <a:noFill/>
          <a:ln w="6350" cap="flat" cmpd="sng" algn="ctr">
            <a:solidFill>
              <a:srgbClr val="292A25"/>
            </a:solidFill>
            <a:prstDash val="dash"/>
            <a:tailEnd type="oval" w="sm" len="sm"/>
          </a:ln>
          <a:effectLst/>
        </p:spPr>
      </p:cxnSp>
      <p:sp>
        <p:nvSpPr>
          <p:cNvPr id="105" name="TextBox 14"/>
          <p:cNvSpPr txBox="1"/>
          <p:nvPr/>
        </p:nvSpPr>
        <p:spPr>
          <a:xfrm>
            <a:off x="4273503" y="1965805"/>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6" name="直接连接符 105"/>
          <p:cNvCxnSpPr/>
          <p:nvPr/>
        </p:nvCxnSpPr>
        <p:spPr>
          <a:xfrm>
            <a:off x="3259766" y="2056799"/>
            <a:ext cx="792088" cy="0"/>
          </a:xfrm>
          <a:prstGeom prst="line">
            <a:avLst/>
          </a:prstGeom>
          <a:noFill/>
          <a:ln w="6350" cap="flat" cmpd="sng" algn="ctr">
            <a:solidFill>
              <a:srgbClr val="292A25"/>
            </a:solidFill>
            <a:prstDash val="dash"/>
            <a:tailEnd type="oval" w="sm" len="sm"/>
          </a:ln>
          <a:effectLst/>
        </p:spPr>
      </p:cxnSp>
      <p:sp>
        <p:nvSpPr>
          <p:cNvPr id="107" name="TextBox 17"/>
          <p:cNvSpPr txBox="1"/>
          <p:nvPr/>
        </p:nvSpPr>
        <p:spPr>
          <a:xfrm>
            <a:off x="4273503" y="2469861"/>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08" name="直接连接符 107"/>
          <p:cNvCxnSpPr/>
          <p:nvPr/>
        </p:nvCxnSpPr>
        <p:spPr>
          <a:xfrm>
            <a:off x="3259766" y="2560855"/>
            <a:ext cx="792088" cy="0"/>
          </a:xfrm>
          <a:prstGeom prst="line">
            <a:avLst/>
          </a:prstGeom>
          <a:noFill/>
          <a:ln w="6350" cap="flat" cmpd="sng" algn="ctr">
            <a:solidFill>
              <a:srgbClr val="292A25"/>
            </a:solidFill>
            <a:prstDash val="dash"/>
            <a:tailEnd type="oval" w="sm" len="sm"/>
          </a:ln>
          <a:effectLst/>
        </p:spPr>
      </p:cxnSp>
      <p:sp>
        <p:nvSpPr>
          <p:cNvPr id="109" name="TextBox 20"/>
          <p:cNvSpPr txBox="1"/>
          <p:nvPr/>
        </p:nvSpPr>
        <p:spPr>
          <a:xfrm>
            <a:off x="4273503" y="2973916"/>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0" name="直接连接符 109"/>
          <p:cNvCxnSpPr/>
          <p:nvPr/>
        </p:nvCxnSpPr>
        <p:spPr>
          <a:xfrm>
            <a:off x="3259766" y="3064911"/>
            <a:ext cx="792088" cy="0"/>
          </a:xfrm>
          <a:prstGeom prst="line">
            <a:avLst/>
          </a:prstGeom>
          <a:noFill/>
          <a:ln w="6350" cap="flat" cmpd="sng" algn="ctr">
            <a:solidFill>
              <a:srgbClr val="292A25"/>
            </a:solidFill>
            <a:prstDash val="dash"/>
            <a:tailEnd type="oval" w="sm" len="sm"/>
          </a:ln>
          <a:effectLst/>
        </p:spPr>
      </p:cxnSp>
      <p:sp>
        <p:nvSpPr>
          <p:cNvPr id="111" name="TextBox 23"/>
          <p:cNvSpPr txBox="1"/>
          <p:nvPr/>
        </p:nvSpPr>
        <p:spPr>
          <a:xfrm>
            <a:off x="4273503" y="3477973"/>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2" name="直接连接符 111"/>
          <p:cNvCxnSpPr/>
          <p:nvPr/>
        </p:nvCxnSpPr>
        <p:spPr>
          <a:xfrm>
            <a:off x="3259766" y="3568967"/>
            <a:ext cx="792088" cy="0"/>
          </a:xfrm>
          <a:prstGeom prst="line">
            <a:avLst/>
          </a:prstGeom>
          <a:noFill/>
          <a:ln w="6350" cap="flat" cmpd="sng" algn="ctr">
            <a:solidFill>
              <a:srgbClr val="292A25"/>
            </a:solidFill>
            <a:prstDash val="dash"/>
            <a:tailEnd type="oval" w="sm" len="sm"/>
          </a:ln>
          <a:effectLst/>
        </p:spPr>
      </p:cxnSp>
      <p:sp>
        <p:nvSpPr>
          <p:cNvPr id="113" name="TextBox 26"/>
          <p:cNvSpPr txBox="1"/>
          <p:nvPr/>
        </p:nvSpPr>
        <p:spPr>
          <a:xfrm>
            <a:off x="4273503" y="3982029"/>
            <a:ext cx="4348352" cy="33337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088390" fontAlgn="auto">
              <a:spcBef>
                <a:spcPts val="0"/>
              </a:spcBef>
              <a:spcAft>
                <a:spcPts val="0"/>
              </a:spcAft>
            </a:pPr>
            <a:r>
              <a:rPr lang="zh-CN" altLang="en-US" b="0" dirty="0">
                <a:solidFill>
                  <a:prstClr val="black">
                    <a:lumMod val="65000"/>
                    <a:lumOff val="35000"/>
                  </a:prst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b="0" dirty="0">
                <a:solidFill>
                  <a:prstClr val="black">
                    <a:lumMod val="65000"/>
                    <a:lumOff val="35000"/>
                  </a:prstClr>
                </a:solidFill>
                <a:latin typeface="微软雅黑" panose="020B0503020204020204" charset="-122"/>
                <a:ea typeface="微软雅黑" panose="020B0503020204020204" charset="-122"/>
              </a:rPr>
              <a:t>……</a:t>
            </a:r>
          </a:p>
        </p:txBody>
      </p:sp>
      <p:cxnSp>
        <p:nvCxnSpPr>
          <p:cNvPr id="114" name="直接连接符 113"/>
          <p:cNvCxnSpPr/>
          <p:nvPr/>
        </p:nvCxnSpPr>
        <p:spPr>
          <a:xfrm>
            <a:off x="3259766" y="4073023"/>
            <a:ext cx="792088" cy="0"/>
          </a:xfrm>
          <a:prstGeom prst="line">
            <a:avLst/>
          </a:prstGeom>
          <a:noFill/>
          <a:ln w="6350" cap="flat" cmpd="sng" algn="ctr">
            <a:solidFill>
              <a:srgbClr val="292A25"/>
            </a:solidFill>
            <a:prstDash val="dash"/>
            <a:tailEnd type="oval" w="sm" len="sm"/>
          </a:ln>
          <a:effectLst/>
        </p:spPr>
      </p:cxnSp>
      <p:sp>
        <p:nvSpPr>
          <p:cNvPr id="115" name="椭圆 114"/>
          <p:cNvSpPr/>
          <p:nvPr/>
        </p:nvSpPr>
        <p:spPr>
          <a:xfrm>
            <a:off x="3048187" y="1413391"/>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1</a:t>
            </a:r>
          </a:p>
        </p:txBody>
      </p:sp>
      <p:sp>
        <p:nvSpPr>
          <p:cNvPr id="116" name="椭圆 115"/>
          <p:cNvSpPr/>
          <p:nvPr/>
        </p:nvSpPr>
        <p:spPr>
          <a:xfrm>
            <a:off x="3047091" y="1915479"/>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2</a:t>
            </a:r>
          </a:p>
        </p:txBody>
      </p:sp>
      <p:sp>
        <p:nvSpPr>
          <p:cNvPr id="117" name="椭圆 116"/>
          <p:cNvSpPr/>
          <p:nvPr/>
        </p:nvSpPr>
        <p:spPr>
          <a:xfrm>
            <a:off x="3046902" y="2425434"/>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3</a:t>
            </a:r>
          </a:p>
        </p:txBody>
      </p:sp>
      <p:sp>
        <p:nvSpPr>
          <p:cNvPr id="118" name="椭圆 117"/>
          <p:cNvSpPr/>
          <p:nvPr/>
        </p:nvSpPr>
        <p:spPr>
          <a:xfrm>
            <a:off x="3045806" y="2927522"/>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4</a:t>
            </a:r>
          </a:p>
        </p:txBody>
      </p:sp>
      <p:sp>
        <p:nvSpPr>
          <p:cNvPr id="119" name="椭圆 118"/>
          <p:cNvSpPr/>
          <p:nvPr/>
        </p:nvSpPr>
        <p:spPr>
          <a:xfrm>
            <a:off x="3048232" y="3429780"/>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5</a:t>
            </a:r>
          </a:p>
        </p:txBody>
      </p:sp>
      <p:sp>
        <p:nvSpPr>
          <p:cNvPr id="120" name="椭圆 119"/>
          <p:cNvSpPr/>
          <p:nvPr/>
        </p:nvSpPr>
        <p:spPr>
          <a:xfrm>
            <a:off x="3047136" y="3931868"/>
            <a:ext cx="274777" cy="274777"/>
          </a:xfrm>
          <a:prstGeom prst="ellipse">
            <a:avLst/>
          </a:prstGeom>
          <a:solidFill>
            <a:srgbClr val="3D3D3D"/>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en-US" altLang="zh-CN" sz="1575"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6</a:t>
            </a:r>
          </a:p>
        </p:txBody>
      </p:sp>
      <p:grpSp>
        <p:nvGrpSpPr>
          <p:cNvPr id="121" name="组合 120"/>
          <p:cNvGrpSpPr/>
          <p:nvPr/>
        </p:nvGrpSpPr>
        <p:grpSpPr>
          <a:xfrm>
            <a:off x="624825" y="3494851"/>
            <a:ext cx="1864184" cy="427499"/>
            <a:chOff x="4129274" y="1459828"/>
            <a:chExt cx="3949185" cy="2738432"/>
          </a:xfrm>
          <a:effectLst>
            <a:outerShdw blurRad="381000" dist="254000" dir="8100000" algn="tr" rotWithShape="0">
              <a:prstClr val="black">
                <a:alpha val="40000"/>
              </a:prstClr>
            </a:outerShdw>
          </a:effectLst>
        </p:grpSpPr>
        <p:sp>
          <p:nvSpPr>
            <p:cNvPr id="122" name="圆角矩形 121"/>
            <p:cNvSpPr/>
            <p:nvPr/>
          </p:nvSpPr>
          <p:spPr>
            <a:xfrm>
              <a:off x="4139309" y="1459828"/>
              <a:ext cx="3837944" cy="2738427"/>
            </a:xfrm>
            <a:prstGeom prst="roundRect">
              <a:avLst>
                <a:gd name="adj" fmla="val 50000"/>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endParaRPr kumimoji="0" lang="zh-CN" altLang="en-US" sz="2100" b="0" i="0" u="none" strike="noStrike" kern="0" cap="none" spc="0" normalizeH="0" baseline="0" noProof="0">
                <a:ln>
                  <a:noFill/>
                </a:ln>
                <a:solidFill>
                  <a:srgbClr val="FFD791"/>
                </a:solidFill>
                <a:effectLst/>
                <a:uLnTx/>
                <a:uFillTx/>
                <a:latin typeface="微软雅黑" panose="020B0503020204020204" charset="-122"/>
                <a:ea typeface="微软雅黑" panose="020B0503020204020204" charset="-122"/>
              </a:endParaRPr>
            </a:p>
          </p:txBody>
        </p:sp>
        <p:sp>
          <p:nvSpPr>
            <p:cNvPr id="123" name="圆角矩形 122"/>
            <p:cNvSpPr/>
            <p:nvPr/>
          </p:nvSpPr>
          <p:spPr>
            <a:xfrm>
              <a:off x="4129274" y="1470850"/>
              <a:ext cx="3949185" cy="2727410"/>
            </a:xfrm>
            <a:prstGeom prst="roundRect">
              <a:avLst>
                <a:gd name="adj" fmla="val 50000"/>
              </a:avLst>
            </a:prstGeom>
            <a:solidFill>
              <a:srgbClr val="B7020B"/>
            </a:solidFill>
            <a:ln w="25400" cap="flat" cmpd="sng" algn="ctr">
              <a:noFill/>
              <a:prstDash val="solid"/>
            </a:ln>
            <a:effectLst/>
          </p:spPr>
          <p:txBody>
            <a:bodyPr rtlCol="0" anchor="ctr"/>
            <a:lstStyle/>
            <a:p>
              <a:pPr marL="0" marR="0" lvl="0" indent="0" algn="ctr" defTabSz="108839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rPr>
                <a:t>输入文字标题</a:t>
              </a:r>
            </a:p>
          </p:txBody>
        </p:sp>
      </p:gr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500"/>
                                        <p:tgtEl>
                                          <p:spTgt spid="100"/>
                                        </p:tgtEl>
                                      </p:cBhvr>
                                    </p:animEffect>
                                    <p:anim calcmode="lin" valueType="num">
                                      <p:cBhvr>
                                        <p:cTn id="8" dur="1500" fill="hold"/>
                                        <p:tgtEl>
                                          <p:spTgt spid="100"/>
                                        </p:tgtEl>
                                        <p:attrNameLst>
                                          <p:attrName>ppt_x</p:attrName>
                                        </p:attrNameLst>
                                      </p:cBhvr>
                                      <p:tavLst>
                                        <p:tav tm="0">
                                          <p:val>
                                            <p:strVal val="#ppt_x"/>
                                          </p:val>
                                        </p:tav>
                                        <p:tav tm="100000">
                                          <p:val>
                                            <p:strVal val="#ppt_x"/>
                                          </p:val>
                                        </p:tav>
                                      </p:tavLst>
                                    </p:anim>
                                    <p:anim calcmode="lin" valueType="num">
                                      <p:cBhvr>
                                        <p:cTn id="9" dur="1500" fill="hold"/>
                                        <p:tgtEl>
                                          <p:spTgt spid="10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anim calcmode="lin" valueType="num">
                                      <p:cBhvr>
                                        <p:cTn id="14" dur="500" fill="hold"/>
                                        <p:tgtEl>
                                          <p:spTgt spid="121"/>
                                        </p:tgtEl>
                                        <p:attrNameLst>
                                          <p:attrName>ppt_x</p:attrName>
                                        </p:attrNameLst>
                                      </p:cBhvr>
                                      <p:tavLst>
                                        <p:tav tm="0">
                                          <p:val>
                                            <p:strVal val="#ppt_x"/>
                                          </p:val>
                                        </p:tav>
                                        <p:tav tm="100000">
                                          <p:val>
                                            <p:strVal val="#ppt_x"/>
                                          </p:val>
                                        </p:tav>
                                      </p:tavLst>
                                    </p:anim>
                                    <p:anim calcmode="lin" valueType="num">
                                      <p:cBhvr>
                                        <p:cTn id="15" dur="500" fill="hold"/>
                                        <p:tgtEl>
                                          <p:spTgt spid="12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 calcmode="lin" valueType="num">
                                      <p:cBhvr>
                                        <p:cTn id="19" dur="500" fill="hold"/>
                                        <p:tgtEl>
                                          <p:spTgt spid="115"/>
                                        </p:tgtEl>
                                        <p:attrNameLst>
                                          <p:attrName>ppt_w</p:attrName>
                                        </p:attrNameLst>
                                      </p:cBhvr>
                                      <p:tavLst>
                                        <p:tav tm="0">
                                          <p:val>
                                            <p:fltVal val="0"/>
                                          </p:val>
                                        </p:tav>
                                        <p:tav tm="100000">
                                          <p:val>
                                            <p:strVal val="#ppt_w"/>
                                          </p:val>
                                        </p:tav>
                                      </p:tavLst>
                                    </p:anim>
                                    <p:anim calcmode="lin" valueType="num">
                                      <p:cBhvr>
                                        <p:cTn id="20" dur="500" fill="hold"/>
                                        <p:tgtEl>
                                          <p:spTgt spid="115"/>
                                        </p:tgtEl>
                                        <p:attrNameLst>
                                          <p:attrName>ppt_h</p:attrName>
                                        </p:attrNameLst>
                                      </p:cBhvr>
                                      <p:tavLst>
                                        <p:tav tm="0">
                                          <p:val>
                                            <p:fltVal val="0"/>
                                          </p:val>
                                        </p:tav>
                                        <p:tav tm="100000">
                                          <p:val>
                                            <p:strVal val="#ppt_h"/>
                                          </p:val>
                                        </p:tav>
                                      </p:tavLst>
                                    </p:anim>
                                    <p:animEffect transition="in" filter="fade">
                                      <p:cBhvr>
                                        <p:cTn id="21" dur="500"/>
                                        <p:tgtEl>
                                          <p:spTgt spid="115"/>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116"/>
                                        </p:tgtEl>
                                        <p:attrNameLst>
                                          <p:attrName>style.visibility</p:attrName>
                                        </p:attrNameLst>
                                      </p:cBhvr>
                                      <p:to>
                                        <p:strVal val="visible"/>
                                      </p:to>
                                    </p:set>
                                    <p:anim calcmode="lin" valueType="num">
                                      <p:cBhvr>
                                        <p:cTn id="24" dur="500" fill="hold"/>
                                        <p:tgtEl>
                                          <p:spTgt spid="116"/>
                                        </p:tgtEl>
                                        <p:attrNameLst>
                                          <p:attrName>ppt_w</p:attrName>
                                        </p:attrNameLst>
                                      </p:cBhvr>
                                      <p:tavLst>
                                        <p:tav tm="0">
                                          <p:val>
                                            <p:fltVal val="0"/>
                                          </p:val>
                                        </p:tav>
                                        <p:tav tm="100000">
                                          <p:val>
                                            <p:strVal val="#ppt_w"/>
                                          </p:val>
                                        </p:tav>
                                      </p:tavLst>
                                    </p:anim>
                                    <p:anim calcmode="lin" valueType="num">
                                      <p:cBhvr>
                                        <p:cTn id="25" dur="500" fill="hold"/>
                                        <p:tgtEl>
                                          <p:spTgt spid="116"/>
                                        </p:tgtEl>
                                        <p:attrNameLst>
                                          <p:attrName>ppt_h</p:attrName>
                                        </p:attrNameLst>
                                      </p:cBhvr>
                                      <p:tavLst>
                                        <p:tav tm="0">
                                          <p:val>
                                            <p:fltVal val="0"/>
                                          </p:val>
                                        </p:tav>
                                        <p:tav tm="100000">
                                          <p:val>
                                            <p:strVal val="#ppt_h"/>
                                          </p:val>
                                        </p:tav>
                                      </p:tavLst>
                                    </p:anim>
                                    <p:animEffect transition="in" filter="fade">
                                      <p:cBhvr>
                                        <p:cTn id="26" dur="500"/>
                                        <p:tgtEl>
                                          <p:spTgt spid="116"/>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117"/>
                                        </p:tgtEl>
                                        <p:attrNameLst>
                                          <p:attrName>style.visibility</p:attrName>
                                        </p:attrNameLst>
                                      </p:cBhvr>
                                      <p:to>
                                        <p:strVal val="visible"/>
                                      </p:to>
                                    </p:set>
                                    <p:anim calcmode="lin" valueType="num">
                                      <p:cBhvr>
                                        <p:cTn id="29" dur="500" fill="hold"/>
                                        <p:tgtEl>
                                          <p:spTgt spid="117"/>
                                        </p:tgtEl>
                                        <p:attrNameLst>
                                          <p:attrName>ppt_w</p:attrName>
                                        </p:attrNameLst>
                                      </p:cBhvr>
                                      <p:tavLst>
                                        <p:tav tm="0">
                                          <p:val>
                                            <p:fltVal val="0"/>
                                          </p:val>
                                        </p:tav>
                                        <p:tav tm="100000">
                                          <p:val>
                                            <p:strVal val="#ppt_w"/>
                                          </p:val>
                                        </p:tav>
                                      </p:tavLst>
                                    </p:anim>
                                    <p:anim calcmode="lin" valueType="num">
                                      <p:cBhvr>
                                        <p:cTn id="30" dur="500" fill="hold"/>
                                        <p:tgtEl>
                                          <p:spTgt spid="117"/>
                                        </p:tgtEl>
                                        <p:attrNameLst>
                                          <p:attrName>ppt_h</p:attrName>
                                        </p:attrNameLst>
                                      </p:cBhvr>
                                      <p:tavLst>
                                        <p:tav tm="0">
                                          <p:val>
                                            <p:fltVal val="0"/>
                                          </p:val>
                                        </p:tav>
                                        <p:tav tm="100000">
                                          <p:val>
                                            <p:strVal val="#ppt_h"/>
                                          </p:val>
                                        </p:tav>
                                      </p:tavLst>
                                    </p:anim>
                                    <p:animEffect transition="in" filter="fade">
                                      <p:cBhvr>
                                        <p:cTn id="31" dur="500"/>
                                        <p:tgtEl>
                                          <p:spTgt spid="117"/>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18"/>
                                        </p:tgtEl>
                                        <p:attrNameLst>
                                          <p:attrName>style.visibility</p:attrName>
                                        </p:attrNameLst>
                                      </p:cBhvr>
                                      <p:to>
                                        <p:strVal val="visible"/>
                                      </p:to>
                                    </p:set>
                                    <p:anim calcmode="lin" valueType="num">
                                      <p:cBhvr>
                                        <p:cTn id="34" dur="500" fill="hold"/>
                                        <p:tgtEl>
                                          <p:spTgt spid="118"/>
                                        </p:tgtEl>
                                        <p:attrNameLst>
                                          <p:attrName>ppt_w</p:attrName>
                                        </p:attrNameLst>
                                      </p:cBhvr>
                                      <p:tavLst>
                                        <p:tav tm="0">
                                          <p:val>
                                            <p:fltVal val="0"/>
                                          </p:val>
                                        </p:tav>
                                        <p:tav tm="100000">
                                          <p:val>
                                            <p:strVal val="#ppt_w"/>
                                          </p:val>
                                        </p:tav>
                                      </p:tavLst>
                                    </p:anim>
                                    <p:anim calcmode="lin" valueType="num">
                                      <p:cBhvr>
                                        <p:cTn id="35" dur="500" fill="hold"/>
                                        <p:tgtEl>
                                          <p:spTgt spid="118"/>
                                        </p:tgtEl>
                                        <p:attrNameLst>
                                          <p:attrName>ppt_h</p:attrName>
                                        </p:attrNameLst>
                                      </p:cBhvr>
                                      <p:tavLst>
                                        <p:tav tm="0">
                                          <p:val>
                                            <p:fltVal val="0"/>
                                          </p:val>
                                        </p:tav>
                                        <p:tav tm="100000">
                                          <p:val>
                                            <p:strVal val="#ppt_h"/>
                                          </p:val>
                                        </p:tav>
                                      </p:tavLst>
                                    </p:anim>
                                    <p:animEffect transition="in" filter="fade">
                                      <p:cBhvr>
                                        <p:cTn id="36" dur="500"/>
                                        <p:tgtEl>
                                          <p:spTgt spid="118"/>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119"/>
                                        </p:tgtEl>
                                        <p:attrNameLst>
                                          <p:attrName>style.visibility</p:attrName>
                                        </p:attrNameLst>
                                      </p:cBhvr>
                                      <p:to>
                                        <p:strVal val="visible"/>
                                      </p:to>
                                    </p:set>
                                    <p:anim calcmode="lin" valueType="num">
                                      <p:cBhvr>
                                        <p:cTn id="39" dur="500" fill="hold"/>
                                        <p:tgtEl>
                                          <p:spTgt spid="119"/>
                                        </p:tgtEl>
                                        <p:attrNameLst>
                                          <p:attrName>ppt_w</p:attrName>
                                        </p:attrNameLst>
                                      </p:cBhvr>
                                      <p:tavLst>
                                        <p:tav tm="0">
                                          <p:val>
                                            <p:fltVal val="0"/>
                                          </p:val>
                                        </p:tav>
                                        <p:tav tm="100000">
                                          <p:val>
                                            <p:strVal val="#ppt_w"/>
                                          </p:val>
                                        </p:tav>
                                      </p:tavLst>
                                    </p:anim>
                                    <p:anim calcmode="lin" valueType="num">
                                      <p:cBhvr>
                                        <p:cTn id="40" dur="500" fill="hold"/>
                                        <p:tgtEl>
                                          <p:spTgt spid="119"/>
                                        </p:tgtEl>
                                        <p:attrNameLst>
                                          <p:attrName>ppt_h</p:attrName>
                                        </p:attrNameLst>
                                      </p:cBhvr>
                                      <p:tavLst>
                                        <p:tav tm="0">
                                          <p:val>
                                            <p:fltVal val="0"/>
                                          </p:val>
                                        </p:tav>
                                        <p:tav tm="100000">
                                          <p:val>
                                            <p:strVal val="#ppt_h"/>
                                          </p:val>
                                        </p:tav>
                                      </p:tavLst>
                                    </p:anim>
                                    <p:animEffect transition="in" filter="fade">
                                      <p:cBhvr>
                                        <p:cTn id="41" dur="500"/>
                                        <p:tgtEl>
                                          <p:spTgt spid="119"/>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120"/>
                                        </p:tgtEl>
                                        <p:attrNameLst>
                                          <p:attrName>style.visibility</p:attrName>
                                        </p:attrNameLst>
                                      </p:cBhvr>
                                      <p:to>
                                        <p:strVal val="visible"/>
                                      </p:to>
                                    </p:set>
                                    <p:anim calcmode="lin" valueType="num">
                                      <p:cBhvr>
                                        <p:cTn id="44" dur="500" fill="hold"/>
                                        <p:tgtEl>
                                          <p:spTgt spid="120"/>
                                        </p:tgtEl>
                                        <p:attrNameLst>
                                          <p:attrName>ppt_w</p:attrName>
                                        </p:attrNameLst>
                                      </p:cBhvr>
                                      <p:tavLst>
                                        <p:tav tm="0">
                                          <p:val>
                                            <p:fltVal val="0"/>
                                          </p:val>
                                        </p:tav>
                                        <p:tav tm="100000">
                                          <p:val>
                                            <p:strVal val="#ppt_w"/>
                                          </p:val>
                                        </p:tav>
                                      </p:tavLst>
                                    </p:anim>
                                    <p:anim calcmode="lin" valueType="num">
                                      <p:cBhvr>
                                        <p:cTn id="45" dur="500" fill="hold"/>
                                        <p:tgtEl>
                                          <p:spTgt spid="120"/>
                                        </p:tgtEl>
                                        <p:attrNameLst>
                                          <p:attrName>ppt_h</p:attrName>
                                        </p:attrNameLst>
                                      </p:cBhvr>
                                      <p:tavLst>
                                        <p:tav tm="0">
                                          <p:val>
                                            <p:fltVal val="0"/>
                                          </p:val>
                                        </p:tav>
                                        <p:tav tm="100000">
                                          <p:val>
                                            <p:strVal val="#ppt_h"/>
                                          </p:val>
                                        </p:tav>
                                      </p:tavLst>
                                    </p:anim>
                                    <p:animEffect transition="in" filter="fade">
                                      <p:cBhvr>
                                        <p:cTn id="46" dur="500"/>
                                        <p:tgtEl>
                                          <p:spTgt spid="120"/>
                                        </p:tgtEl>
                                      </p:cBhvr>
                                    </p:animEffect>
                                  </p:childTnLst>
                                </p:cTn>
                              </p:par>
                              <p:par>
                                <p:cTn id="47" presetID="22" presetClass="entr" presetSubtype="8" fill="hold" nodeType="withEffect">
                                  <p:stCondLst>
                                    <p:cond delay="80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8" fill="hold" nodeType="withEffect">
                                  <p:stCondLst>
                                    <p:cond delay="900"/>
                                  </p:stCondLst>
                                  <p:childTnLst>
                                    <p:set>
                                      <p:cBhvr>
                                        <p:cTn id="51" dur="1" fill="hold">
                                          <p:stCondLst>
                                            <p:cond delay="0"/>
                                          </p:stCondLst>
                                        </p:cTn>
                                        <p:tgtEl>
                                          <p:spTgt spid="106"/>
                                        </p:tgtEl>
                                        <p:attrNameLst>
                                          <p:attrName>style.visibility</p:attrName>
                                        </p:attrNameLst>
                                      </p:cBhvr>
                                      <p:to>
                                        <p:strVal val="visible"/>
                                      </p:to>
                                    </p:set>
                                    <p:animEffect transition="in" filter="wipe(left)">
                                      <p:cBhvr>
                                        <p:cTn id="52" dur="500"/>
                                        <p:tgtEl>
                                          <p:spTgt spid="106"/>
                                        </p:tgtEl>
                                      </p:cBhvr>
                                    </p:animEffect>
                                  </p:childTnLst>
                                </p:cTn>
                              </p:par>
                              <p:par>
                                <p:cTn id="53" presetID="22" presetClass="entr" presetSubtype="8" fill="hold" nodeType="withEffect">
                                  <p:stCondLst>
                                    <p:cond delay="100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500"/>
                                        <p:tgtEl>
                                          <p:spTgt spid="108"/>
                                        </p:tgtEl>
                                      </p:cBhvr>
                                    </p:animEffect>
                                  </p:childTnLst>
                                </p:cTn>
                              </p:par>
                              <p:par>
                                <p:cTn id="56" presetID="22" presetClass="entr" presetSubtype="8" fill="hold" nodeType="withEffect">
                                  <p:stCondLst>
                                    <p:cond delay="1100"/>
                                  </p:stCondLst>
                                  <p:childTnLst>
                                    <p:set>
                                      <p:cBhvr>
                                        <p:cTn id="57" dur="1" fill="hold">
                                          <p:stCondLst>
                                            <p:cond delay="0"/>
                                          </p:stCondLst>
                                        </p:cTn>
                                        <p:tgtEl>
                                          <p:spTgt spid="110"/>
                                        </p:tgtEl>
                                        <p:attrNameLst>
                                          <p:attrName>style.visibility</p:attrName>
                                        </p:attrNameLst>
                                      </p:cBhvr>
                                      <p:to>
                                        <p:strVal val="visible"/>
                                      </p:to>
                                    </p:set>
                                    <p:animEffect transition="in" filter="wipe(left)">
                                      <p:cBhvr>
                                        <p:cTn id="58" dur="500"/>
                                        <p:tgtEl>
                                          <p:spTgt spid="110"/>
                                        </p:tgtEl>
                                      </p:cBhvr>
                                    </p:animEffect>
                                  </p:childTnLst>
                                </p:cTn>
                              </p:par>
                              <p:par>
                                <p:cTn id="59" presetID="22" presetClass="entr" presetSubtype="8" fill="hold" nodeType="withEffect">
                                  <p:stCondLst>
                                    <p:cond delay="1200"/>
                                  </p:stCondLst>
                                  <p:childTnLst>
                                    <p:set>
                                      <p:cBhvr>
                                        <p:cTn id="60" dur="1" fill="hold">
                                          <p:stCondLst>
                                            <p:cond delay="0"/>
                                          </p:stCondLst>
                                        </p:cTn>
                                        <p:tgtEl>
                                          <p:spTgt spid="112"/>
                                        </p:tgtEl>
                                        <p:attrNameLst>
                                          <p:attrName>style.visibility</p:attrName>
                                        </p:attrNameLst>
                                      </p:cBhvr>
                                      <p:to>
                                        <p:strVal val="visible"/>
                                      </p:to>
                                    </p:set>
                                    <p:animEffect transition="in" filter="wipe(left)">
                                      <p:cBhvr>
                                        <p:cTn id="61" dur="500"/>
                                        <p:tgtEl>
                                          <p:spTgt spid="112"/>
                                        </p:tgtEl>
                                      </p:cBhvr>
                                    </p:animEffect>
                                  </p:childTnLst>
                                </p:cTn>
                              </p:par>
                              <p:par>
                                <p:cTn id="62" presetID="22" presetClass="entr" presetSubtype="8" fill="hold" nodeType="withEffect">
                                  <p:stCondLst>
                                    <p:cond delay="1300"/>
                                  </p:stCondLst>
                                  <p:childTnLst>
                                    <p:set>
                                      <p:cBhvr>
                                        <p:cTn id="63" dur="1" fill="hold">
                                          <p:stCondLst>
                                            <p:cond delay="0"/>
                                          </p:stCondLst>
                                        </p:cTn>
                                        <p:tgtEl>
                                          <p:spTgt spid="114"/>
                                        </p:tgtEl>
                                        <p:attrNameLst>
                                          <p:attrName>style.visibility</p:attrName>
                                        </p:attrNameLst>
                                      </p:cBhvr>
                                      <p:to>
                                        <p:strVal val="visible"/>
                                      </p:to>
                                    </p:set>
                                    <p:animEffect transition="in" filter="wipe(left)">
                                      <p:cBhvr>
                                        <p:cTn id="64" dur="500"/>
                                        <p:tgtEl>
                                          <p:spTgt spid="114"/>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103"/>
                                        </p:tgtEl>
                                        <p:attrNameLst>
                                          <p:attrName>style.visibility</p:attrName>
                                        </p:attrNameLst>
                                      </p:cBhvr>
                                      <p:to>
                                        <p:strVal val="visible"/>
                                      </p:to>
                                    </p:set>
                                    <p:animEffect transition="in" filter="wipe(left)">
                                      <p:cBhvr>
                                        <p:cTn id="67" dur="500"/>
                                        <p:tgtEl>
                                          <p:spTgt spid="103"/>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105"/>
                                        </p:tgtEl>
                                        <p:attrNameLst>
                                          <p:attrName>style.visibility</p:attrName>
                                        </p:attrNameLst>
                                      </p:cBhvr>
                                      <p:to>
                                        <p:strVal val="visible"/>
                                      </p:to>
                                    </p:set>
                                    <p:animEffect transition="in" filter="wipe(left)">
                                      <p:cBhvr>
                                        <p:cTn id="70" dur="500"/>
                                        <p:tgtEl>
                                          <p:spTgt spid="105"/>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07"/>
                                        </p:tgtEl>
                                        <p:attrNameLst>
                                          <p:attrName>style.visibility</p:attrName>
                                        </p:attrNameLst>
                                      </p:cBhvr>
                                      <p:to>
                                        <p:strVal val="visible"/>
                                      </p:to>
                                    </p:set>
                                    <p:animEffect transition="in" filter="wipe(left)">
                                      <p:cBhvr>
                                        <p:cTn id="73" dur="500"/>
                                        <p:tgtEl>
                                          <p:spTgt spid="107"/>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11"/>
                                        </p:tgtEl>
                                        <p:attrNameLst>
                                          <p:attrName>style.visibility</p:attrName>
                                        </p:attrNameLst>
                                      </p:cBhvr>
                                      <p:to>
                                        <p:strVal val="visible"/>
                                      </p:to>
                                    </p:set>
                                    <p:animEffect transition="in" filter="wipe(left)">
                                      <p:cBhvr>
                                        <p:cTn id="79" dur="500"/>
                                        <p:tgtEl>
                                          <p:spTgt spid="111"/>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13"/>
                                        </p:tgtEl>
                                        <p:attrNameLst>
                                          <p:attrName>style.visibility</p:attrName>
                                        </p:attrNameLst>
                                      </p:cBhvr>
                                      <p:to>
                                        <p:strVal val="visible"/>
                                      </p:to>
                                    </p:set>
                                    <p:animEffect transition="in" filter="wipe(left)">
                                      <p:cBhvr>
                                        <p:cTn id="8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07" grpId="0"/>
      <p:bldP spid="109" grpId="0"/>
      <p:bldP spid="111" grpId="0"/>
      <p:bldP spid="113" grpId="0"/>
      <p:bldP spid="115" grpId="0" bldLvl="0" animBg="1"/>
      <p:bldP spid="116" grpId="0" bldLvl="0" animBg="1"/>
      <p:bldP spid="117" grpId="0" bldLvl="0" animBg="1"/>
      <p:bldP spid="118" grpId="0" bldLvl="0" animBg="1"/>
      <p:bldP spid="119" grpId="0" bldLvl="0" animBg="1"/>
      <p:bldP spid="12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党支部日常工作实务</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grpSp>
        <p:nvGrpSpPr>
          <p:cNvPr id="8" name="组合 7"/>
          <p:cNvGrpSpPr/>
          <p:nvPr/>
        </p:nvGrpSpPr>
        <p:grpSpPr>
          <a:xfrm>
            <a:off x="503388" y="2077592"/>
            <a:ext cx="1831497" cy="982490"/>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2013</a:t>
              </a:r>
              <a:endParaRPr lang="zh-CN" altLang="en-US" sz="2000"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11" name="组合 10"/>
          <p:cNvGrpSpPr/>
          <p:nvPr/>
        </p:nvGrpSpPr>
        <p:grpSpPr>
          <a:xfrm>
            <a:off x="2080340" y="2077592"/>
            <a:ext cx="1829426" cy="982490"/>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2014</a:t>
              </a:r>
              <a:endParaRPr lang="zh-CN" altLang="en-US" sz="2000"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14" name="组合 13"/>
          <p:cNvGrpSpPr/>
          <p:nvPr/>
        </p:nvGrpSpPr>
        <p:grpSpPr>
          <a:xfrm>
            <a:off x="3657290" y="2077592"/>
            <a:ext cx="1829426" cy="982490"/>
            <a:chOff x="3657048" y="2091788"/>
            <a:chExt cx="1829903" cy="982746"/>
          </a:xfrm>
        </p:grpSpPr>
        <p:sp>
          <p:nvSpPr>
            <p:cNvPr id="3" name="平行四边形 2"/>
            <p:cNvSpPr/>
            <p:nvPr/>
          </p:nvSpPr>
          <p:spPr>
            <a:xfrm>
              <a:off x="365704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2018</a:t>
              </a:r>
              <a:endParaRPr lang="zh-CN" altLang="en-US" sz="2000" dirty="0">
                <a:solidFill>
                  <a:srgbClr val="FFFFFF"/>
                </a:solidFill>
                <a:latin typeface="黑体" panose="02010609060101010101" charset="-122"/>
                <a:ea typeface="黑体" panose="02010609060101010101" charset="-122"/>
              </a:endParaRPr>
            </a:p>
          </p:txBody>
        </p:sp>
        <p:sp>
          <p:nvSpPr>
            <p:cNvPr id="4" name="平行四边形 3"/>
            <p:cNvSpPr/>
            <p:nvPr/>
          </p:nvSpPr>
          <p:spPr>
            <a:xfrm flipH="1">
              <a:off x="365704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17" name="组合 16"/>
          <p:cNvGrpSpPr/>
          <p:nvPr/>
        </p:nvGrpSpPr>
        <p:grpSpPr>
          <a:xfrm>
            <a:off x="5234239" y="2077592"/>
            <a:ext cx="1829426" cy="982490"/>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2018</a:t>
              </a:r>
              <a:endParaRPr lang="zh-CN" altLang="en-US" sz="2000"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grpSp>
        <p:nvGrpSpPr>
          <p:cNvPr id="20" name="组合 19"/>
          <p:cNvGrpSpPr/>
          <p:nvPr/>
        </p:nvGrpSpPr>
        <p:grpSpPr>
          <a:xfrm>
            <a:off x="6809118" y="2077592"/>
            <a:ext cx="1831495" cy="982490"/>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dirty="0">
                  <a:solidFill>
                    <a:srgbClr val="FFFFFF"/>
                  </a:solidFill>
                  <a:latin typeface="黑体" panose="02010609060101010101" charset="-122"/>
                  <a:ea typeface="黑体" panose="02010609060101010101" charset="-122"/>
                </a:rPr>
                <a:t>2018</a:t>
              </a:r>
              <a:endParaRPr lang="zh-CN" altLang="en-US" sz="2000"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rgbClr val="3D3D3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2400">
                  <a:solidFill>
                    <a:srgbClr val="FFFFFF"/>
                  </a:solidFill>
                  <a:latin typeface="黑体" panose="02010609060101010101" charset="-122"/>
                  <a:ea typeface="黑体" panose="02010609060101010101" charset="-122"/>
                </a:rPr>
                <a:t>标题</a:t>
              </a:r>
            </a:p>
          </p:txBody>
        </p:sp>
      </p:grpSp>
      <p:sp>
        <p:nvSpPr>
          <p:cNvPr id="23" name="矩形 22"/>
          <p:cNvSpPr/>
          <p:nvPr/>
        </p:nvSpPr>
        <p:spPr>
          <a:xfrm>
            <a:off x="928050" y="3060083"/>
            <a:ext cx="1367644"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4" name="矩形 23"/>
          <p:cNvSpPr/>
          <p:nvPr/>
        </p:nvSpPr>
        <p:spPr>
          <a:xfrm>
            <a:off x="4036436"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5" name="矩形 24"/>
          <p:cNvSpPr/>
          <p:nvPr/>
        </p:nvSpPr>
        <p:spPr>
          <a:xfrm>
            <a:off x="7200987" y="3060083"/>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6" name="矩形 25"/>
          <p:cNvSpPr/>
          <p:nvPr/>
        </p:nvSpPr>
        <p:spPr>
          <a:xfrm>
            <a:off x="2459486"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sp>
        <p:nvSpPr>
          <p:cNvPr id="27" name="矩形 26"/>
          <p:cNvSpPr/>
          <p:nvPr/>
        </p:nvSpPr>
        <p:spPr>
          <a:xfrm>
            <a:off x="5624037" y="1140461"/>
            <a:ext cx="1439625" cy="93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200" dirty="0">
                <a:solidFill>
                  <a:schemeClr val="tx1">
                    <a:lumMod val="75000"/>
                    <a:lumOff val="25000"/>
                  </a:schemeClr>
                </a:solidFill>
                <a:latin typeface="微软雅黑" panose="020B0503020204020204" charset="-122"/>
                <a:ea typeface="微软雅黑" panose="020B0503020204020204" charset="-122"/>
              </a:rPr>
              <a:t>单击此处添加说明文字单击此处添加说明文字</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4030" y="292100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4991729" y="73311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7539" y="51778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70430"/>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1098550"/>
            <a:ext cx="3898265" cy="1168400"/>
          </a:xfrm>
          <a:prstGeom prst="rect">
            <a:avLst/>
          </a:prstGeom>
          <a:noFill/>
          <a:effectLst/>
        </p:spPr>
        <p:txBody>
          <a:bodyPr vert="horz" wrap="square" rtlCol="0">
            <a:spAutoFit/>
          </a:bodyPr>
          <a:lstStyle/>
          <a:p>
            <a:pPr algn="ctr"/>
            <a:r>
              <a:rPr lang="zh-CN" sz="5500" b="1" dirty="0">
                <a:solidFill>
                  <a:srgbClr val="C00000"/>
                </a:solidFill>
                <a:latin typeface="微软雅黑" panose="020B0503020204020204" charset="-122"/>
                <a:ea typeface="微软雅黑" panose="020B0503020204020204" charset="-122"/>
              </a:rPr>
              <a:t>谢谢观看</a:t>
            </a:r>
          </a:p>
          <a:p>
            <a:pPr algn="ctr"/>
            <a:r>
              <a:rPr sz="1500" b="1" dirty="0">
                <a:solidFill>
                  <a:srgbClr val="C00000"/>
                </a:solidFill>
                <a:latin typeface="+mj-ea"/>
                <a:ea typeface="+mj-ea"/>
              </a:rPr>
              <a:t>PLEASE ADD YOUR TITLE HERE</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01</a:t>
            </a:r>
          </a:p>
          <a:p>
            <a:pPr algn="ctr">
              <a:lnSpc>
                <a:spcPct val="90000"/>
              </a:lnSpc>
            </a:pPr>
            <a:r>
              <a:rPr lang="en-US" sz="2500" b="1" dirty="0">
                <a:solidFill>
                  <a:srgbClr val="C00000"/>
                </a:solidFill>
                <a:latin typeface="微软雅黑" panose="020B0503020204020204" charset="-122"/>
                <a:ea typeface="微软雅黑" panose="020B0503020204020204" charset="-122"/>
              </a:rPr>
              <a:t>党的基本知识</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4" name="矩形 23"/>
          <p:cNvSpPr/>
          <p:nvPr/>
        </p:nvSpPr>
        <p:spPr>
          <a:xfrm>
            <a:off x="2093139" y="1888786"/>
            <a:ext cx="1097280" cy="737235"/>
          </a:xfrm>
          <a:prstGeom prst="rect">
            <a:avLst/>
          </a:prstGeom>
        </p:spPr>
        <p:txBody>
          <a:bodyPr wrap="none">
            <a:spAutoFit/>
          </a:bodyPr>
          <a:lstStyle/>
          <a:p>
            <a:r>
              <a:rPr lang="zh-CN" altLang="en-US" sz="2100" spc="-300" dirty="0">
                <a:solidFill>
                  <a:schemeClr val="tx1">
                    <a:lumMod val="75000"/>
                    <a:lumOff val="25000"/>
                  </a:schemeClr>
                </a:solidFill>
                <a:latin typeface="微软雅黑" panose="020B0503020204020204" charset="-122"/>
                <a:ea typeface="微软雅黑" panose="020B0503020204020204" charset="-122"/>
              </a:rPr>
              <a:t>请在这里</a:t>
            </a:r>
            <a:endParaRPr lang="en-US" altLang="zh-CN" sz="2100" spc="-300" dirty="0">
              <a:solidFill>
                <a:schemeClr val="tx1">
                  <a:lumMod val="75000"/>
                  <a:lumOff val="25000"/>
                </a:schemeClr>
              </a:solidFill>
              <a:latin typeface="微软雅黑" panose="020B0503020204020204" charset="-122"/>
              <a:ea typeface="微软雅黑" panose="020B0503020204020204" charset="-122"/>
            </a:endParaRPr>
          </a:p>
          <a:p>
            <a:r>
              <a:rPr lang="zh-CN" altLang="en-US" sz="2100" spc="-300" dirty="0">
                <a:solidFill>
                  <a:srgbClr val="C00000"/>
                </a:solidFill>
                <a:latin typeface="微软雅黑" panose="020B0503020204020204" charset="-122"/>
                <a:ea typeface="微软雅黑" panose="020B0503020204020204" charset="-122"/>
              </a:rPr>
              <a:t>输入标题</a:t>
            </a:r>
            <a:endParaRPr lang="en-US" altLang="zh-CN" sz="2100" spc="-300" dirty="0">
              <a:solidFill>
                <a:srgbClr val="C00000"/>
              </a:solidFill>
              <a:latin typeface="微软雅黑" panose="020B0503020204020204" charset="-122"/>
              <a:ea typeface="微软雅黑" panose="020B0503020204020204" charset="-122"/>
            </a:endParaRPr>
          </a:p>
        </p:txBody>
      </p:sp>
      <p:sp>
        <p:nvSpPr>
          <p:cNvPr id="25" name="矩形 24"/>
          <p:cNvSpPr/>
          <p:nvPr/>
        </p:nvSpPr>
        <p:spPr>
          <a:xfrm>
            <a:off x="6165077" y="1888786"/>
            <a:ext cx="1102360" cy="737235"/>
          </a:xfrm>
          <a:prstGeom prst="rect">
            <a:avLst/>
          </a:prstGeom>
        </p:spPr>
        <p:txBody>
          <a:bodyPr wrap="none">
            <a:spAutoFit/>
          </a:bodyPr>
          <a:lstStyle/>
          <a:p>
            <a:r>
              <a:rPr lang="zh-CN" altLang="en-US" sz="2100" spc="-300" dirty="0">
                <a:solidFill>
                  <a:schemeClr val="tx1">
                    <a:lumMod val="75000"/>
                    <a:lumOff val="25000"/>
                  </a:schemeClr>
                </a:solidFill>
                <a:latin typeface="微软雅黑" panose="020B0503020204020204" charset="-122"/>
                <a:ea typeface="微软雅黑" panose="020B0503020204020204" charset="-122"/>
              </a:rPr>
              <a:t>请在这里</a:t>
            </a:r>
            <a:endParaRPr lang="en-US" altLang="zh-CN" sz="2100" spc="-300" dirty="0">
              <a:solidFill>
                <a:schemeClr val="tx1">
                  <a:lumMod val="75000"/>
                  <a:lumOff val="25000"/>
                </a:schemeClr>
              </a:solidFill>
              <a:latin typeface="微软雅黑" panose="020B0503020204020204" charset="-122"/>
              <a:ea typeface="微软雅黑" panose="020B0503020204020204" charset="-122"/>
            </a:endParaRPr>
          </a:p>
          <a:p>
            <a:r>
              <a:rPr lang="zh-CN" altLang="en-US" sz="2100" spc="-300" dirty="0">
                <a:solidFill>
                  <a:srgbClr val="C00000"/>
                </a:solidFill>
                <a:latin typeface="微软雅黑" panose="020B0503020204020204" charset="-122"/>
                <a:ea typeface="微软雅黑" panose="020B0503020204020204" charset="-122"/>
              </a:rPr>
              <a:t>输入标题</a:t>
            </a:r>
            <a:endParaRPr lang="en-US" altLang="zh-CN" sz="2100" spc="-300" dirty="0">
              <a:solidFill>
                <a:srgbClr val="C00000"/>
              </a:solidFill>
              <a:latin typeface="微软雅黑" panose="020B0503020204020204" charset="-122"/>
              <a:ea typeface="微软雅黑" panose="020B0503020204020204" charset="-122"/>
            </a:endParaRPr>
          </a:p>
        </p:txBody>
      </p:sp>
      <p:sp>
        <p:nvSpPr>
          <p:cNvPr id="26" name="矩形 25"/>
          <p:cNvSpPr/>
          <p:nvPr/>
        </p:nvSpPr>
        <p:spPr>
          <a:xfrm>
            <a:off x="1548944" y="2871143"/>
            <a:ext cx="2185670" cy="1107996"/>
          </a:xfrm>
          <a:prstGeom prst="rect">
            <a:avLst/>
          </a:prstGeom>
        </p:spPr>
        <p:txBody>
          <a:bodyPr vert="eaVert" wrap="square">
            <a:spAutoFit/>
          </a:bodyPr>
          <a:lstStyle/>
          <a:p>
            <a:pPr>
              <a:lnSpc>
                <a:spcPct val="150000"/>
              </a:lnSpc>
            </a:pPr>
            <a:r>
              <a:rPr altLang="zh-CN" sz="79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862" y="1641261"/>
            <a:ext cx="1912776" cy="1860911"/>
          </a:xfrm>
          <a:prstGeom prst="rect">
            <a:avLst/>
          </a:prstGeom>
        </p:spPr>
      </p:pic>
      <p:sp>
        <p:nvSpPr>
          <p:cNvPr id="29" name="矩形 28"/>
          <p:cNvSpPr/>
          <p:nvPr/>
        </p:nvSpPr>
        <p:spPr>
          <a:xfrm>
            <a:off x="5623422" y="2871143"/>
            <a:ext cx="2185670" cy="1107996"/>
          </a:xfrm>
          <a:prstGeom prst="rect">
            <a:avLst/>
          </a:prstGeom>
        </p:spPr>
        <p:txBody>
          <a:bodyPr vert="eaVert" wrap="square">
            <a:spAutoFit/>
          </a:bodyPr>
          <a:lstStyle/>
          <a:p>
            <a:pPr>
              <a:lnSpc>
                <a:spcPct val="150000"/>
              </a:lnSpc>
            </a:pPr>
            <a:r>
              <a:rPr altLang="zh-CN" sz="79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26"/>
                                        </p:tgtEl>
                                        <p:attrNameLst>
                                          <p:attrName>style.visibility</p:attrName>
                                        </p:attrNameLst>
                                      </p:cBhvr>
                                      <p:to>
                                        <p:strVal val="visible"/>
                                      </p:to>
                                    </p:set>
                                    <p:animEffect transition="in" filter="fade">
                                      <p:cBhvr>
                                        <p:cTn id="24" dur="250"/>
                                        <p:tgtEl>
                                          <p:spTgt spid="26"/>
                                        </p:tgtEl>
                                      </p:cBhvr>
                                    </p:animEffect>
                                  </p:childTnLst>
                                </p:cTn>
                              </p:par>
                              <p:par>
                                <p:cTn id="25" presetID="10" presetClass="entr" presetSubtype="0" fill="hold" grpId="0" nodeType="withEffect">
                                  <p:stCondLst>
                                    <p:cond delay="0"/>
                                  </p:stCondLst>
                                  <p:iterate type="wd">
                                    <p:tmPct val="10000"/>
                                  </p:iterate>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76" name="椭圆 8"/>
          <p:cNvSpPr>
            <a:spLocks noChangeArrowheads="1"/>
          </p:cNvSpPr>
          <p:nvPr/>
        </p:nvSpPr>
        <p:spPr bwMode="auto">
          <a:xfrm>
            <a:off x="971867" y="3436296"/>
            <a:ext cx="7032043" cy="790331"/>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grpSp>
        <p:nvGrpSpPr>
          <p:cNvPr id="77" name="Group 5"/>
          <p:cNvGrpSpPr/>
          <p:nvPr/>
        </p:nvGrpSpPr>
        <p:grpSpPr bwMode="auto">
          <a:xfrm>
            <a:off x="3626936" y="1793741"/>
            <a:ext cx="1728254" cy="1728254"/>
            <a:chOff x="0" y="0"/>
            <a:chExt cx="1728192" cy="1728192"/>
          </a:xfrm>
        </p:grpSpPr>
        <p:sp>
          <p:nvSpPr>
            <p:cNvPr id="78" name="五角星 68"/>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24" name="TextBox 70"/>
            <p:cNvSpPr>
              <a:spLocks noChangeArrowheads="1"/>
            </p:cNvSpPr>
            <p:nvPr/>
          </p:nvSpPr>
          <p:spPr bwMode="auto">
            <a:xfrm>
              <a:off x="629544" y="479375"/>
              <a:ext cx="502267" cy="75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6600" b="0" kern="0" baseline="-25000" dirty="0">
                  <a:solidFill>
                    <a:srgbClr val="FFFFFF"/>
                  </a:solidFill>
                  <a:latin typeface="微软雅黑" panose="020B0503020204020204" charset="-122"/>
                  <a:ea typeface="微软雅黑" panose="020B0503020204020204" charset="-122"/>
                  <a:sym typeface="微软雅黑" panose="020B0503020204020204" charset="-122"/>
                </a:rPr>
                <a:t>1</a:t>
              </a:r>
            </a:p>
          </p:txBody>
        </p:sp>
      </p:grpSp>
      <p:grpSp>
        <p:nvGrpSpPr>
          <p:cNvPr id="125" name="Group 9"/>
          <p:cNvGrpSpPr/>
          <p:nvPr/>
        </p:nvGrpSpPr>
        <p:grpSpPr bwMode="auto">
          <a:xfrm rot="-480000">
            <a:off x="2282738" y="2255560"/>
            <a:ext cx="1398157" cy="1396569"/>
            <a:chOff x="0" y="0"/>
            <a:chExt cx="1728192" cy="1728192"/>
          </a:xfrm>
        </p:grpSpPr>
        <p:sp>
          <p:nvSpPr>
            <p:cNvPr id="126" name="五角星 72"/>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27"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28" name="TextBox 74"/>
            <p:cNvSpPr>
              <a:spLocks noChangeArrowheads="1"/>
            </p:cNvSpPr>
            <p:nvPr/>
          </p:nvSpPr>
          <p:spPr bwMode="auto">
            <a:xfrm>
              <a:off x="602404" y="493228"/>
              <a:ext cx="549424" cy="78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5400" b="0" kern="0" baseline="-25000">
                  <a:solidFill>
                    <a:srgbClr val="FFFFFF"/>
                  </a:solidFill>
                  <a:latin typeface="微软雅黑" panose="020B0503020204020204" charset="-122"/>
                  <a:ea typeface="微软雅黑" panose="020B0503020204020204" charset="-122"/>
                  <a:sym typeface="微软雅黑" panose="020B0503020204020204" charset="-122"/>
                </a:rPr>
                <a:t>2</a:t>
              </a:r>
            </a:p>
          </p:txBody>
        </p:sp>
      </p:grpSp>
      <p:grpSp>
        <p:nvGrpSpPr>
          <p:cNvPr id="129" name="Group 13"/>
          <p:cNvGrpSpPr/>
          <p:nvPr/>
        </p:nvGrpSpPr>
        <p:grpSpPr bwMode="auto">
          <a:xfrm rot="-981927">
            <a:off x="1119460" y="2658661"/>
            <a:ext cx="1217237" cy="1218824"/>
            <a:chOff x="0" y="0"/>
            <a:chExt cx="1728192" cy="1728192"/>
          </a:xfrm>
        </p:grpSpPr>
        <p:sp>
          <p:nvSpPr>
            <p:cNvPr id="130" name="五角星 76"/>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1"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32" name="TextBox 78"/>
            <p:cNvSpPr>
              <a:spLocks noChangeArrowheads="1"/>
            </p:cNvSpPr>
            <p:nvPr/>
          </p:nvSpPr>
          <p:spPr bwMode="auto">
            <a:xfrm>
              <a:off x="597645" y="509524"/>
              <a:ext cx="56887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4500" b="0" kern="0" baseline="-25000">
                  <a:solidFill>
                    <a:srgbClr val="FFFFFF"/>
                  </a:solidFill>
                  <a:latin typeface="微软雅黑" panose="020B0503020204020204" charset="-122"/>
                  <a:ea typeface="微软雅黑" panose="020B0503020204020204" charset="-122"/>
                  <a:sym typeface="微软雅黑" panose="020B0503020204020204" charset="-122"/>
                </a:rPr>
                <a:t>4</a:t>
              </a:r>
            </a:p>
          </p:txBody>
        </p:sp>
      </p:grpSp>
      <p:grpSp>
        <p:nvGrpSpPr>
          <p:cNvPr id="133" name="Group 17"/>
          <p:cNvGrpSpPr/>
          <p:nvPr/>
        </p:nvGrpSpPr>
        <p:grpSpPr bwMode="auto">
          <a:xfrm rot="480000">
            <a:off x="5299645" y="2214298"/>
            <a:ext cx="1398155" cy="1398157"/>
            <a:chOff x="0" y="0"/>
            <a:chExt cx="1728192" cy="1728192"/>
          </a:xfrm>
        </p:grpSpPr>
        <p:sp>
          <p:nvSpPr>
            <p:cNvPr id="134" name="五角星 80"/>
            <p:cNvSpPr>
              <a:spLocks noChangeArrowheads="1"/>
            </p:cNvSpPr>
            <p:nvPr/>
          </p:nvSpPr>
          <p:spPr bwMode="auto">
            <a:xfrm>
              <a:off x="0" y="0"/>
              <a:ext cx="1728192" cy="1728192"/>
            </a:xfrm>
            <a:prstGeom prst="star5">
              <a:avLst/>
            </a:prstGeom>
            <a:solidFill>
              <a:srgbClr val="80808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5"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36" name="TextBox 82"/>
            <p:cNvSpPr>
              <a:spLocks noChangeArrowheads="1"/>
            </p:cNvSpPr>
            <p:nvPr/>
          </p:nvSpPr>
          <p:spPr bwMode="auto">
            <a:xfrm>
              <a:off x="602404" y="493666"/>
              <a:ext cx="549425" cy="78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5400" b="0" kern="0" baseline="-25000">
                  <a:solidFill>
                    <a:srgbClr val="FFFFFF"/>
                  </a:solidFill>
                  <a:latin typeface="微软雅黑" panose="020B0503020204020204" charset="-122"/>
                  <a:ea typeface="微软雅黑" panose="020B0503020204020204" charset="-122"/>
                  <a:sym typeface="微软雅黑" panose="020B0503020204020204" charset="-122"/>
                </a:rPr>
                <a:t>3</a:t>
              </a:r>
            </a:p>
          </p:txBody>
        </p:sp>
      </p:grpSp>
      <p:grpSp>
        <p:nvGrpSpPr>
          <p:cNvPr id="137" name="Group 21"/>
          <p:cNvGrpSpPr/>
          <p:nvPr/>
        </p:nvGrpSpPr>
        <p:grpSpPr bwMode="auto">
          <a:xfrm rot="967929">
            <a:off x="6643842" y="2658661"/>
            <a:ext cx="1217237" cy="1218824"/>
            <a:chOff x="0" y="0"/>
            <a:chExt cx="1728192" cy="1728192"/>
          </a:xfrm>
        </p:grpSpPr>
        <p:sp>
          <p:nvSpPr>
            <p:cNvPr id="138" name="五角星 84"/>
            <p:cNvSpPr>
              <a:spLocks noChangeArrowheads="1"/>
            </p:cNvSpPr>
            <p:nvPr/>
          </p:nvSpPr>
          <p:spPr bwMode="auto">
            <a:xfrm>
              <a:off x="0" y="0"/>
              <a:ext cx="1728192" cy="1728192"/>
            </a:xfrm>
            <a:prstGeom prst="star5">
              <a:avLst/>
            </a:prstGeom>
            <a:solidFill>
              <a:srgbClr val="FF0000"/>
            </a:solidFill>
            <a:ln>
              <a:noFill/>
            </a:ln>
          </p:spPr>
          <p:txBody>
            <a:bodyPr anchor="ctr"/>
            <a:lstStyle/>
            <a:p>
              <a:pPr defTabSz="1218565" fontAlgn="auto">
                <a:spcBef>
                  <a:spcPts val="0"/>
                </a:spcBef>
                <a:spcAft>
                  <a:spcPts val="0"/>
                </a:spcAft>
                <a:defRPr/>
              </a:pPr>
              <a:endParaRPr lang="zh-CN" altLang="zh-CN" sz="3000" b="0" kern="0" baseline="-250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3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1218565" fontAlgn="auto">
                <a:spcBef>
                  <a:spcPts val="0"/>
                </a:spcBef>
                <a:spcAft>
                  <a:spcPts val="0"/>
                </a:spcAft>
                <a:defRPr/>
              </a:pPr>
              <a:endParaRPr lang="zh-CN" altLang="en-US" sz="3000" b="0" kern="0" baseline="-25000">
                <a:solidFill>
                  <a:sysClr val="windowText" lastClr="000000"/>
                </a:solidFill>
                <a:latin typeface="微软雅黑" panose="020B0503020204020204" charset="-122"/>
                <a:ea typeface="微软雅黑" panose="020B0503020204020204" charset="-122"/>
              </a:endParaRPr>
            </a:p>
          </p:txBody>
        </p:sp>
        <p:sp>
          <p:nvSpPr>
            <p:cNvPr id="140" name="TextBox 86"/>
            <p:cNvSpPr>
              <a:spLocks noChangeArrowheads="1"/>
            </p:cNvSpPr>
            <p:nvPr/>
          </p:nvSpPr>
          <p:spPr bwMode="auto">
            <a:xfrm>
              <a:off x="597647" y="509523"/>
              <a:ext cx="568879" cy="7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218565" fontAlgn="auto">
                <a:spcBef>
                  <a:spcPts val="0"/>
                </a:spcBef>
                <a:spcAft>
                  <a:spcPts val="0"/>
                </a:spcAft>
                <a:defRPr/>
              </a:pPr>
              <a:r>
                <a:rPr lang="en-US" altLang="zh-CN" sz="4500" b="0" kern="0" baseline="-25000">
                  <a:solidFill>
                    <a:srgbClr val="FFFFFF"/>
                  </a:solidFill>
                  <a:latin typeface="微软雅黑" panose="020B0503020204020204" charset="-122"/>
                  <a:ea typeface="微软雅黑" panose="020B0503020204020204" charset="-122"/>
                  <a:sym typeface="微软雅黑" panose="020B0503020204020204" charset="-122"/>
                </a:rPr>
                <a:t>5</a:t>
              </a:r>
            </a:p>
          </p:txBody>
        </p:sp>
      </p:grpSp>
      <p:grpSp>
        <p:nvGrpSpPr>
          <p:cNvPr id="141" name="Group 42"/>
          <p:cNvGrpSpPr/>
          <p:nvPr/>
        </p:nvGrpSpPr>
        <p:grpSpPr bwMode="auto">
          <a:xfrm>
            <a:off x="2192358" y="3825021"/>
            <a:ext cx="4824511" cy="783345"/>
            <a:chOff x="0" y="-226106"/>
            <a:chExt cx="4826746" cy="783540"/>
          </a:xfrm>
        </p:grpSpPr>
        <p:sp>
          <p:nvSpPr>
            <p:cNvPr id="142" name="矩形 154"/>
            <p:cNvSpPr>
              <a:spLocks noChangeArrowheads="1"/>
            </p:cNvSpPr>
            <p:nvPr/>
          </p:nvSpPr>
          <p:spPr bwMode="auto">
            <a:xfrm>
              <a:off x="580278" y="-226106"/>
              <a:ext cx="3666189" cy="4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36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文字标题内容</a:t>
              </a:r>
            </a:p>
          </p:txBody>
        </p:sp>
        <p:sp>
          <p:nvSpPr>
            <p:cNvPr id="143" name="矩形 155"/>
            <p:cNvSpPr>
              <a:spLocks noChangeArrowheads="1"/>
            </p:cNvSpPr>
            <p:nvPr/>
          </p:nvSpPr>
          <p:spPr bwMode="auto">
            <a:xfrm>
              <a:off x="0" y="256369"/>
              <a:ext cx="4826746" cy="30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8565" fontAlgn="auto">
                <a:spcBef>
                  <a:spcPts val="0"/>
                </a:spcBef>
                <a:spcAft>
                  <a:spcPts val="0"/>
                </a:spcAft>
                <a:defRPr/>
              </a:pPr>
              <a:r>
                <a:rPr lang="zh-CN" altLang="en-US" sz="2100" b="0" kern="0" baseline="-25000" dirty="0">
                  <a:solidFill>
                    <a:srgbClr val="000000">
                      <a:lumMod val="85000"/>
                      <a:lumOff val="15000"/>
                    </a:srgbClr>
                  </a:solidFill>
                  <a:latin typeface="微软雅黑" panose="020B0503020204020204" charset="-122"/>
                  <a:ea typeface="微软雅黑" panose="020B0503020204020204" charset="-122"/>
                  <a:sym typeface="微软雅黑" panose="020B0503020204020204" charset="-122"/>
                </a:rPr>
                <a:t>文字详细内容文字详细内容文字详细内容</a:t>
              </a:r>
            </a:p>
          </p:txBody>
        </p:sp>
      </p:grpSp>
      <p:sp>
        <p:nvSpPr>
          <p:cNvPr id="144" name="矩形 17"/>
          <p:cNvSpPr>
            <a:spLocks noChangeArrowheads="1"/>
          </p:cNvSpPr>
          <p:nvPr/>
        </p:nvSpPr>
        <p:spPr bwMode="auto">
          <a:xfrm>
            <a:off x="684136" y="1852114"/>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5" name="矩形 17"/>
          <p:cNvSpPr>
            <a:spLocks noChangeArrowheads="1"/>
          </p:cNvSpPr>
          <p:nvPr/>
        </p:nvSpPr>
        <p:spPr bwMode="auto">
          <a:xfrm>
            <a:off x="2074521" y="1420218"/>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6" name="矩形 17"/>
          <p:cNvSpPr>
            <a:spLocks noChangeArrowheads="1"/>
          </p:cNvSpPr>
          <p:nvPr/>
        </p:nvSpPr>
        <p:spPr bwMode="auto">
          <a:xfrm>
            <a:off x="3779396" y="988321"/>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7" name="矩形 17"/>
          <p:cNvSpPr>
            <a:spLocks noChangeArrowheads="1"/>
          </p:cNvSpPr>
          <p:nvPr/>
        </p:nvSpPr>
        <p:spPr bwMode="auto">
          <a:xfrm>
            <a:off x="5375503" y="1420218"/>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sp>
        <p:nvSpPr>
          <p:cNvPr id="148" name="矩形 17"/>
          <p:cNvSpPr>
            <a:spLocks noChangeArrowheads="1"/>
          </p:cNvSpPr>
          <p:nvPr/>
        </p:nvSpPr>
        <p:spPr bwMode="auto">
          <a:xfrm>
            <a:off x="6765560" y="1852114"/>
            <a:ext cx="1460738" cy="89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68" tIns="34284" rIns="68568" bIns="34284">
            <a:spAutoFit/>
          </a:bodyPr>
          <a:lstStyle/>
          <a:p>
            <a:pPr defTabSz="1218565" fontAlgn="auto">
              <a:lnSpc>
                <a:spcPct val="120000"/>
              </a:lnSpc>
              <a:spcBef>
                <a:spcPts val="0"/>
              </a:spcBef>
              <a:spcAft>
                <a:spcPts val="0"/>
              </a:spcAft>
              <a:defRPr/>
            </a:pPr>
            <a:r>
              <a:rPr lang="zh-CN" altLang="en-US" sz="900" b="0" kern="0" dirty="0">
                <a:solidFill>
                  <a:srgbClr val="000000">
                    <a:lumMod val="85000"/>
                    <a:lumOff val="15000"/>
                  </a:srgbClr>
                </a:solidFill>
                <a:latin typeface="微软雅黑" panose="020B0503020204020204" charset="-122"/>
                <a:ea typeface="微软雅黑" panose="020B0503020204020204" charset="-122"/>
                <a:sym typeface="方正兰亭黑_GBK" pitchFamily="2" charset="-122"/>
              </a:rPr>
              <a:t>在此录入上述图片的综合分析说明，在此录入上述图片的综合分析说明，在此录入上述图片的综合分析说明。</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anim calcmode="lin" valueType="num">
                                      <p:cBhvr>
                                        <p:cTn id="8" dur="1000" fill="hold"/>
                                        <p:tgtEl>
                                          <p:spTgt spid="141"/>
                                        </p:tgtEl>
                                        <p:attrNameLst>
                                          <p:attrName>ppt_x</p:attrName>
                                        </p:attrNameLst>
                                      </p:cBhvr>
                                      <p:tavLst>
                                        <p:tav tm="0">
                                          <p:val>
                                            <p:strVal val="#ppt_x"/>
                                          </p:val>
                                        </p:tav>
                                        <p:tav tm="100000">
                                          <p:val>
                                            <p:strVal val="#ppt_x"/>
                                          </p:val>
                                        </p:tav>
                                      </p:tavLst>
                                    </p:anim>
                                    <p:anim calcmode="lin" valueType="num">
                                      <p:cBhvr>
                                        <p:cTn id="9" dur="1000" fill="hold"/>
                                        <p:tgtEl>
                                          <p:spTgt spid="1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1000" fill="hold"/>
                                        <p:tgtEl>
                                          <p:spTgt spid="125"/>
                                        </p:tgtEl>
                                        <p:attrNameLst>
                                          <p:attrName>ppt_w</p:attrName>
                                        </p:attrNameLst>
                                      </p:cBhvr>
                                      <p:tavLst>
                                        <p:tav tm="0">
                                          <p:val>
                                            <p:fltVal val="0"/>
                                          </p:val>
                                        </p:tav>
                                        <p:tav tm="100000">
                                          <p:val>
                                            <p:strVal val="#ppt_w"/>
                                          </p:val>
                                        </p:tav>
                                      </p:tavLst>
                                    </p:anim>
                                    <p:anim calcmode="lin" valueType="num">
                                      <p:cBhvr>
                                        <p:cTn id="24" dur="1000" fill="hold"/>
                                        <p:tgtEl>
                                          <p:spTgt spid="125"/>
                                        </p:tgtEl>
                                        <p:attrNameLst>
                                          <p:attrName>ppt_h</p:attrName>
                                        </p:attrNameLst>
                                      </p:cBhvr>
                                      <p:tavLst>
                                        <p:tav tm="0">
                                          <p:val>
                                            <p:fltVal val="0"/>
                                          </p:val>
                                        </p:tav>
                                        <p:tav tm="100000">
                                          <p:val>
                                            <p:strVal val="#ppt_h"/>
                                          </p:val>
                                        </p:tav>
                                      </p:tavLst>
                                    </p:anim>
                                    <p:anim calcmode="lin" valueType="num">
                                      <p:cBhvr>
                                        <p:cTn id="25" dur="1000" fill="hold"/>
                                        <p:tgtEl>
                                          <p:spTgt spid="12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100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1000" fill="hold"/>
                                        <p:tgtEl>
                                          <p:spTgt spid="133"/>
                                        </p:tgtEl>
                                        <p:attrNameLst>
                                          <p:attrName>ppt_w</p:attrName>
                                        </p:attrNameLst>
                                      </p:cBhvr>
                                      <p:tavLst>
                                        <p:tav tm="0">
                                          <p:val>
                                            <p:fltVal val="0"/>
                                          </p:val>
                                        </p:tav>
                                        <p:tav tm="100000">
                                          <p:val>
                                            <p:strVal val="#ppt_w"/>
                                          </p:val>
                                        </p:tav>
                                      </p:tavLst>
                                    </p:anim>
                                    <p:anim calcmode="lin" valueType="num">
                                      <p:cBhvr>
                                        <p:cTn id="30" dur="1000" fill="hold"/>
                                        <p:tgtEl>
                                          <p:spTgt spid="133"/>
                                        </p:tgtEl>
                                        <p:attrNameLst>
                                          <p:attrName>ppt_h</p:attrName>
                                        </p:attrNameLst>
                                      </p:cBhvr>
                                      <p:tavLst>
                                        <p:tav tm="0">
                                          <p:val>
                                            <p:fltVal val="0"/>
                                          </p:val>
                                        </p:tav>
                                        <p:tav tm="100000">
                                          <p:val>
                                            <p:strVal val="#ppt_h"/>
                                          </p:val>
                                        </p:tav>
                                      </p:tavLst>
                                    </p:anim>
                                    <p:anim calcmode="lin" valueType="num">
                                      <p:cBhvr>
                                        <p:cTn id="31" dur="1000" fill="hold"/>
                                        <p:tgtEl>
                                          <p:spTgt spid="13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1500"/>
                                  </p:stCondLst>
                                  <p:childTnLst>
                                    <p:set>
                                      <p:cBhvr>
                                        <p:cTn id="34" dur="1" fill="hold">
                                          <p:stCondLst>
                                            <p:cond delay="0"/>
                                          </p:stCondLst>
                                        </p:cTn>
                                        <p:tgtEl>
                                          <p:spTgt spid="129"/>
                                        </p:tgtEl>
                                        <p:attrNameLst>
                                          <p:attrName>style.visibility</p:attrName>
                                        </p:attrNameLst>
                                      </p:cBhvr>
                                      <p:to>
                                        <p:strVal val="visible"/>
                                      </p:to>
                                    </p:set>
                                    <p:anim calcmode="lin" valueType="num">
                                      <p:cBhvr>
                                        <p:cTn id="35" dur="1000" fill="hold"/>
                                        <p:tgtEl>
                                          <p:spTgt spid="129"/>
                                        </p:tgtEl>
                                        <p:attrNameLst>
                                          <p:attrName>ppt_w</p:attrName>
                                        </p:attrNameLst>
                                      </p:cBhvr>
                                      <p:tavLst>
                                        <p:tav tm="0">
                                          <p:val>
                                            <p:fltVal val="0"/>
                                          </p:val>
                                        </p:tav>
                                        <p:tav tm="100000">
                                          <p:val>
                                            <p:strVal val="#ppt_w"/>
                                          </p:val>
                                        </p:tav>
                                      </p:tavLst>
                                    </p:anim>
                                    <p:anim calcmode="lin" valueType="num">
                                      <p:cBhvr>
                                        <p:cTn id="36" dur="1000" fill="hold"/>
                                        <p:tgtEl>
                                          <p:spTgt spid="129"/>
                                        </p:tgtEl>
                                        <p:attrNameLst>
                                          <p:attrName>ppt_h</p:attrName>
                                        </p:attrNameLst>
                                      </p:cBhvr>
                                      <p:tavLst>
                                        <p:tav tm="0">
                                          <p:val>
                                            <p:fltVal val="0"/>
                                          </p:val>
                                        </p:tav>
                                        <p:tav tm="100000">
                                          <p:val>
                                            <p:strVal val="#ppt_h"/>
                                          </p:val>
                                        </p:tav>
                                      </p:tavLst>
                                    </p:anim>
                                    <p:anim calcmode="lin" valueType="num">
                                      <p:cBhvr>
                                        <p:cTn id="37" dur="10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9"/>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2000"/>
                                  </p:stCondLst>
                                  <p:childTnLst>
                                    <p:set>
                                      <p:cBhvr>
                                        <p:cTn id="40" dur="1" fill="hold">
                                          <p:stCondLst>
                                            <p:cond delay="0"/>
                                          </p:stCondLst>
                                        </p:cTn>
                                        <p:tgtEl>
                                          <p:spTgt spid="137"/>
                                        </p:tgtEl>
                                        <p:attrNameLst>
                                          <p:attrName>style.visibility</p:attrName>
                                        </p:attrNameLst>
                                      </p:cBhvr>
                                      <p:to>
                                        <p:strVal val="visible"/>
                                      </p:to>
                                    </p:set>
                                    <p:anim calcmode="lin" valueType="num">
                                      <p:cBhvr>
                                        <p:cTn id="41" dur="1000" fill="hold"/>
                                        <p:tgtEl>
                                          <p:spTgt spid="137"/>
                                        </p:tgtEl>
                                        <p:attrNameLst>
                                          <p:attrName>ppt_w</p:attrName>
                                        </p:attrNameLst>
                                      </p:cBhvr>
                                      <p:tavLst>
                                        <p:tav tm="0">
                                          <p:val>
                                            <p:fltVal val="0"/>
                                          </p:val>
                                        </p:tav>
                                        <p:tav tm="100000">
                                          <p:val>
                                            <p:strVal val="#ppt_w"/>
                                          </p:val>
                                        </p:tav>
                                      </p:tavLst>
                                    </p:anim>
                                    <p:anim calcmode="lin" valueType="num">
                                      <p:cBhvr>
                                        <p:cTn id="42" dur="1000" fill="hold"/>
                                        <p:tgtEl>
                                          <p:spTgt spid="137"/>
                                        </p:tgtEl>
                                        <p:attrNameLst>
                                          <p:attrName>ppt_h</p:attrName>
                                        </p:attrNameLst>
                                      </p:cBhvr>
                                      <p:tavLst>
                                        <p:tav tm="0">
                                          <p:val>
                                            <p:fltVal val="0"/>
                                          </p:val>
                                        </p:tav>
                                        <p:tav tm="100000">
                                          <p:val>
                                            <p:strVal val="#ppt_h"/>
                                          </p:val>
                                        </p:tav>
                                      </p:tavLst>
                                    </p:anim>
                                    <p:anim calcmode="lin" valueType="num">
                                      <p:cBhvr>
                                        <p:cTn id="43" dur="1000" fill="hold"/>
                                        <p:tgtEl>
                                          <p:spTgt spid="13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7"/>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144"/>
                                        </p:tgtEl>
                                        <p:attrNameLst>
                                          <p:attrName>style.visibility</p:attrName>
                                        </p:attrNameLst>
                                      </p:cBhvr>
                                      <p:to>
                                        <p:strVal val="visible"/>
                                      </p:to>
                                    </p:set>
                                    <p:animEffect>
                                      <p:cBhvr>
                                        <p:cTn id="48" dur="750"/>
                                        <p:tgtEl>
                                          <p:spTgt spid="144"/>
                                        </p:tgtEl>
                                      </p:cBhvr>
                                    </p:animEffect>
                                    <p:anim calcmode="lin" valueType="num">
                                      <p:cBhvr>
                                        <p:cTn id="49" dur="750" fill="hold"/>
                                        <p:tgtEl>
                                          <p:spTgt spid="144"/>
                                        </p:tgtEl>
                                        <p:attrNameLst>
                                          <p:attrName>ppt_x</p:attrName>
                                        </p:attrNameLst>
                                      </p:cBhvr>
                                      <p:tavLst>
                                        <p:tav tm="0">
                                          <p:val>
                                            <p:strVal val="#ppt_x"/>
                                          </p:val>
                                        </p:tav>
                                        <p:tav tm="100000">
                                          <p:val>
                                            <p:strVal val="#ppt_x"/>
                                          </p:val>
                                        </p:tav>
                                      </p:tavLst>
                                    </p:anim>
                                    <p:anim calcmode="lin" valueType="num">
                                      <p:cBhvr>
                                        <p:cTn id="50" dur="750" fill="hold"/>
                                        <p:tgtEl>
                                          <p:spTgt spid="1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animEffect>
                                      <p:cBhvr>
                                        <p:cTn id="53" dur="750"/>
                                        <p:tgtEl>
                                          <p:spTgt spid="145"/>
                                        </p:tgtEl>
                                      </p:cBhvr>
                                    </p:animEffect>
                                    <p:anim calcmode="lin" valueType="num">
                                      <p:cBhvr>
                                        <p:cTn id="54" dur="750" fill="hold"/>
                                        <p:tgtEl>
                                          <p:spTgt spid="145"/>
                                        </p:tgtEl>
                                        <p:attrNameLst>
                                          <p:attrName>ppt_x</p:attrName>
                                        </p:attrNameLst>
                                      </p:cBhvr>
                                      <p:tavLst>
                                        <p:tav tm="0">
                                          <p:val>
                                            <p:strVal val="#ppt_x"/>
                                          </p:val>
                                        </p:tav>
                                        <p:tav tm="100000">
                                          <p:val>
                                            <p:strVal val="#ppt_x"/>
                                          </p:val>
                                        </p:tav>
                                      </p:tavLst>
                                    </p:anim>
                                    <p:anim calcmode="lin" valueType="num">
                                      <p:cBhvr>
                                        <p:cTn id="55" dur="750" fill="hold"/>
                                        <p:tgtEl>
                                          <p:spTgt spid="1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6"/>
                                        </p:tgtEl>
                                        <p:attrNameLst>
                                          <p:attrName>style.visibility</p:attrName>
                                        </p:attrNameLst>
                                      </p:cBhvr>
                                      <p:to>
                                        <p:strVal val="visible"/>
                                      </p:to>
                                    </p:set>
                                    <p:animEffect>
                                      <p:cBhvr>
                                        <p:cTn id="58" dur="750"/>
                                        <p:tgtEl>
                                          <p:spTgt spid="146"/>
                                        </p:tgtEl>
                                      </p:cBhvr>
                                    </p:animEffect>
                                    <p:anim calcmode="lin" valueType="num">
                                      <p:cBhvr>
                                        <p:cTn id="59" dur="750" fill="hold"/>
                                        <p:tgtEl>
                                          <p:spTgt spid="146"/>
                                        </p:tgtEl>
                                        <p:attrNameLst>
                                          <p:attrName>ppt_x</p:attrName>
                                        </p:attrNameLst>
                                      </p:cBhvr>
                                      <p:tavLst>
                                        <p:tav tm="0">
                                          <p:val>
                                            <p:strVal val="#ppt_x"/>
                                          </p:val>
                                        </p:tav>
                                        <p:tav tm="100000">
                                          <p:val>
                                            <p:strVal val="#ppt_x"/>
                                          </p:val>
                                        </p:tav>
                                      </p:tavLst>
                                    </p:anim>
                                    <p:anim calcmode="lin" valueType="num">
                                      <p:cBhvr>
                                        <p:cTn id="60" dur="750" fill="hold"/>
                                        <p:tgtEl>
                                          <p:spTgt spid="1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animEffect>
                                      <p:cBhvr>
                                        <p:cTn id="63" dur="750"/>
                                        <p:tgtEl>
                                          <p:spTgt spid="147"/>
                                        </p:tgtEl>
                                      </p:cBhvr>
                                    </p:animEffect>
                                    <p:anim calcmode="lin" valueType="num">
                                      <p:cBhvr>
                                        <p:cTn id="64" dur="750" fill="hold"/>
                                        <p:tgtEl>
                                          <p:spTgt spid="147"/>
                                        </p:tgtEl>
                                        <p:attrNameLst>
                                          <p:attrName>ppt_x</p:attrName>
                                        </p:attrNameLst>
                                      </p:cBhvr>
                                      <p:tavLst>
                                        <p:tav tm="0">
                                          <p:val>
                                            <p:strVal val="#ppt_x"/>
                                          </p:val>
                                        </p:tav>
                                        <p:tav tm="100000">
                                          <p:val>
                                            <p:strVal val="#ppt_x"/>
                                          </p:val>
                                        </p:tav>
                                      </p:tavLst>
                                    </p:anim>
                                    <p:anim calcmode="lin" valueType="num">
                                      <p:cBhvr>
                                        <p:cTn id="65" dur="750" fill="hold"/>
                                        <p:tgtEl>
                                          <p:spTgt spid="14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p:cBhvr>
                                        <p:cTn id="68" dur="750"/>
                                        <p:tgtEl>
                                          <p:spTgt spid="148"/>
                                        </p:tgtEl>
                                      </p:cBhvr>
                                    </p:animEffect>
                                    <p:anim calcmode="lin" valueType="num">
                                      <p:cBhvr>
                                        <p:cTn id="69" dur="750" fill="hold"/>
                                        <p:tgtEl>
                                          <p:spTgt spid="148"/>
                                        </p:tgtEl>
                                        <p:attrNameLst>
                                          <p:attrName>ppt_x</p:attrName>
                                        </p:attrNameLst>
                                      </p:cBhvr>
                                      <p:tavLst>
                                        <p:tav tm="0">
                                          <p:val>
                                            <p:strVal val="#ppt_x"/>
                                          </p:val>
                                        </p:tav>
                                        <p:tav tm="100000">
                                          <p:val>
                                            <p:strVal val="#ppt_x"/>
                                          </p:val>
                                        </p:tav>
                                      </p:tavLst>
                                    </p:anim>
                                    <p:anim calcmode="lin" valueType="num">
                                      <p:cBhvr>
                                        <p:cTn id="70" dur="75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144" grpId="0" bldLvl="0" autoUpdateAnimBg="0"/>
      <p:bldP spid="145" grpId="0" bldLvl="0" autoUpdateAnimBg="0"/>
      <p:bldP spid="146" grpId="0" bldLvl="0" autoUpdateAnimBg="0"/>
      <p:bldP spid="147" grpId="0" bldLvl="0" autoUpdateAnimBg="0"/>
      <p:bldP spid="148"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33" name="AutoShape 5"/>
          <p:cNvSpPr/>
          <p:nvPr/>
        </p:nvSpPr>
        <p:spPr bwMode="auto">
          <a:xfrm>
            <a:off x="1017296" y="1228579"/>
            <a:ext cx="7053467" cy="3565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700" dirty="0">
                <a:solidFill>
                  <a:schemeClr val="tx1">
                    <a:lumMod val="85000"/>
                    <a:lumOff val="15000"/>
                  </a:schemeClr>
                </a:solidFill>
                <a:latin typeface="微软雅黑" panose="020B0503020204020204" charset="-122"/>
                <a:ea typeface="微软雅黑" panose="020B0503020204020204"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p>
        </p:txBody>
      </p:sp>
      <p:sp>
        <p:nvSpPr>
          <p:cNvPr id="34" name="Line 6"/>
          <p:cNvSpPr>
            <a:spLocks noChangeShapeType="1"/>
          </p:cNvSpPr>
          <p:nvPr/>
        </p:nvSpPr>
        <p:spPr bwMode="auto">
          <a:xfrm flipV="1">
            <a:off x="667360" y="4193831"/>
            <a:ext cx="4452754"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500">
              <a:solidFill>
                <a:schemeClr val="tx1">
                  <a:lumMod val="85000"/>
                  <a:lumOff val="15000"/>
                </a:schemeClr>
              </a:solidFill>
              <a:latin typeface="+mn-lt"/>
              <a:ea typeface="+mn-ea"/>
              <a:cs typeface="+mn-ea"/>
              <a:sym typeface="+mn-lt"/>
            </a:endParaRPr>
          </a:p>
        </p:txBody>
      </p:sp>
      <p:sp>
        <p:nvSpPr>
          <p:cNvPr id="35" name="AutoShape 7"/>
          <p:cNvSpPr/>
          <p:nvPr/>
        </p:nvSpPr>
        <p:spPr bwMode="auto">
          <a:xfrm>
            <a:off x="1604092" y="1969747"/>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80%</a:t>
            </a:r>
          </a:p>
        </p:txBody>
      </p:sp>
      <p:sp>
        <p:nvSpPr>
          <p:cNvPr id="36" name="AutoShape 8"/>
          <p:cNvSpPr/>
          <p:nvPr/>
        </p:nvSpPr>
        <p:spPr bwMode="auto">
          <a:xfrm>
            <a:off x="1013131" y="2567440"/>
            <a:ext cx="356482"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45%</a:t>
            </a:r>
          </a:p>
        </p:txBody>
      </p:sp>
      <p:sp>
        <p:nvSpPr>
          <p:cNvPr id="37" name="AutoShape 9"/>
          <p:cNvSpPr/>
          <p:nvPr/>
        </p:nvSpPr>
        <p:spPr bwMode="auto">
          <a:xfrm>
            <a:off x="2195651" y="2933558"/>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25%</a:t>
            </a:r>
          </a:p>
        </p:txBody>
      </p:sp>
      <p:sp>
        <p:nvSpPr>
          <p:cNvPr id="38" name="AutoShape 10"/>
          <p:cNvSpPr/>
          <p:nvPr/>
        </p:nvSpPr>
        <p:spPr bwMode="auto">
          <a:xfrm>
            <a:off x="2831843" y="2247757"/>
            <a:ext cx="357078" cy="258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70%</a:t>
            </a:r>
          </a:p>
        </p:txBody>
      </p:sp>
      <p:sp>
        <p:nvSpPr>
          <p:cNvPr id="39" name="AutoShape 11"/>
          <p:cNvSpPr/>
          <p:nvPr/>
        </p:nvSpPr>
        <p:spPr bwMode="auto">
          <a:xfrm>
            <a:off x="3378171" y="2615065"/>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35%</a:t>
            </a:r>
          </a:p>
        </p:txBody>
      </p:sp>
      <p:sp>
        <p:nvSpPr>
          <p:cNvPr id="40" name="AutoShape 12"/>
          <p:cNvSpPr/>
          <p:nvPr/>
        </p:nvSpPr>
        <p:spPr bwMode="auto">
          <a:xfrm>
            <a:off x="1526131"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1" name="AutoShape 13"/>
          <p:cNvSpPr/>
          <p:nvPr/>
        </p:nvSpPr>
        <p:spPr bwMode="auto">
          <a:xfrm>
            <a:off x="944095"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2" name="AutoShape 14"/>
          <p:cNvSpPr/>
          <p:nvPr/>
        </p:nvSpPr>
        <p:spPr bwMode="auto">
          <a:xfrm>
            <a:off x="2117093"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3" name="AutoShape 15"/>
          <p:cNvSpPr/>
          <p:nvPr/>
        </p:nvSpPr>
        <p:spPr bwMode="auto">
          <a:xfrm>
            <a:off x="2705676"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4" name="AutoShape 16"/>
          <p:cNvSpPr/>
          <p:nvPr/>
        </p:nvSpPr>
        <p:spPr bwMode="auto">
          <a:xfrm>
            <a:off x="3300209" y="4400406"/>
            <a:ext cx="502289" cy="183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5" name="AutoShape 17"/>
          <p:cNvSpPr/>
          <p:nvPr/>
        </p:nvSpPr>
        <p:spPr bwMode="auto">
          <a:xfrm>
            <a:off x="3938783" y="2245376"/>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70%</a:t>
            </a:r>
          </a:p>
        </p:txBody>
      </p:sp>
      <p:sp>
        <p:nvSpPr>
          <p:cNvPr id="46" name="AutoShape 18"/>
          <p:cNvSpPr/>
          <p:nvPr/>
        </p:nvSpPr>
        <p:spPr bwMode="auto">
          <a:xfrm>
            <a:off x="3878675" y="4397430"/>
            <a:ext cx="501693" cy="1839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sp>
        <p:nvSpPr>
          <p:cNvPr id="47" name="AutoShape 19"/>
          <p:cNvSpPr/>
          <p:nvPr/>
        </p:nvSpPr>
        <p:spPr bwMode="auto">
          <a:xfrm>
            <a:off x="1035748" y="2903788"/>
            <a:ext cx="308872"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8" name="AutoShape 20"/>
          <p:cNvSpPr/>
          <p:nvPr/>
        </p:nvSpPr>
        <p:spPr bwMode="auto">
          <a:xfrm>
            <a:off x="1627305" y="2224540"/>
            <a:ext cx="308872" cy="20812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9" name="AutoShape 21"/>
          <p:cNvSpPr/>
          <p:nvPr/>
        </p:nvSpPr>
        <p:spPr bwMode="auto">
          <a:xfrm>
            <a:off x="2218864" y="3269313"/>
            <a:ext cx="308872" cy="1036439"/>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0" name="AutoShape 22"/>
          <p:cNvSpPr/>
          <p:nvPr/>
        </p:nvSpPr>
        <p:spPr bwMode="auto">
          <a:xfrm>
            <a:off x="2810421" y="2563865"/>
            <a:ext cx="308872" cy="1741885"/>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1" name="AutoShape 23"/>
          <p:cNvSpPr/>
          <p:nvPr/>
        </p:nvSpPr>
        <p:spPr bwMode="auto">
          <a:xfrm>
            <a:off x="3402572" y="2903788"/>
            <a:ext cx="308277"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2" name="AutoShape 24"/>
          <p:cNvSpPr/>
          <p:nvPr/>
        </p:nvSpPr>
        <p:spPr bwMode="auto">
          <a:xfrm>
            <a:off x="3964373" y="2554936"/>
            <a:ext cx="308277" cy="1741885"/>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3" name="AutoShape 25"/>
          <p:cNvSpPr/>
          <p:nvPr/>
        </p:nvSpPr>
        <p:spPr bwMode="auto">
          <a:xfrm>
            <a:off x="4612469" y="2903788"/>
            <a:ext cx="308277" cy="1401962"/>
          </a:xfrm>
          <a:prstGeom prst="roundRect">
            <a:avLst>
              <a:gd name="adj" fmla="val 50000"/>
            </a:avLst>
          </a:prstGeom>
          <a:solidFill>
            <a:srgbClr val="C00000"/>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4" name="AutoShape 26"/>
          <p:cNvSpPr/>
          <p:nvPr/>
        </p:nvSpPr>
        <p:spPr bwMode="auto">
          <a:xfrm>
            <a:off x="4587473" y="2615065"/>
            <a:ext cx="357078" cy="25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100" b="1">
                <a:solidFill>
                  <a:schemeClr val="tx1">
                    <a:lumMod val="85000"/>
                    <a:lumOff val="15000"/>
                  </a:schemeClr>
                </a:solidFill>
                <a:latin typeface="微软雅黑" panose="020B0503020204020204" charset="-122"/>
                <a:ea typeface="微软雅黑" panose="020B0503020204020204" charset="-122"/>
                <a:cs typeface="+mn-ea"/>
                <a:sym typeface="+mn-lt"/>
              </a:rPr>
              <a:t>35%</a:t>
            </a:r>
          </a:p>
        </p:txBody>
      </p:sp>
      <p:sp>
        <p:nvSpPr>
          <p:cNvPr id="55" name="AutoShape 27"/>
          <p:cNvSpPr/>
          <p:nvPr/>
        </p:nvSpPr>
        <p:spPr bwMode="auto">
          <a:xfrm>
            <a:off x="4526175" y="4397430"/>
            <a:ext cx="501693" cy="1839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700" b="1">
                <a:solidFill>
                  <a:schemeClr val="tx1">
                    <a:lumMod val="85000"/>
                    <a:lumOff val="15000"/>
                  </a:schemeClr>
                </a:solidFill>
                <a:latin typeface="微软雅黑" panose="020B0503020204020204" charset="-122"/>
                <a:ea typeface="微软雅黑" panose="020B0503020204020204" charset="-122"/>
                <a:cs typeface="+mn-ea"/>
                <a:sym typeface="+mn-lt"/>
              </a:rPr>
              <a:t>Data Here</a:t>
            </a:r>
          </a:p>
        </p:txBody>
      </p:sp>
      <p:grpSp>
        <p:nvGrpSpPr>
          <p:cNvPr id="56" name="Group 28"/>
          <p:cNvGrpSpPr/>
          <p:nvPr/>
        </p:nvGrpSpPr>
        <p:grpSpPr bwMode="auto">
          <a:xfrm>
            <a:off x="5293296" y="2207274"/>
            <a:ext cx="2835789" cy="3148330"/>
            <a:chOff x="0" y="0"/>
            <a:chExt cx="7565081" cy="8394680"/>
          </a:xfrm>
        </p:grpSpPr>
        <p:sp>
          <p:nvSpPr>
            <p:cNvPr id="57" name="AutoShape 29"/>
            <p:cNvSpPr/>
            <p:nvPr/>
          </p:nvSpPr>
          <p:spPr bwMode="auto">
            <a:xfrm>
              <a:off x="0" y="667104"/>
              <a:ext cx="7556934" cy="7727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10000"/>
                </a:lnSpc>
                <a:spcBef>
                  <a:spcPts val="850"/>
                </a:spcBef>
              </a:pPr>
              <a:r>
                <a:rPr lang="es-ES" altLang="zh-CN" sz="800">
                  <a:solidFill>
                    <a:schemeClr val="tx1">
                      <a:lumMod val="85000"/>
                      <a:lumOff val="15000"/>
                    </a:schemeClr>
                  </a:solidFill>
                  <a:latin typeface="微软雅黑" panose="020B0503020204020204" charset="-122"/>
                  <a:ea typeface="微软雅黑" panose="020B0503020204020204" charset="-122"/>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p>
            <a:p>
              <a:pPr algn="just" defTabSz="242570">
                <a:lnSpc>
                  <a:spcPct val="110000"/>
                </a:lnSpc>
                <a:spcBef>
                  <a:spcPts val="850"/>
                </a:spcBef>
              </a:pPr>
              <a:r>
                <a:rPr lang="es-ES" altLang="zh-CN" sz="800">
                  <a:solidFill>
                    <a:schemeClr val="tx1">
                      <a:lumMod val="85000"/>
                      <a:lumOff val="15000"/>
                    </a:schemeClr>
                  </a:solidFill>
                  <a:latin typeface="微软雅黑" panose="020B0503020204020204" charset="-122"/>
                  <a:ea typeface="微软雅黑" panose="020B0503020204020204" charset="-122"/>
                  <a:cs typeface="+mn-ea"/>
                  <a:sym typeface="+mn-lt"/>
                </a:rPr>
                <a:t>Nunc ut quam adipiscing, elementum enim ac, ullamcorper magna. Curabitur a felis eu tellus tincidunt rhoncus. Cras rhoncus diam tortor, id cursus purus volutpat quis venenatis non, adipiscing quis orci. Integer condimentum leo.</a:t>
              </a:r>
            </a:p>
            <a:p>
              <a:pPr algn="just" defTabSz="242570">
                <a:lnSpc>
                  <a:spcPct val="120000"/>
                </a:lnSpc>
                <a:spcBef>
                  <a:spcPts val="850"/>
                </a:spcBef>
              </a:pPr>
              <a:endParaRPr lang="es-ES" altLang="zh-CN" sz="1865">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8"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7084" tIns="27084" rIns="27084" bIns="27084" anchor="ctr"/>
            <a:lstStyle/>
            <a:p>
              <a:pPr defTabSz="309245"/>
              <a:r>
                <a:rPr lang="es-ES" altLang="zh-CN" sz="900" b="1">
                  <a:solidFill>
                    <a:schemeClr val="tx1">
                      <a:lumMod val="85000"/>
                      <a:lumOff val="15000"/>
                    </a:schemeClr>
                  </a:solidFill>
                  <a:latin typeface="微软雅黑" panose="020B0503020204020204" charset="-122"/>
                  <a:ea typeface="微软雅黑" panose="020B0503020204020204" charset="-122"/>
                  <a:cs typeface="+mn-ea"/>
                  <a:sym typeface="+mn-lt"/>
                </a:rPr>
                <a:t>Circle Chart Example</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down)">
                                      <p:cBhvr>
                                        <p:cTn id="18" dur="500"/>
                                        <p:tgtEl>
                                          <p:spTgt spid="5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500"/>
                                        <p:tgtEl>
                                          <p:spTgt spid="5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ssolve">
                                      <p:cBhvr>
                                        <p:cTn id="34" dur="500"/>
                                        <p:tgtEl>
                                          <p:spTgt spid="3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dissolve">
                                      <p:cBhvr>
                                        <p:cTn id="49" dur="500"/>
                                        <p:tgtEl>
                                          <p:spTgt spid="44"/>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dissolve">
                                      <p:cBhvr>
                                        <p:cTn id="55" dur="500"/>
                                        <p:tgtEl>
                                          <p:spTgt spid="5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dissolve">
                                      <p:cBhvr>
                                        <p:cTn id="58" dur="500"/>
                                        <p:tgtEl>
                                          <p:spTgt spid="3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dissolve">
                                      <p:cBhvr>
                                        <p:cTn id="61" dur="500"/>
                                        <p:tgtEl>
                                          <p:spTgt spid="3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dissolve">
                                      <p:cBhvr>
                                        <p:cTn id="64" dur="500"/>
                                        <p:tgtEl>
                                          <p:spTgt spid="3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dissolve">
                                      <p:cBhvr>
                                        <p:cTn id="67" dur="500"/>
                                        <p:tgtEl>
                                          <p:spTgt spid="3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dissolve">
                                      <p:cBhvr>
                                        <p:cTn id="70" dur="500"/>
                                        <p:tgtEl>
                                          <p:spTgt spid="39"/>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dissolve">
                                      <p:cBhvr>
                                        <p:cTn id="73" dur="500"/>
                                        <p:tgtEl>
                                          <p:spTgt spid="4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dissolve">
                                      <p:cBhvr>
                                        <p:cTn id="76" dur="500"/>
                                        <p:tgtEl>
                                          <p:spTgt spid="54"/>
                                        </p:tgtEl>
                                      </p:cBhvr>
                                    </p:animEffect>
                                  </p:childTnLst>
                                </p:cTn>
                              </p:par>
                            </p:childTnLst>
                          </p:cTn>
                        </p:par>
                        <p:par>
                          <p:cTn id="77" fill="hold">
                            <p:stCondLst>
                              <p:cond delay="1500"/>
                            </p:stCondLst>
                            <p:childTnLst>
                              <p:par>
                                <p:cTn id="78" presetID="42"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1000"/>
                                        <p:tgtEl>
                                          <p:spTgt spid="56"/>
                                        </p:tgtEl>
                                      </p:cBhvr>
                                    </p:animEffect>
                                    <p:anim calcmode="lin" valueType="num">
                                      <p:cBhvr>
                                        <p:cTn id="81" dur="1000" fill="hold"/>
                                        <p:tgtEl>
                                          <p:spTgt spid="56"/>
                                        </p:tgtEl>
                                        <p:attrNameLst>
                                          <p:attrName>ppt_x</p:attrName>
                                        </p:attrNameLst>
                                      </p:cBhvr>
                                      <p:tavLst>
                                        <p:tav tm="0">
                                          <p:val>
                                            <p:strVal val="#ppt_x"/>
                                          </p:val>
                                        </p:tav>
                                        <p:tav tm="100000">
                                          <p:val>
                                            <p:strVal val="#ppt_x"/>
                                          </p:val>
                                        </p:tav>
                                      </p:tavLst>
                                    </p:anim>
                                    <p:anim calcmode="lin" valueType="num">
                                      <p:cBhvr>
                                        <p:cTn id="8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35" grpId="0" bldLvl="0" animBg="1"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P spid="41" grpId="0" bldLvl="0" animBg="1" autoUpdateAnimBg="0"/>
      <p:bldP spid="42" grpId="0" bldLvl="0" animBg="1" autoUpdateAnimBg="0"/>
      <p:bldP spid="43" grpId="0" bldLvl="0" animBg="1" autoUpdateAnimBg="0"/>
      <p:bldP spid="44" grpId="0" bldLvl="0" animBg="1" autoUpdateAnimBg="0"/>
      <p:bldP spid="45" grpId="0" bldLvl="0" animBg="1" autoUpdateAnimBg="0"/>
      <p:bldP spid="46" grpId="0" bldLvl="0" animBg="1" autoUpdateAnimBg="0"/>
      <p:bldP spid="47" grpId="0" bldLvl="0" animBg="1" autoUpdateAnimBg="0"/>
      <p:bldP spid="48" grpId="0" bldLvl="0" animBg="1" autoUpdateAnimBg="0"/>
      <p:bldP spid="49" grpId="0" bldLvl="0" animBg="1"/>
      <p:bldP spid="50" grpId="0" bldLvl="0" animBg="1" autoUpdateAnimBg="0"/>
      <p:bldP spid="51" grpId="0" bldLvl="0" animBg="1" autoUpdateAnimBg="0"/>
      <p:bldP spid="52" grpId="0" bldLvl="0" animBg="1" autoUpdateAnimBg="0"/>
      <p:bldP spid="53" grpId="0" bldLvl="0" animBg="1" autoUpdateAnimBg="0"/>
      <p:bldP spid="54" grpId="0" bldLvl="0" animBg="1" autoUpdateAnimBg="0"/>
      <p:bldP spid="5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党的基本知识</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11" name="KSO_Shape"/>
          <p:cNvSpPr/>
          <p:nvPr/>
        </p:nvSpPr>
        <p:spPr bwMode="auto">
          <a:xfrm>
            <a:off x="953598" y="2001429"/>
            <a:ext cx="2376198" cy="2380165"/>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latin typeface="微软雅黑" panose="020B0503020204020204" charset="-122"/>
              <a:ea typeface="微软雅黑" panose="020B0503020204020204" charset="-122"/>
            </a:endParaRPr>
          </a:p>
        </p:txBody>
      </p:sp>
      <p:sp>
        <p:nvSpPr>
          <p:cNvPr id="12" name="矩形 11"/>
          <p:cNvSpPr/>
          <p:nvPr/>
        </p:nvSpPr>
        <p:spPr>
          <a:xfrm>
            <a:off x="1529646" y="1334009"/>
            <a:ext cx="1198880" cy="398780"/>
          </a:xfrm>
          <a:prstGeom prst="rect">
            <a:avLst/>
          </a:prstGeom>
        </p:spPr>
        <p:txBody>
          <a:bodyPr wrap="none">
            <a:spAutoFit/>
          </a:bodyPr>
          <a:lstStyle/>
          <a:p>
            <a:r>
              <a:rPr lang="zh-CN" altLang="en-US" sz="2000" b="1" dirty="0">
                <a:solidFill>
                  <a:srgbClr val="FF0000"/>
                </a:solidFill>
                <a:latin typeface="微软雅黑" panose="020B0503020204020204" charset="-122"/>
                <a:ea typeface="微软雅黑" panose="020B0503020204020204" charset="-122"/>
              </a:rPr>
              <a:t>工作荣誉</a:t>
            </a:r>
          </a:p>
        </p:txBody>
      </p:sp>
      <p:sp>
        <p:nvSpPr>
          <p:cNvPr id="13" name="矩形 12"/>
          <p:cNvSpPr/>
          <p:nvPr/>
        </p:nvSpPr>
        <p:spPr>
          <a:xfrm>
            <a:off x="1460188" y="1632097"/>
            <a:ext cx="1616075" cy="306705"/>
          </a:xfrm>
          <a:prstGeom prst="rect">
            <a:avLst/>
          </a:prstGeom>
        </p:spPr>
        <p:txBody>
          <a:bodyPr wrap="none">
            <a:spAutoFit/>
          </a:bodyPr>
          <a:lstStyle/>
          <a:p>
            <a:r>
              <a:rPr lang="en-US" altLang="zh-CN" sz="1400" dirty="0">
                <a:solidFill>
                  <a:schemeClr val="tx1">
                    <a:lumMod val="75000"/>
                    <a:lumOff val="25000"/>
                  </a:schemeClr>
                </a:solidFill>
                <a:latin typeface="微软雅黑" panose="020B0503020204020204" charset="-122"/>
                <a:ea typeface="微软雅黑" panose="020B0503020204020204" charset="-122"/>
              </a:rPr>
              <a:t>Enterprise honor</a:t>
            </a:r>
          </a:p>
        </p:txBody>
      </p:sp>
      <p:sp>
        <p:nvSpPr>
          <p:cNvPr id="14" name="矩形 13"/>
          <p:cNvSpPr/>
          <p:nvPr/>
        </p:nvSpPr>
        <p:spPr>
          <a:xfrm>
            <a:off x="3653898" y="1646230"/>
            <a:ext cx="4536482" cy="2757170"/>
          </a:xfrm>
          <a:prstGeom prst="rect">
            <a:avLst/>
          </a:prstGeom>
        </p:spPr>
        <p:txBody>
          <a:bodyPr wrap="square">
            <a:spAutoFit/>
          </a:bodyPr>
          <a:lstStyle/>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endParaRPr lang="en-US" altLang="zh-CN" sz="1050" b="0" dirty="0">
              <a:solidFill>
                <a:schemeClr val="tx1">
                  <a:lumMod val="75000"/>
                  <a:lumOff val="25000"/>
                </a:schemeClr>
              </a:solidFill>
              <a:latin typeface="微软雅黑" panose="020B0503020204020204" charset="-122"/>
              <a:ea typeface="微软雅黑" panose="020B0503020204020204" charset="-122"/>
            </a:endParaRP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r>
              <a:rPr lang="zh-CN" altLang="en-US" sz="1050" b="0" dirty="0">
                <a:solidFill>
                  <a:schemeClr val="tx1">
                    <a:lumMod val="75000"/>
                    <a:lumOff val="25000"/>
                  </a:schemeClr>
                </a:solidFill>
                <a:latin typeface="微软雅黑" panose="020B0503020204020204" charset="-122"/>
                <a:ea typeface="微软雅黑" panose="020B0503020204020204" charset="-122"/>
              </a:rPr>
              <a:t>这里输入简单的文字概述里输入简单文字概述输入简单的文字概述里输入输入里这里输入简单的文字概述里输入简单文字概述</a:t>
            </a:r>
          </a:p>
          <a:p>
            <a:pPr marL="228600" indent="-228600">
              <a:lnSpc>
                <a:spcPct val="150000"/>
              </a:lnSpc>
              <a:buClr>
                <a:srgbClr val="C00000"/>
              </a:buClr>
              <a:buFont typeface="Wingdings" panose="05000000000000000000" pitchFamily="2" charset="2"/>
              <a:buChar char="n"/>
            </a:pPr>
            <a:endParaRPr lang="zh-CN" altLang="en-US" sz="1050" b="0" dirty="0">
              <a:solidFill>
                <a:schemeClr val="tx1">
                  <a:lumMod val="75000"/>
                  <a:lumOff val="25000"/>
                </a:schemeClr>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4"/>
                                        </p:tgtEl>
                                        <p:attrNameLst>
                                          <p:attrName>ppt_y</p:attrName>
                                        </p:attrNameLst>
                                      </p:cBhvr>
                                      <p:tavLst>
                                        <p:tav tm="0">
                                          <p:val>
                                            <p:strVal val="#ppt_y"/>
                                          </p:val>
                                        </p:tav>
                                        <p:tav tm="100000">
                                          <p:val>
                                            <p:strVal val="#ppt_y"/>
                                          </p:val>
                                        </p:tav>
                                      </p:tavLst>
                                    </p:anim>
                                    <p:anim calcmode="lin" valueType="num">
                                      <p:cBhvr>
                                        <p:cTn id="1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572000" y="1870122"/>
            <a:ext cx="4590510" cy="3309494"/>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960"/>
            <a:ext cx="6057399" cy="4370471"/>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671401"/>
            <a:ext cx="9144000" cy="150791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365" y="2794086"/>
            <a:ext cx="2376264" cy="711478"/>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055" y="2675890"/>
            <a:ext cx="1524635" cy="456565"/>
          </a:xfrm>
          <a:prstGeom prst="rect">
            <a:avLst/>
          </a:prstGeom>
        </p:spPr>
      </p:pic>
      <p:pic>
        <p:nvPicPr>
          <p:cNvPr id="30" name="Picture 73" descr="红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838" b="-8168"/>
          <a:stretch>
            <a:fillRect/>
          </a:stretch>
        </p:blipFill>
        <p:spPr bwMode="auto">
          <a:xfrm>
            <a:off x="2265674" y="2163135"/>
            <a:ext cx="864394" cy="47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72" descr="红鸟"/>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484" y="1947809"/>
            <a:ext cx="658178" cy="42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589973" y="2122805"/>
            <a:ext cx="4098290" cy="553085"/>
          </a:xfrm>
          <a:prstGeom prst="rect">
            <a:avLst/>
          </a:prstGeom>
          <a:noFill/>
        </p:spPr>
        <p:txBody>
          <a:bodyPr vert="horz" wrap="square" rtlCol="0">
            <a:spAutoFit/>
          </a:bodyPr>
          <a:lstStyle/>
          <a:p>
            <a:pPr algn="ctr">
              <a:lnSpc>
                <a:spcPct val="100000"/>
              </a:lnSpc>
            </a:pPr>
            <a:r>
              <a:rPr sz="1000" dirty="0">
                <a:solidFill>
                  <a:srgbClr val="C00000"/>
                </a:solidFill>
                <a:latin typeface="微软雅黑" panose="020B0503020204020204" charset="-122"/>
                <a:ea typeface="微软雅黑" panose="020B0503020204020204" charset="-122"/>
                <a:sym typeface="+mn-ea"/>
              </a:rPr>
              <a:t>Professional custom all kinds of industry ppt template, this work belongs to fly impression design original, do not download after the network communication.</a:t>
            </a:r>
          </a:p>
        </p:txBody>
      </p:sp>
      <p:sp>
        <p:nvSpPr>
          <p:cNvPr id="11" name="文本框 10"/>
          <p:cNvSpPr txBox="1"/>
          <p:nvPr/>
        </p:nvSpPr>
        <p:spPr>
          <a:xfrm>
            <a:off x="3689985" y="633730"/>
            <a:ext cx="3898265" cy="1545590"/>
          </a:xfrm>
          <a:prstGeom prst="rect">
            <a:avLst/>
          </a:prstGeom>
          <a:noFill/>
          <a:effectLst/>
        </p:spPr>
        <p:txBody>
          <a:bodyPr vert="horz" wrap="square" rtlCol="0">
            <a:spAutoFit/>
          </a:bodyPr>
          <a:lstStyle/>
          <a:p>
            <a:pPr algn="ctr">
              <a:lnSpc>
                <a:spcPct val="90000"/>
              </a:lnSpc>
            </a:pPr>
            <a:r>
              <a:rPr lang="en-US" sz="8000" b="1" dirty="0">
                <a:solidFill>
                  <a:srgbClr val="C00000"/>
                </a:solidFill>
                <a:latin typeface="微软雅黑" panose="020B0503020204020204" charset="-122"/>
                <a:ea typeface="微软雅黑" panose="020B0503020204020204" charset="-122"/>
              </a:rPr>
              <a:t>02</a:t>
            </a:r>
          </a:p>
          <a:p>
            <a:pPr algn="ctr">
              <a:lnSpc>
                <a:spcPct val="90000"/>
              </a:lnSpc>
            </a:pPr>
            <a:r>
              <a:rPr lang="en-US" sz="2500" b="1" dirty="0">
                <a:solidFill>
                  <a:srgbClr val="C00000"/>
                </a:solidFill>
                <a:latin typeface="微软雅黑" panose="020B0503020204020204" charset="-122"/>
                <a:ea typeface="微软雅黑" panose="020B0503020204020204" charset="-122"/>
              </a:rPr>
              <a:t>党务工作要点介绍</a:t>
            </a:r>
          </a:p>
        </p:txBody>
      </p:sp>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1000"/>
                                        <p:tgtEl>
                                          <p:spTgt spid="27"/>
                                        </p:tgtEl>
                                        <p:attrNameLst>
                                          <p:attrName>ppt_x</p:attrName>
                                        </p:attrNameLst>
                                      </p:cBhvr>
                                      <p:tavLst>
                                        <p:tav tm="0">
                                          <p:val>
                                            <p:strVal val="#ppt_x+#ppt_w*1.125000"/>
                                          </p:val>
                                        </p:tav>
                                        <p:tav tm="100000">
                                          <p:val>
                                            <p:strVal val="#ppt_x"/>
                                          </p:val>
                                        </p:tav>
                                      </p:tavLst>
                                    </p:anim>
                                    <p:animEffect transition="in" filter="wipe(left)">
                                      <p:cBhvr>
                                        <p:cTn id="33" dur="1000"/>
                                        <p:tgtEl>
                                          <p:spTgt spid="27"/>
                                        </p:tgtEl>
                                      </p:cBhvr>
                                    </p:animEffect>
                                  </p:childTnLst>
                                </p:cTn>
                              </p:par>
                              <p:par>
                                <p:cTn id="34" presetID="12" presetClass="entr" presetSubtype="2"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p:tgtEl>
                                          <p:spTgt spid="10"/>
                                        </p:tgtEl>
                                        <p:attrNameLst>
                                          <p:attrName>ppt_x</p:attrName>
                                        </p:attrNameLst>
                                      </p:cBhvr>
                                      <p:tavLst>
                                        <p:tav tm="0">
                                          <p:val>
                                            <p:strVal val="#ppt_x+#ppt_w*1.125000"/>
                                          </p:val>
                                        </p:tav>
                                        <p:tav tm="100000">
                                          <p:val>
                                            <p:strVal val="#ppt_x"/>
                                          </p:val>
                                        </p:tav>
                                      </p:tavLst>
                                    </p:anim>
                                    <p:animEffect transition="in" filter="wipe(left)">
                                      <p:cBhvr>
                                        <p:cTn id="37" dur="1000"/>
                                        <p:tgtEl>
                                          <p:spTgt spid="10"/>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04215" y="290031"/>
            <a:ext cx="4781550" cy="349609"/>
          </a:xfrm>
        </p:spPr>
        <p:txBody>
          <a:bodyPr>
            <a:noAutofit/>
          </a:bodyPr>
          <a:lstStyle>
            <a:lvl1pPr algn="l">
              <a:defRPr sz="2400" b="1" i="0">
                <a:solidFill>
                  <a:schemeClr val="tx1">
                    <a:lumMod val="65000"/>
                    <a:lumOff val="35000"/>
                  </a:schemeClr>
                </a:solidFill>
                <a:latin typeface="+mn-ea"/>
                <a:ea typeface="+mn-ea"/>
              </a:defRPr>
            </a:lvl1pPr>
          </a:lstStyle>
          <a:p>
            <a:r>
              <a:rPr lang="zh-CN" altLang="en-US" sz="2000" b="0" dirty="0">
                <a:latin typeface="微软雅黑" panose="020B0503020204020204" charset="-122"/>
                <a:ea typeface="微软雅黑" panose="020B0503020204020204" charset="-122"/>
              </a:rPr>
              <a:t>党务工作要点介绍</a:t>
            </a:r>
          </a:p>
        </p:txBody>
      </p:sp>
      <p:cxnSp>
        <p:nvCxnSpPr>
          <p:cNvPr id="15" name="直接连接符 14"/>
          <p:cNvCxnSpPr/>
          <p:nvPr userDrawn="1"/>
        </p:nvCxnSpPr>
        <p:spPr>
          <a:xfrm>
            <a:off x="858520" y="565785"/>
            <a:ext cx="804100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PA_任意多边形 29"/>
          <p:cNvSpPr/>
          <p:nvPr userDrawn="1">
            <p:custDataLst>
              <p:tags r:id="rId1"/>
            </p:custDataLst>
          </p:nvPr>
        </p:nvSpPr>
        <p:spPr bwMode="auto">
          <a:xfrm>
            <a:off x="173672" y="99635"/>
            <a:ext cx="604367" cy="54015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sz="1015">
              <a:cs typeface="+mn-ea"/>
              <a:sym typeface="+mn-lt"/>
            </a:endParaRPr>
          </a:p>
        </p:txBody>
      </p:sp>
      <p:sp>
        <p:nvSpPr>
          <p:cNvPr id="25" name="六边形 24"/>
          <p:cNvSpPr/>
          <p:nvPr/>
        </p:nvSpPr>
        <p:spPr>
          <a:xfrm rot="5400000">
            <a:off x="1558170" y="1404348"/>
            <a:ext cx="1452803" cy="1252416"/>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6" name="六边形 25"/>
          <p:cNvSpPr/>
          <p:nvPr/>
        </p:nvSpPr>
        <p:spPr>
          <a:xfrm rot="5400000">
            <a:off x="5876608" y="1404349"/>
            <a:ext cx="1452803" cy="1252416"/>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7" name="六边形 26"/>
          <p:cNvSpPr/>
          <p:nvPr/>
        </p:nvSpPr>
        <p:spPr>
          <a:xfrm rot="5400000">
            <a:off x="3402221" y="1041679"/>
            <a:ext cx="2083140" cy="1795809"/>
          </a:xfrm>
          <a:prstGeom prst="hexagon">
            <a:avLst/>
          </a:pr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charset="-122"/>
              <a:ea typeface="微软雅黑" panose="020B0503020204020204" charset="-122"/>
            </a:endParaRPr>
          </a:p>
        </p:txBody>
      </p:sp>
      <p:sp>
        <p:nvSpPr>
          <p:cNvPr id="29" name="矩形 28"/>
          <p:cNvSpPr/>
          <p:nvPr/>
        </p:nvSpPr>
        <p:spPr>
          <a:xfrm>
            <a:off x="1431925"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0" name="矩形 29"/>
          <p:cNvSpPr/>
          <p:nvPr/>
        </p:nvSpPr>
        <p:spPr>
          <a:xfrm>
            <a:off x="1202373"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1" name="矩形 30"/>
          <p:cNvSpPr/>
          <p:nvPr/>
        </p:nvSpPr>
        <p:spPr>
          <a:xfrm>
            <a:off x="5765800"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2" name="矩形 31"/>
          <p:cNvSpPr/>
          <p:nvPr/>
        </p:nvSpPr>
        <p:spPr>
          <a:xfrm>
            <a:off x="5536248"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
        <p:nvSpPr>
          <p:cNvPr id="33" name="矩形 32"/>
          <p:cNvSpPr/>
          <p:nvPr/>
        </p:nvSpPr>
        <p:spPr>
          <a:xfrm>
            <a:off x="3540125" y="2954020"/>
            <a:ext cx="1673860" cy="368300"/>
          </a:xfrm>
          <a:prstGeom prst="rect">
            <a:avLst/>
          </a:prstGeom>
        </p:spPr>
        <p:txBody>
          <a:bodyPr wrap="square">
            <a:spAutoFit/>
          </a:bodyPr>
          <a:lstStyle/>
          <a:p>
            <a:pPr algn="ctr"/>
            <a:r>
              <a:rPr lang="zh-CN" altLang="en-US" sz="1800" dirty="0">
                <a:solidFill>
                  <a:schemeClr val="tx1">
                    <a:lumMod val="75000"/>
                    <a:lumOff val="25000"/>
                  </a:schemeClr>
                </a:solidFill>
                <a:latin typeface="微软雅黑" panose="020B0503020204020204" charset="-122"/>
                <a:ea typeface="微软雅黑" panose="020B0503020204020204" charset="-122"/>
              </a:rPr>
              <a:t>请</a:t>
            </a:r>
            <a:r>
              <a:rPr lang="zh-CN" altLang="en-US" sz="1800" dirty="0">
                <a:solidFill>
                  <a:srgbClr val="C00000"/>
                </a:solidFill>
                <a:latin typeface="微软雅黑" panose="020B0503020204020204" charset="-122"/>
                <a:ea typeface="微软雅黑" panose="020B0503020204020204" charset="-122"/>
              </a:rPr>
              <a:t>输入标题</a:t>
            </a:r>
            <a:endParaRPr lang="en-US" altLang="zh-CN" sz="1800" dirty="0">
              <a:solidFill>
                <a:srgbClr val="C00000"/>
              </a:solidFill>
              <a:latin typeface="微软雅黑" panose="020B0503020204020204" charset="-122"/>
              <a:ea typeface="微软雅黑" panose="020B0503020204020204" charset="-122"/>
            </a:endParaRPr>
          </a:p>
        </p:txBody>
      </p:sp>
      <p:sp>
        <p:nvSpPr>
          <p:cNvPr id="34" name="矩形 33"/>
          <p:cNvSpPr/>
          <p:nvPr/>
        </p:nvSpPr>
        <p:spPr>
          <a:xfrm>
            <a:off x="3310573" y="3322005"/>
            <a:ext cx="2132965" cy="916942"/>
          </a:xfrm>
          <a:prstGeom prst="rect">
            <a:avLst/>
          </a:prstGeom>
        </p:spPr>
        <p:txBody>
          <a:bodyPr vert="eaVert" wrap="square">
            <a:spAutoFit/>
          </a:bodyPr>
          <a:lstStyle/>
          <a:p>
            <a:pPr>
              <a:lnSpc>
                <a:spcPct val="130000"/>
              </a:lnSpc>
            </a:pPr>
            <a:r>
              <a:rPr altLang="zh-CN" sz="750" b="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50385"/>
            <a:ext cx="9144000" cy="8293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p:cover dir="d"/>
      </p:transition>
    </mc:Choice>
    <mc:Fallback xmlns="">
      <p:transition advTm="3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par>
                          <p:cTn id="30" fill="hold">
                            <p:stCondLst>
                              <p:cond delay="1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30"/>
                                        </p:tgtEl>
                                        <p:attrNameLst>
                                          <p:attrName>style.visibility</p:attrName>
                                        </p:attrNameLst>
                                      </p:cBhvr>
                                      <p:to>
                                        <p:strVal val="visible"/>
                                      </p:to>
                                    </p:set>
                                    <p:animEffect transition="in" filter="fade">
                                      <p:cBhvr>
                                        <p:cTn id="33" dur="250"/>
                                        <p:tgtEl>
                                          <p:spTgt spid="30"/>
                                        </p:tgtEl>
                                      </p:cBhvr>
                                    </p:animEffect>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34"/>
                                        </p:tgtEl>
                                        <p:attrNameLst>
                                          <p:attrName>style.visibility</p:attrName>
                                        </p:attrNameLst>
                                      </p:cBhvr>
                                      <p:to>
                                        <p:strVal val="visible"/>
                                      </p:to>
                                    </p:set>
                                    <p:animEffect transition="in" filter="fade">
                                      <p:cBhvr>
                                        <p:cTn id="36" dur="250"/>
                                        <p:tgtEl>
                                          <p:spTgt spid="34"/>
                                        </p:tgtEl>
                                      </p:cBhvr>
                                    </p:animEffect>
                                  </p:childTnLst>
                                </p:cTn>
                              </p:par>
                              <p:par>
                                <p:cTn id="37" presetID="10" presetClass="entr" presetSubtype="0" fill="hold" grpId="0" nodeType="withEffect">
                                  <p:stCondLst>
                                    <p:cond delay="0"/>
                                  </p:stCondLst>
                                  <p:iterate type="wd">
                                    <p:tmPct val="10000"/>
                                  </p:iterate>
                                  <p:childTnLst>
                                    <p:set>
                                      <p:cBhvr>
                                        <p:cTn id="38" dur="1" fill="hold">
                                          <p:stCondLst>
                                            <p:cond delay="0"/>
                                          </p:stCondLst>
                                        </p:cTn>
                                        <p:tgtEl>
                                          <p:spTgt spid="32"/>
                                        </p:tgtEl>
                                        <p:attrNameLst>
                                          <p:attrName>style.visibility</p:attrName>
                                        </p:attrNameLst>
                                      </p:cBhvr>
                                      <p:to>
                                        <p:strVal val="visible"/>
                                      </p:to>
                                    </p:set>
                                    <p:animEffect transition="in" filter="fade">
                                      <p:cBhvr>
                                        <p:cTn id="39"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7" grpId="0" bldLvl="0" animBg="1"/>
      <p:bldP spid="29" grpId="0"/>
      <p:bldP spid="30" grpId="0"/>
      <p:bldP spid="31" grpId="0"/>
      <p:bldP spid="32"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不忘初心跟党走十九大会议精神解读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2396</Words>
  <Application>Microsoft Office PowerPoint</Application>
  <PresentationFormat>全屏显示(16:9)</PresentationFormat>
  <Paragraphs>263</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 Unicode MS</vt:lpstr>
      <vt:lpstr>Lato Hairline</vt:lpstr>
      <vt:lpstr>Lato Light</vt:lpstr>
      <vt:lpstr>Lato Regular</vt:lpstr>
      <vt:lpstr>方正美黑简体</vt:lpstr>
      <vt:lpstr>黑体</vt:lpstr>
      <vt:lpstr>宋体</vt:lpstr>
      <vt:lpstr>微软雅黑</vt:lpstr>
      <vt:lpstr>Arial</vt:lpstr>
      <vt:lpstr>Calibri</vt:lpstr>
      <vt:lpstr>Calibri Light</vt:lpstr>
      <vt:lpstr>Corbel</vt:lpstr>
      <vt:lpstr>Wingdings</vt:lpstr>
      <vt:lpstr>Office 主题</vt:lpstr>
      <vt:lpstr>PowerPoint 演示文稿</vt:lpstr>
      <vt:lpstr>PowerPoint 演示文稿</vt:lpstr>
      <vt:lpstr>PowerPoint 演示文稿</vt:lpstr>
      <vt:lpstr>党的基本知识</vt:lpstr>
      <vt:lpstr>党的基本知识</vt:lpstr>
      <vt:lpstr>党的基本知识</vt:lpstr>
      <vt:lpstr>党的基本知识</vt:lpstr>
      <vt:lpstr>PowerPoint 演示文稿</vt:lpstr>
      <vt:lpstr>党务工作要点介绍</vt:lpstr>
      <vt:lpstr>党务工作要点介绍</vt:lpstr>
      <vt:lpstr>党务工作要点介绍</vt:lpstr>
      <vt:lpstr>党务工作要点介绍</vt:lpstr>
      <vt:lpstr>党务工作要点介绍</vt:lpstr>
      <vt:lpstr>PowerPoint 演示文稿</vt:lpstr>
      <vt:lpstr>党支部相关知识概述</vt:lpstr>
      <vt:lpstr>党支部相关知识概述</vt:lpstr>
      <vt:lpstr>党支部相关知识概述</vt:lpstr>
      <vt:lpstr>党支部相关知识概述</vt:lpstr>
      <vt:lpstr>PowerPoint 演示文稿</vt:lpstr>
      <vt:lpstr>党支部日常工作实务</vt:lpstr>
      <vt:lpstr>党支部日常工作实务</vt:lpstr>
      <vt:lpstr>党支部日常工作实务</vt:lpstr>
      <vt:lpstr>党支部日常工作实务</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天 下</cp:lastModifiedBy>
  <cp:revision>9</cp:revision>
  <dcterms:created xsi:type="dcterms:W3CDTF">2017-07-25T02:42:00Z</dcterms:created>
  <dcterms:modified xsi:type="dcterms:W3CDTF">2021-01-05T07:55:32Z</dcterms:modified>
  <cp:category>http://www.ypppt.com/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