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sldIdLst>
    <p:sldId id="1337" r:id="rId2"/>
    <p:sldId id="1423" r:id="rId3"/>
    <p:sldId id="1304" r:id="rId4"/>
    <p:sldId id="1344" r:id="rId5"/>
    <p:sldId id="1385" r:id="rId6"/>
    <p:sldId id="1350" r:id="rId7"/>
    <p:sldId id="1384" r:id="rId8"/>
    <p:sldId id="1398" r:id="rId9"/>
    <p:sldId id="1405" r:id="rId10"/>
    <p:sldId id="1402" r:id="rId11"/>
    <p:sldId id="1387" r:id="rId12"/>
    <p:sldId id="1389" r:id="rId13"/>
    <p:sldId id="1388" r:id="rId14"/>
    <p:sldId id="1399" r:id="rId15"/>
    <p:sldId id="1406" r:id="rId16"/>
    <p:sldId id="1403" r:id="rId17"/>
    <p:sldId id="1391" r:id="rId18"/>
    <p:sldId id="1393" r:id="rId19"/>
    <p:sldId id="1392" r:id="rId20"/>
    <p:sldId id="1400" r:id="rId21"/>
    <p:sldId id="1404" r:id="rId22"/>
    <p:sldId id="1395" r:id="rId23"/>
    <p:sldId id="1396" r:id="rId24"/>
    <p:sldId id="1397" r:id="rId25"/>
    <p:sldId id="1401" r:id="rId26"/>
    <p:sldId id="1380" r:id="rId27"/>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3978">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4"/>
    <a:srgbClr val="339966"/>
    <a:srgbClr val="92D050"/>
    <a:srgbClr val="108036"/>
    <a:srgbClr val="8CC94C"/>
    <a:srgbClr val="108136"/>
    <a:srgbClr val="568D11"/>
    <a:srgbClr val="FF6907"/>
    <a:srgbClr val="042E60"/>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3345" autoAdjust="0"/>
  </p:normalViewPr>
  <p:slideViewPr>
    <p:cSldViewPr>
      <p:cViewPr varScale="1">
        <p:scale>
          <a:sx n="52" d="100"/>
          <a:sy n="52" d="100"/>
        </p:scale>
        <p:origin x="-894" y="-96"/>
      </p:cViewPr>
      <p:guideLst>
        <p:guide orient="horz" pos="328"/>
        <p:guide orient="horz" pos="4183"/>
        <p:guide pos="3978"/>
        <p:guide pos="557"/>
        <p:guide pos="7497"/>
        <p:guide pos="6908"/>
      </p:guideLst>
    </p:cSldViewPr>
  </p:slideViewPr>
  <p:outlineViewPr>
    <p:cViewPr>
      <p:scale>
        <a:sx n="100" d="100"/>
        <a:sy n="100" d="100"/>
      </p:scale>
      <p:origin x="0" y="-1164"/>
    </p:cViewPr>
  </p:outlineViewPr>
  <p:notesTextViewPr>
    <p:cViewPr>
      <p:scale>
        <a:sx n="1" d="1"/>
        <a:sy n="1" d="1"/>
      </p:scale>
      <p:origin x="0" y="0"/>
    </p:cViewPr>
  </p:notesTextViewPr>
  <p:sorterViewPr>
    <p:cViewPr>
      <p:scale>
        <a:sx n="90" d="100"/>
        <a:sy n="9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12065" y="635"/>
            <a:ext cx="12898120" cy="7239635"/>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0" y="0"/>
            <a:ext cx="12899390" cy="7240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872720" cy="7240905"/>
          </a:xfrm>
          <a:prstGeom prst="rect">
            <a:avLst/>
          </a:prstGeom>
        </p:spPr>
      </p:pic>
      <p:pic>
        <p:nvPicPr>
          <p:cNvPr id="6" name="Picture 4"/>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flipH="1">
            <a:off x="-12700" y="0"/>
            <a:ext cx="1288605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rcRect l="32885" t="20146"/>
          <a:stretch>
            <a:fillRect/>
          </a:stretch>
        </p:blipFill>
        <p:spPr>
          <a:xfrm>
            <a:off x="0" y="0"/>
            <a:ext cx="1924485" cy="12573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140" y="1124585"/>
            <a:ext cx="6759575" cy="47688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190" y="1601470"/>
            <a:ext cx="7736840" cy="2086610"/>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1725" y="3562985"/>
            <a:ext cx="8115300" cy="1854835"/>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280" y="5948680"/>
            <a:ext cx="1217295" cy="10858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03" y="303957"/>
            <a:ext cx="1947526" cy="1314580"/>
          </a:xfrm>
          <a:prstGeom prst="rect">
            <a:avLst/>
          </a:prstGeom>
        </p:spPr>
      </p:pic>
      <p:grpSp>
        <p:nvGrpSpPr>
          <p:cNvPr id="5" name="组合 4"/>
          <p:cNvGrpSpPr/>
          <p:nvPr/>
        </p:nvGrpSpPr>
        <p:grpSpPr>
          <a:xfrm>
            <a:off x="5600392" y="1877695"/>
            <a:ext cx="1550244" cy="1550242"/>
            <a:chOff x="1592623" y="1723873"/>
            <a:chExt cx="1956689" cy="1956687"/>
          </a:xfrm>
        </p:grpSpPr>
        <p:sp>
          <p:nvSpPr>
            <p:cNvPr id="6" name="圆角矩形 5"/>
            <p:cNvSpPr/>
            <p:nvPr/>
          </p:nvSpPr>
          <p:spPr>
            <a:xfrm>
              <a:off x="1592623" y="1723873"/>
              <a:ext cx="1956689" cy="1956687"/>
            </a:xfrm>
            <a:prstGeom prst="roundRect">
              <a:avLst>
                <a:gd name="adj" fmla="val 7578"/>
              </a:avLst>
            </a:prstGeom>
            <a:gradFill>
              <a:gsLst>
                <a:gs pos="0">
                  <a:srgbClr val="FFE897"/>
                </a:gs>
                <a:gs pos="100000">
                  <a:srgbClr val="FFCD5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3" name="矩形 2"/>
            <p:cNvSpPr/>
            <p:nvPr/>
          </p:nvSpPr>
          <p:spPr>
            <a:xfrm>
              <a:off x="1709192" y="2194385"/>
              <a:ext cx="1723550" cy="1015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rPr>
                <a:t>贰</a:t>
              </a:r>
            </a:p>
          </p:txBody>
        </p:sp>
        <p:sp>
          <p:nvSpPr>
            <p:cNvPr id="8" name="圆角矩形 7"/>
            <p:cNvSpPr/>
            <p:nvPr/>
          </p:nvSpPr>
          <p:spPr>
            <a:xfrm>
              <a:off x="1725135" y="1856385"/>
              <a:ext cx="1691665" cy="1691663"/>
            </a:xfrm>
            <a:prstGeom prst="roundRect">
              <a:avLst>
                <a:gd name="adj" fmla="val 4289"/>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318683" y="3800714"/>
            <a:ext cx="6113660" cy="684000"/>
            <a:chOff x="3371481" y="1226737"/>
            <a:chExt cx="6113660" cy="684000"/>
          </a:xfrm>
        </p:grpSpPr>
        <p:sp>
          <p:nvSpPr>
            <p:cNvPr id="10" name="圆角矩形 9"/>
            <p:cNvSpPr/>
            <p:nvPr/>
          </p:nvSpPr>
          <p:spPr>
            <a:xfrm>
              <a:off x="3371481" y="1226737"/>
              <a:ext cx="6113660" cy="684000"/>
            </a:xfrm>
            <a:prstGeom prst="roundRect">
              <a:avLst>
                <a:gd name="adj" fmla="val 10870"/>
              </a:avLst>
            </a:prstGeom>
            <a:gradFill>
              <a:gsLst>
                <a:gs pos="0">
                  <a:srgbClr val="FFE897"/>
                </a:gs>
                <a:gs pos="100000">
                  <a:srgbClr val="FFCD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05"/>
            <p:cNvSpPr txBox="1">
              <a:spLocks noChangeArrowheads="1"/>
            </p:cNvSpPr>
            <p:nvPr/>
          </p:nvSpPr>
          <p:spPr bwMode="auto">
            <a:xfrm>
              <a:off x="4129375" y="1321199"/>
              <a:ext cx="4597871" cy="495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200"/>
                <a:t>请在此输入第二章标题</a:t>
              </a: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 y="5948680"/>
            <a:ext cx="1217295" cy="1085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6"/>
          <p:cNvSpPr>
            <a:spLocks noEditPoints="1"/>
          </p:cNvSpPr>
          <p:nvPr/>
        </p:nvSpPr>
        <p:spPr bwMode="auto">
          <a:xfrm>
            <a:off x="3732860" y="2350148"/>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20" name="Freeform 12"/>
          <p:cNvSpPr>
            <a:spLocks noEditPoints="1"/>
          </p:cNvSpPr>
          <p:nvPr/>
        </p:nvSpPr>
        <p:spPr bwMode="auto">
          <a:xfrm>
            <a:off x="4653689" y="3270099"/>
            <a:ext cx="1905448" cy="1903392"/>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bg1">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21" name="Freeform 18"/>
          <p:cNvSpPr>
            <a:spLocks noEditPoints="1"/>
          </p:cNvSpPr>
          <p:nvPr/>
        </p:nvSpPr>
        <p:spPr bwMode="auto">
          <a:xfrm>
            <a:off x="6279957" y="2912165"/>
            <a:ext cx="1249450" cy="1268419"/>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22" name="Freeform 6"/>
          <p:cNvSpPr>
            <a:spLocks noEditPoints="1"/>
          </p:cNvSpPr>
          <p:nvPr/>
        </p:nvSpPr>
        <p:spPr bwMode="auto">
          <a:xfrm>
            <a:off x="7355510" y="3144174"/>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bg1">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3889446" y="2006318"/>
            <a:ext cx="1204778" cy="346576"/>
          </a:xfrm>
          <a:prstGeom prst="rect">
            <a:avLst/>
          </a:prstGeom>
        </p:spPr>
        <p:txBody>
          <a:bodyPr wrap="square" lIns="68904" tIns="34452" rIns="68904" bIns="34452">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添加标题</a:t>
            </a:r>
            <a:endParaRPr lang="en-US" altLang="zh-CN" b="1">
              <a:solidFill>
                <a:srgbClr val="C00000"/>
              </a:solidFill>
              <a:latin typeface="微软雅黑" panose="020B0503020204020204" pitchFamily="34" charset="-122"/>
              <a:ea typeface="微软雅黑" panose="020B0503020204020204" pitchFamily="34" charset="-122"/>
              <a:cs typeface="华文黑体" panose="02010600030101010101" pitchFamily="2" charset="-122"/>
            </a:endParaRPr>
          </a:p>
        </p:txBody>
      </p:sp>
      <p:sp>
        <p:nvSpPr>
          <p:cNvPr id="24" name="矩形 23"/>
          <p:cNvSpPr/>
          <p:nvPr/>
        </p:nvSpPr>
        <p:spPr>
          <a:xfrm>
            <a:off x="5004025" y="5215714"/>
            <a:ext cx="1204778" cy="346576"/>
          </a:xfrm>
          <a:prstGeom prst="rect">
            <a:avLst/>
          </a:prstGeom>
        </p:spPr>
        <p:txBody>
          <a:bodyPr wrap="square" lIns="68904" tIns="34452" rIns="68904" bIns="34452">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添加标题</a:t>
            </a:r>
            <a:endParaRPr lang="en-US" altLang="zh-CN" b="1">
              <a:solidFill>
                <a:srgbClr val="C00000"/>
              </a:solidFill>
              <a:latin typeface="微软雅黑" panose="020B0503020204020204" pitchFamily="34" charset="-122"/>
              <a:ea typeface="微软雅黑" panose="020B0503020204020204" pitchFamily="34" charset="-122"/>
              <a:cs typeface="华文黑体" panose="02010600030101010101" pitchFamily="2" charset="-122"/>
            </a:endParaRPr>
          </a:p>
        </p:txBody>
      </p:sp>
      <p:sp>
        <p:nvSpPr>
          <p:cNvPr id="25" name="矩形 24"/>
          <p:cNvSpPr/>
          <p:nvPr/>
        </p:nvSpPr>
        <p:spPr>
          <a:xfrm>
            <a:off x="6302292" y="2553755"/>
            <a:ext cx="1204778" cy="346576"/>
          </a:xfrm>
          <a:prstGeom prst="rect">
            <a:avLst/>
          </a:prstGeom>
        </p:spPr>
        <p:txBody>
          <a:bodyPr wrap="square" lIns="68904" tIns="34452" rIns="68904" bIns="34452">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添加标题</a:t>
            </a:r>
            <a:endParaRPr lang="en-US" altLang="zh-CN" b="1">
              <a:solidFill>
                <a:srgbClr val="C00000"/>
              </a:solidFill>
              <a:latin typeface="微软雅黑" panose="020B0503020204020204" pitchFamily="34" charset="-122"/>
              <a:ea typeface="微软雅黑" panose="020B0503020204020204" pitchFamily="34" charset="-122"/>
              <a:cs typeface="华文黑体" panose="02010600030101010101" pitchFamily="2" charset="-122"/>
            </a:endParaRPr>
          </a:p>
        </p:txBody>
      </p:sp>
      <p:sp>
        <p:nvSpPr>
          <p:cNvPr id="26" name="矩形 25"/>
          <p:cNvSpPr/>
          <p:nvPr/>
        </p:nvSpPr>
        <p:spPr>
          <a:xfrm>
            <a:off x="7512100" y="4718667"/>
            <a:ext cx="1204778" cy="346576"/>
          </a:xfrm>
          <a:prstGeom prst="rect">
            <a:avLst/>
          </a:prstGeom>
        </p:spPr>
        <p:txBody>
          <a:bodyPr wrap="square" lIns="68904" tIns="34452" rIns="68904" bIns="34452">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添加标题</a:t>
            </a:r>
            <a:endParaRPr lang="en-US" altLang="zh-CN" b="1">
              <a:solidFill>
                <a:srgbClr val="C00000"/>
              </a:solidFill>
              <a:latin typeface="微软雅黑" panose="020B0503020204020204" pitchFamily="34" charset="-122"/>
              <a:ea typeface="微软雅黑" panose="020B0503020204020204" pitchFamily="34" charset="-122"/>
              <a:cs typeface="华文黑体" panose="02010600030101010101" pitchFamily="2" charset="-122"/>
            </a:endParaRPr>
          </a:p>
        </p:txBody>
      </p:sp>
      <p:grpSp>
        <p:nvGrpSpPr>
          <p:cNvPr id="27" name="组合 26"/>
          <p:cNvGrpSpPr/>
          <p:nvPr/>
        </p:nvGrpSpPr>
        <p:grpSpPr>
          <a:xfrm>
            <a:off x="1582626" y="3356401"/>
            <a:ext cx="2150238" cy="559082"/>
            <a:chOff x="1392858" y="3381085"/>
            <a:chExt cx="2150238" cy="559082"/>
          </a:xfrm>
        </p:grpSpPr>
        <p:sp>
          <p:nvSpPr>
            <p:cNvPr id="28" name="TextBox 6"/>
            <p:cNvSpPr txBox="1"/>
            <p:nvPr/>
          </p:nvSpPr>
          <p:spPr>
            <a:xfrm>
              <a:off x="1392858" y="3439703"/>
              <a:ext cx="1895068" cy="500464"/>
            </a:xfrm>
            <a:prstGeom prst="rect">
              <a:avLst/>
            </a:prstGeom>
            <a:noFill/>
          </p:spPr>
          <p:txBody>
            <a:bodyPr wrap="square" lIns="68904" tIns="34452" rIns="68904" bIns="34452"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lvl="0"/>
              <a:r>
                <a:rPr lang="zh-CN" altLang="en-US" sz="140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a:t>
              </a:r>
            </a:p>
          </p:txBody>
        </p:sp>
        <p:cxnSp>
          <p:nvCxnSpPr>
            <p:cNvPr id="29" name="肘形连接符 28"/>
            <p:cNvCxnSpPr/>
            <p:nvPr/>
          </p:nvCxnSpPr>
          <p:spPr>
            <a:xfrm rot="10800000" flipV="1">
              <a:off x="2189232" y="3381085"/>
              <a:ext cx="1353864" cy="546382"/>
            </a:xfrm>
            <a:prstGeom prst="bentConnector3">
              <a:avLst>
                <a:gd name="adj1" fmla="val 1859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59608" y="4148243"/>
            <a:ext cx="2394085" cy="552401"/>
            <a:chOff x="2069840" y="4172927"/>
            <a:chExt cx="2394085" cy="552401"/>
          </a:xfrm>
        </p:grpSpPr>
        <p:sp>
          <p:nvSpPr>
            <p:cNvPr id="31" name="TextBox 8"/>
            <p:cNvSpPr txBox="1"/>
            <p:nvPr/>
          </p:nvSpPr>
          <p:spPr>
            <a:xfrm>
              <a:off x="2069840" y="4224864"/>
              <a:ext cx="1976664" cy="500464"/>
            </a:xfrm>
            <a:prstGeom prst="rect">
              <a:avLst/>
            </a:prstGeom>
            <a:noFill/>
          </p:spPr>
          <p:txBody>
            <a:bodyPr wrap="square" lIns="68904" tIns="34452" rIns="68904" bIns="34452"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r>
                <a:rPr lang="zh-CN" altLang="en-US" sz="140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a:t>
              </a:r>
            </a:p>
          </p:txBody>
        </p:sp>
        <p:cxnSp>
          <p:nvCxnSpPr>
            <p:cNvPr id="32" name="肘形连接符 31"/>
            <p:cNvCxnSpPr/>
            <p:nvPr/>
          </p:nvCxnSpPr>
          <p:spPr>
            <a:xfrm rot="10800000">
              <a:off x="2866164" y="4172927"/>
              <a:ext cx="1597761" cy="377792"/>
            </a:xfrm>
            <a:prstGeom prst="bentConnector3">
              <a:avLst>
                <a:gd name="adj1" fmla="val 27680"/>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708577" y="3647779"/>
            <a:ext cx="2185294" cy="903710"/>
            <a:chOff x="8518809" y="3672463"/>
            <a:chExt cx="2185294" cy="903710"/>
          </a:xfrm>
        </p:grpSpPr>
        <p:sp>
          <p:nvSpPr>
            <p:cNvPr id="34" name="TextBox 12"/>
            <p:cNvSpPr txBox="1"/>
            <p:nvPr/>
          </p:nvSpPr>
          <p:spPr>
            <a:xfrm>
              <a:off x="8717698" y="3672463"/>
              <a:ext cx="1986405" cy="500464"/>
            </a:xfrm>
            <a:prstGeom prst="rect">
              <a:avLst/>
            </a:prstGeom>
            <a:noFill/>
          </p:spPr>
          <p:txBody>
            <a:bodyPr wrap="square" lIns="68904" tIns="34452" rIns="68904" bIns="34452"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lvl="0"/>
              <a:r>
                <a:rPr lang="zh-CN" altLang="en-US" sz="140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a:t>
              </a:r>
            </a:p>
          </p:txBody>
        </p:sp>
        <p:cxnSp>
          <p:nvCxnSpPr>
            <p:cNvPr id="35" name="肘形连接符 34"/>
            <p:cNvCxnSpPr/>
            <p:nvPr/>
          </p:nvCxnSpPr>
          <p:spPr>
            <a:xfrm rot="10800000" flipV="1">
              <a:off x="8518809" y="4205268"/>
              <a:ext cx="1447287" cy="370905"/>
            </a:xfrm>
            <a:prstGeom prst="bentConnector3">
              <a:avLst>
                <a:gd name="adj1" fmla="val 84117"/>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7507071" y="1918910"/>
            <a:ext cx="2393598" cy="1106702"/>
            <a:chOff x="7317303" y="1943594"/>
            <a:chExt cx="2393598" cy="1106702"/>
          </a:xfrm>
        </p:grpSpPr>
        <p:sp>
          <p:nvSpPr>
            <p:cNvPr id="37" name="TextBox 10"/>
            <p:cNvSpPr txBox="1"/>
            <p:nvPr/>
          </p:nvSpPr>
          <p:spPr>
            <a:xfrm>
              <a:off x="7656485" y="1943594"/>
              <a:ext cx="2054416" cy="500464"/>
            </a:xfrm>
            <a:prstGeom prst="rect">
              <a:avLst/>
            </a:prstGeom>
            <a:noFill/>
          </p:spPr>
          <p:txBody>
            <a:bodyPr wrap="square" lIns="68904" tIns="34452" rIns="68904" bIns="34452"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lvl="0"/>
              <a:r>
                <a:rPr lang="zh-CN" altLang="en-US" sz="1400">
                  <a:solidFill>
                    <a:srgbClr val="C00000"/>
                  </a:solidFill>
                  <a:latin typeface="微软雅黑" panose="020B0503020204020204" pitchFamily="34" charset="-122"/>
                  <a:ea typeface="微软雅黑" panose="020B0503020204020204" pitchFamily="34" charset="-122"/>
                  <a:cs typeface="华文黑体" panose="02010600030101010101" pitchFamily="2" charset="-122"/>
                </a:rPr>
                <a:t>单击添加文本单击添加文本单击添加文本</a:t>
              </a:r>
            </a:p>
          </p:txBody>
        </p:sp>
        <p:cxnSp>
          <p:nvCxnSpPr>
            <p:cNvPr id="38" name="肘形连接符 37"/>
            <p:cNvCxnSpPr/>
            <p:nvPr/>
          </p:nvCxnSpPr>
          <p:spPr>
            <a:xfrm rot="10800000" flipV="1">
              <a:off x="7317303" y="2528570"/>
              <a:ext cx="1676685" cy="521726"/>
            </a:xfrm>
            <a:prstGeom prst="bentConnector3">
              <a:avLst>
                <a:gd name="adj1" fmla="val 80677"/>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childTnLst>
                          </p:cTn>
                        </p:par>
                        <p:par>
                          <p:cTn id="14" fill="hold">
                            <p:stCondLst>
                              <p:cond delay="3000"/>
                            </p:stCondLst>
                            <p:childTnLst>
                              <p:par>
                                <p:cTn id="15" presetID="22" presetClass="entr" presetSubtype="2"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21"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2000"/>
                                        <p:tgtEl>
                                          <p:spTgt spid="20"/>
                                        </p:tgtEl>
                                      </p:cBhvr>
                                    </p:animEffect>
                                  </p:childTnLst>
                                </p:cTn>
                              </p:par>
                            </p:childTnLst>
                          </p:cTn>
                        </p:par>
                        <p:par>
                          <p:cTn id="28" fill="hold">
                            <p:stCondLst>
                              <p:cond delay="6500"/>
                            </p:stCondLst>
                            <p:childTnLst>
                              <p:par>
                                <p:cTn id="29" presetID="22" presetClass="entr" presetSubtype="2"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21"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heel(1)">
                                      <p:cBhvr>
                                        <p:cTn id="41" dur="2000"/>
                                        <p:tgtEl>
                                          <p:spTgt spid="21"/>
                                        </p:tgtEl>
                                      </p:cBhvr>
                                    </p:animEffect>
                                  </p:childTnLst>
                                </p:cTn>
                              </p:par>
                            </p:childTnLst>
                          </p:cTn>
                        </p:par>
                        <p:par>
                          <p:cTn id="42" fill="hold">
                            <p:stCondLst>
                              <p:cond delay="10000"/>
                            </p:stCondLst>
                            <p:childTnLst>
                              <p:par>
                                <p:cTn id="43" presetID="22" presetClass="entr" presetSubtype="8"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105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11500"/>
                            </p:stCondLst>
                            <p:childTnLst>
                              <p:par>
                                <p:cTn id="53" presetID="21"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2000"/>
                                        <p:tgtEl>
                                          <p:spTgt spid="22"/>
                                        </p:tgtEl>
                                      </p:cBhvr>
                                    </p:animEffect>
                                  </p:childTnLst>
                                </p:cTn>
                              </p:par>
                            </p:childTnLst>
                          </p:cTn>
                        </p:par>
                        <p:par>
                          <p:cTn id="56" fill="hold">
                            <p:stCondLst>
                              <p:cond delay="13500"/>
                            </p:stCondLst>
                            <p:childTnLst>
                              <p:par>
                                <p:cTn id="57" presetID="22" presetClass="entr" presetSubtype="8"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006600" y="1815619"/>
            <a:ext cx="9031287" cy="701346"/>
            <a:chOff x="1913731" y="2283600"/>
            <a:chExt cx="9031287" cy="701346"/>
          </a:xfrm>
        </p:grpSpPr>
        <p:sp>
          <p:nvSpPr>
            <p:cNvPr id="7" name="MH_Other_9"/>
            <p:cNvSpPr/>
            <p:nvPr/>
          </p:nvSpPr>
          <p:spPr>
            <a:xfrm>
              <a:off x="2955131" y="2318360"/>
              <a:ext cx="2108200" cy="655638"/>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1" name="MH_Other_1"/>
            <p:cNvSpPr/>
            <p:nvPr/>
          </p:nvSpPr>
          <p:spPr bwMode="auto">
            <a:xfrm flipV="1">
              <a:off x="3793331" y="287239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12" name="MH_Other_2"/>
            <p:cNvSpPr/>
            <p:nvPr/>
          </p:nvSpPr>
          <p:spPr bwMode="auto">
            <a:xfrm>
              <a:off x="3793331" y="231836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13" name="MH_SubTitle_1" descr="#clear#"/>
            <p:cNvSpPr/>
            <p:nvPr/>
          </p:nvSpPr>
          <p:spPr bwMode="auto">
            <a:xfrm>
              <a:off x="1913731" y="2318360"/>
              <a:ext cx="1879600" cy="65563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a:ln>
                    <a:noFill/>
                  </a:ln>
                  <a:solidFill>
                    <a:prstClr val="white"/>
                  </a:solidFill>
                  <a:effectLst/>
                  <a:uLnTx/>
                  <a:uFillTx/>
                  <a:latin typeface="+mn-ea"/>
                  <a:cs typeface="+mn-cs"/>
                </a:rPr>
                <a:t>添加标题</a:t>
              </a:r>
            </a:p>
          </p:txBody>
        </p:sp>
        <p:sp>
          <p:nvSpPr>
            <p:cNvPr id="23" name="矩形 22" descr="#clear#"/>
            <p:cNvSpPr>
              <a:spLocks noChangeArrowheads="1"/>
            </p:cNvSpPr>
            <p:nvPr/>
          </p:nvSpPr>
          <p:spPr bwMode="auto">
            <a:xfrm>
              <a:off x="5147468" y="2283600"/>
              <a:ext cx="5797550" cy="701346"/>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a:solidFill>
                    <a:srgbClr val="C00000"/>
                  </a:solidFill>
                  <a:latin typeface="+mn-ea"/>
                  <a:ea typeface="+mn-ea"/>
                </a:rPr>
                <a:t>点击输入本栏的具体文字，简明扼要的说明分项内容，此为概念图解，请根据您的具体内容酌情修改。</a:t>
              </a:r>
              <a:endParaRPr kumimoji="0" lang="en-US" altLang="zh-CN" sz="1600" b="0" i="0" u="none" strike="noStrike" kern="1200" cap="none" spc="0" normalizeH="0" baseline="0" noProof="0">
                <a:ln>
                  <a:noFill/>
                </a:ln>
                <a:solidFill>
                  <a:srgbClr val="000000"/>
                </a:solidFill>
                <a:effectLst/>
                <a:uLnTx/>
                <a:uFillTx/>
                <a:latin typeface="+mn-ea"/>
                <a:ea typeface="+mn-ea"/>
                <a:cs typeface="+mn-cs"/>
              </a:endParaRPr>
            </a:p>
          </p:txBody>
        </p:sp>
      </p:grpSp>
      <p:grpSp>
        <p:nvGrpSpPr>
          <p:cNvPr id="3" name="组合 2"/>
          <p:cNvGrpSpPr/>
          <p:nvPr/>
        </p:nvGrpSpPr>
        <p:grpSpPr>
          <a:xfrm>
            <a:off x="2006600" y="2901984"/>
            <a:ext cx="9031287" cy="701346"/>
            <a:chOff x="1913731" y="3238481"/>
            <a:chExt cx="9031287" cy="701346"/>
          </a:xfrm>
        </p:grpSpPr>
        <p:sp>
          <p:nvSpPr>
            <p:cNvPr id="8" name="MH_Other_10"/>
            <p:cNvSpPr/>
            <p:nvPr/>
          </p:nvSpPr>
          <p:spPr>
            <a:xfrm>
              <a:off x="2955131" y="3245460"/>
              <a:ext cx="2108200" cy="655638"/>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4" name="MH_Other_3"/>
            <p:cNvSpPr/>
            <p:nvPr/>
          </p:nvSpPr>
          <p:spPr bwMode="auto">
            <a:xfrm flipV="1">
              <a:off x="3793331" y="379949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15" name="MH_Other_4"/>
            <p:cNvSpPr/>
            <p:nvPr/>
          </p:nvSpPr>
          <p:spPr bwMode="auto">
            <a:xfrm>
              <a:off x="3793331" y="324546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16" name="MH_SubTitle_2" descr="#clear#"/>
            <p:cNvSpPr/>
            <p:nvPr/>
          </p:nvSpPr>
          <p:spPr bwMode="auto">
            <a:xfrm>
              <a:off x="1913731" y="3245460"/>
              <a:ext cx="1879600" cy="65563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a:ln>
                    <a:noFill/>
                  </a:ln>
                  <a:solidFill>
                    <a:prstClr val="white"/>
                  </a:solidFill>
                  <a:effectLst/>
                  <a:uLnTx/>
                  <a:uFillTx/>
                  <a:latin typeface="+mn-ea"/>
                  <a:cs typeface="+mn-cs"/>
                </a:rPr>
                <a:t>添加标题</a:t>
              </a:r>
            </a:p>
          </p:txBody>
        </p:sp>
        <p:sp>
          <p:nvSpPr>
            <p:cNvPr id="24" name="矩形 23" descr="#clear#"/>
            <p:cNvSpPr>
              <a:spLocks noChangeArrowheads="1"/>
            </p:cNvSpPr>
            <p:nvPr/>
          </p:nvSpPr>
          <p:spPr bwMode="auto">
            <a:xfrm>
              <a:off x="5147468" y="3238481"/>
              <a:ext cx="5797550" cy="701346"/>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a:solidFill>
                    <a:srgbClr val="C00000"/>
                  </a:solidFill>
                  <a:latin typeface="+mn-ea"/>
                  <a:ea typeface="+mn-ea"/>
                </a:rPr>
                <a:t>点击输入本栏的具体文字，简明扼要的说明分项内容，此为概念图解，请根据您的具体内容酌情修改。</a:t>
              </a:r>
              <a:endParaRPr kumimoji="0" lang="en-US" altLang="zh-CN" sz="1600" b="0" i="0" u="none" strike="noStrike" kern="1200" cap="none" spc="0" normalizeH="0" baseline="0" noProof="0">
                <a:ln>
                  <a:noFill/>
                </a:ln>
                <a:solidFill>
                  <a:srgbClr val="000000"/>
                </a:solidFill>
                <a:effectLst/>
                <a:uLnTx/>
                <a:uFillTx/>
                <a:latin typeface="+mn-ea"/>
                <a:ea typeface="+mn-ea"/>
                <a:cs typeface="+mn-cs"/>
              </a:endParaRPr>
            </a:p>
          </p:txBody>
        </p:sp>
      </p:grpSp>
      <p:grpSp>
        <p:nvGrpSpPr>
          <p:cNvPr id="4" name="组合 3"/>
          <p:cNvGrpSpPr/>
          <p:nvPr/>
        </p:nvGrpSpPr>
        <p:grpSpPr>
          <a:xfrm>
            <a:off x="2006600" y="3988349"/>
            <a:ext cx="9031287" cy="701346"/>
            <a:chOff x="1913731" y="4140182"/>
            <a:chExt cx="9031287" cy="701346"/>
          </a:xfrm>
        </p:grpSpPr>
        <p:sp>
          <p:nvSpPr>
            <p:cNvPr id="9" name="MH_Other_11"/>
            <p:cNvSpPr/>
            <p:nvPr/>
          </p:nvSpPr>
          <p:spPr>
            <a:xfrm>
              <a:off x="2955131" y="4172560"/>
              <a:ext cx="2108200" cy="654050"/>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7" name="MH_Other_5"/>
            <p:cNvSpPr/>
            <p:nvPr/>
          </p:nvSpPr>
          <p:spPr bwMode="auto">
            <a:xfrm flipV="1">
              <a:off x="3793331" y="472501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18" name="MH_Other_6"/>
            <p:cNvSpPr/>
            <p:nvPr/>
          </p:nvSpPr>
          <p:spPr bwMode="auto">
            <a:xfrm>
              <a:off x="3793331" y="4172560"/>
              <a:ext cx="111125" cy="100013"/>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19" name="MH_SubTitle_3" descr="#clear#"/>
            <p:cNvSpPr/>
            <p:nvPr/>
          </p:nvSpPr>
          <p:spPr bwMode="auto">
            <a:xfrm>
              <a:off x="1913731" y="4172560"/>
              <a:ext cx="1879600" cy="654050"/>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a:ln>
                    <a:noFill/>
                  </a:ln>
                  <a:solidFill>
                    <a:prstClr val="white"/>
                  </a:solidFill>
                  <a:effectLst/>
                  <a:uLnTx/>
                  <a:uFillTx/>
                  <a:latin typeface="+mn-ea"/>
                  <a:cs typeface="+mn-cs"/>
                </a:rPr>
                <a:t>添加标题</a:t>
              </a:r>
            </a:p>
          </p:txBody>
        </p:sp>
        <p:sp>
          <p:nvSpPr>
            <p:cNvPr id="25" name="矩形 24" descr="#clear#"/>
            <p:cNvSpPr>
              <a:spLocks noChangeArrowheads="1"/>
            </p:cNvSpPr>
            <p:nvPr/>
          </p:nvSpPr>
          <p:spPr bwMode="auto">
            <a:xfrm>
              <a:off x="5147468" y="4140182"/>
              <a:ext cx="5797550" cy="701346"/>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a:solidFill>
                    <a:srgbClr val="C00000"/>
                  </a:solidFill>
                  <a:latin typeface="+mn-ea"/>
                  <a:ea typeface="+mn-ea"/>
                </a:rPr>
                <a:t>点击输入本栏的具体文字，简明扼要的说明分项内容，此为概念图解，请根据您的具体内容酌情修改。</a:t>
              </a:r>
              <a:endParaRPr kumimoji="0" lang="en-US" altLang="zh-CN" sz="1600" b="0" i="0" u="none" strike="noStrike" kern="1200" cap="none" spc="0" normalizeH="0" baseline="0" noProof="0">
                <a:ln>
                  <a:noFill/>
                </a:ln>
                <a:solidFill>
                  <a:srgbClr val="000000"/>
                </a:solidFill>
                <a:effectLst/>
                <a:uLnTx/>
                <a:uFillTx/>
                <a:latin typeface="+mn-ea"/>
                <a:ea typeface="+mn-ea"/>
                <a:cs typeface="+mn-cs"/>
              </a:endParaRPr>
            </a:p>
          </p:txBody>
        </p:sp>
      </p:grpSp>
      <p:grpSp>
        <p:nvGrpSpPr>
          <p:cNvPr id="5" name="组合 4"/>
          <p:cNvGrpSpPr/>
          <p:nvPr/>
        </p:nvGrpSpPr>
        <p:grpSpPr>
          <a:xfrm>
            <a:off x="2006600" y="5074713"/>
            <a:ext cx="9031287" cy="701346"/>
            <a:chOff x="1913731" y="5075219"/>
            <a:chExt cx="9031287" cy="701346"/>
          </a:xfrm>
        </p:grpSpPr>
        <p:sp>
          <p:nvSpPr>
            <p:cNvPr id="10" name="MH_Other_12"/>
            <p:cNvSpPr/>
            <p:nvPr/>
          </p:nvSpPr>
          <p:spPr>
            <a:xfrm>
              <a:off x="2955131" y="5098073"/>
              <a:ext cx="2108200" cy="655637"/>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0" name="MH_Other_7"/>
            <p:cNvSpPr/>
            <p:nvPr/>
          </p:nvSpPr>
          <p:spPr bwMode="auto">
            <a:xfrm flipV="1">
              <a:off x="3793331" y="565211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21" name="MH_Other_8"/>
            <p:cNvSpPr/>
            <p:nvPr/>
          </p:nvSpPr>
          <p:spPr bwMode="auto">
            <a:xfrm>
              <a:off x="3793331" y="5098073"/>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22" name="MH_SubTitle_4" descr="#clear#"/>
            <p:cNvSpPr/>
            <p:nvPr/>
          </p:nvSpPr>
          <p:spPr bwMode="auto">
            <a:xfrm>
              <a:off x="1913731" y="5098073"/>
              <a:ext cx="1879600" cy="655637"/>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a:ln>
                    <a:noFill/>
                  </a:ln>
                  <a:solidFill>
                    <a:prstClr val="white"/>
                  </a:solidFill>
                  <a:effectLst/>
                  <a:uLnTx/>
                  <a:uFillTx/>
                  <a:latin typeface="+mn-ea"/>
                  <a:cs typeface="+mn-cs"/>
                </a:rPr>
                <a:t>添加标题</a:t>
              </a:r>
            </a:p>
          </p:txBody>
        </p:sp>
        <p:sp>
          <p:nvSpPr>
            <p:cNvPr id="26" name="矩形 25" descr="#clear#"/>
            <p:cNvSpPr>
              <a:spLocks noChangeArrowheads="1"/>
            </p:cNvSpPr>
            <p:nvPr/>
          </p:nvSpPr>
          <p:spPr bwMode="auto">
            <a:xfrm>
              <a:off x="5147468" y="5075219"/>
              <a:ext cx="5797550" cy="701346"/>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a:solidFill>
                    <a:srgbClr val="C00000"/>
                  </a:solidFill>
                  <a:latin typeface="+mn-ea"/>
                  <a:ea typeface="+mn-ea"/>
                </a:rPr>
                <a:t>点击输入本栏的具体文字，简明扼要的说明分项内容，此为概念图解，请根据您的具体内容酌情修改。</a:t>
              </a:r>
              <a:endParaRPr kumimoji="0" lang="en-US" altLang="zh-CN" sz="1600" b="0" i="0" u="none" strike="noStrike" kern="1200" cap="none" spc="0" normalizeH="0" baseline="0" noProof="0">
                <a:ln>
                  <a:noFill/>
                </a:ln>
                <a:solidFill>
                  <a:srgbClr val="000000"/>
                </a:solidFill>
                <a:effectLst/>
                <a:uLnTx/>
                <a:uFillTx/>
                <a:latin typeface="+mn-ea"/>
                <a:ea typeface="+mn-ea"/>
                <a:cs typeface="+mn-cs"/>
              </a:endParaRPr>
            </a:p>
          </p:txBody>
        </p:sp>
      </p:grpSp>
      <p:sp>
        <p:nvSpPr>
          <p:cNvPr id="6"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bwMode="auto">
          <a:xfrm>
            <a:off x="1190426" y="3330354"/>
            <a:ext cx="2441575" cy="2035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C00000"/>
              </a:solidFill>
              <a:effectLst/>
              <a:uLnTx/>
              <a:uFillTx/>
              <a:latin typeface="+mn-ea"/>
              <a:cs typeface="+mn-cs"/>
            </a:endParaRPr>
          </a:p>
        </p:txBody>
      </p:sp>
      <p:sp>
        <p:nvSpPr>
          <p:cNvPr id="8" name="矩形 7"/>
          <p:cNvSpPr/>
          <p:nvPr/>
        </p:nvSpPr>
        <p:spPr bwMode="auto">
          <a:xfrm>
            <a:off x="1190426" y="2798542"/>
            <a:ext cx="2441575" cy="5381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mn-ea"/>
              <a:cs typeface="+mn-cs"/>
            </a:endParaRPr>
          </a:p>
        </p:txBody>
      </p:sp>
      <p:sp>
        <p:nvSpPr>
          <p:cNvPr id="9" name="文本框 7" descr="#clear#"/>
          <p:cNvSpPr txBox="1">
            <a:spLocks noChangeArrowheads="1"/>
          </p:cNvSpPr>
          <p:nvPr/>
        </p:nvSpPr>
        <p:spPr bwMode="auto">
          <a:xfrm>
            <a:off x="1241162" y="2821084"/>
            <a:ext cx="2390839"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FFFF"/>
                </a:solidFill>
                <a:effectLst/>
                <a:uLnTx/>
                <a:uFillTx/>
                <a:latin typeface="+mn-ea"/>
                <a:ea typeface="+mn-ea"/>
                <a:cs typeface="+mn-cs"/>
              </a:rPr>
              <a:t>点击添加标题</a:t>
            </a:r>
          </a:p>
        </p:txBody>
      </p:sp>
      <p:sp>
        <p:nvSpPr>
          <p:cNvPr id="10" name="矩形 9" descr="#clear#"/>
          <p:cNvSpPr>
            <a:spLocks noChangeArrowheads="1"/>
          </p:cNvSpPr>
          <p:nvPr/>
        </p:nvSpPr>
        <p:spPr bwMode="auto">
          <a:xfrm>
            <a:off x="1378072" y="3548919"/>
            <a:ext cx="2066282" cy="149271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400">
                <a:solidFill>
                  <a:srgbClr val="C00000"/>
                </a:solidFill>
                <a:latin typeface="+mn-ea"/>
                <a:ea typeface="+mn-ea"/>
              </a:rPr>
              <a:t>点击输入本栏的具体文字，简明扼要的说明分项内容，此为概念图解，请根据您的具体内容酌情修改。</a:t>
            </a:r>
            <a:endParaRPr kumimoji="0" lang="en-US" altLang="zh-CN" sz="1400" b="0" i="0" u="none" strike="noStrike" kern="1200" cap="none" spc="0" normalizeH="0" baseline="0" noProof="0">
              <a:ln>
                <a:noFill/>
              </a:ln>
              <a:solidFill>
                <a:srgbClr val="C00000"/>
              </a:solidFill>
              <a:effectLst/>
              <a:uLnTx/>
              <a:uFillTx/>
              <a:latin typeface="+mn-ea"/>
              <a:ea typeface="+mn-ea"/>
              <a:cs typeface="+mn-cs"/>
            </a:endParaRPr>
          </a:p>
        </p:txBody>
      </p:sp>
      <p:sp>
        <p:nvSpPr>
          <p:cNvPr id="11" name="矩形 10"/>
          <p:cNvSpPr/>
          <p:nvPr/>
        </p:nvSpPr>
        <p:spPr bwMode="auto">
          <a:xfrm>
            <a:off x="3841551" y="3330354"/>
            <a:ext cx="2441575" cy="2035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C00000"/>
              </a:solidFill>
              <a:effectLst/>
              <a:uLnTx/>
              <a:uFillTx/>
              <a:latin typeface="+mn-ea"/>
              <a:cs typeface="+mn-cs"/>
            </a:endParaRPr>
          </a:p>
        </p:txBody>
      </p:sp>
      <p:sp>
        <p:nvSpPr>
          <p:cNvPr id="12" name="矩形 11"/>
          <p:cNvSpPr/>
          <p:nvPr/>
        </p:nvSpPr>
        <p:spPr bwMode="auto">
          <a:xfrm>
            <a:off x="3841551" y="2798542"/>
            <a:ext cx="2447925" cy="5381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mn-ea"/>
              <a:cs typeface="+mn-cs"/>
            </a:endParaRPr>
          </a:p>
        </p:txBody>
      </p:sp>
      <p:sp>
        <p:nvSpPr>
          <p:cNvPr id="13" name="文本框 7" descr="#clear#"/>
          <p:cNvSpPr txBox="1">
            <a:spLocks noChangeArrowheads="1"/>
          </p:cNvSpPr>
          <p:nvPr/>
        </p:nvSpPr>
        <p:spPr bwMode="auto">
          <a:xfrm>
            <a:off x="3892277" y="2821084"/>
            <a:ext cx="2390849"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FFFF"/>
                </a:solidFill>
                <a:effectLst/>
                <a:uLnTx/>
                <a:uFillTx/>
                <a:latin typeface="+mn-ea"/>
                <a:ea typeface="+mn-ea"/>
                <a:cs typeface="+mn-cs"/>
              </a:rPr>
              <a:t>点击添加标题</a:t>
            </a:r>
          </a:p>
        </p:txBody>
      </p:sp>
      <p:sp>
        <p:nvSpPr>
          <p:cNvPr id="14" name="矩形 13" descr="#clear#"/>
          <p:cNvSpPr>
            <a:spLocks noChangeArrowheads="1"/>
          </p:cNvSpPr>
          <p:nvPr/>
        </p:nvSpPr>
        <p:spPr bwMode="auto">
          <a:xfrm>
            <a:off x="4029158" y="3548919"/>
            <a:ext cx="2065848" cy="149271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400">
                <a:solidFill>
                  <a:srgbClr val="C00000"/>
                </a:solidFill>
                <a:latin typeface="+mn-ea"/>
                <a:ea typeface="+mn-ea"/>
              </a:rPr>
              <a:t>点击输入本栏的具体文字，简明扼要的说明分项内容，此为概念图解，请根据您的具体内容酌情修改。</a:t>
            </a:r>
            <a:endParaRPr kumimoji="0" lang="en-US" altLang="zh-CN" sz="1400" b="0" i="0" u="none" strike="noStrike" kern="1200" cap="none" spc="0" normalizeH="0" baseline="0" noProof="0">
              <a:ln>
                <a:noFill/>
              </a:ln>
              <a:solidFill>
                <a:srgbClr val="C00000"/>
              </a:solidFill>
              <a:effectLst/>
              <a:uLnTx/>
              <a:uFillTx/>
              <a:latin typeface="+mn-ea"/>
              <a:ea typeface="+mn-ea"/>
              <a:cs typeface="+mn-cs"/>
            </a:endParaRPr>
          </a:p>
        </p:txBody>
      </p:sp>
      <p:sp>
        <p:nvSpPr>
          <p:cNvPr id="15" name="矩形 14"/>
          <p:cNvSpPr/>
          <p:nvPr/>
        </p:nvSpPr>
        <p:spPr bwMode="auto">
          <a:xfrm>
            <a:off x="6508551" y="3330354"/>
            <a:ext cx="2439988" cy="2035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C00000"/>
              </a:solidFill>
              <a:effectLst/>
              <a:uLnTx/>
              <a:uFillTx/>
              <a:latin typeface="+mn-ea"/>
              <a:cs typeface="+mn-cs"/>
            </a:endParaRPr>
          </a:p>
        </p:txBody>
      </p:sp>
      <p:sp>
        <p:nvSpPr>
          <p:cNvPr id="16" name="矩形 15"/>
          <p:cNvSpPr/>
          <p:nvPr/>
        </p:nvSpPr>
        <p:spPr bwMode="auto">
          <a:xfrm>
            <a:off x="6494264" y="2798542"/>
            <a:ext cx="2454275" cy="5381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mn-ea"/>
              <a:cs typeface="+mn-cs"/>
            </a:endParaRPr>
          </a:p>
        </p:txBody>
      </p:sp>
      <p:sp>
        <p:nvSpPr>
          <p:cNvPr id="17" name="文本框 7" descr="#clear#"/>
          <p:cNvSpPr txBox="1">
            <a:spLocks noChangeArrowheads="1"/>
          </p:cNvSpPr>
          <p:nvPr/>
        </p:nvSpPr>
        <p:spPr bwMode="auto">
          <a:xfrm>
            <a:off x="6544979" y="2821084"/>
            <a:ext cx="2403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FFFF"/>
                </a:solidFill>
                <a:effectLst/>
                <a:uLnTx/>
                <a:uFillTx/>
                <a:latin typeface="+mn-ea"/>
                <a:ea typeface="+mn-ea"/>
                <a:cs typeface="+mn-cs"/>
              </a:rPr>
              <a:t>点击添加标题</a:t>
            </a:r>
          </a:p>
        </p:txBody>
      </p:sp>
      <p:sp>
        <p:nvSpPr>
          <p:cNvPr id="18" name="矩形 17" descr="#clear#"/>
          <p:cNvSpPr>
            <a:spLocks noChangeArrowheads="1"/>
          </p:cNvSpPr>
          <p:nvPr/>
        </p:nvSpPr>
        <p:spPr bwMode="auto">
          <a:xfrm>
            <a:off x="6688694" y="3548919"/>
            <a:ext cx="2065416" cy="149271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400">
                <a:solidFill>
                  <a:srgbClr val="C00000"/>
                </a:solidFill>
                <a:latin typeface="+mn-ea"/>
                <a:ea typeface="+mn-ea"/>
              </a:rPr>
              <a:t>点击输入本栏的具体文字，简明扼要的说明分项内容，此为概念图解，请根据您的具体内容酌情修改。</a:t>
            </a:r>
            <a:endParaRPr kumimoji="0" lang="en-US" altLang="zh-CN" sz="1400" b="0" i="0" u="none" strike="noStrike" kern="1200" cap="none" spc="0" normalizeH="0" baseline="0" noProof="0">
              <a:ln>
                <a:noFill/>
              </a:ln>
              <a:solidFill>
                <a:srgbClr val="C00000"/>
              </a:solidFill>
              <a:effectLst/>
              <a:uLnTx/>
              <a:uFillTx/>
              <a:latin typeface="+mn-ea"/>
              <a:ea typeface="+mn-ea"/>
              <a:cs typeface="+mn-cs"/>
            </a:endParaRPr>
          </a:p>
        </p:txBody>
      </p:sp>
      <p:sp>
        <p:nvSpPr>
          <p:cNvPr id="19" name="矩形 18"/>
          <p:cNvSpPr/>
          <p:nvPr/>
        </p:nvSpPr>
        <p:spPr bwMode="auto">
          <a:xfrm>
            <a:off x="9173964" y="3330354"/>
            <a:ext cx="2439987" cy="2035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C00000"/>
              </a:solidFill>
              <a:effectLst/>
              <a:uLnTx/>
              <a:uFillTx/>
              <a:latin typeface="+mn-ea"/>
              <a:cs typeface="+mn-cs"/>
            </a:endParaRPr>
          </a:p>
        </p:txBody>
      </p:sp>
      <p:sp>
        <p:nvSpPr>
          <p:cNvPr id="20" name="矩形 19"/>
          <p:cNvSpPr/>
          <p:nvPr/>
        </p:nvSpPr>
        <p:spPr bwMode="auto">
          <a:xfrm>
            <a:off x="9159676" y="2798542"/>
            <a:ext cx="2454275" cy="5381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mn-ea"/>
              <a:cs typeface="+mn-cs"/>
            </a:endParaRPr>
          </a:p>
        </p:txBody>
      </p:sp>
      <p:sp>
        <p:nvSpPr>
          <p:cNvPr id="21" name="文本框 7" descr="#clear#"/>
          <p:cNvSpPr txBox="1">
            <a:spLocks noChangeArrowheads="1"/>
          </p:cNvSpPr>
          <p:nvPr/>
        </p:nvSpPr>
        <p:spPr bwMode="auto">
          <a:xfrm>
            <a:off x="9224114" y="2821084"/>
            <a:ext cx="2389837"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FFFF"/>
                </a:solidFill>
                <a:effectLst/>
                <a:uLnTx/>
                <a:uFillTx/>
                <a:latin typeface="+mn-ea"/>
                <a:ea typeface="+mn-ea"/>
                <a:cs typeface="+mn-cs"/>
              </a:rPr>
              <a:t>点击添加标题</a:t>
            </a:r>
          </a:p>
        </p:txBody>
      </p:sp>
      <p:sp>
        <p:nvSpPr>
          <p:cNvPr id="22" name="矩形 21" descr="#clear#"/>
          <p:cNvSpPr>
            <a:spLocks noChangeArrowheads="1"/>
          </p:cNvSpPr>
          <p:nvPr/>
        </p:nvSpPr>
        <p:spPr bwMode="auto">
          <a:xfrm>
            <a:off x="9360967" y="3548919"/>
            <a:ext cx="2065417" cy="149271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400">
                <a:solidFill>
                  <a:srgbClr val="C00000"/>
                </a:solidFill>
                <a:latin typeface="+mn-ea"/>
                <a:ea typeface="+mn-ea"/>
              </a:rPr>
              <a:t>点击输入本栏的具体文字，简明扼要的说明分项内容，此为概念图解，请根据您的具体内容酌情修改。</a:t>
            </a:r>
            <a:endParaRPr kumimoji="0" lang="en-US" altLang="zh-CN" sz="1400" b="0" i="0" u="none" strike="noStrike" kern="1200" cap="none" spc="0" normalizeH="0" baseline="0" noProof="0">
              <a:ln>
                <a:noFill/>
              </a:ln>
              <a:solidFill>
                <a:srgbClr val="C00000"/>
              </a:solidFill>
              <a:effectLst/>
              <a:uLnTx/>
              <a:uFillTx/>
              <a:latin typeface="+mn-ea"/>
              <a:ea typeface="+mn-ea"/>
              <a:cs typeface="+mn-cs"/>
            </a:endParaRPr>
          </a:p>
        </p:txBody>
      </p:sp>
      <p:sp>
        <p:nvSpPr>
          <p:cNvPr id="23" name="Freeform 273"/>
          <p:cNvSpPr>
            <a:spLocks noEditPoints="1"/>
          </p:cNvSpPr>
          <p:nvPr/>
        </p:nvSpPr>
        <p:spPr bwMode="auto">
          <a:xfrm>
            <a:off x="1867360" y="1728381"/>
            <a:ext cx="1349338" cy="952258"/>
          </a:xfrm>
          <a:custGeom>
            <a:avLst/>
            <a:gdLst>
              <a:gd name="T0" fmla="*/ 213 w 367"/>
              <a:gd name="T1" fmla="*/ 91 h 259"/>
              <a:gd name="T2" fmla="*/ 259 w 367"/>
              <a:gd name="T3" fmla="*/ 55 h 259"/>
              <a:gd name="T4" fmla="*/ 201 w 367"/>
              <a:gd name="T5" fmla="*/ 55 h 259"/>
              <a:gd name="T6" fmla="*/ 182 w 367"/>
              <a:gd name="T7" fmla="*/ 0 h 259"/>
              <a:gd name="T8" fmla="*/ 163 w 367"/>
              <a:gd name="T9" fmla="*/ 55 h 259"/>
              <a:gd name="T10" fmla="*/ 106 w 367"/>
              <a:gd name="T11" fmla="*/ 55 h 259"/>
              <a:gd name="T12" fmla="*/ 151 w 367"/>
              <a:gd name="T13" fmla="*/ 91 h 259"/>
              <a:gd name="T14" fmla="*/ 137 w 367"/>
              <a:gd name="T15" fmla="*/ 146 h 259"/>
              <a:gd name="T16" fmla="*/ 182 w 367"/>
              <a:gd name="T17" fmla="*/ 113 h 259"/>
              <a:gd name="T18" fmla="*/ 230 w 367"/>
              <a:gd name="T19" fmla="*/ 144 h 259"/>
              <a:gd name="T20" fmla="*/ 213 w 367"/>
              <a:gd name="T21" fmla="*/ 91 h 259"/>
              <a:gd name="T22" fmla="*/ 53 w 367"/>
              <a:gd name="T23" fmla="*/ 122 h 259"/>
              <a:gd name="T24" fmla="*/ 39 w 367"/>
              <a:gd name="T25" fmla="*/ 93 h 259"/>
              <a:gd name="T26" fmla="*/ 31 w 367"/>
              <a:gd name="T27" fmla="*/ 125 h 259"/>
              <a:gd name="T28" fmla="*/ 0 w 367"/>
              <a:gd name="T29" fmla="*/ 127 h 259"/>
              <a:gd name="T30" fmla="*/ 27 w 367"/>
              <a:gd name="T31" fmla="*/ 144 h 259"/>
              <a:gd name="T32" fmla="*/ 20 w 367"/>
              <a:gd name="T33" fmla="*/ 175 h 259"/>
              <a:gd name="T34" fmla="*/ 43 w 367"/>
              <a:gd name="T35" fmla="*/ 156 h 259"/>
              <a:gd name="T36" fmla="*/ 72 w 367"/>
              <a:gd name="T37" fmla="*/ 173 h 259"/>
              <a:gd name="T38" fmla="*/ 60 w 367"/>
              <a:gd name="T39" fmla="*/ 141 h 259"/>
              <a:gd name="T40" fmla="*/ 84 w 367"/>
              <a:gd name="T41" fmla="*/ 122 h 259"/>
              <a:gd name="T42" fmla="*/ 53 w 367"/>
              <a:gd name="T43" fmla="*/ 122 h 259"/>
              <a:gd name="T44" fmla="*/ 367 w 367"/>
              <a:gd name="T45" fmla="*/ 127 h 259"/>
              <a:gd name="T46" fmla="*/ 333 w 367"/>
              <a:gd name="T47" fmla="*/ 125 h 259"/>
              <a:gd name="T48" fmla="*/ 326 w 367"/>
              <a:gd name="T49" fmla="*/ 93 h 259"/>
              <a:gd name="T50" fmla="*/ 314 w 367"/>
              <a:gd name="T51" fmla="*/ 122 h 259"/>
              <a:gd name="T52" fmla="*/ 280 w 367"/>
              <a:gd name="T53" fmla="*/ 122 h 259"/>
              <a:gd name="T54" fmla="*/ 304 w 367"/>
              <a:gd name="T55" fmla="*/ 141 h 259"/>
              <a:gd name="T56" fmla="*/ 295 w 367"/>
              <a:gd name="T57" fmla="*/ 173 h 259"/>
              <a:gd name="T58" fmla="*/ 321 w 367"/>
              <a:gd name="T59" fmla="*/ 156 h 259"/>
              <a:gd name="T60" fmla="*/ 347 w 367"/>
              <a:gd name="T61" fmla="*/ 175 h 259"/>
              <a:gd name="T62" fmla="*/ 340 w 367"/>
              <a:gd name="T63" fmla="*/ 144 h 259"/>
              <a:gd name="T64" fmla="*/ 367 w 367"/>
              <a:gd name="T65" fmla="*/ 127 h 259"/>
              <a:gd name="T66" fmla="*/ 142 w 367"/>
              <a:gd name="T67" fmla="*/ 175 h 259"/>
              <a:gd name="T68" fmla="*/ 122 w 367"/>
              <a:gd name="T69" fmla="*/ 199 h 259"/>
              <a:gd name="T70" fmla="*/ 91 w 367"/>
              <a:gd name="T71" fmla="*/ 189 h 259"/>
              <a:gd name="T72" fmla="*/ 108 w 367"/>
              <a:gd name="T73" fmla="*/ 216 h 259"/>
              <a:gd name="T74" fmla="*/ 89 w 367"/>
              <a:gd name="T75" fmla="*/ 240 h 259"/>
              <a:gd name="T76" fmla="*/ 120 w 367"/>
              <a:gd name="T77" fmla="*/ 233 h 259"/>
              <a:gd name="T78" fmla="*/ 139 w 367"/>
              <a:gd name="T79" fmla="*/ 259 h 259"/>
              <a:gd name="T80" fmla="*/ 142 w 367"/>
              <a:gd name="T81" fmla="*/ 228 h 259"/>
              <a:gd name="T82" fmla="*/ 170 w 367"/>
              <a:gd name="T83" fmla="*/ 218 h 259"/>
              <a:gd name="T84" fmla="*/ 142 w 367"/>
              <a:gd name="T85" fmla="*/ 206 h 259"/>
              <a:gd name="T86" fmla="*/ 142 w 367"/>
              <a:gd name="T87" fmla="*/ 175 h 259"/>
              <a:gd name="T88" fmla="*/ 271 w 367"/>
              <a:gd name="T89" fmla="*/ 189 h 259"/>
              <a:gd name="T90" fmla="*/ 242 w 367"/>
              <a:gd name="T91" fmla="*/ 199 h 259"/>
              <a:gd name="T92" fmla="*/ 221 w 367"/>
              <a:gd name="T93" fmla="*/ 175 h 259"/>
              <a:gd name="T94" fmla="*/ 221 w 367"/>
              <a:gd name="T95" fmla="*/ 206 h 259"/>
              <a:gd name="T96" fmla="*/ 192 w 367"/>
              <a:gd name="T97" fmla="*/ 218 h 259"/>
              <a:gd name="T98" fmla="*/ 223 w 367"/>
              <a:gd name="T99" fmla="*/ 228 h 259"/>
              <a:gd name="T100" fmla="*/ 225 w 367"/>
              <a:gd name="T101" fmla="*/ 259 h 259"/>
              <a:gd name="T102" fmla="*/ 242 w 367"/>
              <a:gd name="T103" fmla="*/ 233 h 259"/>
              <a:gd name="T104" fmla="*/ 273 w 367"/>
              <a:gd name="T105" fmla="*/ 240 h 259"/>
              <a:gd name="T106" fmla="*/ 254 w 367"/>
              <a:gd name="T107" fmla="*/ 216 h 259"/>
              <a:gd name="T108" fmla="*/ 271 w 367"/>
              <a:gd name="T109" fmla="*/ 18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59">
                <a:moveTo>
                  <a:pt x="213" y="91"/>
                </a:moveTo>
                <a:lnTo>
                  <a:pt x="259" y="55"/>
                </a:lnTo>
                <a:lnTo>
                  <a:pt x="201" y="55"/>
                </a:lnTo>
                <a:lnTo>
                  <a:pt x="182" y="0"/>
                </a:lnTo>
                <a:lnTo>
                  <a:pt x="163" y="55"/>
                </a:lnTo>
                <a:lnTo>
                  <a:pt x="106" y="55"/>
                </a:lnTo>
                <a:lnTo>
                  <a:pt x="151" y="91"/>
                </a:lnTo>
                <a:lnTo>
                  <a:pt x="137" y="146"/>
                </a:lnTo>
                <a:lnTo>
                  <a:pt x="182" y="113"/>
                </a:lnTo>
                <a:lnTo>
                  <a:pt x="230" y="144"/>
                </a:lnTo>
                <a:lnTo>
                  <a:pt x="213" y="91"/>
                </a:lnTo>
                <a:close/>
                <a:moveTo>
                  <a:pt x="53" y="122"/>
                </a:moveTo>
                <a:lnTo>
                  <a:pt x="39" y="93"/>
                </a:lnTo>
                <a:lnTo>
                  <a:pt x="31" y="125"/>
                </a:lnTo>
                <a:lnTo>
                  <a:pt x="0" y="127"/>
                </a:lnTo>
                <a:lnTo>
                  <a:pt x="27" y="144"/>
                </a:lnTo>
                <a:lnTo>
                  <a:pt x="20" y="175"/>
                </a:lnTo>
                <a:lnTo>
                  <a:pt x="43" y="156"/>
                </a:lnTo>
                <a:lnTo>
                  <a:pt x="72" y="173"/>
                </a:lnTo>
                <a:lnTo>
                  <a:pt x="60" y="141"/>
                </a:lnTo>
                <a:lnTo>
                  <a:pt x="84" y="122"/>
                </a:lnTo>
                <a:lnTo>
                  <a:pt x="53" y="122"/>
                </a:lnTo>
                <a:close/>
                <a:moveTo>
                  <a:pt x="367" y="127"/>
                </a:moveTo>
                <a:lnTo>
                  <a:pt x="333" y="125"/>
                </a:lnTo>
                <a:lnTo>
                  <a:pt x="326" y="93"/>
                </a:lnTo>
                <a:lnTo>
                  <a:pt x="314" y="122"/>
                </a:lnTo>
                <a:lnTo>
                  <a:pt x="280" y="122"/>
                </a:lnTo>
                <a:lnTo>
                  <a:pt x="304" y="141"/>
                </a:lnTo>
                <a:lnTo>
                  <a:pt x="295" y="173"/>
                </a:lnTo>
                <a:lnTo>
                  <a:pt x="321" y="156"/>
                </a:lnTo>
                <a:lnTo>
                  <a:pt x="347" y="175"/>
                </a:lnTo>
                <a:lnTo>
                  <a:pt x="340" y="144"/>
                </a:lnTo>
                <a:lnTo>
                  <a:pt x="367" y="127"/>
                </a:lnTo>
                <a:close/>
                <a:moveTo>
                  <a:pt x="142" y="175"/>
                </a:moveTo>
                <a:lnTo>
                  <a:pt x="122" y="199"/>
                </a:lnTo>
                <a:lnTo>
                  <a:pt x="91" y="189"/>
                </a:lnTo>
                <a:lnTo>
                  <a:pt x="108" y="216"/>
                </a:lnTo>
                <a:lnTo>
                  <a:pt x="89" y="240"/>
                </a:lnTo>
                <a:lnTo>
                  <a:pt x="120" y="233"/>
                </a:lnTo>
                <a:lnTo>
                  <a:pt x="139" y="259"/>
                </a:lnTo>
                <a:lnTo>
                  <a:pt x="142" y="228"/>
                </a:lnTo>
                <a:lnTo>
                  <a:pt x="170" y="218"/>
                </a:lnTo>
                <a:lnTo>
                  <a:pt x="142" y="206"/>
                </a:lnTo>
                <a:lnTo>
                  <a:pt x="142" y="175"/>
                </a:lnTo>
                <a:close/>
                <a:moveTo>
                  <a:pt x="271" y="189"/>
                </a:moveTo>
                <a:lnTo>
                  <a:pt x="242" y="199"/>
                </a:lnTo>
                <a:lnTo>
                  <a:pt x="221" y="175"/>
                </a:lnTo>
                <a:lnTo>
                  <a:pt x="221" y="206"/>
                </a:lnTo>
                <a:lnTo>
                  <a:pt x="192" y="218"/>
                </a:lnTo>
                <a:lnTo>
                  <a:pt x="223" y="228"/>
                </a:lnTo>
                <a:lnTo>
                  <a:pt x="225" y="259"/>
                </a:lnTo>
                <a:lnTo>
                  <a:pt x="242" y="233"/>
                </a:lnTo>
                <a:lnTo>
                  <a:pt x="273" y="240"/>
                </a:lnTo>
                <a:lnTo>
                  <a:pt x="254" y="216"/>
                </a:lnTo>
                <a:lnTo>
                  <a:pt x="271" y="18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ea"/>
              <a:cs typeface="+mn-cs"/>
              <a:sym typeface="微软雅黑" panose="020B0503020204020204" pitchFamily="34" charset="-122"/>
            </a:endParaRPr>
          </a:p>
        </p:txBody>
      </p:sp>
      <p:sp>
        <p:nvSpPr>
          <p:cNvPr id="24" name="Freeform 273"/>
          <p:cNvSpPr>
            <a:spLocks noEditPoints="1"/>
          </p:cNvSpPr>
          <p:nvPr/>
        </p:nvSpPr>
        <p:spPr bwMode="auto">
          <a:xfrm>
            <a:off x="4387413" y="1728381"/>
            <a:ext cx="1349338" cy="952258"/>
          </a:xfrm>
          <a:custGeom>
            <a:avLst/>
            <a:gdLst>
              <a:gd name="T0" fmla="*/ 213 w 367"/>
              <a:gd name="T1" fmla="*/ 91 h 259"/>
              <a:gd name="T2" fmla="*/ 259 w 367"/>
              <a:gd name="T3" fmla="*/ 55 h 259"/>
              <a:gd name="T4" fmla="*/ 201 w 367"/>
              <a:gd name="T5" fmla="*/ 55 h 259"/>
              <a:gd name="T6" fmla="*/ 182 w 367"/>
              <a:gd name="T7" fmla="*/ 0 h 259"/>
              <a:gd name="T8" fmla="*/ 163 w 367"/>
              <a:gd name="T9" fmla="*/ 55 h 259"/>
              <a:gd name="T10" fmla="*/ 106 w 367"/>
              <a:gd name="T11" fmla="*/ 55 h 259"/>
              <a:gd name="T12" fmla="*/ 151 w 367"/>
              <a:gd name="T13" fmla="*/ 91 h 259"/>
              <a:gd name="T14" fmla="*/ 137 w 367"/>
              <a:gd name="T15" fmla="*/ 146 h 259"/>
              <a:gd name="T16" fmla="*/ 182 w 367"/>
              <a:gd name="T17" fmla="*/ 113 h 259"/>
              <a:gd name="T18" fmla="*/ 230 w 367"/>
              <a:gd name="T19" fmla="*/ 144 h 259"/>
              <a:gd name="T20" fmla="*/ 213 w 367"/>
              <a:gd name="T21" fmla="*/ 91 h 259"/>
              <a:gd name="T22" fmla="*/ 53 w 367"/>
              <a:gd name="T23" fmla="*/ 122 h 259"/>
              <a:gd name="T24" fmla="*/ 39 w 367"/>
              <a:gd name="T25" fmla="*/ 93 h 259"/>
              <a:gd name="T26" fmla="*/ 31 w 367"/>
              <a:gd name="T27" fmla="*/ 125 h 259"/>
              <a:gd name="T28" fmla="*/ 0 w 367"/>
              <a:gd name="T29" fmla="*/ 127 h 259"/>
              <a:gd name="T30" fmla="*/ 27 w 367"/>
              <a:gd name="T31" fmla="*/ 144 h 259"/>
              <a:gd name="T32" fmla="*/ 20 w 367"/>
              <a:gd name="T33" fmla="*/ 175 h 259"/>
              <a:gd name="T34" fmla="*/ 43 w 367"/>
              <a:gd name="T35" fmla="*/ 156 h 259"/>
              <a:gd name="T36" fmla="*/ 72 w 367"/>
              <a:gd name="T37" fmla="*/ 173 h 259"/>
              <a:gd name="T38" fmla="*/ 60 w 367"/>
              <a:gd name="T39" fmla="*/ 141 h 259"/>
              <a:gd name="T40" fmla="*/ 84 w 367"/>
              <a:gd name="T41" fmla="*/ 122 h 259"/>
              <a:gd name="T42" fmla="*/ 53 w 367"/>
              <a:gd name="T43" fmla="*/ 122 h 259"/>
              <a:gd name="T44" fmla="*/ 367 w 367"/>
              <a:gd name="T45" fmla="*/ 127 h 259"/>
              <a:gd name="T46" fmla="*/ 333 w 367"/>
              <a:gd name="T47" fmla="*/ 125 h 259"/>
              <a:gd name="T48" fmla="*/ 326 w 367"/>
              <a:gd name="T49" fmla="*/ 93 h 259"/>
              <a:gd name="T50" fmla="*/ 314 w 367"/>
              <a:gd name="T51" fmla="*/ 122 h 259"/>
              <a:gd name="T52" fmla="*/ 280 w 367"/>
              <a:gd name="T53" fmla="*/ 122 h 259"/>
              <a:gd name="T54" fmla="*/ 304 w 367"/>
              <a:gd name="T55" fmla="*/ 141 h 259"/>
              <a:gd name="T56" fmla="*/ 295 w 367"/>
              <a:gd name="T57" fmla="*/ 173 h 259"/>
              <a:gd name="T58" fmla="*/ 321 w 367"/>
              <a:gd name="T59" fmla="*/ 156 h 259"/>
              <a:gd name="T60" fmla="*/ 347 w 367"/>
              <a:gd name="T61" fmla="*/ 175 h 259"/>
              <a:gd name="T62" fmla="*/ 340 w 367"/>
              <a:gd name="T63" fmla="*/ 144 h 259"/>
              <a:gd name="T64" fmla="*/ 367 w 367"/>
              <a:gd name="T65" fmla="*/ 127 h 259"/>
              <a:gd name="T66" fmla="*/ 142 w 367"/>
              <a:gd name="T67" fmla="*/ 175 h 259"/>
              <a:gd name="T68" fmla="*/ 122 w 367"/>
              <a:gd name="T69" fmla="*/ 199 h 259"/>
              <a:gd name="T70" fmla="*/ 91 w 367"/>
              <a:gd name="T71" fmla="*/ 189 h 259"/>
              <a:gd name="T72" fmla="*/ 108 w 367"/>
              <a:gd name="T73" fmla="*/ 216 h 259"/>
              <a:gd name="T74" fmla="*/ 89 w 367"/>
              <a:gd name="T75" fmla="*/ 240 h 259"/>
              <a:gd name="T76" fmla="*/ 120 w 367"/>
              <a:gd name="T77" fmla="*/ 233 h 259"/>
              <a:gd name="T78" fmla="*/ 139 w 367"/>
              <a:gd name="T79" fmla="*/ 259 h 259"/>
              <a:gd name="T80" fmla="*/ 142 w 367"/>
              <a:gd name="T81" fmla="*/ 228 h 259"/>
              <a:gd name="T82" fmla="*/ 170 w 367"/>
              <a:gd name="T83" fmla="*/ 218 h 259"/>
              <a:gd name="T84" fmla="*/ 142 w 367"/>
              <a:gd name="T85" fmla="*/ 206 h 259"/>
              <a:gd name="T86" fmla="*/ 142 w 367"/>
              <a:gd name="T87" fmla="*/ 175 h 259"/>
              <a:gd name="T88" fmla="*/ 271 w 367"/>
              <a:gd name="T89" fmla="*/ 189 h 259"/>
              <a:gd name="T90" fmla="*/ 242 w 367"/>
              <a:gd name="T91" fmla="*/ 199 h 259"/>
              <a:gd name="T92" fmla="*/ 221 w 367"/>
              <a:gd name="T93" fmla="*/ 175 h 259"/>
              <a:gd name="T94" fmla="*/ 221 w 367"/>
              <a:gd name="T95" fmla="*/ 206 h 259"/>
              <a:gd name="T96" fmla="*/ 192 w 367"/>
              <a:gd name="T97" fmla="*/ 218 h 259"/>
              <a:gd name="T98" fmla="*/ 223 w 367"/>
              <a:gd name="T99" fmla="*/ 228 h 259"/>
              <a:gd name="T100" fmla="*/ 225 w 367"/>
              <a:gd name="T101" fmla="*/ 259 h 259"/>
              <a:gd name="T102" fmla="*/ 242 w 367"/>
              <a:gd name="T103" fmla="*/ 233 h 259"/>
              <a:gd name="T104" fmla="*/ 273 w 367"/>
              <a:gd name="T105" fmla="*/ 240 h 259"/>
              <a:gd name="T106" fmla="*/ 254 w 367"/>
              <a:gd name="T107" fmla="*/ 216 h 259"/>
              <a:gd name="T108" fmla="*/ 271 w 367"/>
              <a:gd name="T109" fmla="*/ 18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59">
                <a:moveTo>
                  <a:pt x="213" y="91"/>
                </a:moveTo>
                <a:lnTo>
                  <a:pt x="259" y="55"/>
                </a:lnTo>
                <a:lnTo>
                  <a:pt x="201" y="55"/>
                </a:lnTo>
                <a:lnTo>
                  <a:pt x="182" y="0"/>
                </a:lnTo>
                <a:lnTo>
                  <a:pt x="163" y="55"/>
                </a:lnTo>
                <a:lnTo>
                  <a:pt x="106" y="55"/>
                </a:lnTo>
                <a:lnTo>
                  <a:pt x="151" y="91"/>
                </a:lnTo>
                <a:lnTo>
                  <a:pt x="137" y="146"/>
                </a:lnTo>
                <a:lnTo>
                  <a:pt x="182" y="113"/>
                </a:lnTo>
                <a:lnTo>
                  <a:pt x="230" y="144"/>
                </a:lnTo>
                <a:lnTo>
                  <a:pt x="213" y="91"/>
                </a:lnTo>
                <a:close/>
                <a:moveTo>
                  <a:pt x="53" y="122"/>
                </a:moveTo>
                <a:lnTo>
                  <a:pt x="39" y="93"/>
                </a:lnTo>
                <a:lnTo>
                  <a:pt x="31" y="125"/>
                </a:lnTo>
                <a:lnTo>
                  <a:pt x="0" y="127"/>
                </a:lnTo>
                <a:lnTo>
                  <a:pt x="27" y="144"/>
                </a:lnTo>
                <a:lnTo>
                  <a:pt x="20" y="175"/>
                </a:lnTo>
                <a:lnTo>
                  <a:pt x="43" y="156"/>
                </a:lnTo>
                <a:lnTo>
                  <a:pt x="72" y="173"/>
                </a:lnTo>
                <a:lnTo>
                  <a:pt x="60" y="141"/>
                </a:lnTo>
                <a:lnTo>
                  <a:pt x="84" y="122"/>
                </a:lnTo>
                <a:lnTo>
                  <a:pt x="53" y="122"/>
                </a:lnTo>
                <a:close/>
                <a:moveTo>
                  <a:pt x="367" y="127"/>
                </a:moveTo>
                <a:lnTo>
                  <a:pt x="333" y="125"/>
                </a:lnTo>
                <a:lnTo>
                  <a:pt x="326" y="93"/>
                </a:lnTo>
                <a:lnTo>
                  <a:pt x="314" y="122"/>
                </a:lnTo>
                <a:lnTo>
                  <a:pt x="280" y="122"/>
                </a:lnTo>
                <a:lnTo>
                  <a:pt x="304" y="141"/>
                </a:lnTo>
                <a:lnTo>
                  <a:pt x="295" y="173"/>
                </a:lnTo>
                <a:lnTo>
                  <a:pt x="321" y="156"/>
                </a:lnTo>
                <a:lnTo>
                  <a:pt x="347" y="175"/>
                </a:lnTo>
                <a:lnTo>
                  <a:pt x="340" y="144"/>
                </a:lnTo>
                <a:lnTo>
                  <a:pt x="367" y="127"/>
                </a:lnTo>
                <a:close/>
                <a:moveTo>
                  <a:pt x="142" y="175"/>
                </a:moveTo>
                <a:lnTo>
                  <a:pt x="122" y="199"/>
                </a:lnTo>
                <a:lnTo>
                  <a:pt x="91" y="189"/>
                </a:lnTo>
                <a:lnTo>
                  <a:pt x="108" y="216"/>
                </a:lnTo>
                <a:lnTo>
                  <a:pt x="89" y="240"/>
                </a:lnTo>
                <a:lnTo>
                  <a:pt x="120" y="233"/>
                </a:lnTo>
                <a:lnTo>
                  <a:pt x="139" y="259"/>
                </a:lnTo>
                <a:lnTo>
                  <a:pt x="142" y="228"/>
                </a:lnTo>
                <a:lnTo>
                  <a:pt x="170" y="218"/>
                </a:lnTo>
                <a:lnTo>
                  <a:pt x="142" y="206"/>
                </a:lnTo>
                <a:lnTo>
                  <a:pt x="142" y="175"/>
                </a:lnTo>
                <a:close/>
                <a:moveTo>
                  <a:pt x="271" y="189"/>
                </a:moveTo>
                <a:lnTo>
                  <a:pt x="242" y="199"/>
                </a:lnTo>
                <a:lnTo>
                  <a:pt x="221" y="175"/>
                </a:lnTo>
                <a:lnTo>
                  <a:pt x="221" y="206"/>
                </a:lnTo>
                <a:lnTo>
                  <a:pt x="192" y="218"/>
                </a:lnTo>
                <a:lnTo>
                  <a:pt x="223" y="228"/>
                </a:lnTo>
                <a:lnTo>
                  <a:pt x="225" y="259"/>
                </a:lnTo>
                <a:lnTo>
                  <a:pt x="242" y="233"/>
                </a:lnTo>
                <a:lnTo>
                  <a:pt x="273" y="240"/>
                </a:lnTo>
                <a:lnTo>
                  <a:pt x="254" y="216"/>
                </a:lnTo>
                <a:lnTo>
                  <a:pt x="271" y="18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ea"/>
              <a:cs typeface="+mn-cs"/>
              <a:sym typeface="微软雅黑" panose="020B0503020204020204" pitchFamily="34" charset="-122"/>
            </a:endParaRPr>
          </a:p>
        </p:txBody>
      </p:sp>
      <p:sp>
        <p:nvSpPr>
          <p:cNvPr id="25" name="Freeform 273"/>
          <p:cNvSpPr>
            <a:spLocks noEditPoints="1"/>
          </p:cNvSpPr>
          <p:nvPr/>
        </p:nvSpPr>
        <p:spPr bwMode="auto">
          <a:xfrm>
            <a:off x="6999097" y="1728381"/>
            <a:ext cx="1349338" cy="952258"/>
          </a:xfrm>
          <a:custGeom>
            <a:avLst/>
            <a:gdLst>
              <a:gd name="T0" fmla="*/ 213 w 367"/>
              <a:gd name="T1" fmla="*/ 91 h 259"/>
              <a:gd name="T2" fmla="*/ 259 w 367"/>
              <a:gd name="T3" fmla="*/ 55 h 259"/>
              <a:gd name="T4" fmla="*/ 201 w 367"/>
              <a:gd name="T5" fmla="*/ 55 h 259"/>
              <a:gd name="T6" fmla="*/ 182 w 367"/>
              <a:gd name="T7" fmla="*/ 0 h 259"/>
              <a:gd name="T8" fmla="*/ 163 w 367"/>
              <a:gd name="T9" fmla="*/ 55 h 259"/>
              <a:gd name="T10" fmla="*/ 106 w 367"/>
              <a:gd name="T11" fmla="*/ 55 h 259"/>
              <a:gd name="T12" fmla="*/ 151 w 367"/>
              <a:gd name="T13" fmla="*/ 91 h 259"/>
              <a:gd name="T14" fmla="*/ 137 w 367"/>
              <a:gd name="T15" fmla="*/ 146 h 259"/>
              <a:gd name="T16" fmla="*/ 182 w 367"/>
              <a:gd name="T17" fmla="*/ 113 h 259"/>
              <a:gd name="T18" fmla="*/ 230 w 367"/>
              <a:gd name="T19" fmla="*/ 144 h 259"/>
              <a:gd name="T20" fmla="*/ 213 w 367"/>
              <a:gd name="T21" fmla="*/ 91 h 259"/>
              <a:gd name="T22" fmla="*/ 53 w 367"/>
              <a:gd name="T23" fmla="*/ 122 h 259"/>
              <a:gd name="T24" fmla="*/ 39 w 367"/>
              <a:gd name="T25" fmla="*/ 93 h 259"/>
              <a:gd name="T26" fmla="*/ 31 w 367"/>
              <a:gd name="T27" fmla="*/ 125 h 259"/>
              <a:gd name="T28" fmla="*/ 0 w 367"/>
              <a:gd name="T29" fmla="*/ 127 h 259"/>
              <a:gd name="T30" fmla="*/ 27 w 367"/>
              <a:gd name="T31" fmla="*/ 144 h 259"/>
              <a:gd name="T32" fmla="*/ 20 w 367"/>
              <a:gd name="T33" fmla="*/ 175 h 259"/>
              <a:gd name="T34" fmla="*/ 43 w 367"/>
              <a:gd name="T35" fmla="*/ 156 h 259"/>
              <a:gd name="T36" fmla="*/ 72 w 367"/>
              <a:gd name="T37" fmla="*/ 173 h 259"/>
              <a:gd name="T38" fmla="*/ 60 w 367"/>
              <a:gd name="T39" fmla="*/ 141 h 259"/>
              <a:gd name="T40" fmla="*/ 84 w 367"/>
              <a:gd name="T41" fmla="*/ 122 h 259"/>
              <a:gd name="T42" fmla="*/ 53 w 367"/>
              <a:gd name="T43" fmla="*/ 122 h 259"/>
              <a:gd name="T44" fmla="*/ 367 w 367"/>
              <a:gd name="T45" fmla="*/ 127 h 259"/>
              <a:gd name="T46" fmla="*/ 333 w 367"/>
              <a:gd name="T47" fmla="*/ 125 h 259"/>
              <a:gd name="T48" fmla="*/ 326 w 367"/>
              <a:gd name="T49" fmla="*/ 93 h 259"/>
              <a:gd name="T50" fmla="*/ 314 w 367"/>
              <a:gd name="T51" fmla="*/ 122 h 259"/>
              <a:gd name="T52" fmla="*/ 280 w 367"/>
              <a:gd name="T53" fmla="*/ 122 h 259"/>
              <a:gd name="T54" fmla="*/ 304 w 367"/>
              <a:gd name="T55" fmla="*/ 141 h 259"/>
              <a:gd name="T56" fmla="*/ 295 w 367"/>
              <a:gd name="T57" fmla="*/ 173 h 259"/>
              <a:gd name="T58" fmla="*/ 321 w 367"/>
              <a:gd name="T59" fmla="*/ 156 h 259"/>
              <a:gd name="T60" fmla="*/ 347 w 367"/>
              <a:gd name="T61" fmla="*/ 175 h 259"/>
              <a:gd name="T62" fmla="*/ 340 w 367"/>
              <a:gd name="T63" fmla="*/ 144 h 259"/>
              <a:gd name="T64" fmla="*/ 367 w 367"/>
              <a:gd name="T65" fmla="*/ 127 h 259"/>
              <a:gd name="T66" fmla="*/ 142 w 367"/>
              <a:gd name="T67" fmla="*/ 175 h 259"/>
              <a:gd name="T68" fmla="*/ 122 w 367"/>
              <a:gd name="T69" fmla="*/ 199 h 259"/>
              <a:gd name="T70" fmla="*/ 91 w 367"/>
              <a:gd name="T71" fmla="*/ 189 h 259"/>
              <a:gd name="T72" fmla="*/ 108 w 367"/>
              <a:gd name="T73" fmla="*/ 216 h 259"/>
              <a:gd name="T74" fmla="*/ 89 w 367"/>
              <a:gd name="T75" fmla="*/ 240 h 259"/>
              <a:gd name="T76" fmla="*/ 120 w 367"/>
              <a:gd name="T77" fmla="*/ 233 h 259"/>
              <a:gd name="T78" fmla="*/ 139 w 367"/>
              <a:gd name="T79" fmla="*/ 259 h 259"/>
              <a:gd name="T80" fmla="*/ 142 w 367"/>
              <a:gd name="T81" fmla="*/ 228 h 259"/>
              <a:gd name="T82" fmla="*/ 170 w 367"/>
              <a:gd name="T83" fmla="*/ 218 h 259"/>
              <a:gd name="T84" fmla="*/ 142 w 367"/>
              <a:gd name="T85" fmla="*/ 206 h 259"/>
              <a:gd name="T86" fmla="*/ 142 w 367"/>
              <a:gd name="T87" fmla="*/ 175 h 259"/>
              <a:gd name="T88" fmla="*/ 271 w 367"/>
              <a:gd name="T89" fmla="*/ 189 h 259"/>
              <a:gd name="T90" fmla="*/ 242 w 367"/>
              <a:gd name="T91" fmla="*/ 199 h 259"/>
              <a:gd name="T92" fmla="*/ 221 w 367"/>
              <a:gd name="T93" fmla="*/ 175 h 259"/>
              <a:gd name="T94" fmla="*/ 221 w 367"/>
              <a:gd name="T95" fmla="*/ 206 h 259"/>
              <a:gd name="T96" fmla="*/ 192 w 367"/>
              <a:gd name="T97" fmla="*/ 218 h 259"/>
              <a:gd name="T98" fmla="*/ 223 w 367"/>
              <a:gd name="T99" fmla="*/ 228 h 259"/>
              <a:gd name="T100" fmla="*/ 225 w 367"/>
              <a:gd name="T101" fmla="*/ 259 h 259"/>
              <a:gd name="T102" fmla="*/ 242 w 367"/>
              <a:gd name="T103" fmla="*/ 233 h 259"/>
              <a:gd name="T104" fmla="*/ 273 w 367"/>
              <a:gd name="T105" fmla="*/ 240 h 259"/>
              <a:gd name="T106" fmla="*/ 254 w 367"/>
              <a:gd name="T107" fmla="*/ 216 h 259"/>
              <a:gd name="T108" fmla="*/ 271 w 367"/>
              <a:gd name="T109" fmla="*/ 18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59">
                <a:moveTo>
                  <a:pt x="213" y="91"/>
                </a:moveTo>
                <a:lnTo>
                  <a:pt x="259" y="55"/>
                </a:lnTo>
                <a:lnTo>
                  <a:pt x="201" y="55"/>
                </a:lnTo>
                <a:lnTo>
                  <a:pt x="182" y="0"/>
                </a:lnTo>
                <a:lnTo>
                  <a:pt x="163" y="55"/>
                </a:lnTo>
                <a:lnTo>
                  <a:pt x="106" y="55"/>
                </a:lnTo>
                <a:lnTo>
                  <a:pt x="151" y="91"/>
                </a:lnTo>
                <a:lnTo>
                  <a:pt x="137" y="146"/>
                </a:lnTo>
                <a:lnTo>
                  <a:pt x="182" y="113"/>
                </a:lnTo>
                <a:lnTo>
                  <a:pt x="230" y="144"/>
                </a:lnTo>
                <a:lnTo>
                  <a:pt x="213" y="91"/>
                </a:lnTo>
                <a:close/>
                <a:moveTo>
                  <a:pt x="53" y="122"/>
                </a:moveTo>
                <a:lnTo>
                  <a:pt x="39" y="93"/>
                </a:lnTo>
                <a:lnTo>
                  <a:pt x="31" y="125"/>
                </a:lnTo>
                <a:lnTo>
                  <a:pt x="0" y="127"/>
                </a:lnTo>
                <a:lnTo>
                  <a:pt x="27" y="144"/>
                </a:lnTo>
                <a:lnTo>
                  <a:pt x="20" y="175"/>
                </a:lnTo>
                <a:lnTo>
                  <a:pt x="43" y="156"/>
                </a:lnTo>
                <a:lnTo>
                  <a:pt x="72" y="173"/>
                </a:lnTo>
                <a:lnTo>
                  <a:pt x="60" y="141"/>
                </a:lnTo>
                <a:lnTo>
                  <a:pt x="84" y="122"/>
                </a:lnTo>
                <a:lnTo>
                  <a:pt x="53" y="122"/>
                </a:lnTo>
                <a:close/>
                <a:moveTo>
                  <a:pt x="367" y="127"/>
                </a:moveTo>
                <a:lnTo>
                  <a:pt x="333" y="125"/>
                </a:lnTo>
                <a:lnTo>
                  <a:pt x="326" y="93"/>
                </a:lnTo>
                <a:lnTo>
                  <a:pt x="314" y="122"/>
                </a:lnTo>
                <a:lnTo>
                  <a:pt x="280" y="122"/>
                </a:lnTo>
                <a:lnTo>
                  <a:pt x="304" y="141"/>
                </a:lnTo>
                <a:lnTo>
                  <a:pt x="295" y="173"/>
                </a:lnTo>
                <a:lnTo>
                  <a:pt x="321" y="156"/>
                </a:lnTo>
                <a:lnTo>
                  <a:pt x="347" y="175"/>
                </a:lnTo>
                <a:lnTo>
                  <a:pt x="340" y="144"/>
                </a:lnTo>
                <a:lnTo>
                  <a:pt x="367" y="127"/>
                </a:lnTo>
                <a:close/>
                <a:moveTo>
                  <a:pt x="142" y="175"/>
                </a:moveTo>
                <a:lnTo>
                  <a:pt x="122" y="199"/>
                </a:lnTo>
                <a:lnTo>
                  <a:pt x="91" y="189"/>
                </a:lnTo>
                <a:lnTo>
                  <a:pt x="108" y="216"/>
                </a:lnTo>
                <a:lnTo>
                  <a:pt x="89" y="240"/>
                </a:lnTo>
                <a:lnTo>
                  <a:pt x="120" y="233"/>
                </a:lnTo>
                <a:lnTo>
                  <a:pt x="139" y="259"/>
                </a:lnTo>
                <a:lnTo>
                  <a:pt x="142" y="228"/>
                </a:lnTo>
                <a:lnTo>
                  <a:pt x="170" y="218"/>
                </a:lnTo>
                <a:lnTo>
                  <a:pt x="142" y="206"/>
                </a:lnTo>
                <a:lnTo>
                  <a:pt x="142" y="175"/>
                </a:lnTo>
                <a:close/>
                <a:moveTo>
                  <a:pt x="271" y="189"/>
                </a:moveTo>
                <a:lnTo>
                  <a:pt x="242" y="199"/>
                </a:lnTo>
                <a:lnTo>
                  <a:pt x="221" y="175"/>
                </a:lnTo>
                <a:lnTo>
                  <a:pt x="221" y="206"/>
                </a:lnTo>
                <a:lnTo>
                  <a:pt x="192" y="218"/>
                </a:lnTo>
                <a:lnTo>
                  <a:pt x="223" y="228"/>
                </a:lnTo>
                <a:lnTo>
                  <a:pt x="225" y="259"/>
                </a:lnTo>
                <a:lnTo>
                  <a:pt x="242" y="233"/>
                </a:lnTo>
                <a:lnTo>
                  <a:pt x="273" y="240"/>
                </a:lnTo>
                <a:lnTo>
                  <a:pt x="254" y="216"/>
                </a:lnTo>
                <a:lnTo>
                  <a:pt x="271" y="18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ea"/>
              <a:cs typeface="+mn-cs"/>
              <a:sym typeface="微软雅黑" panose="020B0503020204020204" pitchFamily="34" charset="-122"/>
            </a:endParaRPr>
          </a:p>
        </p:txBody>
      </p:sp>
      <p:sp>
        <p:nvSpPr>
          <p:cNvPr id="26" name="Freeform 273"/>
          <p:cNvSpPr>
            <a:spLocks noEditPoints="1"/>
          </p:cNvSpPr>
          <p:nvPr/>
        </p:nvSpPr>
        <p:spPr bwMode="auto">
          <a:xfrm>
            <a:off x="9712144" y="1728381"/>
            <a:ext cx="1349338" cy="952258"/>
          </a:xfrm>
          <a:custGeom>
            <a:avLst/>
            <a:gdLst>
              <a:gd name="T0" fmla="*/ 213 w 367"/>
              <a:gd name="T1" fmla="*/ 91 h 259"/>
              <a:gd name="T2" fmla="*/ 259 w 367"/>
              <a:gd name="T3" fmla="*/ 55 h 259"/>
              <a:gd name="T4" fmla="*/ 201 w 367"/>
              <a:gd name="T5" fmla="*/ 55 h 259"/>
              <a:gd name="T6" fmla="*/ 182 w 367"/>
              <a:gd name="T7" fmla="*/ 0 h 259"/>
              <a:gd name="T8" fmla="*/ 163 w 367"/>
              <a:gd name="T9" fmla="*/ 55 h 259"/>
              <a:gd name="T10" fmla="*/ 106 w 367"/>
              <a:gd name="T11" fmla="*/ 55 h 259"/>
              <a:gd name="T12" fmla="*/ 151 w 367"/>
              <a:gd name="T13" fmla="*/ 91 h 259"/>
              <a:gd name="T14" fmla="*/ 137 w 367"/>
              <a:gd name="T15" fmla="*/ 146 h 259"/>
              <a:gd name="T16" fmla="*/ 182 w 367"/>
              <a:gd name="T17" fmla="*/ 113 h 259"/>
              <a:gd name="T18" fmla="*/ 230 w 367"/>
              <a:gd name="T19" fmla="*/ 144 h 259"/>
              <a:gd name="T20" fmla="*/ 213 w 367"/>
              <a:gd name="T21" fmla="*/ 91 h 259"/>
              <a:gd name="T22" fmla="*/ 53 w 367"/>
              <a:gd name="T23" fmla="*/ 122 h 259"/>
              <a:gd name="T24" fmla="*/ 39 w 367"/>
              <a:gd name="T25" fmla="*/ 93 h 259"/>
              <a:gd name="T26" fmla="*/ 31 w 367"/>
              <a:gd name="T27" fmla="*/ 125 h 259"/>
              <a:gd name="T28" fmla="*/ 0 w 367"/>
              <a:gd name="T29" fmla="*/ 127 h 259"/>
              <a:gd name="T30" fmla="*/ 27 w 367"/>
              <a:gd name="T31" fmla="*/ 144 h 259"/>
              <a:gd name="T32" fmla="*/ 20 w 367"/>
              <a:gd name="T33" fmla="*/ 175 h 259"/>
              <a:gd name="T34" fmla="*/ 43 w 367"/>
              <a:gd name="T35" fmla="*/ 156 h 259"/>
              <a:gd name="T36" fmla="*/ 72 w 367"/>
              <a:gd name="T37" fmla="*/ 173 h 259"/>
              <a:gd name="T38" fmla="*/ 60 w 367"/>
              <a:gd name="T39" fmla="*/ 141 h 259"/>
              <a:gd name="T40" fmla="*/ 84 w 367"/>
              <a:gd name="T41" fmla="*/ 122 h 259"/>
              <a:gd name="T42" fmla="*/ 53 w 367"/>
              <a:gd name="T43" fmla="*/ 122 h 259"/>
              <a:gd name="T44" fmla="*/ 367 w 367"/>
              <a:gd name="T45" fmla="*/ 127 h 259"/>
              <a:gd name="T46" fmla="*/ 333 w 367"/>
              <a:gd name="T47" fmla="*/ 125 h 259"/>
              <a:gd name="T48" fmla="*/ 326 w 367"/>
              <a:gd name="T49" fmla="*/ 93 h 259"/>
              <a:gd name="T50" fmla="*/ 314 w 367"/>
              <a:gd name="T51" fmla="*/ 122 h 259"/>
              <a:gd name="T52" fmla="*/ 280 w 367"/>
              <a:gd name="T53" fmla="*/ 122 h 259"/>
              <a:gd name="T54" fmla="*/ 304 w 367"/>
              <a:gd name="T55" fmla="*/ 141 h 259"/>
              <a:gd name="T56" fmla="*/ 295 w 367"/>
              <a:gd name="T57" fmla="*/ 173 h 259"/>
              <a:gd name="T58" fmla="*/ 321 w 367"/>
              <a:gd name="T59" fmla="*/ 156 h 259"/>
              <a:gd name="T60" fmla="*/ 347 w 367"/>
              <a:gd name="T61" fmla="*/ 175 h 259"/>
              <a:gd name="T62" fmla="*/ 340 w 367"/>
              <a:gd name="T63" fmla="*/ 144 h 259"/>
              <a:gd name="T64" fmla="*/ 367 w 367"/>
              <a:gd name="T65" fmla="*/ 127 h 259"/>
              <a:gd name="T66" fmla="*/ 142 w 367"/>
              <a:gd name="T67" fmla="*/ 175 h 259"/>
              <a:gd name="T68" fmla="*/ 122 w 367"/>
              <a:gd name="T69" fmla="*/ 199 h 259"/>
              <a:gd name="T70" fmla="*/ 91 w 367"/>
              <a:gd name="T71" fmla="*/ 189 h 259"/>
              <a:gd name="T72" fmla="*/ 108 w 367"/>
              <a:gd name="T73" fmla="*/ 216 h 259"/>
              <a:gd name="T74" fmla="*/ 89 w 367"/>
              <a:gd name="T75" fmla="*/ 240 h 259"/>
              <a:gd name="T76" fmla="*/ 120 w 367"/>
              <a:gd name="T77" fmla="*/ 233 h 259"/>
              <a:gd name="T78" fmla="*/ 139 w 367"/>
              <a:gd name="T79" fmla="*/ 259 h 259"/>
              <a:gd name="T80" fmla="*/ 142 w 367"/>
              <a:gd name="T81" fmla="*/ 228 h 259"/>
              <a:gd name="T82" fmla="*/ 170 w 367"/>
              <a:gd name="T83" fmla="*/ 218 h 259"/>
              <a:gd name="T84" fmla="*/ 142 w 367"/>
              <a:gd name="T85" fmla="*/ 206 h 259"/>
              <a:gd name="T86" fmla="*/ 142 w 367"/>
              <a:gd name="T87" fmla="*/ 175 h 259"/>
              <a:gd name="T88" fmla="*/ 271 w 367"/>
              <a:gd name="T89" fmla="*/ 189 h 259"/>
              <a:gd name="T90" fmla="*/ 242 w 367"/>
              <a:gd name="T91" fmla="*/ 199 h 259"/>
              <a:gd name="T92" fmla="*/ 221 w 367"/>
              <a:gd name="T93" fmla="*/ 175 h 259"/>
              <a:gd name="T94" fmla="*/ 221 w 367"/>
              <a:gd name="T95" fmla="*/ 206 h 259"/>
              <a:gd name="T96" fmla="*/ 192 w 367"/>
              <a:gd name="T97" fmla="*/ 218 h 259"/>
              <a:gd name="T98" fmla="*/ 223 w 367"/>
              <a:gd name="T99" fmla="*/ 228 h 259"/>
              <a:gd name="T100" fmla="*/ 225 w 367"/>
              <a:gd name="T101" fmla="*/ 259 h 259"/>
              <a:gd name="T102" fmla="*/ 242 w 367"/>
              <a:gd name="T103" fmla="*/ 233 h 259"/>
              <a:gd name="T104" fmla="*/ 273 w 367"/>
              <a:gd name="T105" fmla="*/ 240 h 259"/>
              <a:gd name="T106" fmla="*/ 254 w 367"/>
              <a:gd name="T107" fmla="*/ 216 h 259"/>
              <a:gd name="T108" fmla="*/ 271 w 367"/>
              <a:gd name="T109" fmla="*/ 18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59">
                <a:moveTo>
                  <a:pt x="213" y="91"/>
                </a:moveTo>
                <a:lnTo>
                  <a:pt x="259" y="55"/>
                </a:lnTo>
                <a:lnTo>
                  <a:pt x="201" y="55"/>
                </a:lnTo>
                <a:lnTo>
                  <a:pt x="182" y="0"/>
                </a:lnTo>
                <a:lnTo>
                  <a:pt x="163" y="55"/>
                </a:lnTo>
                <a:lnTo>
                  <a:pt x="106" y="55"/>
                </a:lnTo>
                <a:lnTo>
                  <a:pt x="151" y="91"/>
                </a:lnTo>
                <a:lnTo>
                  <a:pt x="137" y="146"/>
                </a:lnTo>
                <a:lnTo>
                  <a:pt x="182" y="113"/>
                </a:lnTo>
                <a:lnTo>
                  <a:pt x="230" y="144"/>
                </a:lnTo>
                <a:lnTo>
                  <a:pt x="213" y="91"/>
                </a:lnTo>
                <a:close/>
                <a:moveTo>
                  <a:pt x="53" y="122"/>
                </a:moveTo>
                <a:lnTo>
                  <a:pt x="39" y="93"/>
                </a:lnTo>
                <a:lnTo>
                  <a:pt x="31" y="125"/>
                </a:lnTo>
                <a:lnTo>
                  <a:pt x="0" y="127"/>
                </a:lnTo>
                <a:lnTo>
                  <a:pt x="27" y="144"/>
                </a:lnTo>
                <a:lnTo>
                  <a:pt x="20" y="175"/>
                </a:lnTo>
                <a:lnTo>
                  <a:pt x="43" y="156"/>
                </a:lnTo>
                <a:lnTo>
                  <a:pt x="72" y="173"/>
                </a:lnTo>
                <a:lnTo>
                  <a:pt x="60" y="141"/>
                </a:lnTo>
                <a:lnTo>
                  <a:pt x="84" y="122"/>
                </a:lnTo>
                <a:lnTo>
                  <a:pt x="53" y="122"/>
                </a:lnTo>
                <a:close/>
                <a:moveTo>
                  <a:pt x="367" y="127"/>
                </a:moveTo>
                <a:lnTo>
                  <a:pt x="333" y="125"/>
                </a:lnTo>
                <a:lnTo>
                  <a:pt x="326" y="93"/>
                </a:lnTo>
                <a:lnTo>
                  <a:pt x="314" y="122"/>
                </a:lnTo>
                <a:lnTo>
                  <a:pt x="280" y="122"/>
                </a:lnTo>
                <a:lnTo>
                  <a:pt x="304" y="141"/>
                </a:lnTo>
                <a:lnTo>
                  <a:pt x="295" y="173"/>
                </a:lnTo>
                <a:lnTo>
                  <a:pt x="321" y="156"/>
                </a:lnTo>
                <a:lnTo>
                  <a:pt x="347" y="175"/>
                </a:lnTo>
                <a:lnTo>
                  <a:pt x="340" y="144"/>
                </a:lnTo>
                <a:lnTo>
                  <a:pt x="367" y="127"/>
                </a:lnTo>
                <a:close/>
                <a:moveTo>
                  <a:pt x="142" y="175"/>
                </a:moveTo>
                <a:lnTo>
                  <a:pt x="122" y="199"/>
                </a:lnTo>
                <a:lnTo>
                  <a:pt x="91" y="189"/>
                </a:lnTo>
                <a:lnTo>
                  <a:pt x="108" y="216"/>
                </a:lnTo>
                <a:lnTo>
                  <a:pt x="89" y="240"/>
                </a:lnTo>
                <a:lnTo>
                  <a:pt x="120" y="233"/>
                </a:lnTo>
                <a:lnTo>
                  <a:pt x="139" y="259"/>
                </a:lnTo>
                <a:lnTo>
                  <a:pt x="142" y="228"/>
                </a:lnTo>
                <a:lnTo>
                  <a:pt x="170" y="218"/>
                </a:lnTo>
                <a:lnTo>
                  <a:pt x="142" y="206"/>
                </a:lnTo>
                <a:lnTo>
                  <a:pt x="142" y="175"/>
                </a:lnTo>
                <a:close/>
                <a:moveTo>
                  <a:pt x="271" y="189"/>
                </a:moveTo>
                <a:lnTo>
                  <a:pt x="242" y="199"/>
                </a:lnTo>
                <a:lnTo>
                  <a:pt x="221" y="175"/>
                </a:lnTo>
                <a:lnTo>
                  <a:pt x="221" y="206"/>
                </a:lnTo>
                <a:lnTo>
                  <a:pt x="192" y="218"/>
                </a:lnTo>
                <a:lnTo>
                  <a:pt x="223" y="228"/>
                </a:lnTo>
                <a:lnTo>
                  <a:pt x="225" y="259"/>
                </a:lnTo>
                <a:lnTo>
                  <a:pt x="242" y="233"/>
                </a:lnTo>
                <a:lnTo>
                  <a:pt x="273" y="240"/>
                </a:lnTo>
                <a:lnTo>
                  <a:pt x="254" y="216"/>
                </a:lnTo>
                <a:lnTo>
                  <a:pt x="271" y="18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ea"/>
              <a:cs typeface="+mn-cs"/>
              <a:sym typeface="微软雅黑" panose="020B0503020204020204" pitchFamily="34" charset="-122"/>
            </a:endParaRPr>
          </a:p>
        </p:txBody>
      </p:sp>
      <p:sp>
        <p:nvSpPr>
          <p:cNvPr id="2"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L 形 26"/>
          <p:cNvSpPr/>
          <p:nvPr/>
        </p:nvSpPr>
        <p:spPr>
          <a:xfrm rot="13509573">
            <a:off x="3959475" y="2523192"/>
            <a:ext cx="674688" cy="665162"/>
          </a:xfrm>
          <a:prstGeom prst="corner">
            <a:avLst>
              <a:gd name="adj1" fmla="val 33246"/>
              <a:gd name="adj2" fmla="val 302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8" name="L 形 27"/>
          <p:cNvSpPr/>
          <p:nvPr/>
        </p:nvSpPr>
        <p:spPr>
          <a:xfrm rot="13509573">
            <a:off x="8036175" y="2523192"/>
            <a:ext cx="674688" cy="665162"/>
          </a:xfrm>
          <a:prstGeom prst="corner">
            <a:avLst>
              <a:gd name="adj1" fmla="val 33246"/>
              <a:gd name="adj2" fmla="val 302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9" name="六边形 28"/>
          <p:cNvSpPr/>
          <p:nvPr/>
        </p:nvSpPr>
        <p:spPr bwMode="auto">
          <a:xfrm>
            <a:off x="1343275" y="1870729"/>
            <a:ext cx="2282825" cy="1970088"/>
          </a:xfrm>
          <a:prstGeom prst="hexagon">
            <a:avLst>
              <a:gd name="adj" fmla="val 25000"/>
              <a:gd name="vf" fmla="val 115470"/>
            </a:avLst>
          </a:prstGeom>
          <a:solidFill>
            <a:srgbClr val="C0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mn-ea"/>
              <a:cs typeface="+mn-cs"/>
            </a:endParaRPr>
          </a:p>
        </p:txBody>
      </p:sp>
      <p:sp>
        <p:nvSpPr>
          <p:cNvPr id="30" name="KSO_Shape"/>
          <p:cNvSpPr/>
          <p:nvPr/>
        </p:nvSpPr>
        <p:spPr bwMode="auto">
          <a:xfrm>
            <a:off x="2024313" y="2043767"/>
            <a:ext cx="906462" cy="1011237"/>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31" name="矩形 30" descr="#clear#"/>
          <p:cNvSpPr>
            <a:spLocks noChangeArrowheads="1"/>
          </p:cNvSpPr>
          <p:nvPr/>
        </p:nvSpPr>
        <p:spPr bwMode="auto">
          <a:xfrm>
            <a:off x="1722688" y="3164542"/>
            <a:ext cx="15398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mn-ea"/>
                <a:ea typeface="+mn-ea"/>
                <a:cs typeface="+mn-cs"/>
              </a:rPr>
              <a:t>添加标题</a:t>
            </a:r>
          </a:p>
        </p:txBody>
      </p:sp>
      <p:sp>
        <p:nvSpPr>
          <p:cNvPr id="32" name="六边形 31"/>
          <p:cNvSpPr/>
          <p:nvPr/>
        </p:nvSpPr>
        <p:spPr bwMode="auto">
          <a:xfrm>
            <a:off x="5269163" y="1870729"/>
            <a:ext cx="2282825" cy="1970088"/>
          </a:xfrm>
          <a:prstGeom prst="hexagon">
            <a:avLst>
              <a:gd name="adj" fmla="val 25000"/>
              <a:gd name="vf" fmla="val 115470"/>
            </a:avLst>
          </a:prstGeom>
          <a:solidFill>
            <a:srgbClr val="C0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mn-ea"/>
              <a:cs typeface="+mn-cs"/>
            </a:endParaRPr>
          </a:p>
        </p:txBody>
      </p:sp>
      <p:sp>
        <p:nvSpPr>
          <p:cNvPr id="33" name="KSO_Shape"/>
          <p:cNvSpPr/>
          <p:nvPr/>
        </p:nvSpPr>
        <p:spPr bwMode="auto">
          <a:xfrm>
            <a:off x="5904163" y="2077104"/>
            <a:ext cx="1009650" cy="944563"/>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34" name="矩形 33" descr="#clear#"/>
          <p:cNvSpPr>
            <a:spLocks noChangeArrowheads="1"/>
          </p:cNvSpPr>
          <p:nvPr/>
        </p:nvSpPr>
        <p:spPr bwMode="auto">
          <a:xfrm>
            <a:off x="5640638" y="3164542"/>
            <a:ext cx="15398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mn-ea"/>
                <a:ea typeface="+mn-ea"/>
                <a:cs typeface="+mn-cs"/>
              </a:rPr>
              <a:t>添加标题</a:t>
            </a:r>
          </a:p>
        </p:txBody>
      </p:sp>
      <p:sp>
        <p:nvSpPr>
          <p:cNvPr id="35" name="六边形 34"/>
          <p:cNvSpPr/>
          <p:nvPr/>
        </p:nvSpPr>
        <p:spPr bwMode="auto">
          <a:xfrm>
            <a:off x="9195050" y="1870729"/>
            <a:ext cx="2282825" cy="1970088"/>
          </a:xfrm>
          <a:prstGeom prst="hexagon">
            <a:avLst>
              <a:gd name="adj" fmla="val 25000"/>
              <a:gd name="vf" fmla="val 115470"/>
            </a:avLst>
          </a:prstGeom>
          <a:solidFill>
            <a:srgbClr val="C0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mn-ea"/>
              <a:cs typeface="+mn-cs"/>
            </a:endParaRPr>
          </a:p>
        </p:txBody>
      </p:sp>
      <p:sp>
        <p:nvSpPr>
          <p:cNvPr id="36" name="KSO_Shape"/>
          <p:cNvSpPr/>
          <p:nvPr/>
        </p:nvSpPr>
        <p:spPr bwMode="auto">
          <a:xfrm>
            <a:off x="9857038" y="2196167"/>
            <a:ext cx="1009650" cy="706437"/>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37" name="矩形 36" descr="#clear#"/>
          <p:cNvSpPr>
            <a:spLocks noChangeArrowheads="1"/>
          </p:cNvSpPr>
          <p:nvPr/>
        </p:nvSpPr>
        <p:spPr bwMode="auto">
          <a:xfrm>
            <a:off x="9599863" y="3164542"/>
            <a:ext cx="1538287" cy="3683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mn-ea"/>
                <a:ea typeface="+mn-ea"/>
                <a:cs typeface="+mn-cs"/>
              </a:rPr>
              <a:t>添加标题</a:t>
            </a:r>
          </a:p>
        </p:txBody>
      </p:sp>
      <p:sp>
        <p:nvSpPr>
          <p:cNvPr id="38" name="矩形 37" descr="#clear#"/>
          <p:cNvSpPr>
            <a:spLocks noChangeArrowheads="1"/>
          </p:cNvSpPr>
          <p:nvPr/>
        </p:nvSpPr>
        <p:spPr bwMode="auto">
          <a:xfrm>
            <a:off x="1658047" y="3996024"/>
            <a:ext cx="1723549" cy="40011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C00000"/>
                </a:solidFill>
                <a:effectLst/>
                <a:uLnTx/>
                <a:uFillTx/>
                <a:latin typeface="+mn-ea"/>
                <a:ea typeface="+mn-ea"/>
                <a:cs typeface="+mn-cs"/>
              </a:rPr>
              <a:t>点击添加标题</a:t>
            </a:r>
          </a:p>
        </p:txBody>
      </p:sp>
      <p:sp>
        <p:nvSpPr>
          <p:cNvPr id="39" name="矩形 38" descr="#clear#"/>
          <p:cNvSpPr>
            <a:spLocks noChangeArrowheads="1"/>
          </p:cNvSpPr>
          <p:nvPr/>
        </p:nvSpPr>
        <p:spPr bwMode="auto">
          <a:xfrm>
            <a:off x="1658047" y="4466582"/>
            <a:ext cx="9742983" cy="230695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50000"/>
              </a:lnSpc>
              <a:spcBef>
                <a:spcPct val="0"/>
              </a:spcBef>
              <a:spcAft>
                <a:spcPct val="0"/>
              </a:spcAft>
              <a:buNone/>
              <a:defRPr/>
            </a:pPr>
            <a:r>
              <a:rPr lang="zh-CN" altLang="en-US" sz="1600">
                <a:solidFill>
                  <a:srgbClr val="C00000"/>
                </a:solidFill>
                <a:latin typeface="+mn-ea"/>
                <a:ea typeface="+mn-ea"/>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r>
              <a:rPr lang="zh-CN" altLang="en-US" sz="1600">
                <a:solidFill>
                  <a:srgbClr val="C00000"/>
                </a:solidFill>
                <a:latin typeface="+mn-ea"/>
                <a:ea typeface="+mn-ea"/>
                <a:sym typeface="+mn-ea"/>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endParaRPr kumimoji="0" lang="zh-CN" altLang="en-US" sz="1600" b="0" i="0" u="none" strike="noStrike" kern="1200" cap="none" spc="0" normalizeH="0" baseline="0" noProof="0">
              <a:ln>
                <a:noFill/>
              </a:ln>
              <a:solidFill>
                <a:srgbClr val="C00000"/>
              </a:solidFill>
              <a:effectLst/>
              <a:uLnTx/>
              <a:uFillTx/>
              <a:latin typeface="+mn-ea"/>
              <a:ea typeface="+mn-ea"/>
              <a:cs typeface="+mn-cs"/>
            </a:endParaRPr>
          </a:p>
          <a:p>
            <a:pPr lvl="0" fontAlgn="auto">
              <a:lnSpc>
                <a:spcPct val="150000"/>
              </a:lnSpc>
              <a:spcBef>
                <a:spcPct val="0"/>
              </a:spcBef>
              <a:spcAft>
                <a:spcPct val="0"/>
              </a:spcAft>
              <a:buNone/>
              <a:defRPr/>
            </a:pPr>
            <a:endParaRPr kumimoji="0" lang="zh-CN" altLang="en-US" sz="1600" b="0" i="0" u="none" strike="noStrike" kern="1200" cap="none" spc="0" normalizeH="0" baseline="0" noProof="0">
              <a:ln>
                <a:noFill/>
              </a:ln>
              <a:solidFill>
                <a:srgbClr val="C00000"/>
              </a:solidFill>
              <a:effectLst/>
              <a:uLnTx/>
              <a:uFillTx/>
              <a:latin typeface="+mn-ea"/>
              <a:ea typeface="+mn-ea"/>
              <a:cs typeface="+mn-cs"/>
            </a:endParaRPr>
          </a:p>
        </p:txBody>
      </p:sp>
      <p:cxnSp>
        <p:nvCxnSpPr>
          <p:cNvPr id="40" name="直接连接符 39"/>
          <p:cNvCxnSpPr/>
          <p:nvPr/>
        </p:nvCxnSpPr>
        <p:spPr>
          <a:xfrm>
            <a:off x="1753297" y="4457986"/>
            <a:ext cx="185102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p:bldP spid="32" grpId="0" animBg="1"/>
      <p:bldP spid="33" grpId="0" animBg="1"/>
      <p:bldP spid="34" grpId="0"/>
      <p:bldP spid="35" grpId="0" animBg="1"/>
      <p:bldP spid="36" grpId="0" animBg="1"/>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4"/>
          <p:cNvSpPr/>
          <p:nvPr/>
        </p:nvSpPr>
        <p:spPr>
          <a:xfrm>
            <a:off x="2060575" y="2008188"/>
            <a:ext cx="1366838" cy="1365250"/>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18" name="菱形 15"/>
          <p:cNvSpPr/>
          <p:nvPr/>
        </p:nvSpPr>
        <p:spPr>
          <a:xfrm>
            <a:off x="3568700" y="2008188"/>
            <a:ext cx="1365250" cy="1365250"/>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19" name="菱形 16"/>
          <p:cNvSpPr/>
          <p:nvPr/>
        </p:nvSpPr>
        <p:spPr>
          <a:xfrm>
            <a:off x="5075238" y="1670050"/>
            <a:ext cx="2041525" cy="2041525"/>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0" name="菱形 17"/>
          <p:cNvSpPr/>
          <p:nvPr/>
        </p:nvSpPr>
        <p:spPr>
          <a:xfrm>
            <a:off x="7258050" y="2008188"/>
            <a:ext cx="1365250" cy="1365250"/>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1" name="菱形 18"/>
          <p:cNvSpPr/>
          <p:nvPr/>
        </p:nvSpPr>
        <p:spPr>
          <a:xfrm>
            <a:off x="8764588" y="2008188"/>
            <a:ext cx="1366837" cy="1365250"/>
          </a:xfrm>
          <a:prstGeom prst="diamond">
            <a:avLst/>
          </a:prstGeom>
          <a:solidFill>
            <a:srgbClr val="C00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2" name="菱形 19"/>
          <p:cNvSpPr/>
          <p:nvPr/>
        </p:nvSpPr>
        <p:spPr>
          <a:xfrm>
            <a:off x="3236913" y="2854325"/>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3" name="菱形 20"/>
          <p:cNvSpPr/>
          <p:nvPr/>
        </p:nvSpPr>
        <p:spPr>
          <a:xfrm>
            <a:off x="4729163" y="2008188"/>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4" name="菱形 21"/>
          <p:cNvSpPr/>
          <p:nvPr/>
        </p:nvSpPr>
        <p:spPr>
          <a:xfrm>
            <a:off x="6931025" y="2851150"/>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5" name="菱形 22"/>
          <p:cNvSpPr/>
          <p:nvPr/>
        </p:nvSpPr>
        <p:spPr>
          <a:xfrm>
            <a:off x="8434388" y="2024063"/>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ea"/>
              <a:ea typeface="+mn-ea"/>
              <a:cs typeface="+mn-cs"/>
            </a:endParaRPr>
          </a:p>
        </p:txBody>
      </p:sp>
      <p:sp>
        <p:nvSpPr>
          <p:cNvPr id="26" name="文本框 85" descr="#clear#"/>
          <p:cNvSpPr txBox="1"/>
          <p:nvPr/>
        </p:nvSpPr>
        <p:spPr>
          <a:xfrm>
            <a:off x="5287963" y="3760341"/>
            <a:ext cx="1616075" cy="33855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C00000"/>
                </a:solidFill>
                <a:effectLst/>
                <a:uLnTx/>
                <a:uFillTx/>
                <a:latin typeface="+mn-ea"/>
                <a:ea typeface="+mn-ea"/>
                <a:cs typeface="+mn-cs"/>
              </a:rPr>
              <a:t>点击添加标题</a:t>
            </a:r>
          </a:p>
        </p:txBody>
      </p:sp>
      <p:sp>
        <p:nvSpPr>
          <p:cNvPr id="41" name="文本框 86" descr="#clear#"/>
          <p:cNvSpPr txBox="1"/>
          <p:nvPr/>
        </p:nvSpPr>
        <p:spPr>
          <a:xfrm>
            <a:off x="3530600" y="3540125"/>
            <a:ext cx="1439863" cy="33855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C00000"/>
                </a:solidFill>
                <a:effectLst/>
                <a:uLnTx/>
                <a:uFillTx/>
                <a:latin typeface="+mn-ea"/>
                <a:ea typeface="+mn-ea"/>
                <a:cs typeface="+mn-cs"/>
              </a:rPr>
              <a:t>点击添加标题</a:t>
            </a:r>
          </a:p>
        </p:txBody>
      </p:sp>
      <p:sp>
        <p:nvSpPr>
          <p:cNvPr id="42" name="文本框 87" descr="#clear#"/>
          <p:cNvSpPr txBox="1"/>
          <p:nvPr/>
        </p:nvSpPr>
        <p:spPr>
          <a:xfrm>
            <a:off x="2017713" y="3540125"/>
            <a:ext cx="1441450" cy="33855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C00000"/>
                </a:solidFill>
                <a:effectLst/>
                <a:uLnTx/>
                <a:uFillTx/>
                <a:latin typeface="+mn-ea"/>
                <a:ea typeface="+mn-ea"/>
                <a:cs typeface="+mn-cs"/>
              </a:rPr>
              <a:t>点击添加标题</a:t>
            </a:r>
          </a:p>
        </p:txBody>
      </p:sp>
      <p:sp>
        <p:nvSpPr>
          <p:cNvPr id="43" name="文本框 88" descr="#clear#"/>
          <p:cNvSpPr txBox="1"/>
          <p:nvPr/>
        </p:nvSpPr>
        <p:spPr>
          <a:xfrm>
            <a:off x="8732838" y="3540125"/>
            <a:ext cx="1441450" cy="33855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C00000"/>
                </a:solidFill>
                <a:effectLst/>
                <a:uLnTx/>
                <a:uFillTx/>
                <a:latin typeface="+mn-ea"/>
                <a:ea typeface="+mn-ea"/>
                <a:cs typeface="+mn-cs"/>
              </a:rPr>
              <a:t>点击添加标题</a:t>
            </a:r>
          </a:p>
        </p:txBody>
      </p:sp>
      <p:sp>
        <p:nvSpPr>
          <p:cNvPr id="44" name="文本框 89" descr="#clear#"/>
          <p:cNvSpPr txBox="1"/>
          <p:nvPr/>
        </p:nvSpPr>
        <p:spPr>
          <a:xfrm>
            <a:off x="7221538" y="3540125"/>
            <a:ext cx="1439862" cy="33855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rgbClr val="C00000"/>
                </a:solidFill>
                <a:effectLst/>
                <a:uLnTx/>
                <a:uFillTx/>
                <a:latin typeface="+mn-ea"/>
                <a:ea typeface="+mn-ea"/>
                <a:cs typeface="+mn-cs"/>
              </a:rPr>
              <a:t>点击添加标题</a:t>
            </a:r>
          </a:p>
        </p:txBody>
      </p:sp>
      <p:sp>
        <p:nvSpPr>
          <p:cNvPr id="45" name="KSO_Shape"/>
          <p:cNvSpPr/>
          <p:nvPr/>
        </p:nvSpPr>
        <p:spPr bwMode="auto">
          <a:xfrm>
            <a:off x="2490788" y="2392363"/>
            <a:ext cx="590550" cy="53498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ea typeface="+mn-ea"/>
              <a:cs typeface="+mn-cs"/>
            </a:endParaRPr>
          </a:p>
        </p:txBody>
      </p:sp>
      <p:sp>
        <p:nvSpPr>
          <p:cNvPr id="46" name="KSO_Shape"/>
          <p:cNvSpPr/>
          <p:nvPr/>
        </p:nvSpPr>
        <p:spPr bwMode="auto">
          <a:xfrm>
            <a:off x="4059238" y="2428875"/>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ea typeface="+mn-ea"/>
              <a:cs typeface="+mn-cs"/>
            </a:endParaRPr>
          </a:p>
        </p:txBody>
      </p:sp>
      <p:sp>
        <p:nvSpPr>
          <p:cNvPr id="47" name="KSO_Shape"/>
          <p:cNvSpPr/>
          <p:nvPr/>
        </p:nvSpPr>
        <p:spPr bwMode="auto">
          <a:xfrm>
            <a:off x="5789613" y="2384425"/>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ea typeface="+mn-ea"/>
              <a:cs typeface="+mn-cs"/>
            </a:endParaRPr>
          </a:p>
        </p:txBody>
      </p:sp>
      <p:sp>
        <p:nvSpPr>
          <p:cNvPr id="48" name="KSO_Shape"/>
          <p:cNvSpPr/>
          <p:nvPr/>
        </p:nvSpPr>
        <p:spPr bwMode="auto">
          <a:xfrm>
            <a:off x="7729538" y="2478088"/>
            <a:ext cx="422275" cy="427037"/>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ea typeface="+mn-ea"/>
              <a:cs typeface="+mn-cs"/>
            </a:endParaRPr>
          </a:p>
        </p:txBody>
      </p:sp>
      <p:sp>
        <p:nvSpPr>
          <p:cNvPr id="49" name="KSO_Shape"/>
          <p:cNvSpPr/>
          <p:nvPr/>
        </p:nvSpPr>
        <p:spPr>
          <a:xfrm>
            <a:off x="9240838" y="2493963"/>
            <a:ext cx="412750" cy="395287"/>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cs typeface="+mn-cs"/>
            </a:endParaRPr>
          </a:p>
        </p:txBody>
      </p:sp>
      <p:sp>
        <p:nvSpPr>
          <p:cNvPr id="50" name="矩形 33" descr="#clear#"/>
          <p:cNvSpPr>
            <a:spLocks noChangeArrowheads="1"/>
          </p:cNvSpPr>
          <p:nvPr/>
        </p:nvSpPr>
        <p:spPr bwMode="auto">
          <a:xfrm>
            <a:off x="1968135" y="4733457"/>
            <a:ext cx="8565695" cy="1200329"/>
          </a:xfrm>
          <a:prstGeom prst="rect">
            <a:avLst/>
          </a:prstGeom>
          <a:noFill/>
          <a:ln>
            <a:noFill/>
          </a:ln>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defTabSz="1218565">
              <a:lnSpc>
                <a:spcPct val="150000"/>
              </a:lnSpc>
              <a:spcBef>
                <a:spcPct val="0"/>
              </a:spcBef>
              <a:buNone/>
            </a:pPr>
            <a:r>
              <a:rPr lang="zh-CN" altLang="en-US" sz="1600">
                <a:solidFill>
                  <a:srgbClr val="C00000"/>
                </a:solidFill>
                <a:latin typeface="+mn-ea"/>
                <a:ea typeface="+mn-ea"/>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p>
        </p:txBody>
      </p:sp>
      <p:sp>
        <p:nvSpPr>
          <p:cNvPr id="33" name="矩形 33" descr="#clear#"/>
          <p:cNvSpPr>
            <a:spLocks noChangeArrowheads="1"/>
          </p:cNvSpPr>
          <p:nvPr/>
        </p:nvSpPr>
        <p:spPr bwMode="auto">
          <a:xfrm>
            <a:off x="2017714" y="4336405"/>
            <a:ext cx="2425700" cy="507831"/>
          </a:xfrm>
          <a:prstGeom prst="rect">
            <a:avLst/>
          </a:prstGeom>
          <a:noFill/>
          <a:ln>
            <a:noFill/>
          </a:ln>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defTabSz="1218565">
              <a:lnSpc>
                <a:spcPct val="150000"/>
              </a:lnSpc>
              <a:spcBef>
                <a:spcPct val="0"/>
              </a:spcBef>
              <a:buNone/>
            </a:pPr>
            <a:r>
              <a:rPr lang="zh-CN" altLang="en-US" sz="1800" b="1">
                <a:solidFill>
                  <a:srgbClr val="C00000"/>
                </a:solidFill>
                <a:latin typeface="+mn-ea"/>
                <a:ea typeface="+mn-ea"/>
              </a:rPr>
              <a:t>点击输入标题内容</a:t>
            </a:r>
          </a:p>
        </p:txBody>
      </p:sp>
      <p:sp>
        <p:nvSpPr>
          <p:cNvPr id="2"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8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13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130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130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13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19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19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19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19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19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190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grpId="0" nodeType="withEffect">
                                  <p:stCondLst>
                                    <p:cond delay="2100"/>
                                  </p:stCondLst>
                                  <p:iterate type="wd">
                                    <p:tmPct val="10000"/>
                                  </p:iterate>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grpId="0" nodeType="withEffect">
                                  <p:stCondLst>
                                    <p:cond delay="2100"/>
                                  </p:stCondLst>
                                  <p:iterate type="wd">
                                    <p:tmPct val="10000"/>
                                  </p:iterate>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41" grpId="0"/>
      <p:bldP spid="42" grpId="0"/>
      <p:bldP spid="43" grpId="0"/>
      <p:bldP spid="44" grpId="0"/>
      <p:bldP spid="50"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03" y="303957"/>
            <a:ext cx="1947526" cy="1314580"/>
          </a:xfrm>
          <a:prstGeom prst="rect">
            <a:avLst/>
          </a:prstGeom>
        </p:spPr>
      </p:pic>
      <p:grpSp>
        <p:nvGrpSpPr>
          <p:cNvPr id="5" name="组合 4"/>
          <p:cNvGrpSpPr/>
          <p:nvPr/>
        </p:nvGrpSpPr>
        <p:grpSpPr>
          <a:xfrm>
            <a:off x="5600392" y="1877695"/>
            <a:ext cx="1550244" cy="1550242"/>
            <a:chOff x="1592623" y="1723873"/>
            <a:chExt cx="1956689" cy="1956687"/>
          </a:xfrm>
        </p:grpSpPr>
        <p:sp>
          <p:nvSpPr>
            <p:cNvPr id="6" name="圆角矩形 5"/>
            <p:cNvSpPr/>
            <p:nvPr/>
          </p:nvSpPr>
          <p:spPr>
            <a:xfrm>
              <a:off x="1592623" y="1723873"/>
              <a:ext cx="1956689" cy="1956687"/>
            </a:xfrm>
            <a:prstGeom prst="roundRect">
              <a:avLst>
                <a:gd name="adj" fmla="val 7578"/>
              </a:avLst>
            </a:prstGeom>
            <a:gradFill>
              <a:gsLst>
                <a:gs pos="0">
                  <a:srgbClr val="FFE897"/>
                </a:gs>
                <a:gs pos="100000">
                  <a:srgbClr val="FFCD5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3" name="矩形 2"/>
            <p:cNvSpPr/>
            <p:nvPr/>
          </p:nvSpPr>
          <p:spPr>
            <a:xfrm>
              <a:off x="1709192" y="2194385"/>
              <a:ext cx="1723550" cy="1015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rPr>
                <a:t>叁</a:t>
              </a:r>
            </a:p>
          </p:txBody>
        </p:sp>
        <p:sp>
          <p:nvSpPr>
            <p:cNvPr id="8" name="圆角矩形 7"/>
            <p:cNvSpPr/>
            <p:nvPr/>
          </p:nvSpPr>
          <p:spPr>
            <a:xfrm>
              <a:off x="1725135" y="1856385"/>
              <a:ext cx="1691665" cy="1691663"/>
            </a:xfrm>
            <a:prstGeom prst="roundRect">
              <a:avLst>
                <a:gd name="adj" fmla="val 4289"/>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318683" y="3800714"/>
            <a:ext cx="6113660" cy="684000"/>
            <a:chOff x="3371481" y="1226737"/>
            <a:chExt cx="6113660" cy="684000"/>
          </a:xfrm>
        </p:grpSpPr>
        <p:sp>
          <p:nvSpPr>
            <p:cNvPr id="10" name="圆角矩形 9"/>
            <p:cNvSpPr/>
            <p:nvPr/>
          </p:nvSpPr>
          <p:spPr>
            <a:xfrm>
              <a:off x="3371481" y="1226737"/>
              <a:ext cx="6113660" cy="684000"/>
            </a:xfrm>
            <a:prstGeom prst="roundRect">
              <a:avLst>
                <a:gd name="adj" fmla="val 10870"/>
              </a:avLst>
            </a:prstGeom>
            <a:gradFill>
              <a:gsLst>
                <a:gs pos="0">
                  <a:srgbClr val="FFE897"/>
                </a:gs>
                <a:gs pos="100000">
                  <a:srgbClr val="FFCD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05"/>
            <p:cNvSpPr txBox="1">
              <a:spLocks noChangeArrowheads="1"/>
            </p:cNvSpPr>
            <p:nvPr/>
          </p:nvSpPr>
          <p:spPr bwMode="auto">
            <a:xfrm>
              <a:off x="4129375" y="1321199"/>
              <a:ext cx="4597871" cy="495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200"/>
                <a:t>请在此输入第三章标题</a:t>
              </a: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 y="5948680"/>
            <a:ext cx="1217295" cy="1085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60823" y="1960141"/>
            <a:ext cx="10048050" cy="899150"/>
            <a:chOff x="1460823" y="1960141"/>
            <a:chExt cx="10048050" cy="899150"/>
          </a:xfrm>
        </p:grpSpPr>
        <p:grpSp>
          <p:nvGrpSpPr>
            <p:cNvPr id="10" name="组合 9"/>
            <p:cNvGrpSpPr/>
            <p:nvPr/>
          </p:nvGrpSpPr>
          <p:grpSpPr>
            <a:xfrm>
              <a:off x="1460823" y="1960141"/>
              <a:ext cx="2738036" cy="795162"/>
              <a:chOff x="2026415" y="1565048"/>
              <a:chExt cx="2738036" cy="795162"/>
            </a:xfrm>
          </p:grpSpPr>
          <p:grpSp>
            <p:nvGrpSpPr>
              <p:cNvPr id="11" name="组合 10"/>
              <p:cNvGrpSpPr/>
              <p:nvPr/>
            </p:nvGrpSpPr>
            <p:grpSpPr>
              <a:xfrm>
                <a:off x="2026415" y="1565048"/>
                <a:ext cx="2738036" cy="795162"/>
                <a:chOff x="2110188" y="2424764"/>
                <a:chExt cx="3604812" cy="1046885"/>
              </a:xfrm>
            </p:grpSpPr>
            <p:sp>
              <p:nvSpPr>
                <p:cNvPr id="14" name="Rectangle 5"/>
                <p:cNvSpPr>
                  <a:spLocks noChangeArrowheads="1"/>
                </p:cNvSpPr>
                <p:nvPr/>
              </p:nvSpPr>
              <p:spPr bwMode="auto">
                <a:xfrm>
                  <a:off x="3189242" y="2640758"/>
                  <a:ext cx="1829061"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15" name="Freeform 6"/>
                <p:cNvSpPr/>
                <p:nvPr/>
              </p:nvSpPr>
              <p:spPr bwMode="auto">
                <a:xfrm>
                  <a:off x="2110188" y="2424764"/>
                  <a:ext cx="484379" cy="1046885"/>
                </a:xfrm>
                <a:custGeom>
                  <a:avLst/>
                  <a:gdLst>
                    <a:gd name="T0" fmla="*/ 187 w 392"/>
                    <a:gd name="T1" fmla="*/ 0 h 847"/>
                    <a:gd name="T2" fmla="*/ 47 w 392"/>
                    <a:gd name="T3" fmla="*/ 87 h 847"/>
                    <a:gd name="T4" fmla="*/ 1 w 392"/>
                    <a:gd name="T5" fmla="*/ 137 h 847"/>
                    <a:gd name="T6" fmla="*/ 1 w 392"/>
                    <a:gd name="T7" fmla="*/ 299 h 847"/>
                    <a:gd name="T8" fmla="*/ 57 w 392"/>
                    <a:gd name="T9" fmla="*/ 336 h 847"/>
                    <a:gd name="T10" fmla="*/ 122 w 392"/>
                    <a:gd name="T11" fmla="*/ 337 h 847"/>
                    <a:gd name="T12" fmla="*/ 124 w 392"/>
                    <a:gd name="T13" fmla="*/ 805 h 847"/>
                    <a:gd name="T14" fmla="*/ 179 w 392"/>
                    <a:gd name="T15" fmla="*/ 846 h 847"/>
                    <a:gd name="T16" fmla="*/ 353 w 392"/>
                    <a:gd name="T17" fmla="*/ 846 h 847"/>
                    <a:gd name="T18" fmla="*/ 392 w 392"/>
                    <a:gd name="T19" fmla="*/ 807 h 847"/>
                    <a:gd name="T20" fmla="*/ 389 w 392"/>
                    <a:gd name="T21" fmla="*/ 21 h 847"/>
                    <a:gd name="T22" fmla="*/ 346 w 392"/>
                    <a:gd name="T23" fmla="*/ 0 h 847"/>
                    <a:gd name="T24" fmla="*/ 187 w 392"/>
                    <a:gd name="T25"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846">
                      <a:moveTo>
                        <a:pt x="187" y="0"/>
                      </a:moveTo>
                      <a:cubicBezTo>
                        <a:pt x="187" y="0"/>
                        <a:pt x="152" y="61"/>
                        <a:pt x="47" y="87"/>
                      </a:cubicBezTo>
                      <a:cubicBezTo>
                        <a:pt x="47" y="87"/>
                        <a:pt x="1" y="92"/>
                        <a:pt x="1" y="137"/>
                      </a:cubicBezTo>
                      <a:cubicBezTo>
                        <a:pt x="1" y="299"/>
                        <a:pt x="1" y="299"/>
                        <a:pt x="1" y="299"/>
                      </a:cubicBezTo>
                      <a:cubicBezTo>
                        <a:pt x="1" y="299"/>
                        <a:pt x="0" y="339"/>
                        <a:pt x="57" y="336"/>
                      </a:cubicBezTo>
                      <a:cubicBezTo>
                        <a:pt x="122" y="337"/>
                        <a:pt x="122" y="337"/>
                        <a:pt x="122" y="337"/>
                      </a:cubicBezTo>
                      <a:cubicBezTo>
                        <a:pt x="124" y="805"/>
                        <a:pt x="124" y="805"/>
                        <a:pt x="124" y="805"/>
                      </a:cubicBezTo>
                      <a:cubicBezTo>
                        <a:pt x="124" y="805"/>
                        <a:pt x="123" y="846"/>
                        <a:pt x="179" y="846"/>
                      </a:cubicBezTo>
                      <a:cubicBezTo>
                        <a:pt x="234" y="846"/>
                        <a:pt x="353" y="846"/>
                        <a:pt x="353" y="846"/>
                      </a:cubicBezTo>
                      <a:cubicBezTo>
                        <a:pt x="353" y="846"/>
                        <a:pt x="392" y="847"/>
                        <a:pt x="392" y="807"/>
                      </a:cubicBezTo>
                      <a:cubicBezTo>
                        <a:pt x="389" y="21"/>
                        <a:pt x="389" y="21"/>
                        <a:pt x="389" y="21"/>
                      </a:cubicBezTo>
                      <a:cubicBezTo>
                        <a:pt x="389" y="21"/>
                        <a:pt x="390" y="0"/>
                        <a:pt x="346" y="0"/>
                      </a:cubicBezTo>
                      <a:cubicBezTo>
                        <a:pt x="346" y="0"/>
                        <a:pt x="192" y="0"/>
                        <a:pt x="187" y="0"/>
                      </a:cubicBez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16" name="Freeform 7"/>
                <p:cNvSpPr/>
                <p:nvPr/>
              </p:nvSpPr>
              <p:spPr bwMode="auto">
                <a:xfrm>
                  <a:off x="2218645" y="2524029"/>
                  <a:ext cx="272981" cy="863059"/>
                </a:xfrm>
                <a:custGeom>
                  <a:avLst/>
                  <a:gdLst>
                    <a:gd name="T0" fmla="*/ 0 w 221"/>
                    <a:gd name="T1" fmla="*/ 99 h 699"/>
                    <a:gd name="T2" fmla="*/ 137 w 221"/>
                    <a:gd name="T3" fmla="*/ 0 h 699"/>
                    <a:gd name="T4" fmla="*/ 221 w 221"/>
                    <a:gd name="T5" fmla="*/ 0 h 699"/>
                    <a:gd name="T6" fmla="*/ 221 w 221"/>
                    <a:gd name="T7" fmla="*/ 699 h 699"/>
                    <a:gd name="T8" fmla="*/ 96 w 221"/>
                    <a:gd name="T9" fmla="*/ 699 h 699"/>
                    <a:gd name="T10" fmla="*/ 96 w 221"/>
                    <a:gd name="T11" fmla="*/ 187 h 699"/>
                    <a:gd name="T12" fmla="*/ 0 w 221"/>
                    <a:gd name="T13" fmla="*/ 187 h 699"/>
                    <a:gd name="T14" fmla="*/ 0 w 221"/>
                    <a:gd name="T15" fmla="*/ 99 h 6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699">
                      <a:moveTo>
                        <a:pt x="0" y="99"/>
                      </a:moveTo>
                      <a:cubicBezTo>
                        <a:pt x="96" y="99"/>
                        <a:pt x="118" y="53"/>
                        <a:pt x="137" y="0"/>
                      </a:cubicBezTo>
                      <a:cubicBezTo>
                        <a:pt x="221" y="0"/>
                        <a:pt x="221" y="0"/>
                        <a:pt x="221" y="0"/>
                      </a:cubicBezTo>
                      <a:cubicBezTo>
                        <a:pt x="221" y="699"/>
                        <a:pt x="221" y="699"/>
                        <a:pt x="221" y="699"/>
                      </a:cubicBezTo>
                      <a:cubicBezTo>
                        <a:pt x="96" y="699"/>
                        <a:pt x="96" y="699"/>
                        <a:pt x="96" y="699"/>
                      </a:cubicBezTo>
                      <a:cubicBezTo>
                        <a:pt x="96" y="187"/>
                        <a:pt x="96" y="187"/>
                        <a:pt x="96" y="187"/>
                      </a:cubicBezTo>
                      <a:cubicBezTo>
                        <a:pt x="0" y="187"/>
                        <a:pt x="0" y="187"/>
                        <a:pt x="0" y="187"/>
                      </a:cubicBezTo>
                      <a:lnTo>
                        <a:pt x="0" y="99"/>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17" name="Freeform 8"/>
                <p:cNvSpPr/>
                <p:nvPr/>
              </p:nvSpPr>
              <p:spPr bwMode="auto">
                <a:xfrm>
                  <a:off x="2491625" y="2725319"/>
                  <a:ext cx="386033" cy="744493"/>
                </a:xfrm>
                <a:custGeom>
                  <a:avLst/>
                  <a:gdLst>
                    <a:gd name="T0" fmla="*/ 81 w 420"/>
                    <a:gd name="T1" fmla="*/ 0 h 810"/>
                    <a:gd name="T2" fmla="*/ 420 w 420"/>
                    <a:gd name="T3" fmla="*/ 0 h 810"/>
                    <a:gd name="T4" fmla="*/ 420 w 420"/>
                    <a:gd name="T5" fmla="*/ 808 h 810"/>
                    <a:gd name="T6" fmla="*/ 0 w 420"/>
                    <a:gd name="T7" fmla="*/ 810 h 810"/>
                    <a:gd name="T8" fmla="*/ 81 w 420"/>
                    <a:gd name="T9" fmla="*/ 0 h 810"/>
                  </a:gdLst>
                  <a:ahLst/>
                  <a:cxnLst>
                    <a:cxn ang="0">
                      <a:pos x="T0" y="T1"/>
                    </a:cxn>
                    <a:cxn ang="0">
                      <a:pos x="T2" y="T3"/>
                    </a:cxn>
                    <a:cxn ang="0">
                      <a:pos x="T4" y="T5"/>
                    </a:cxn>
                    <a:cxn ang="0">
                      <a:pos x="T6" y="T7"/>
                    </a:cxn>
                    <a:cxn ang="0">
                      <a:pos x="T8" y="T9"/>
                    </a:cxn>
                  </a:cxnLst>
                  <a:rect l="0" t="0" r="r" b="b"/>
                  <a:pathLst>
                    <a:path w="420" h="810">
                      <a:moveTo>
                        <a:pt x="81" y="0"/>
                      </a:moveTo>
                      <a:lnTo>
                        <a:pt x="420" y="0"/>
                      </a:lnTo>
                      <a:lnTo>
                        <a:pt x="420" y="808"/>
                      </a:lnTo>
                      <a:lnTo>
                        <a:pt x="0" y="810"/>
                      </a:lnTo>
                      <a:lnTo>
                        <a:pt x="81" y="0"/>
                      </a:ln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18" name="Freeform 9"/>
                <p:cNvSpPr/>
                <p:nvPr/>
              </p:nvSpPr>
              <p:spPr bwMode="auto">
                <a:xfrm>
                  <a:off x="2877658" y="2640758"/>
                  <a:ext cx="311584" cy="827213"/>
                </a:xfrm>
                <a:custGeom>
                  <a:avLst/>
                  <a:gdLst>
                    <a:gd name="T0" fmla="*/ 339 w 339"/>
                    <a:gd name="T1" fmla="*/ 0 h 900"/>
                    <a:gd name="T2" fmla="*/ 339 w 339"/>
                    <a:gd name="T3" fmla="*/ 812 h 900"/>
                    <a:gd name="T4" fmla="*/ 0 w 339"/>
                    <a:gd name="T5" fmla="*/ 900 h 900"/>
                    <a:gd name="T6" fmla="*/ 0 w 339"/>
                    <a:gd name="T7" fmla="*/ 92 h 900"/>
                    <a:gd name="T8" fmla="*/ 339 w 339"/>
                    <a:gd name="T9" fmla="*/ 0 h 900"/>
                  </a:gdLst>
                  <a:ahLst/>
                  <a:cxnLst>
                    <a:cxn ang="0">
                      <a:pos x="T0" y="T1"/>
                    </a:cxn>
                    <a:cxn ang="0">
                      <a:pos x="T2" y="T3"/>
                    </a:cxn>
                    <a:cxn ang="0">
                      <a:pos x="T4" y="T5"/>
                    </a:cxn>
                    <a:cxn ang="0">
                      <a:pos x="T6" y="T7"/>
                    </a:cxn>
                    <a:cxn ang="0">
                      <a:pos x="T8" y="T9"/>
                    </a:cxn>
                  </a:cxnLst>
                  <a:rect l="0" t="0" r="r" b="b"/>
                  <a:pathLst>
                    <a:path w="339" h="900">
                      <a:moveTo>
                        <a:pt x="339" y="0"/>
                      </a:moveTo>
                      <a:lnTo>
                        <a:pt x="339" y="812"/>
                      </a:lnTo>
                      <a:lnTo>
                        <a:pt x="0" y="900"/>
                      </a:lnTo>
                      <a:lnTo>
                        <a:pt x="0" y="92"/>
                      </a:lnTo>
                      <a:lnTo>
                        <a:pt x="339"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19" name="Freeform 10"/>
                <p:cNvSpPr/>
                <p:nvPr/>
              </p:nvSpPr>
              <p:spPr bwMode="auto">
                <a:xfrm>
                  <a:off x="5018302" y="2640758"/>
                  <a:ext cx="316179" cy="825375"/>
                </a:xfrm>
                <a:custGeom>
                  <a:avLst/>
                  <a:gdLst>
                    <a:gd name="T0" fmla="*/ 0 w 344"/>
                    <a:gd name="T1" fmla="*/ 0 h 898"/>
                    <a:gd name="T2" fmla="*/ 0 w 344"/>
                    <a:gd name="T3" fmla="*/ 812 h 898"/>
                    <a:gd name="T4" fmla="*/ 344 w 344"/>
                    <a:gd name="T5" fmla="*/ 898 h 898"/>
                    <a:gd name="T6" fmla="*/ 344 w 344"/>
                    <a:gd name="T7" fmla="*/ 92 h 898"/>
                    <a:gd name="T8" fmla="*/ 0 w 344"/>
                    <a:gd name="T9" fmla="*/ 0 h 898"/>
                  </a:gdLst>
                  <a:ahLst/>
                  <a:cxnLst>
                    <a:cxn ang="0">
                      <a:pos x="T0" y="T1"/>
                    </a:cxn>
                    <a:cxn ang="0">
                      <a:pos x="T2" y="T3"/>
                    </a:cxn>
                    <a:cxn ang="0">
                      <a:pos x="T4" y="T5"/>
                    </a:cxn>
                    <a:cxn ang="0">
                      <a:pos x="T6" y="T7"/>
                    </a:cxn>
                    <a:cxn ang="0">
                      <a:pos x="T8" y="T9"/>
                    </a:cxn>
                  </a:cxnLst>
                  <a:rect l="0" t="0" r="r" b="b"/>
                  <a:pathLst>
                    <a:path w="344" h="898">
                      <a:moveTo>
                        <a:pt x="0" y="0"/>
                      </a:moveTo>
                      <a:lnTo>
                        <a:pt x="0" y="812"/>
                      </a:lnTo>
                      <a:lnTo>
                        <a:pt x="344" y="898"/>
                      </a:lnTo>
                      <a:lnTo>
                        <a:pt x="344" y="92"/>
                      </a:lnTo>
                      <a:lnTo>
                        <a:pt x="0"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0" name="Rectangle 11"/>
                <p:cNvSpPr>
                  <a:spLocks noChangeArrowheads="1"/>
                </p:cNvSpPr>
                <p:nvPr/>
              </p:nvSpPr>
              <p:spPr bwMode="auto">
                <a:xfrm>
                  <a:off x="5334482" y="2725319"/>
                  <a:ext cx="380518" cy="740816"/>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1" name="Freeform 14"/>
                <p:cNvSpPr/>
                <p:nvPr/>
              </p:nvSpPr>
              <p:spPr bwMode="auto">
                <a:xfrm>
                  <a:off x="2218645" y="2524029"/>
                  <a:ext cx="272981" cy="863059"/>
                </a:xfrm>
                <a:custGeom>
                  <a:avLst/>
                  <a:gdLst>
                    <a:gd name="T0" fmla="*/ 0 w 221"/>
                    <a:gd name="T1" fmla="*/ 99 h 699"/>
                    <a:gd name="T2" fmla="*/ 137 w 221"/>
                    <a:gd name="T3" fmla="*/ 0 h 699"/>
                    <a:gd name="T4" fmla="*/ 221 w 221"/>
                    <a:gd name="T5" fmla="*/ 0 h 699"/>
                    <a:gd name="T6" fmla="*/ 221 w 221"/>
                    <a:gd name="T7" fmla="*/ 699 h 699"/>
                    <a:gd name="T8" fmla="*/ 96 w 221"/>
                    <a:gd name="T9" fmla="*/ 699 h 699"/>
                    <a:gd name="T10" fmla="*/ 96 w 221"/>
                    <a:gd name="T11" fmla="*/ 187 h 699"/>
                    <a:gd name="T12" fmla="*/ 0 w 221"/>
                    <a:gd name="T13" fmla="*/ 187 h 699"/>
                    <a:gd name="T14" fmla="*/ 0 w 221"/>
                    <a:gd name="T15" fmla="*/ 99 h 6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699">
                      <a:moveTo>
                        <a:pt x="0" y="99"/>
                      </a:moveTo>
                      <a:cubicBezTo>
                        <a:pt x="96" y="99"/>
                        <a:pt x="118" y="53"/>
                        <a:pt x="137" y="0"/>
                      </a:cubicBezTo>
                      <a:cubicBezTo>
                        <a:pt x="221" y="0"/>
                        <a:pt x="221" y="0"/>
                        <a:pt x="221" y="0"/>
                      </a:cubicBezTo>
                      <a:cubicBezTo>
                        <a:pt x="221" y="699"/>
                        <a:pt x="221" y="699"/>
                        <a:pt x="221" y="699"/>
                      </a:cubicBezTo>
                      <a:cubicBezTo>
                        <a:pt x="96" y="699"/>
                        <a:pt x="96" y="699"/>
                        <a:pt x="96" y="699"/>
                      </a:cubicBezTo>
                      <a:cubicBezTo>
                        <a:pt x="96" y="187"/>
                        <a:pt x="96" y="187"/>
                        <a:pt x="96" y="187"/>
                      </a:cubicBezTo>
                      <a:cubicBezTo>
                        <a:pt x="0" y="187"/>
                        <a:pt x="0" y="187"/>
                        <a:pt x="0" y="187"/>
                      </a:cubicBezTo>
                      <a:lnTo>
                        <a:pt x="0" y="9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pitchFamily="34" charset="-122"/>
                    <a:ea typeface="微软雅黑" panose="020B0503020204020204" pitchFamily="34" charset="-122"/>
                  </a:endParaRPr>
                </a:p>
              </p:txBody>
            </p:sp>
          </p:grpSp>
          <p:sp>
            <p:nvSpPr>
              <p:cNvPr id="12" name="文本框 57"/>
              <p:cNvSpPr txBox="1"/>
              <p:nvPr/>
            </p:nvSpPr>
            <p:spPr>
              <a:xfrm>
                <a:off x="2817436" y="1812488"/>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latin typeface="微软雅黑" panose="020B0503020204020204" pitchFamily="34" charset="-122"/>
                    <a:ea typeface="微软雅黑" panose="020B0503020204020204" pitchFamily="34" charset="-122"/>
                  </a:rPr>
                  <a:t>请输入内容</a:t>
                </a:r>
              </a:p>
            </p:txBody>
          </p:sp>
        </p:grpSp>
        <p:grpSp>
          <p:nvGrpSpPr>
            <p:cNvPr id="5" name="组合 4"/>
            <p:cNvGrpSpPr/>
            <p:nvPr/>
          </p:nvGrpSpPr>
          <p:grpSpPr>
            <a:xfrm>
              <a:off x="4395472" y="2124199"/>
              <a:ext cx="7113401" cy="735092"/>
              <a:chOff x="4799054" y="1801113"/>
              <a:chExt cx="7113401" cy="735092"/>
            </a:xfrm>
          </p:grpSpPr>
          <p:sp>
            <p:nvSpPr>
              <p:cNvPr id="2" name="圆角矩形 1"/>
              <p:cNvSpPr/>
              <p:nvPr/>
            </p:nvSpPr>
            <p:spPr>
              <a:xfrm>
                <a:off x="4799054" y="1801113"/>
                <a:ext cx="7113401"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842596" y="1851039"/>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单击此处添加文本单击此处添加文本简明扼要的说明分项内容，此为概念图解，请根据您的具体内容酌情修改。如有数据进行数据修改，如有图标进行图标的具体修</a:t>
                </a:r>
              </a:p>
            </p:txBody>
          </p:sp>
        </p:grpSp>
      </p:grpSp>
      <p:grpSp>
        <p:nvGrpSpPr>
          <p:cNvPr id="4" name="组合 3"/>
          <p:cNvGrpSpPr/>
          <p:nvPr/>
        </p:nvGrpSpPr>
        <p:grpSpPr>
          <a:xfrm>
            <a:off x="1460823" y="3252788"/>
            <a:ext cx="10048050" cy="899613"/>
            <a:chOff x="1460823" y="3252788"/>
            <a:chExt cx="10048050" cy="899613"/>
          </a:xfrm>
        </p:grpSpPr>
        <p:grpSp>
          <p:nvGrpSpPr>
            <p:cNvPr id="63" name="组合 62"/>
            <p:cNvGrpSpPr/>
            <p:nvPr/>
          </p:nvGrpSpPr>
          <p:grpSpPr>
            <a:xfrm>
              <a:off x="1460823" y="3252788"/>
              <a:ext cx="2775735" cy="807728"/>
              <a:chOff x="1976783" y="2857694"/>
              <a:chExt cx="2775735" cy="807728"/>
            </a:xfrm>
          </p:grpSpPr>
          <p:grpSp>
            <p:nvGrpSpPr>
              <p:cNvPr id="66" name="组合 65"/>
              <p:cNvGrpSpPr/>
              <p:nvPr/>
            </p:nvGrpSpPr>
            <p:grpSpPr>
              <a:xfrm>
                <a:off x="1976783" y="2857694"/>
                <a:ext cx="2775735" cy="807728"/>
                <a:chOff x="2060555" y="3547018"/>
                <a:chExt cx="3654445" cy="1063429"/>
              </a:xfrm>
            </p:grpSpPr>
            <p:sp>
              <p:nvSpPr>
                <p:cNvPr id="69" name="Freeform 19"/>
                <p:cNvSpPr/>
                <p:nvPr/>
              </p:nvSpPr>
              <p:spPr bwMode="auto">
                <a:xfrm>
                  <a:off x="2655230" y="3862277"/>
                  <a:ext cx="222429" cy="746330"/>
                </a:xfrm>
                <a:custGeom>
                  <a:avLst/>
                  <a:gdLst>
                    <a:gd name="T0" fmla="*/ 88 w 242"/>
                    <a:gd name="T1" fmla="*/ 0 h 812"/>
                    <a:gd name="T2" fmla="*/ 242 w 242"/>
                    <a:gd name="T3" fmla="*/ 0 h 812"/>
                    <a:gd name="T4" fmla="*/ 242 w 242"/>
                    <a:gd name="T5" fmla="*/ 812 h 812"/>
                    <a:gd name="T6" fmla="*/ 0 w 242"/>
                    <a:gd name="T7" fmla="*/ 812 h 812"/>
                    <a:gd name="T8" fmla="*/ 88 w 242"/>
                    <a:gd name="T9" fmla="*/ 0 h 812"/>
                  </a:gdLst>
                  <a:ahLst/>
                  <a:cxnLst>
                    <a:cxn ang="0">
                      <a:pos x="T0" y="T1"/>
                    </a:cxn>
                    <a:cxn ang="0">
                      <a:pos x="T2" y="T3"/>
                    </a:cxn>
                    <a:cxn ang="0">
                      <a:pos x="T4" y="T5"/>
                    </a:cxn>
                    <a:cxn ang="0">
                      <a:pos x="T6" y="T7"/>
                    </a:cxn>
                    <a:cxn ang="0">
                      <a:pos x="T8" y="T9"/>
                    </a:cxn>
                  </a:cxnLst>
                  <a:rect l="0" t="0" r="r" b="b"/>
                  <a:pathLst>
                    <a:path w="241" h="812">
                      <a:moveTo>
                        <a:pt x="88" y="0"/>
                      </a:moveTo>
                      <a:lnTo>
                        <a:pt x="242" y="0"/>
                      </a:lnTo>
                      <a:lnTo>
                        <a:pt x="242" y="812"/>
                      </a:lnTo>
                      <a:lnTo>
                        <a:pt x="0" y="812"/>
                      </a:lnTo>
                      <a:lnTo>
                        <a:pt x="88" y="0"/>
                      </a:ln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70" name="Freeform 20"/>
                <p:cNvSpPr/>
                <p:nvPr/>
              </p:nvSpPr>
              <p:spPr bwMode="auto">
                <a:xfrm>
                  <a:off x="2877658" y="3777718"/>
                  <a:ext cx="311584" cy="830889"/>
                </a:xfrm>
                <a:custGeom>
                  <a:avLst/>
                  <a:gdLst>
                    <a:gd name="T0" fmla="*/ 339 w 339"/>
                    <a:gd name="T1" fmla="*/ 0 h 904"/>
                    <a:gd name="T2" fmla="*/ 339 w 339"/>
                    <a:gd name="T3" fmla="*/ 812 h 904"/>
                    <a:gd name="T4" fmla="*/ 0 w 339"/>
                    <a:gd name="T5" fmla="*/ 904 h 904"/>
                    <a:gd name="T6" fmla="*/ 0 w 339"/>
                    <a:gd name="T7" fmla="*/ 92 h 904"/>
                    <a:gd name="T8" fmla="*/ 339 w 339"/>
                    <a:gd name="T9" fmla="*/ 0 h 904"/>
                  </a:gdLst>
                  <a:ahLst/>
                  <a:cxnLst>
                    <a:cxn ang="0">
                      <a:pos x="T0" y="T1"/>
                    </a:cxn>
                    <a:cxn ang="0">
                      <a:pos x="T2" y="T3"/>
                    </a:cxn>
                    <a:cxn ang="0">
                      <a:pos x="T4" y="T5"/>
                    </a:cxn>
                    <a:cxn ang="0">
                      <a:pos x="T6" y="T7"/>
                    </a:cxn>
                    <a:cxn ang="0">
                      <a:pos x="T8" y="T9"/>
                    </a:cxn>
                  </a:cxnLst>
                  <a:rect l="0" t="0" r="r" b="b"/>
                  <a:pathLst>
                    <a:path w="339" h="904">
                      <a:moveTo>
                        <a:pt x="339" y="0"/>
                      </a:moveTo>
                      <a:lnTo>
                        <a:pt x="339" y="812"/>
                      </a:lnTo>
                      <a:lnTo>
                        <a:pt x="0" y="904"/>
                      </a:lnTo>
                      <a:lnTo>
                        <a:pt x="0" y="92"/>
                      </a:lnTo>
                      <a:lnTo>
                        <a:pt x="339"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71" name="Rectangle 21"/>
                <p:cNvSpPr>
                  <a:spLocks noChangeArrowheads="1"/>
                </p:cNvSpPr>
                <p:nvPr/>
              </p:nvSpPr>
              <p:spPr bwMode="auto">
                <a:xfrm>
                  <a:off x="3189242" y="3777718"/>
                  <a:ext cx="1829061"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72" name="Freeform 22"/>
                <p:cNvSpPr/>
                <p:nvPr/>
              </p:nvSpPr>
              <p:spPr bwMode="auto">
                <a:xfrm>
                  <a:off x="5018302" y="3777718"/>
                  <a:ext cx="316179" cy="830889"/>
                </a:xfrm>
                <a:custGeom>
                  <a:avLst/>
                  <a:gdLst>
                    <a:gd name="T0" fmla="*/ 0 w 344"/>
                    <a:gd name="T1" fmla="*/ 0 h 904"/>
                    <a:gd name="T2" fmla="*/ 0 w 344"/>
                    <a:gd name="T3" fmla="*/ 812 h 904"/>
                    <a:gd name="T4" fmla="*/ 344 w 344"/>
                    <a:gd name="T5" fmla="*/ 904 h 904"/>
                    <a:gd name="T6" fmla="*/ 344 w 344"/>
                    <a:gd name="T7" fmla="*/ 92 h 904"/>
                    <a:gd name="T8" fmla="*/ 0 w 344"/>
                    <a:gd name="T9" fmla="*/ 0 h 904"/>
                  </a:gdLst>
                  <a:ahLst/>
                  <a:cxnLst>
                    <a:cxn ang="0">
                      <a:pos x="T0" y="T1"/>
                    </a:cxn>
                    <a:cxn ang="0">
                      <a:pos x="T2" y="T3"/>
                    </a:cxn>
                    <a:cxn ang="0">
                      <a:pos x="T4" y="T5"/>
                    </a:cxn>
                    <a:cxn ang="0">
                      <a:pos x="T6" y="T7"/>
                    </a:cxn>
                    <a:cxn ang="0">
                      <a:pos x="T8" y="T9"/>
                    </a:cxn>
                  </a:cxnLst>
                  <a:rect l="0" t="0" r="r" b="b"/>
                  <a:pathLst>
                    <a:path w="344" h="904">
                      <a:moveTo>
                        <a:pt x="0" y="0"/>
                      </a:moveTo>
                      <a:lnTo>
                        <a:pt x="0" y="812"/>
                      </a:lnTo>
                      <a:lnTo>
                        <a:pt x="344" y="904"/>
                      </a:lnTo>
                      <a:lnTo>
                        <a:pt x="344" y="92"/>
                      </a:lnTo>
                      <a:lnTo>
                        <a:pt x="0"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73" name="Rectangle 23"/>
                <p:cNvSpPr>
                  <a:spLocks noChangeArrowheads="1"/>
                </p:cNvSpPr>
                <p:nvPr/>
              </p:nvSpPr>
              <p:spPr bwMode="auto">
                <a:xfrm>
                  <a:off x="5334482" y="3862277"/>
                  <a:ext cx="380518"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74" name="Freeform 24"/>
                <p:cNvSpPr/>
                <p:nvPr/>
              </p:nvSpPr>
              <p:spPr bwMode="auto">
                <a:xfrm>
                  <a:off x="2060555" y="3547018"/>
                  <a:ext cx="706808" cy="1063429"/>
                </a:xfrm>
                <a:custGeom>
                  <a:avLst/>
                  <a:gdLst>
                    <a:gd name="T0" fmla="*/ 282 w 572"/>
                    <a:gd name="T1" fmla="*/ 20 h 861"/>
                    <a:gd name="T2" fmla="*/ 37 w 572"/>
                    <a:gd name="T3" fmla="*/ 383 h 861"/>
                    <a:gd name="T4" fmla="*/ 104 w 572"/>
                    <a:gd name="T5" fmla="*/ 461 h 861"/>
                    <a:gd name="T6" fmla="*/ 37 w 572"/>
                    <a:gd name="T7" fmla="*/ 642 h 861"/>
                    <a:gd name="T8" fmla="*/ 37 w 572"/>
                    <a:gd name="T9" fmla="*/ 786 h 861"/>
                    <a:gd name="T10" fmla="*/ 172 w 572"/>
                    <a:gd name="T11" fmla="*/ 861 h 861"/>
                    <a:gd name="T12" fmla="*/ 523 w 572"/>
                    <a:gd name="T13" fmla="*/ 859 h 861"/>
                    <a:gd name="T14" fmla="*/ 547 w 572"/>
                    <a:gd name="T15" fmla="*/ 255 h 861"/>
                    <a:gd name="T16" fmla="*/ 282 w 572"/>
                    <a:gd name="T17" fmla="*/ 2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2" h="861">
                      <a:moveTo>
                        <a:pt x="282" y="20"/>
                      </a:moveTo>
                      <a:cubicBezTo>
                        <a:pt x="282" y="20"/>
                        <a:pt x="0" y="0"/>
                        <a:pt x="37" y="383"/>
                      </a:cubicBezTo>
                      <a:cubicBezTo>
                        <a:pt x="37" y="383"/>
                        <a:pt x="45" y="442"/>
                        <a:pt x="104" y="461"/>
                      </a:cubicBezTo>
                      <a:cubicBezTo>
                        <a:pt x="104" y="461"/>
                        <a:pt x="37" y="548"/>
                        <a:pt x="37" y="642"/>
                      </a:cubicBezTo>
                      <a:cubicBezTo>
                        <a:pt x="37" y="786"/>
                        <a:pt x="37" y="786"/>
                        <a:pt x="37" y="786"/>
                      </a:cubicBezTo>
                      <a:cubicBezTo>
                        <a:pt x="37" y="786"/>
                        <a:pt x="37" y="861"/>
                        <a:pt x="172" y="861"/>
                      </a:cubicBezTo>
                      <a:cubicBezTo>
                        <a:pt x="523" y="859"/>
                        <a:pt x="523" y="859"/>
                        <a:pt x="523" y="859"/>
                      </a:cubicBezTo>
                      <a:cubicBezTo>
                        <a:pt x="547" y="255"/>
                        <a:pt x="547" y="255"/>
                        <a:pt x="547" y="255"/>
                      </a:cubicBezTo>
                      <a:cubicBezTo>
                        <a:pt x="547" y="255"/>
                        <a:pt x="572" y="22"/>
                        <a:pt x="282" y="20"/>
                      </a:cubicBez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pitchFamily="34" charset="-122"/>
                    <a:ea typeface="微软雅黑" panose="020B0503020204020204" pitchFamily="34" charset="-122"/>
                  </a:endParaRPr>
                </a:p>
              </p:txBody>
            </p:sp>
            <p:sp>
              <p:nvSpPr>
                <p:cNvPr id="75" name="Freeform 25"/>
                <p:cNvSpPr/>
                <p:nvPr/>
              </p:nvSpPr>
              <p:spPr bwMode="auto">
                <a:xfrm>
                  <a:off x="2218645" y="3679371"/>
                  <a:ext cx="398900" cy="833647"/>
                </a:xfrm>
                <a:custGeom>
                  <a:avLst/>
                  <a:gdLst>
                    <a:gd name="T0" fmla="*/ 159 w 323"/>
                    <a:gd name="T1" fmla="*/ 95 h 675"/>
                    <a:gd name="T2" fmla="*/ 103 w 323"/>
                    <a:gd name="T3" fmla="*/ 161 h 675"/>
                    <a:gd name="T4" fmla="*/ 103 w 323"/>
                    <a:gd name="T5" fmla="*/ 232 h 675"/>
                    <a:gd name="T6" fmla="*/ 0 w 323"/>
                    <a:gd name="T7" fmla="*/ 232 h 675"/>
                    <a:gd name="T8" fmla="*/ 0 w 323"/>
                    <a:gd name="T9" fmla="*/ 167 h 675"/>
                    <a:gd name="T10" fmla="*/ 162 w 323"/>
                    <a:gd name="T11" fmla="*/ 0 h 675"/>
                    <a:gd name="T12" fmla="*/ 323 w 323"/>
                    <a:gd name="T13" fmla="*/ 167 h 675"/>
                    <a:gd name="T14" fmla="*/ 109 w 323"/>
                    <a:gd name="T15" fmla="*/ 580 h 675"/>
                    <a:gd name="T16" fmla="*/ 314 w 323"/>
                    <a:gd name="T17" fmla="*/ 580 h 675"/>
                    <a:gd name="T18" fmla="*/ 314 w 323"/>
                    <a:gd name="T19" fmla="*/ 675 h 675"/>
                    <a:gd name="T20" fmla="*/ 0 w 323"/>
                    <a:gd name="T21" fmla="*/ 675 h 675"/>
                    <a:gd name="T22" fmla="*/ 0 w 323"/>
                    <a:gd name="T23" fmla="*/ 593 h 675"/>
                    <a:gd name="T24" fmla="*/ 215 w 323"/>
                    <a:gd name="T25" fmla="*/ 171 h 675"/>
                    <a:gd name="T26" fmla="*/ 159 w 323"/>
                    <a:gd name="T27" fmla="*/ 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675">
                      <a:moveTo>
                        <a:pt x="159" y="95"/>
                      </a:moveTo>
                      <a:cubicBezTo>
                        <a:pt x="124" y="95"/>
                        <a:pt x="103" y="113"/>
                        <a:pt x="103" y="161"/>
                      </a:cubicBezTo>
                      <a:cubicBezTo>
                        <a:pt x="103" y="232"/>
                        <a:pt x="103" y="232"/>
                        <a:pt x="103" y="232"/>
                      </a:cubicBezTo>
                      <a:cubicBezTo>
                        <a:pt x="0" y="232"/>
                        <a:pt x="0" y="232"/>
                        <a:pt x="0" y="232"/>
                      </a:cubicBezTo>
                      <a:cubicBezTo>
                        <a:pt x="0" y="167"/>
                        <a:pt x="0" y="167"/>
                        <a:pt x="0" y="167"/>
                      </a:cubicBezTo>
                      <a:cubicBezTo>
                        <a:pt x="0" y="61"/>
                        <a:pt x="55" y="0"/>
                        <a:pt x="162" y="0"/>
                      </a:cubicBezTo>
                      <a:cubicBezTo>
                        <a:pt x="268" y="0"/>
                        <a:pt x="323" y="61"/>
                        <a:pt x="323" y="167"/>
                      </a:cubicBezTo>
                      <a:cubicBezTo>
                        <a:pt x="323" y="387"/>
                        <a:pt x="88" y="462"/>
                        <a:pt x="109" y="580"/>
                      </a:cubicBezTo>
                      <a:cubicBezTo>
                        <a:pt x="314" y="580"/>
                        <a:pt x="314" y="580"/>
                        <a:pt x="314" y="580"/>
                      </a:cubicBezTo>
                      <a:cubicBezTo>
                        <a:pt x="314" y="675"/>
                        <a:pt x="314" y="675"/>
                        <a:pt x="314" y="675"/>
                      </a:cubicBezTo>
                      <a:cubicBezTo>
                        <a:pt x="0" y="675"/>
                        <a:pt x="0" y="675"/>
                        <a:pt x="0" y="675"/>
                      </a:cubicBezTo>
                      <a:cubicBezTo>
                        <a:pt x="0" y="593"/>
                        <a:pt x="0" y="593"/>
                        <a:pt x="0" y="593"/>
                      </a:cubicBezTo>
                      <a:cubicBezTo>
                        <a:pt x="0" y="396"/>
                        <a:pt x="215" y="364"/>
                        <a:pt x="215" y="171"/>
                      </a:cubicBezTo>
                      <a:cubicBezTo>
                        <a:pt x="215" y="111"/>
                        <a:pt x="193" y="95"/>
                        <a:pt x="159" y="95"/>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pitchFamily="34" charset="-122"/>
                    <a:ea typeface="微软雅黑" panose="020B0503020204020204" pitchFamily="34" charset="-122"/>
                  </a:endParaRPr>
                </a:p>
              </p:txBody>
            </p:sp>
          </p:grpSp>
          <p:sp>
            <p:nvSpPr>
              <p:cNvPr id="67" name="文本框 58"/>
              <p:cNvSpPr txBox="1"/>
              <p:nvPr/>
            </p:nvSpPr>
            <p:spPr>
              <a:xfrm>
                <a:off x="2817436" y="3126242"/>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latin typeface="微软雅黑" panose="020B0503020204020204" pitchFamily="34" charset="-122"/>
                    <a:ea typeface="微软雅黑" panose="020B0503020204020204" pitchFamily="34" charset="-122"/>
                  </a:rPr>
                  <a:t>请输入内容</a:t>
                </a:r>
              </a:p>
            </p:txBody>
          </p:sp>
        </p:grpSp>
        <p:grpSp>
          <p:nvGrpSpPr>
            <p:cNvPr id="6" name="组合 5"/>
            <p:cNvGrpSpPr/>
            <p:nvPr/>
          </p:nvGrpSpPr>
          <p:grpSpPr>
            <a:xfrm>
              <a:off x="4395472" y="3417309"/>
              <a:ext cx="7113401" cy="735092"/>
              <a:chOff x="4755512" y="3022215"/>
              <a:chExt cx="7113401" cy="735092"/>
            </a:xfrm>
          </p:grpSpPr>
          <p:sp>
            <p:nvSpPr>
              <p:cNvPr id="86" name="圆角矩形 85"/>
              <p:cNvSpPr/>
              <p:nvPr/>
            </p:nvSpPr>
            <p:spPr>
              <a:xfrm>
                <a:off x="4755512" y="3022215"/>
                <a:ext cx="7113401"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799054" y="3072141"/>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单击此处添加文本单击此处添加文本简明扼要的说明分项内容，此为概念图解，请根据您的具体内容酌情修改。如有数据进行数据修改，如有图标进行图标的具体修</a:t>
                </a:r>
              </a:p>
            </p:txBody>
          </p:sp>
        </p:grpSp>
      </p:grpSp>
      <p:grpSp>
        <p:nvGrpSpPr>
          <p:cNvPr id="8" name="组合 7"/>
          <p:cNvGrpSpPr/>
          <p:nvPr/>
        </p:nvGrpSpPr>
        <p:grpSpPr>
          <a:xfrm>
            <a:off x="1460823" y="4558000"/>
            <a:ext cx="10048050" cy="934954"/>
            <a:chOff x="1460823" y="4558000"/>
            <a:chExt cx="10048050" cy="934954"/>
          </a:xfrm>
        </p:grpSpPr>
        <p:grpSp>
          <p:nvGrpSpPr>
            <p:cNvPr id="76" name="组合 75"/>
            <p:cNvGrpSpPr/>
            <p:nvPr/>
          </p:nvGrpSpPr>
          <p:grpSpPr>
            <a:xfrm>
              <a:off x="1460823" y="4558000"/>
              <a:ext cx="2759681" cy="822389"/>
              <a:chOff x="1997921" y="4162906"/>
              <a:chExt cx="2759681" cy="822389"/>
            </a:xfrm>
          </p:grpSpPr>
          <p:grpSp>
            <p:nvGrpSpPr>
              <p:cNvPr id="77" name="组合 76"/>
              <p:cNvGrpSpPr/>
              <p:nvPr/>
            </p:nvGrpSpPr>
            <p:grpSpPr>
              <a:xfrm>
                <a:off x="1997921" y="4162906"/>
                <a:ext cx="2759681" cy="822389"/>
                <a:chOff x="2081694" y="4696843"/>
                <a:chExt cx="3633306" cy="1082731"/>
              </a:xfrm>
            </p:grpSpPr>
            <p:sp>
              <p:nvSpPr>
                <p:cNvPr id="80" name="Freeform 26"/>
                <p:cNvSpPr/>
                <p:nvPr/>
              </p:nvSpPr>
              <p:spPr bwMode="auto">
                <a:xfrm>
                  <a:off x="2867547" y="4944089"/>
                  <a:ext cx="321694" cy="825375"/>
                </a:xfrm>
                <a:custGeom>
                  <a:avLst/>
                  <a:gdLst>
                    <a:gd name="T0" fmla="*/ 350 w 350"/>
                    <a:gd name="T1" fmla="*/ 0 h 898"/>
                    <a:gd name="T2" fmla="*/ 350 w 350"/>
                    <a:gd name="T3" fmla="*/ 807 h 898"/>
                    <a:gd name="T4" fmla="*/ 0 w 350"/>
                    <a:gd name="T5" fmla="*/ 898 h 898"/>
                    <a:gd name="T6" fmla="*/ 0 w 350"/>
                    <a:gd name="T7" fmla="*/ 94 h 898"/>
                    <a:gd name="T8" fmla="*/ 350 w 350"/>
                    <a:gd name="T9" fmla="*/ 0 h 898"/>
                  </a:gdLst>
                  <a:ahLst/>
                  <a:cxnLst>
                    <a:cxn ang="0">
                      <a:pos x="T0" y="T1"/>
                    </a:cxn>
                    <a:cxn ang="0">
                      <a:pos x="T2" y="T3"/>
                    </a:cxn>
                    <a:cxn ang="0">
                      <a:pos x="T4" y="T5"/>
                    </a:cxn>
                    <a:cxn ang="0">
                      <a:pos x="T6" y="T7"/>
                    </a:cxn>
                    <a:cxn ang="0">
                      <a:pos x="T8" y="T9"/>
                    </a:cxn>
                  </a:cxnLst>
                  <a:rect l="0" t="0" r="r" b="b"/>
                  <a:pathLst>
                    <a:path w="350" h="898">
                      <a:moveTo>
                        <a:pt x="350" y="0"/>
                      </a:moveTo>
                      <a:lnTo>
                        <a:pt x="350" y="807"/>
                      </a:lnTo>
                      <a:lnTo>
                        <a:pt x="0" y="898"/>
                      </a:lnTo>
                      <a:lnTo>
                        <a:pt x="0" y="94"/>
                      </a:lnTo>
                      <a:lnTo>
                        <a:pt x="350" y="0"/>
                      </a:lnTo>
                      <a:close/>
                    </a:path>
                  </a:pathLst>
                </a:custGeom>
                <a:solidFill>
                  <a:srgbClr val="AD00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81" name="Rectangle 27"/>
                <p:cNvSpPr>
                  <a:spLocks noChangeArrowheads="1"/>
                </p:cNvSpPr>
                <p:nvPr/>
              </p:nvSpPr>
              <p:spPr bwMode="auto">
                <a:xfrm>
                  <a:off x="3189242" y="4944089"/>
                  <a:ext cx="1829061" cy="741735"/>
                </a:xfrm>
                <a:prstGeom prst="rect">
                  <a:avLst/>
                </a:prstGeom>
                <a:solidFill>
                  <a:srgbClr val="E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82" name="Freeform 28"/>
                <p:cNvSpPr/>
                <p:nvPr/>
              </p:nvSpPr>
              <p:spPr bwMode="auto">
                <a:xfrm>
                  <a:off x="5018302" y="4944089"/>
                  <a:ext cx="317099" cy="825375"/>
                </a:xfrm>
                <a:custGeom>
                  <a:avLst/>
                  <a:gdLst>
                    <a:gd name="T0" fmla="*/ 0 w 345"/>
                    <a:gd name="T1" fmla="*/ 0 h 898"/>
                    <a:gd name="T2" fmla="*/ 0 w 345"/>
                    <a:gd name="T3" fmla="*/ 807 h 898"/>
                    <a:gd name="T4" fmla="*/ 344 w 345"/>
                    <a:gd name="T5" fmla="*/ 898 h 898"/>
                    <a:gd name="T6" fmla="*/ 345 w 345"/>
                    <a:gd name="T7" fmla="*/ 86 h 898"/>
                    <a:gd name="T8" fmla="*/ 0 w 345"/>
                    <a:gd name="T9" fmla="*/ 0 h 898"/>
                  </a:gdLst>
                  <a:ahLst/>
                  <a:cxnLst>
                    <a:cxn ang="0">
                      <a:pos x="T0" y="T1"/>
                    </a:cxn>
                    <a:cxn ang="0">
                      <a:pos x="T2" y="T3"/>
                    </a:cxn>
                    <a:cxn ang="0">
                      <a:pos x="T4" y="T5"/>
                    </a:cxn>
                    <a:cxn ang="0">
                      <a:pos x="T6" y="T7"/>
                    </a:cxn>
                    <a:cxn ang="0">
                      <a:pos x="T8" y="T9"/>
                    </a:cxn>
                  </a:cxnLst>
                  <a:rect l="0" t="0" r="r" b="b"/>
                  <a:pathLst>
                    <a:path w="345" h="898">
                      <a:moveTo>
                        <a:pt x="0" y="0"/>
                      </a:moveTo>
                      <a:lnTo>
                        <a:pt x="0" y="807"/>
                      </a:lnTo>
                      <a:lnTo>
                        <a:pt x="344" y="898"/>
                      </a:lnTo>
                      <a:lnTo>
                        <a:pt x="345" y="86"/>
                      </a:lnTo>
                      <a:lnTo>
                        <a:pt x="0" y="0"/>
                      </a:lnTo>
                      <a:close/>
                    </a:path>
                  </a:pathLst>
                </a:custGeom>
                <a:solidFill>
                  <a:srgbClr val="AD00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83" name="Rectangle 29"/>
                <p:cNvSpPr>
                  <a:spLocks noChangeArrowheads="1"/>
                </p:cNvSpPr>
                <p:nvPr/>
              </p:nvSpPr>
              <p:spPr bwMode="auto">
                <a:xfrm>
                  <a:off x="5334482" y="5023133"/>
                  <a:ext cx="380518" cy="746330"/>
                </a:xfrm>
                <a:prstGeom prst="rect">
                  <a:avLst/>
                </a:prstGeom>
                <a:solidFill>
                  <a:srgbClr val="E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84" name="Freeform 30"/>
                <p:cNvSpPr/>
                <p:nvPr/>
              </p:nvSpPr>
              <p:spPr bwMode="auto">
                <a:xfrm>
                  <a:off x="2081694" y="4696843"/>
                  <a:ext cx="785853" cy="1082731"/>
                </a:xfrm>
                <a:custGeom>
                  <a:avLst/>
                  <a:gdLst>
                    <a:gd name="T0" fmla="*/ 528 w 636"/>
                    <a:gd name="T1" fmla="*/ 265 h 876"/>
                    <a:gd name="T2" fmla="*/ 266 w 636"/>
                    <a:gd name="T3" fmla="*/ 16 h 876"/>
                    <a:gd name="T4" fmla="*/ 18 w 636"/>
                    <a:gd name="T5" fmla="*/ 266 h 876"/>
                    <a:gd name="T6" fmla="*/ 77 w 636"/>
                    <a:gd name="T7" fmla="*/ 431 h 876"/>
                    <a:gd name="T8" fmla="*/ 20 w 636"/>
                    <a:gd name="T9" fmla="*/ 518 h 876"/>
                    <a:gd name="T10" fmla="*/ 20 w 636"/>
                    <a:gd name="T11" fmla="*/ 665 h 876"/>
                    <a:gd name="T12" fmla="*/ 232 w 636"/>
                    <a:gd name="T13" fmla="*/ 868 h 876"/>
                    <a:gd name="T14" fmla="*/ 636 w 636"/>
                    <a:gd name="T15" fmla="*/ 868 h 876"/>
                    <a:gd name="T16" fmla="*/ 636 w 636"/>
                    <a:gd name="T17" fmla="*/ 270 h 876"/>
                    <a:gd name="T18" fmla="*/ 528 w 636"/>
                    <a:gd name="T19" fmla="*/ 26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6" h="876">
                      <a:moveTo>
                        <a:pt x="528" y="265"/>
                      </a:moveTo>
                      <a:cubicBezTo>
                        <a:pt x="528" y="265"/>
                        <a:pt x="566" y="16"/>
                        <a:pt x="266" y="16"/>
                      </a:cubicBezTo>
                      <a:cubicBezTo>
                        <a:pt x="266" y="16"/>
                        <a:pt x="38" y="0"/>
                        <a:pt x="18" y="266"/>
                      </a:cubicBezTo>
                      <a:cubicBezTo>
                        <a:pt x="18" y="266"/>
                        <a:pt x="12" y="382"/>
                        <a:pt x="77" y="431"/>
                      </a:cubicBezTo>
                      <a:cubicBezTo>
                        <a:pt x="77" y="431"/>
                        <a:pt x="20" y="457"/>
                        <a:pt x="20" y="518"/>
                      </a:cubicBezTo>
                      <a:cubicBezTo>
                        <a:pt x="20" y="518"/>
                        <a:pt x="20" y="650"/>
                        <a:pt x="20" y="665"/>
                      </a:cubicBezTo>
                      <a:cubicBezTo>
                        <a:pt x="20" y="735"/>
                        <a:pt x="0" y="876"/>
                        <a:pt x="232" y="868"/>
                      </a:cubicBezTo>
                      <a:cubicBezTo>
                        <a:pt x="636" y="868"/>
                        <a:pt x="636" y="868"/>
                        <a:pt x="636" y="868"/>
                      </a:cubicBezTo>
                      <a:cubicBezTo>
                        <a:pt x="636" y="270"/>
                        <a:pt x="636" y="270"/>
                        <a:pt x="636" y="270"/>
                      </a:cubicBezTo>
                      <a:lnTo>
                        <a:pt x="528" y="265"/>
                      </a:lnTo>
                      <a:close/>
                    </a:path>
                  </a:pathLst>
                </a:custGeom>
                <a:solidFill>
                  <a:srgbClr val="E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85" name="Freeform 31"/>
                <p:cNvSpPr/>
                <p:nvPr/>
              </p:nvSpPr>
              <p:spPr bwMode="auto">
                <a:xfrm>
                  <a:off x="2212211" y="4823683"/>
                  <a:ext cx="397062" cy="863059"/>
                </a:xfrm>
                <a:custGeom>
                  <a:avLst/>
                  <a:gdLst>
                    <a:gd name="T0" fmla="*/ 213 w 321"/>
                    <a:gd name="T1" fmla="*/ 176 h 699"/>
                    <a:gd name="T2" fmla="*/ 158 w 321"/>
                    <a:gd name="T3" fmla="*/ 98 h 699"/>
                    <a:gd name="T4" fmla="*/ 102 w 321"/>
                    <a:gd name="T5" fmla="*/ 165 h 699"/>
                    <a:gd name="T6" fmla="*/ 102 w 321"/>
                    <a:gd name="T7" fmla="*/ 209 h 699"/>
                    <a:gd name="T8" fmla="*/ 0 w 321"/>
                    <a:gd name="T9" fmla="*/ 209 h 699"/>
                    <a:gd name="T10" fmla="*/ 0 w 321"/>
                    <a:gd name="T11" fmla="*/ 172 h 699"/>
                    <a:gd name="T12" fmla="*/ 160 w 321"/>
                    <a:gd name="T13" fmla="*/ 0 h 699"/>
                    <a:gd name="T14" fmla="*/ 321 w 321"/>
                    <a:gd name="T15" fmla="*/ 172 h 699"/>
                    <a:gd name="T16" fmla="*/ 321 w 321"/>
                    <a:gd name="T17" fmla="*/ 190 h 699"/>
                    <a:gd name="T18" fmla="*/ 245 w 321"/>
                    <a:gd name="T19" fmla="*/ 330 h 699"/>
                    <a:gd name="T20" fmla="*/ 321 w 321"/>
                    <a:gd name="T21" fmla="*/ 474 h 699"/>
                    <a:gd name="T22" fmla="*/ 321 w 321"/>
                    <a:gd name="T23" fmla="*/ 527 h 699"/>
                    <a:gd name="T24" fmla="*/ 160 w 321"/>
                    <a:gd name="T25" fmla="*/ 699 h 699"/>
                    <a:gd name="T26" fmla="*/ 0 w 321"/>
                    <a:gd name="T27" fmla="*/ 527 h 699"/>
                    <a:gd name="T28" fmla="*/ 0 w 321"/>
                    <a:gd name="T29" fmla="*/ 471 h 699"/>
                    <a:gd name="T30" fmla="*/ 102 w 321"/>
                    <a:gd name="T31" fmla="*/ 471 h 699"/>
                    <a:gd name="T32" fmla="*/ 102 w 321"/>
                    <a:gd name="T33" fmla="*/ 534 h 699"/>
                    <a:gd name="T34" fmla="*/ 158 w 321"/>
                    <a:gd name="T35" fmla="*/ 601 h 699"/>
                    <a:gd name="T36" fmla="*/ 213 w 321"/>
                    <a:gd name="T37" fmla="*/ 524 h 699"/>
                    <a:gd name="T38" fmla="*/ 213 w 321"/>
                    <a:gd name="T39" fmla="*/ 471 h 699"/>
                    <a:gd name="T40" fmla="*/ 143 w 321"/>
                    <a:gd name="T41" fmla="*/ 384 h 699"/>
                    <a:gd name="T42" fmla="*/ 107 w 321"/>
                    <a:gd name="T43" fmla="*/ 384 h 699"/>
                    <a:gd name="T44" fmla="*/ 107 w 321"/>
                    <a:gd name="T45" fmla="*/ 286 h 699"/>
                    <a:gd name="T46" fmla="*/ 149 w 321"/>
                    <a:gd name="T47" fmla="*/ 286 h 699"/>
                    <a:gd name="T48" fmla="*/ 213 w 321"/>
                    <a:gd name="T49" fmla="*/ 214 h 699"/>
                    <a:gd name="T50" fmla="*/ 213 w 321"/>
                    <a:gd name="T51" fmla="*/ 17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1" h="699">
                      <a:moveTo>
                        <a:pt x="213" y="176"/>
                      </a:moveTo>
                      <a:cubicBezTo>
                        <a:pt x="213" y="114"/>
                        <a:pt x="192" y="98"/>
                        <a:pt x="158" y="98"/>
                      </a:cubicBezTo>
                      <a:cubicBezTo>
                        <a:pt x="123" y="98"/>
                        <a:pt x="102" y="116"/>
                        <a:pt x="102" y="165"/>
                      </a:cubicBezTo>
                      <a:cubicBezTo>
                        <a:pt x="102" y="209"/>
                        <a:pt x="102" y="209"/>
                        <a:pt x="102" y="209"/>
                      </a:cubicBezTo>
                      <a:cubicBezTo>
                        <a:pt x="0" y="209"/>
                        <a:pt x="0" y="209"/>
                        <a:pt x="0" y="209"/>
                      </a:cubicBezTo>
                      <a:cubicBezTo>
                        <a:pt x="0" y="172"/>
                        <a:pt x="0" y="172"/>
                        <a:pt x="0" y="172"/>
                      </a:cubicBezTo>
                      <a:cubicBezTo>
                        <a:pt x="0" y="63"/>
                        <a:pt x="55" y="0"/>
                        <a:pt x="160" y="0"/>
                      </a:cubicBezTo>
                      <a:cubicBezTo>
                        <a:pt x="266" y="0"/>
                        <a:pt x="321" y="63"/>
                        <a:pt x="321" y="172"/>
                      </a:cubicBezTo>
                      <a:cubicBezTo>
                        <a:pt x="321" y="190"/>
                        <a:pt x="321" y="190"/>
                        <a:pt x="321" y="190"/>
                      </a:cubicBezTo>
                      <a:cubicBezTo>
                        <a:pt x="321" y="263"/>
                        <a:pt x="297" y="309"/>
                        <a:pt x="245" y="330"/>
                      </a:cubicBezTo>
                      <a:cubicBezTo>
                        <a:pt x="299" y="354"/>
                        <a:pt x="321" y="404"/>
                        <a:pt x="321" y="474"/>
                      </a:cubicBezTo>
                      <a:cubicBezTo>
                        <a:pt x="321" y="527"/>
                        <a:pt x="321" y="527"/>
                        <a:pt x="321" y="527"/>
                      </a:cubicBezTo>
                      <a:cubicBezTo>
                        <a:pt x="321" y="637"/>
                        <a:pt x="266" y="699"/>
                        <a:pt x="160" y="699"/>
                      </a:cubicBezTo>
                      <a:cubicBezTo>
                        <a:pt x="55" y="699"/>
                        <a:pt x="0" y="637"/>
                        <a:pt x="0" y="527"/>
                      </a:cubicBezTo>
                      <a:cubicBezTo>
                        <a:pt x="0" y="471"/>
                        <a:pt x="0" y="471"/>
                        <a:pt x="0" y="471"/>
                      </a:cubicBezTo>
                      <a:cubicBezTo>
                        <a:pt x="102" y="471"/>
                        <a:pt x="102" y="471"/>
                        <a:pt x="102" y="471"/>
                      </a:cubicBezTo>
                      <a:cubicBezTo>
                        <a:pt x="102" y="534"/>
                        <a:pt x="102" y="534"/>
                        <a:pt x="102" y="534"/>
                      </a:cubicBezTo>
                      <a:cubicBezTo>
                        <a:pt x="102" y="583"/>
                        <a:pt x="123" y="601"/>
                        <a:pt x="158" y="601"/>
                      </a:cubicBezTo>
                      <a:cubicBezTo>
                        <a:pt x="192" y="601"/>
                        <a:pt x="213" y="585"/>
                        <a:pt x="213" y="524"/>
                      </a:cubicBezTo>
                      <a:cubicBezTo>
                        <a:pt x="213" y="471"/>
                        <a:pt x="213" y="471"/>
                        <a:pt x="213" y="471"/>
                      </a:cubicBezTo>
                      <a:cubicBezTo>
                        <a:pt x="213" y="407"/>
                        <a:pt x="192" y="384"/>
                        <a:pt x="143" y="384"/>
                      </a:cubicBezTo>
                      <a:cubicBezTo>
                        <a:pt x="107" y="384"/>
                        <a:pt x="107" y="384"/>
                        <a:pt x="107" y="384"/>
                      </a:cubicBezTo>
                      <a:cubicBezTo>
                        <a:pt x="107" y="286"/>
                        <a:pt x="107" y="286"/>
                        <a:pt x="107" y="286"/>
                      </a:cubicBezTo>
                      <a:cubicBezTo>
                        <a:pt x="149" y="286"/>
                        <a:pt x="149" y="286"/>
                        <a:pt x="149" y="286"/>
                      </a:cubicBezTo>
                      <a:cubicBezTo>
                        <a:pt x="189" y="286"/>
                        <a:pt x="213" y="269"/>
                        <a:pt x="213" y="214"/>
                      </a:cubicBezTo>
                      <a:lnTo>
                        <a:pt x="213" y="17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pitchFamily="34" charset="-122"/>
                    <a:ea typeface="微软雅黑" panose="020B0503020204020204" pitchFamily="34" charset="-122"/>
                  </a:endParaRPr>
                </a:p>
              </p:txBody>
            </p:sp>
          </p:grpSp>
          <p:sp>
            <p:nvSpPr>
              <p:cNvPr id="78" name="文本框 59"/>
              <p:cNvSpPr txBox="1"/>
              <p:nvPr/>
            </p:nvSpPr>
            <p:spPr>
              <a:xfrm>
                <a:off x="2817436" y="4452216"/>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latin typeface="微软雅黑" panose="020B0503020204020204" pitchFamily="34" charset="-122"/>
                    <a:ea typeface="微软雅黑" panose="020B0503020204020204" pitchFamily="34" charset="-122"/>
                  </a:rPr>
                  <a:t>请输入内容</a:t>
                </a:r>
              </a:p>
            </p:txBody>
          </p:sp>
        </p:grpSp>
        <p:grpSp>
          <p:nvGrpSpPr>
            <p:cNvPr id="7" name="组合 6"/>
            <p:cNvGrpSpPr/>
            <p:nvPr/>
          </p:nvGrpSpPr>
          <p:grpSpPr>
            <a:xfrm>
              <a:off x="4395472" y="4757862"/>
              <a:ext cx="7113401" cy="735092"/>
              <a:chOff x="4836314" y="4362768"/>
              <a:chExt cx="7113401" cy="735092"/>
            </a:xfrm>
          </p:grpSpPr>
          <p:sp>
            <p:nvSpPr>
              <p:cNvPr id="88" name="圆角矩形 87"/>
              <p:cNvSpPr/>
              <p:nvPr/>
            </p:nvSpPr>
            <p:spPr>
              <a:xfrm>
                <a:off x="4836314" y="4362768"/>
                <a:ext cx="7113401"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4879856" y="4412694"/>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单击此处添加文本单击此处添加文本简明扼要的说明分项内容，此为概念图解，请根据您的具体内容酌情修改。如有数据进行数据修改，如有图标进行图标的具体修</a:t>
                </a:r>
              </a:p>
            </p:txBody>
          </p:sp>
        </p:grpSp>
      </p:grpSp>
      <p:sp>
        <p:nvSpPr>
          <p:cNvPr id="9"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666370" y="2163787"/>
            <a:ext cx="4539965" cy="2308795"/>
            <a:chOff x="6597935" y="1587301"/>
            <a:chExt cx="4539965" cy="2308795"/>
          </a:xfrm>
        </p:grpSpPr>
        <p:grpSp>
          <p:nvGrpSpPr>
            <p:cNvPr id="27" name="组合 26"/>
            <p:cNvGrpSpPr/>
            <p:nvPr/>
          </p:nvGrpSpPr>
          <p:grpSpPr>
            <a:xfrm>
              <a:off x="7124038" y="1587301"/>
              <a:ext cx="3648590" cy="859971"/>
              <a:chOff x="1437760" y="1981199"/>
              <a:chExt cx="3648590" cy="859971"/>
            </a:xfrm>
          </p:grpSpPr>
          <p:sp>
            <p:nvSpPr>
              <p:cNvPr id="29" name="平行四边形 28"/>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30" name="平行四边形 29"/>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31" name="任意多边形 30"/>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2" lon="18857860"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32" name="等腰三角形 31"/>
              <p:cNvSpPr/>
              <p:nvPr/>
            </p:nvSpPr>
            <p:spPr>
              <a:xfrm rot="15792281">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33" name="矩形 32"/>
              <p:cNvSpPr/>
              <p:nvPr/>
            </p:nvSpPr>
            <p:spPr>
              <a:xfrm>
                <a:off x="1778244" y="2178225"/>
                <a:ext cx="2966196" cy="381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点击此处添加副标题文本内容</a:t>
                </a:r>
              </a:p>
            </p:txBody>
          </p:sp>
        </p:grpSp>
        <p:sp>
          <p:nvSpPr>
            <p:cNvPr id="28" name="矩形 27"/>
            <p:cNvSpPr/>
            <p:nvPr/>
          </p:nvSpPr>
          <p:spPr>
            <a:xfrm>
              <a:off x="6597935" y="2511101"/>
              <a:ext cx="4539965"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p>
          </p:txBody>
        </p:sp>
      </p:grpSp>
      <p:grpSp>
        <p:nvGrpSpPr>
          <p:cNvPr id="34" name="组合 33"/>
          <p:cNvGrpSpPr/>
          <p:nvPr/>
        </p:nvGrpSpPr>
        <p:grpSpPr>
          <a:xfrm>
            <a:off x="2180903" y="1751943"/>
            <a:ext cx="3648590" cy="1699082"/>
            <a:chOff x="2112468" y="1175457"/>
            <a:chExt cx="3648590" cy="1699082"/>
          </a:xfrm>
        </p:grpSpPr>
        <p:grpSp>
          <p:nvGrpSpPr>
            <p:cNvPr id="35" name="组合 34"/>
            <p:cNvGrpSpPr/>
            <p:nvPr/>
          </p:nvGrpSpPr>
          <p:grpSpPr>
            <a:xfrm>
              <a:off x="2112468" y="1175457"/>
              <a:ext cx="3648590" cy="859971"/>
              <a:chOff x="1437760" y="1981199"/>
              <a:chExt cx="3648590" cy="859971"/>
            </a:xfrm>
          </p:grpSpPr>
          <p:sp>
            <p:nvSpPr>
              <p:cNvPr id="37" name="平行四边形 36"/>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38" name="平行四边形 37"/>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39" name="任意多边形 38"/>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2" lon="18857860"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40" name="等腰三角形 39"/>
              <p:cNvSpPr/>
              <p:nvPr/>
            </p:nvSpPr>
            <p:spPr>
              <a:xfrm rot="15792281">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41" name="矩形 40"/>
              <p:cNvSpPr/>
              <p:nvPr/>
            </p:nvSpPr>
            <p:spPr>
              <a:xfrm>
                <a:off x="1803644" y="2190925"/>
                <a:ext cx="2966196" cy="381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点击此处添加副标题文本内容</a:t>
                </a:r>
              </a:p>
            </p:txBody>
          </p:sp>
        </p:grpSp>
        <p:sp>
          <p:nvSpPr>
            <p:cNvPr id="36" name="矩形 35"/>
            <p:cNvSpPr/>
            <p:nvPr/>
          </p:nvSpPr>
          <p:spPr>
            <a:xfrm>
              <a:off x="2144558" y="2006609"/>
              <a:ext cx="3451061"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单击此处添加文本单击此处添加文本简明扼要的说明分项内容，此为概念图解，请根据您的具体内容酌情修改。</a:t>
              </a:r>
            </a:p>
          </p:txBody>
        </p:sp>
      </p:grpSp>
      <p:grpSp>
        <p:nvGrpSpPr>
          <p:cNvPr id="42" name="组合 41"/>
          <p:cNvGrpSpPr/>
          <p:nvPr/>
        </p:nvGrpSpPr>
        <p:grpSpPr>
          <a:xfrm>
            <a:off x="2180903" y="4040072"/>
            <a:ext cx="3648590" cy="1736493"/>
            <a:chOff x="2112468" y="3463586"/>
            <a:chExt cx="3648590" cy="1736493"/>
          </a:xfrm>
        </p:grpSpPr>
        <p:grpSp>
          <p:nvGrpSpPr>
            <p:cNvPr id="43" name="组合 42"/>
            <p:cNvGrpSpPr/>
            <p:nvPr/>
          </p:nvGrpSpPr>
          <p:grpSpPr>
            <a:xfrm>
              <a:off x="2112468" y="3463586"/>
              <a:ext cx="3648590" cy="859971"/>
              <a:chOff x="1437760" y="1981199"/>
              <a:chExt cx="3648590" cy="859971"/>
            </a:xfrm>
          </p:grpSpPr>
          <p:sp>
            <p:nvSpPr>
              <p:cNvPr id="45" name="平行四边形 44"/>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46" name="平行四边形 45"/>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47" name="任意多边形 46"/>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2" lon="18857860"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48" name="等腰三角形 47"/>
              <p:cNvSpPr/>
              <p:nvPr/>
            </p:nvSpPr>
            <p:spPr>
              <a:xfrm rot="15792281">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pitchFamily="34" charset="-122"/>
                  <a:ea typeface="微软雅黑" panose="020B0503020204020204" pitchFamily="34" charset="-122"/>
                </a:endParaRPr>
              </a:p>
            </p:txBody>
          </p:sp>
          <p:sp>
            <p:nvSpPr>
              <p:cNvPr id="49" name="矩形 48"/>
              <p:cNvSpPr/>
              <p:nvPr/>
            </p:nvSpPr>
            <p:spPr>
              <a:xfrm>
                <a:off x="1778244" y="2178225"/>
                <a:ext cx="2966196" cy="381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点击此处添加副标题文本内容</a:t>
                </a:r>
              </a:p>
            </p:txBody>
          </p:sp>
        </p:grpSp>
        <p:sp>
          <p:nvSpPr>
            <p:cNvPr id="44" name="矩形 43"/>
            <p:cNvSpPr/>
            <p:nvPr/>
          </p:nvSpPr>
          <p:spPr>
            <a:xfrm>
              <a:off x="2164422" y="4332149"/>
              <a:ext cx="3451061"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a:solidFill>
                    <a:srgbClr val="C00000"/>
                  </a:solidFill>
                  <a:latin typeface="微软雅黑" panose="020B0503020204020204" pitchFamily="34" charset="-122"/>
                  <a:ea typeface="微软雅黑" panose="020B0503020204020204" pitchFamily="34" charset="-122"/>
                </a:rPr>
                <a:t>单击此处添加文本单击此处添加文本简明扼要的说明分项内容，此为概念图解，请根据您的具体内容酌情修改。</a:t>
              </a:r>
            </a:p>
          </p:txBody>
        </p:sp>
      </p:grpSp>
      <p:sp>
        <p:nvSpPr>
          <p:cNvPr id="2"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上箭头 1"/>
          <p:cNvSpPr/>
          <p:nvPr/>
        </p:nvSpPr>
        <p:spPr>
          <a:xfrm>
            <a:off x="5412404" y="4157810"/>
            <a:ext cx="1377316" cy="1521981"/>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ea"/>
              <a:cs typeface="+mn-cs"/>
            </a:endParaRPr>
          </a:p>
        </p:txBody>
      </p:sp>
      <p:sp>
        <p:nvSpPr>
          <p:cNvPr id="8" name="上箭头 1"/>
          <p:cNvSpPr/>
          <p:nvPr/>
        </p:nvSpPr>
        <p:spPr>
          <a:xfrm rot="18000000">
            <a:off x="6312313" y="3848390"/>
            <a:ext cx="1377316" cy="1521981"/>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ea"/>
              <a:cs typeface="+mn-cs"/>
            </a:endParaRPr>
          </a:p>
        </p:txBody>
      </p:sp>
      <p:sp>
        <p:nvSpPr>
          <p:cNvPr id="9" name="上箭头 1"/>
          <p:cNvSpPr/>
          <p:nvPr/>
        </p:nvSpPr>
        <p:spPr>
          <a:xfrm rot="14400000">
            <a:off x="6487350" y="2892313"/>
            <a:ext cx="1377316" cy="1521981"/>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ea"/>
              <a:cs typeface="+mn-cs"/>
            </a:endParaRPr>
          </a:p>
        </p:txBody>
      </p:sp>
      <p:sp>
        <p:nvSpPr>
          <p:cNvPr id="10" name="上箭头 1"/>
          <p:cNvSpPr/>
          <p:nvPr/>
        </p:nvSpPr>
        <p:spPr>
          <a:xfrm rot="10800000">
            <a:off x="5768849" y="2274036"/>
            <a:ext cx="1377316" cy="1521981"/>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ea"/>
              <a:cs typeface="+mn-cs"/>
            </a:endParaRPr>
          </a:p>
        </p:txBody>
      </p:sp>
      <p:sp>
        <p:nvSpPr>
          <p:cNvPr id="11" name="上箭头 1"/>
          <p:cNvSpPr/>
          <p:nvPr/>
        </p:nvSpPr>
        <p:spPr>
          <a:xfrm rot="7200000">
            <a:off x="4848053" y="2602754"/>
            <a:ext cx="1377316" cy="1521981"/>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ea"/>
              <a:cs typeface="+mn-cs"/>
            </a:endParaRPr>
          </a:p>
        </p:txBody>
      </p:sp>
      <p:sp>
        <p:nvSpPr>
          <p:cNvPr id="12" name="上箭头 1"/>
          <p:cNvSpPr/>
          <p:nvPr/>
        </p:nvSpPr>
        <p:spPr>
          <a:xfrm rot="3600000">
            <a:off x="4647073" y="3556484"/>
            <a:ext cx="1377316" cy="1521981"/>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ea"/>
              <a:cs typeface="+mn-cs"/>
            </a:endParaRPr>
          </a:p>
        </p:txBody>
      </p:sp>
      <p:cxnSp>
        <p:nvCxnSpPr>
          <p:cNvPr id="13" name="直接连接符 12"/>
          <p:cNvCxnSpPr/>
          <p:nvPr/>
        </p:nvCxnSpPr>
        <p:spPr>
          <a:xfrm flipV="1">
            <a:off x="2185146" y="2897378"/>
            <a:ext cx="2795235"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161256" y="2370839"/>
            <a:ext cx="268802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auto">
              <a:spcBef>
                <a:spcPct val="0"/>
              </a:spcBef>
              <a:spcAft>
                <a:spcPct val="0"/>
              </a:spcAft>
              <a:defRPr/>
            </a:pPr>
            <a:r>
              <a:rPr lang="zh-CN" altLang="en-US" sz="1400">
                <a:solidFill>
                  <a:srgbClr val="C00000"/>
                </a:solidFill>
                <a:latin typeface="+mn-ea"/>
              </a:rPr>
              <a:t>点击输入本栏的具体文字简明扼要的说明分项内容</a:t>
            </a:r>
            <a:endParaRPr kumimoji="0" lang="zh-CN" altLang="en-US" sz="1400" b="0" i="0" u="none" strike="noStrike" kern="1200" cap="none" spc="0" normalizeH="0" baseline="0" noProof="0">
              <a:ln>
                <a:noFill/>
              </a:ln>
              <a:solidFill>
                <a:srgbClr val="C00000"/>
              </a:solidFill>
              <a:effectLst/>
              <a:uLnTx/>
              <a:uFillTx/>
              <a:latin typeface="+mn-ea"/>
            </a:endParaRPr>
          </a:p>
        </p:txBody>
      </p:sp>
      <p:sp>
        <p:nvSpPr>
          <p:cNvPr id="15" name="椭圆 14"/>
          <p:cNvSpPr/>
          <p:nvPr/>
        </p:nvSpPr>
        <p:spPr>
          <a:xfrm>
            <a:off x="4970203" y="2836881"/>
            <a:ext cx="118085" cy="118085"/>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cxnSp>
        <p:nvCxnSpPr>
          <p:cNvPr id="16" name="直接连接符 15"/>
          <p:cNvCxnSpPr/>
          <p:nvPr/>
        </p:nvCxnSpPr>
        <p:spPr>
          <a:xfrm flipV="1">
            <a:off x="1833771" y="4521856"/>
            <a:ext cx="2795235"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809882" y="3995318"/>
            <a:ext cx="268802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auto">
              <a:spcBef>
                <a:spcPct val="0"/>
              </a:spcBef>
              <a:spcAft>
                <a:spcPct val="0"/>
              </a:spcAft>
              <a:defRPr/>
            </a:pPr>
            <a:r>
              <a:rPr lang="zh-CN" altLang="en-US" sz="1400">
                <a:solidFill>
                  <a:srgbClr val="C00000"/>
                </a:solidFill>
                <a:latin typeface="+mn-ea"/>
              </a:rPr>
              <a:t>点击输入本栏的具体文字简明扼要的说明分项内容</a:t>
            </a:r>
            <a:endParaRPr kumimoji="0" lang="zh-CN" altLang="en-US" sz="1400" b="0" i="0" u="none" strike="noStrike" kern="1200" cap="none" spc="0" normalizeH="0" baseline="0" noProof="0">
              <a:ln>
                <a:noFill/>
              </a:ln>
              <a:solidFill>
                <a:srgbClr val="C00000"/>
              </a:solidFill>
              <a:effectLst/>
              <a:uLnTx/>
              <a:uFillTx/>
              <a:latin typeface="+mn-ea"/>
              <a:cs typeface="+mn-cs"/>
            </a:endParaRPr>
          </a:p>
        </p:txBody>
      </p:sp>
      <p:sp>
        <p:nvSpPr>
          <p:cNvPr id="18" name="椭圆 17"/>
          <p:cNvSpPr/>
          <p:nvPr/>
        </p:nvSpPr>
        <p:spPr>
          <a:xfrm>
            <a:off x="4618829" y="4461360"/>
            <a:ext cx="118085" cy="118085"/>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cxnSp>
        <p:nvCxnSpPr>
          <p:cNvPr id="19" name="直接连接符 18"/>
          <p:cNvCxnSpPr/>
          <p:nvPr/>
        </p:nvCxnSpPr>
        <p:spPr>
          <a:xfrm flipV="1">
            <a:off x="7810604" y="3424759"/>
            <a:ext cx="2795235"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7725519" y="3364730"/>
            <a:ext cx="118085" cy="118085"/>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21" name="矩形 20"/>
          <p:cNvSpPr/>
          <p:nvPr/>
        </p:nvSpPr>
        <p:spPr>
          <a:xfrm>
            <a:off x="7917815" y="2881562"/>
            <a:ext cx="268802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auto">
              <a:spcBef>
                <a:spcPct val="0"/>
              </a:spcBef>
              <a:spcAft>
                <a:spcPct val="0"/>
              </a:spcAft>
              <a:defRPr/>
            </a:pPr>
            <a:r>
              <a:rPr lang="zh-CN" altLang="en-US" sz="1400">
                <a:solidFill>
                  <a:srgbClr val="C00000"/>
                </a:solidFill>
                <a:latin typeface="+mn-ea"/>
              </a:rPr>
              <a:t>点击输入本栏的具体文字简明扼要的说明分项内容</a:t>
            </a:r>
            <a:endParaRPr kumimoji="0" lang="zh-CN" altLang="en-US" sz="1400" b="0" i="0" u="none" strike="noStrike" kern="1200" cap="none" spc="0" normalizeH="0" baseline="0" noProof="0">
              <a:ln>
                <a:noFill/>
              </a:ln>
              <a:solidFill>
                <a:srgbClr val="C00000"/>
              </a:solidFill>
              <a:effectLst/>
              <a:uLnTx/>
              <a:uFillTx/>
              <a:latin typeface="+mn-ea"/>
              <a:cs typeface="+mn-cs"/>
            </a:endParaRPr>
          </a:p>
        </p:txBody>
      </p:sp>
      <p:cxnSp>
        <p:nvCxnSpPr>
          <p:cNvPr id="22" name="直接连接符 21"/>
          <p:cNvCxnSpPr/>
          <p:nvPr/>
        </p:nvCxnSpPr>
        <p:spPr>
          <a:xfrm flipV="1">
            <a:off x="6627764" y="2359322"/>
            <a:ext cx="2795235"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542679" y="2299293"/>
            <a:ext cx="118085" cy="118085"/>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24" name="矩形 23"/>
          <p:cNvSpPr/>
          <p:nvPr/>
        </p:nvSpPr>
        <p:spPr>
          <a:xfrm>
            <a:off x="6734975" y="1816125"/>
            <a:ext cx="268802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auto">
              <a:spcBef>
                <a:spcPct val="0"/>
              </a:spcBef>
              <a:spcAft>
                <a:spcPct val="0"/>
              </a:spcAft>
              <a:defRPr/>
            </a:pPr>
            <a:r>
              <a:rPr lang="zh-CN" altLang="en-US" sz="1400">
                <a:solidFill>
                  <a:srgbClr val="C00000"/>
                </a:solidFill>
                <a:latin typeface="+mn-ea"/>
              </a:rPr>
              <a:t>点击输入本栏的具体文字简明扼要的说明分项内容</a:t>
            </a:r>
            <a:endParaRPr kumimoji="0" lang="zh-CN" altLang="en-US" sz="1400" b="0" i="0" u="none" strike="noStrike" kern="1200" cap="none" spc="0" normalizeH="0" baseline="0" noProof="0">
              <a:ln>
                <a:noFill/>
              </a:ln>
              <a:solidFill>
                <a:srgbClr val="C00000"/>
              </a:solidFill>
              <a:effectLst/>
              <a:uLnTx/>
              <a:uFillTx/>
              <a:latin typeface="+mn-ea"/>
              <a:cs typeface="+mn-cs"/>
            </a:endParaRPr>
          </a:p>
        </p:txBody>
      </p:sp>
      <p:cxnSp>
        <p:nvCxnSpPr>
          <p:cNvPr id="25" name="直接连接符 24"/>
          <p:cNvCxnSpPr/>
          <p:nvPr/>
        </p:nvCxnSpPr>
        <p:spPr>
          <a:xfrm flipV="1">
            <a:off x="7553995" y="4964442"/>
            <a:ext cx="2795235"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7468910" y="4904413"/>
            <a:ext cx="118085" cy="118085"/>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27" name="矩形 26"/>
          <p:cNvSpPr/>
          <p:nvPr/>
        </p:nvSpPr>
        <p:spPr>
          <a:xfrm>
            <a:off x="7661206" y="4421245"/>
            <a:ext cx="268802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auto">
              <a:spcBef>
                <a:spcPct val="0"/>
              </a:spcBef>
              <a:spcAft>
                <a:spcPct val="0"/>
              </a:spcAft>
              <a:defRPr/>
            </a:pPr>
            <a:r>
              <a:rPr lang="zh-CN" altLang="en-US" sz="1400">
                <a:solidFill>
                  <a:srgbClr val="C00000"/>
                </a:solidFill>
                <a:latin typeface="+mn-ea"/>
              </a:rPr>
              <a:t>点击输入本栏的具体文字简明扼要的说明分项内容</a:t>
            </a:r>
            <a:endParaRPr kumimoji="0" lang="zh-CN" altLang="en-US" sz="1400" b="0" i="0" u="none" strike="noStrike" kern="1200" cap="none" spc="0" normalizeH="0" baseline="0" noProof="0">
              <a:ln>
                <a:noFill/>
              </a:ln>
              <a:solidFill>
                <a:srgbClr val="C00000"/>
              </a:solidFill>
              <a:effectLst/>
              <a:uLnTx/>
              <a:uFillTx/>
              <a:latin typeface="+mn-ea"/>
              <a:cs typeface="+mn-cs"/>
            </a:endParaRPr>
          </a:p>
        </p:txBody>
      </p:sp>
      <p:cxnSp>
        <p:nvCxnSpPr>
          <p:cNvPr id="28" name="直接连接符 27"/>
          <p:cNvCxnSpPr/>
          <p:nvPr/>
        </p:nvCxnSpPr>
        <p:spPr>
          <a:xfrm flipV="1">
            <a:off x="3177783" y="5554163"/>
            <a:ext cx="2795235"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153894" y="5027625"/>
            <a:ext cx="268802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auto">
              <a:spcBef>
                <a:spcPct val="0"/>
              </a:spcBef>
              <a:spcAft>
                <a:spcPct val="0"/>
              </a:spcAft>
              <a:defRPr/>
            </a:pPr>
            <a:r>
              <a:rPr lang="zh-CN" altLang="en-US" sz="1400">
                <a:solidFill>
                  <a:srgbClr val="C00000"/>
                </a:solidFill>
                <a:latin typeface="+mn-ea"/>
              </a:rPr>
              <a:t>点击输入本栏的具体文字简明扼要的说明分项内容</a:t>
            </a:r>
            <a:endParaRPr kumimoji="0" lang="zh-CN" altLang="en-US" sz="1400" b="0" i="0" u="none" strike="noStrike" kern="1200" cap="none" spc="0" normalizeH="0" baseline="0" noProof="0">
              <a:ln>
                <a:noFill/>
              </a:ln>
              <a:solidFill>
                <a:srgbClr val="C00000"/>
              </a:solidFill>
              <a:effectLst/>
              <a:uLnTx/>
              <a:uFillTx/>
              <a:latin typeface="+mn-ea"/>
              <a:cs typeface="+mn-cs"/>
            </a:endParaRPr>
          </a:p>
        </p:txBody>
      </p:sp>
      <p:sp>
        <p:nvSpPr>
          <p:cNvPr id="30" name="椭圆 29"/>
          <p:cNvSpPr/>
          <p:nvPr/>
        </p:nvSpPr>
        <p:spPr>
          <a:xfrm>
            <a:off x="5962841" y="5493666"/>
            <a:ext cx="118085" cy="118085"/>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2"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1000"/>
                                        <p:tgtEl>
                                          <p:spTgt spid="27"/>
                                        </p:tgtEl>
                                      </p:cBhvr>
                                    </p:animEffect>
                                    <p:anim calcmode="lin" valueType="num">
                                      <p:cBhvr>
                                        <p:cTn id="108" dur="1000" fill="hold"/>
                                        <p:tgtEl>
                                          <p:spTgt spid="27"/>
                                        </p:tgtEl>
                                        <p:attrNameLst>
                                          <p:attrName>ppt_x</p:attrName>
                                        </p:attrNameLst>
                                      </p:cBhvr>
                                      <p:tavLst>
                                        <p:tav tm="0">
                                          <p:val>
                                            <p:strVal val="#ppt_x"/>
                                          </p:val>
                                        </p:tav>
                                        <p:tav tm="100000">
                                          <p:val>
                                            <p:strVal val="#ppt_x"/>
                                          </p:val>
                                        </p:tav>
                                      </p:tavLst>
                                    </p:anim>
                                    <p:anim calcmode="lin" valueType="num">
                                      <p:cBhvr>
                                        <p:cTn id="109" dur="1000" fill="hold"/>
                                        <p:tgtEl>
                                          <p:spTgt spid="27"/>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1000"/>
                                        <p:tgtEl>
                                          <p:spTgt spid="28"/>
                                        </p:tgtEl>
                                      </p:cBhvr>
                                    </p:animEffect>
                                    <p:anim calcmode="lin" valueType="num">
                                      <p:cBhvr>
                                        <p:cTn id="113" dur="1000" fill="hold"/>
                                        <p:tgtEl>
                                          <p:spTgt spid="28"/>
                                        </p:tgtEl>
                                        <p:attrNameLst>
                                          <p:attrName>ppt_x</p:attrName>
                                        </p:attrNameLst>
                                      </p:cBhvr>
                                      <p:tavLst>
                                        <p:tav tm="0">
                                          <p:val>
                                            <p:strVal val="#ppt_x"/>
                                          </p:val>
                                        </p:tav>
                                        <p:tav tm="100000">
                                          <p:val>
                                            <p:strVal val="#ppt_x"/>
                                          </p:val>
                                        </p:tav>
                                      </p:tavLst>
                                    </p:anim>
                                    <p:anim calcmode="lin" valueType="num">
                                      <p:cBhvr>
                                        <p:cTn id="114" dur="1000" fill="hold"/>
                                        <p:tgtEl>
                                          <p:spTgt spid="2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1000"/>
                                        <p:tgtEl>
                                          <p:spTgt spid="30"/>
                                        </p:tgtEl>
                                      </p:cBhvr>
                                    </p:animEffect>
                                    <p:anim calcmode="lin" valueType="num">
                                      <p:cBhvr>
                                        <p:cTn id="123" dur="1000" fill="hold"/>
                                        <p:tgtEl>
                                          <p:spTgt spid="30"/>
                                        </p:tgtEl>
                                        <p:attrNameLst>
                                          <p:attrName>ppt_x</p:attrName>
                                        </p:attrNameLst>
                                      </p:cBhvr>
                                      <p:tavLst>
                                        <p:tav tm="0">
                                          <p:val>
                                            <p:strVal val="#ppt_x"/>
                                          </p:val>
                                        </p:tav>
                                        <p:tav tm="100000">
                                          <p:val>
                                            <p:strVal val="#ppt_x"/>
                                          </p:val>
                                        </p:tav>
                                      </p:tavLst>
                                    </p:anim>
                                    <p:anim calcmode="lin" valueType="num">
                                      <p:cBhvr>
                                        <p:cTn id="1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p:bldP spid="15" grpId="0" animBg="1"/>
      <p:bldP spid="17" grpId="0"/>
      <p:bldP spid="18" grpId="0" animBg="1"/>
      <p:bldP spid="20" grpId="0" animBg="1"/>
      <p:bldP spid="21" grpId="0"/>
      <p:bldP spid="23" grpId="0" animBg="1"/>
      <p:bldP spid="24" grpId="0"/>
      <p:bldP spid="26" grpId="0" animBg="1"/>
      <p:bldP spid="27" grpId="0"/>
      <p:bldP spid="29" grpId="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80" y="5948680"/>
            <a:ext cx="1217295" cy="1085850"/>
          </a:xfrm>
          <a:prstGeom prst="rect">
            <a:avLst/>
          </a:prstGeom>
        </p:spPr>
      </p:pic>
      <p:sp>
        <p:nvSpPr>
          <p:cNvPr id="28" name="圆角矩形 27"/>
          <p:cNvSpPr/>
          <p:nvPr/>
        </p:nvSpPr>
        <p:spPr>
          <a:xfrm>
            <a:off x="1993048" y="2371762"/>
            <a:ext cx="8467326" cy="2955628"/>
          </a:xfrm>
          <a:prstGeom prst="roundRect">
            <a:avLst>
              <a:gd name="adj" fmla="val 6999"/>
            </a:avLst>
          </a:prstGeom>
          <a:solidFill>
            <a:srgbClr val="FFC000">
              <a:alpha val="6000"/>
            </a:srgbClr>
          </a:solidFill>
          <a:ln w="12700" cap="flat" cmpd="sng" algn="ctr">
            <a:solidFill>
              <a:srgbClr val="C00000"/>
            </a:solid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135" b="0" i="0" u="none" strike="noStrike" kern="0" cap="none" spc="-200" normalizeH="0" baseline="0" noProof="0">
              <a:ln>
                <a:noFill/>
              </a:ln>
              <a:solidFill>
                <a:srgbClr val="C00000"/>
              </a:solidFill>
              <a:effectLst/>
              <a:uLnTx/>
              <a:uFillTx/>
              <a:latin typeface="方正小标宋简体" panose="02010601030101010101" pitchFamily="2" charset="-122"/>
              <a:ea typeface="方正小标宋简体" panose="02010601030101010101" pitchFamily="2" charset="-122"/>
              <a:cs typeface="+mn-cs"/>
            </a:endParaRPr>
          </a:p>
        </p:txBody>
      </p:sp>
      <p:sp>
        <p:nvSpPr>
          <p:cNvPr id="29" name="矩形 28"/>
          <p:cNvSpPr/>
          <p:nvPr/>
        </p:nvSpPr>
        <p:spPr>
          <a:xfrm>
            <a:off x="2198182" y="2649247"/>
            <a:ext cx="8057058" cy="2399665"/>
          </a:xfrm>
          <a:prstGeom prst="rect">
            <a:avLst/>
          </a:prstGeom>
          <a:noFill/>
          <a:ln>
            <a:noFill/>
          </a:ln>
          <a:effectLst>
            <a:outerShdw blurRad="76200" dir="18900000" sy="23000" kx="-1200000" algn="bl" rotWithShape="0">
              <a:prstClr val="black">
                <a:alpha val="20000"/>
              </a:prstClr>
            </a:outerShdw>
          </a:effectLst>
        </p:spPr>
        <p:txBody>
          <a:bodyPr wrap="square">
            <a:spAutoFit/>
          </a:bodyPr>
          <a:lstStyle/>
          <a:p>
            <a:pPr>
              <a:lnSpc>
                <a:spcPct val="150000"/>
              </a:lnSpc>
            </a:pPr>
            <a:r>
              <a:rPr lang="zh-CN" altLang="en-US" sz="2000">
                <a:solidFill>
                  <a:srgbClr val="C00000"/>
                </a:solidFill>
                <a:latin typeface="微软雅黑" panose="020B0503020204020204" pitchFamily="34" charset="-122"/>
                <a:ea typeface="微软雅黑" panose="020B0503020204020204" pitchFamily="34" charset="-122"/>
              </a:rPr>
              <a:t>       </a:t>
            </a:r>
            <a:r>
              <a:rPr lang="en-US" altLang="zh-CN" sz="2000">
                <a:solidFill>
                  <a:srgbClr val="C00000"/>
                </a:solidFill>
                <a:latin typeface="微软雅黑" panose="020B0503020204020204" pitchFamily="34" charset="-122"/>
                <a:ea typeface="微软雅黑" panose="020B0503020204020204" pitchFamily="34" charset="-122"/>
              </a:rPr>
              <a:t>201X</a:t>
            </a:r>
            <a:r>
              <a:rPr lang="zh-CN" altLang="en-US" sz="2000">
                <a:solidFill>
                  <a:srgbClr val="C00000"/>
                </a:solidFill>
                <a:latin typeface="微软雅黑" panose="020B0503020204020204" pitchFamily="34" charset="-122"/>
                <a:ea typeface="微软雅黑" panose="020B0503020204020204" pitchFamily="34" charset="-122"/>
              </a:rPr>
              <a:t>年全国两会即中华人民共和国第十三届全国人民代表大会第一次会议和中国人民政治协商会议第十三届全国委员会第一次会议。</a:t>
            </a:r>
          </a:p>
          <a:p>
            <a:pPr>
              <a:lnSpc>
                <a:spcPct val="150000"/>
              </a:lnSpc>
            </a:pPr>
            <a:r>
              <a:rPr lang="zh-CN" altLang="en-US" sz="2000">
                <a:solidFill>
                  <a:srgbClr val="C00000"/>
                </a:solidFill>
                <a:latin typeface="微软雅黑" panose="020B0503020204020204" pitchFamily="34" charset="-122"/>
                <a:ea typeface="微软雅黑" panose="020B0503020204020204" pitchFamily="34" charset="-122"/>
              </a:rPr>
              <a:t>       全国政协十三届一次会议于</a:t>
            </a:r>
            <a:r>
              <a:rPr lang="en-US" altLang="zh-CN" sz="2000">
                <a:solidFill>
                  <a:srgbClr val="C00000"/>
                </a:solidFill>
                <a:latin typeface="微软雅黑" panose="020B0503020204020204" pitchFamily="34" charset="-122"/>
                <a:ea typeface="微软雅黑" panose="020B0503020204020204" pitchFamily="34" charset="-122"/>
              </a:rPr>
              <a:t>201X</a:t>
            </a:r>
            <a:r>
              <a:rPr lang="zh-CN" altLang="en-US" sz="2000">
                <a:solidFill>
                  <a:srgbClr val="C00000"/>
                </a:solidFill>
                <a:latin typeface="微软雅黑" panose="020B0503020204020204" pitchFamily="34" charset="-122"/>
                <a:ea typeface="微软雅黑" panose="020B0503020204020204" pitchFamily="34" charset="-122"/>
              </a:rPr>
              <a:t>年</a:t>
            </a:r>
            <a:r>
              <a:rPr lang="en-US" altLang="zh-CN" sz="2000">
                <a:solidFill>
                  <a:srgbClr val="C00000"/>
                </a:solidFill>
                <a:latin typeface="微软雅黑" panose="020B0503020204020204" pitchFamily="34" charset="-122"/>
                <a:ea typeface="微软雅黑" panose="020B0503020204020204" pitchFamily="34" charset="-122"/>
              </a:rPr>
              <a:t>3</a:t>
            </a:r>
            <a:r>
              <a:rPr lang="zh-CN" altLang="en-US" sz="2000">
                <a:solidFill>
                  <a:srgbClr val="C00000"/>
                </a:solidFill>
                <a:latin typeface="微软雅黑" panose="020B0503020204020204" pitchFamily="34" charset="-122"/>
                <a:ea typeface="微软雅黑" panose="020B0503020204020204" pitchFamily="34" charset="-122"/>
              </a:rPr>
              <a:t>月</a:t>
            </a:r>
            <a:r>
              <a:rPr lang="en-US" altLang="zh-CN" sz="2000">
                <a:solidFill>
                  <a:srgbClr val="C00000"/>
                </a:solidFill>
                <a:latin typeface="微软雅黑" panose="020B0503020204020204" pitchFamily="34" charset="-122"/>
                <a:ea typeface="微软雅黑" panose="020B0503020204020204" pitchFamily="34" charset="-122"/>
              </a:rPr>
              <a:t>3</a:t>
            </a:r>
            <a:r>
              <a:rPr lang="zh-CN" altLang="en-US" sz="2000">
                <a:solidFill>
                  <a:srgbClr val="C00000"/>
                </a:solidFill>
                <a:latin typeface="微软雅黑" panose="020B0503020204020204" pitchFamily="34" charset="-122"/>
                <a:ea typeface="微软雅黑" panose="020B0503020204020204" pitchFamily="34" charset="-122"/>
              </a:rPr>
              <a:t>日下午在人民大会堂开幕。十三届全国人大一次会议于</a:t>
            </a:r>
            <a:r>
              <a:rPr lang="en-US" altLang="zh-CN" sz="2000">
                <a:solidFill>
                  <a:srgbClr val="C00000"/>
                </a:solidFill>
                <a:latin typeface="微软雅黑" panose="020B0503020204020204" pitchFamily="34" charset="-122"/>
                <a:ea typeface="微软雅黑" panose="020B0503020204020204" pitchFamily="34" charset="-122"/>
              </a:rPr>
              <a:t>201X</a:t>
            </a:r>
            <a:r>
              <a:rPr lang="zh-CN" altLang="en-US" sz="2000">
                <a:solidFill>
                  <a:srgbClr val="C00000"/>
                </a:solidFill>
                <a:latin typeface="微软雅黑" panose="020B0503020204020204" pitchFamily="34" charset="-122"/>
                <a:ea typeface="微软雅黑" panose="020B0503020204020204" pitchFamily="34" charset="-122"/>
              </a:rPr>
              <a:t>年</a:t>
            </a:r>
            <a:r>
              <a:rPr lang="en-US" altLang="zh-CN" sz="2000">
                <a:solidFill>
                  <a:srgbClr val="C00000"/>
                </a:solidFill>
                <a:latin typeface="微软雅黑" panose="020B0503020204020204" pitchFamily="34" charset="-122"/>
                <a:ea typeface="微软雅黑" panose="020B0503020204020204" pitchFamily="34" charset="-122"/>
              </a:rPr>
              <a:t>3</a:t>
            </a:r>
            <a:r>
              <a:rPr lang="zh-CN" altLang="en-US" sz="2000">
                <a:solidFill>
                  <a:srgbClr val="C00000"/>
                </a:solidFill>
                <a:latin typeface="微软雅黑" panose="020B0503020204020204" pitchFamily="34" charset="-122"/>
                <a:ea typeface="微软雅黑" panose="020B0503020204020204" pitchFamily="34" charset="-122"/>
              </a:rPr>
              <a:t>月</a:t>
            </a:r>
            <a:r>
              <a:rPr lang="en-US" altLang="zh-CN" sz="2000">
                <a:solidFill>
                  <a:srgbClr val="C00000"/>
                </a:solidFill>
                <a:latin typeface="微软雅黑" panose="020B0503020204020204" pitchFamily="34" charset="-122"/>
                <a:ea typeface="微软雅黑" panose="020B0503020204020204" pitchFamily="34" charset="-122"/>
              </a:rPr>
              <a:t>5</a:t>
            </a:r>
            <a:r>
              <a:rPr lang="zh-CN" altLang="en-US" sz="2000">
                <a:solidFill>
                  <a:srgbClr val="C00000"/>
                </a:solidFill>
                <a:latin typeface="微软雅黑" panose="020B0503020204020204" pitchFamily="34" charset="-122"/>
                <a:ea typeface="微软雅黑" panose="020B0503020204020204" pitchFamily="34" charset="-122"/>
              </a:rPr>
              <a:t>日上午在人民大会堂开幕，上午</a:t>
            </a:r>
            <a:r>
              <a:rPr lang="en-US" altLang="zh-CN" sz="2000">
                <a:solidFill>
                  <a:srgbClr val="C00000"/>
                </a:solidFill>
                <a:latin typeface="微软雅黑" panose="020B0503020204020204" pitchFamily="34" charset="-122"/>
                <a:ea typeface="微软雅黑" panose="020B0503020204020204" pitchFamily="34" charset="-122"/>
              </a:rPr>
              <a:t>9</a:t>
            </a:r>
            <a:r>
              <a:rPr lang="zh-CN" altLang="en-US" sz="2000">
                <a:solidFill>
                  <a:srgbClr val="C00000"/>
                </a:solidFill>
                <a:latin typeface="微软雅黑" panose="020B0503020204020204" pitchFamily="34" charset="-122"/>
                <a:ea typeface="微软雅黑" panose="020B0503020204020204" pitchFamily="34" charset="-122"/>
              </a:rPr>
              <a:t>时，李克强代表国务院向大会作政府工作报告。</a:t>
            </a:r>
            <a:endParaRPr lang="en-US" altLang="zh-CN" sz="2000">
              <a:solidFill>
                <a:srgbClr val="C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1897192" y="1286602"/>
            <a:ext cx="1781175" cy="1014730"/>
          </a:xfrm>
          <a:prstGeom prst="rect">
            <a:avLst/>
          </a:prstGeom>
        </p:spPr>
        <p:txBody>
          <a:bodyPr wrap="none">
            <a:spAutoFit/>
          </a:bodyPr>
          <a:lstStyle/>
          <a:p>
            <a:r>
              <a:rPr lang="zh-CN" altLang="en-US" sz="6000" b="1" kern="900" spc="-400">
                <a:solidFill>
                  <a:srgbClr val="C00000"/>
                </a:solidFill>
                <a:latin typeface="微软雅黑" panose="020B0503020204020204" pitchFamily="34" charset="-122"/>
                <a:ea typeface="微软雅黑" panose="020B0503020204020204" pitchFamily="34" charset="-122"/>
              </a:rPr>
              <a:t>前 言</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par>
                                <p:cTn id="13" presetID="26"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80">
                                          <p:stCondLst>
                                            <p:cond delay="0"/>
                                          </p:stCondLst>
                                        </p:cTn>
                                        <p:tgtEl>
                                          <p:spTgt spid="28"/>
                                        </p:tgtEl>
                                      </p:cBhvr>
                                    </p:animEffect>
                                    <p:anim calcmode="lin" valueType="num">
                                      <p:cBhvr>
                                        <p:cTn id="1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1" dur="26">
                                          <p:stCondLst>
                                            <p:cond delay="650"/>
                                          </p:stCondLst>
                                        </p:cTn>
                                        <p:tgtEl>
                                          <p:spTgt spid="28"/>
                                        </p:tgtEl>
                                      </p:cBhvr>
                                      <p:to x="100000" y="60000"/>
                                    </p:animScale>
                                    <p:animScale>
                                      <p:cBhvr>
                                        <p:cTn id="22" dur="166" decel="50000">
                                          <p:stCondLst>
                                            <p:cond delay="676"/>
                                          </p:stCondLst>
                                        </p:cTn>
                                        <p:tgtEl>
                                          <p:spTgt spid="28"/>
                                        </p:tgtEl>
                                      </p:cBhvr>
                                      <p:to x="100000" y="100000"/>
                                    </p:animScale>
                                    <p:animScale>
                                      <p:cBhvr>
                                        <p:cTn id="23" dur="26">
                                          <p:stCondLst>
                                            <p:cond delay="1312"/>
                                          </p:stCondLst>
                                        </p:cTn>
                                        <p:tgtEl>
                                          <p:spTgt spid="28"/>
                                        </p:tgtEl>
                                      </p:cBhvr>
                                      <p:to x="100000" y="80000"/>
                                    </p:animScale>
                                    <p:animScale>
                                      <p:cBhvr>
                                        <p:cTn id="24" dur="166" decel="50000">
                                          <p:stCondLst>
                                            <p:cond delay="1338"/>
                                          </p:stCondLst>
                                        </p:cTn>
                                        <p:tgtEl>
                                          <p:spTgt spid="28"/>
                                        </p:tgtEl>
                                      </p:cBhvr>
                                      <p:to x="100000" y="100000"/>
                                    </p:animScale>
                                    <p:animScale>
                                      <p:cBhvr>
                                        <p:cTn id="25" dur="26">
                                          <p:stCondLst>
                                            <p:cond delay="1642"/>
                                          </p:stCondLst>
                                        </p:cTn>
                                        <p:tgtEl>
                                          <p:spTgt spid="28"/>
                                        </p:tgtEl>
                                      </p:cBhvr>
                                      <p:to x="100000" y="90000"/>
                                    </p:animScale>
                                    <p:animScale>
                                      <p:cBhvr>
                                        <p:cTn id="26" dur="166" decel="50000">
                                          <p:stCondLst>
                                            <p:cond delay="1668"/>
                                          </p:stCondLst>
                                        </p:cTn>
                                        <p:tgtEl>
                                          <p:spTgt spid="28"/>
                                        </p:tgtEl>
                                      </p:cBhvr>
                                      <p:to x="100000" y="100000"/>
                                    </p:animScale>
                                    <p:animScale>
                                      <p:cBhvr>
                                        <p:cTn id="27" dur="26">
                                          <p:stCondLst>
                                            <p:cond delay="1808"/>
                                          </p:stCondLst>
                                        </p:cTn>
                                        <p:tgtEl>
                                          <p:spTgt spid="28"/>
                                        </p:tgtEl>
                                      </p:cBhvr>
                                      <p:to x="100000" y="95000"/>
                                    </p:animScale>
                                    <p:animScale>
                                      <p:cBhvr>
                                        <p:cTn id="28" dur="166" decel="50000">
                                          <p:stCondLst>
                                            <p:cond delay="1834"/>
                                          </p:stCondLst>
                                        </p:cTn>
                                        <p:tgtEl>
                                          <p:spTgt spid="28"/>
                                        </p:tgtEl>
                                      </p:cBhvr>
                                      <p:to x="100000" y="100000"/>
                                    </p:animScale>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5"/>
          <p:cNvSpPr/>
          <p:nvPr/>
        </p:nvSpPr>
        <p:spPr bwMode="auto">
          <a:xfrm>
            <a:off x="6298688" y="3895191"/>
            <a:ext cx="1704975" cy="1663700"/>
          </a:xfrm>
          <a:custGeom>
            <a:avLst/>
            <a:gdLst>
              <a:gd name="T0" fmla="*/ 24 w 1727"/>
              <a:gd name="T1" fmla="*/ 0 h 1685"/>
              <a:gd name="T2" fmla="*/ 954 w 1727"/>
              <a:gd name="T3" fmla="*/ 0 h 1685"/>
              <a:gd name="T4" fmla="*/ 1714 w 1727"/>
              <a:gd name="T5" fmla="*/ 761 h 1685"/>
              <a:gd name="T6" fmla="*/ 1714 w 1727"/>
              <a:gd name="T7" fmla="*/ 1685 h 1685"/>
              <a:gd name="T8" fmla="*/ 785 w 1727"/>
              <a:gd name="T9" fmla="*/ 1685 h 1685"/>
              <a:gd name="T10" fmla="*/ 13 w 1727"/>
              <a:gd name="T11" fmla="*/ 772 h 1685"/>
              <a:gd name="T12" fmla="*/ 2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0"/>
                </a:moveTo>
                <a:cubicBezTo>
                  <a:pt x="334" y="0"/>
                  <a:pt x="644" y="0"/>
                  <a:pt x="954" y="0"/>
                </a:cubicBezTo>
                <a:cubicBezTo>
                  <a:pt x="1403" y="24"/>
                  <a:pt x="1727" y="492"/>
                  <a:pt x="1714" y="761"/>
                </a:cubicBezTo>
                <a:cubicBezTo>
                  <a:pt x="1714" y="1069"/>
                  <a:pt x="1714" y="1377"/>
                  <a:pt x="1714" y="1685"/>
                </a:cubicBezTo>
                <a:cubicBezTo>
                  <a:pt x="1405" y="1685"/>
                  <a:pt x="1095" y="1685"/>
                  <a:pt x="785" y="1685"/>
                </a:cubicBezTo>
                <a:cubicBezTo>
                  <a:pt x="315" y="1681"/>
                  <a:pt x="0" y="1230"/>
                  <a:pt x="13" y="772"/>
                </a:cubicBezTo>
                <a:cubicBezTo>
                  <a:pt x="17" y="514"/>
                  <a:pt x="20" y="257"/>
                  <a:pt x="24" y="0"/>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cs typeface="+mn-cs"/>
            </a:endParaRPr>
          </a:p>
        </p:txBody>
      </p:sp>
      <p:sp>
        <p:nvSpPr>
          <p:cNvPr id="32" name="Freeform 6"/>
          <p:cNvSpPr/>
          <p:nvPr/>
        </p:nvSpPr>
        <p:spPr bwMode="auto">
          <a:xfrm>
            <a:off x="6298688" y="2121953"/>
            <a:ext cx="1704975" cy="1663700"/>
          </a:xfrm>
          <a:custGeom>
            <a:avLst/>
            <a:gdLst>
              <a:gd name="T0" fmla="*/ 24 w 1727"/>
              <a:gd name="T1" fmla="*/ 1685 h 1685"/>
              <a:gd name="T2" fmla="*/ 954 w 1727"/>
              <a:gd name="T3" fmla="*/ 1685 h 1685"/>
              <a:gd name="T4" fmla="*/ 1714 w 1727"/>
              <a:gd name="T5" fmla="*/ 924 h 1685"/>
              <a:gd name="T6" fmla="*/ 1714 w 1727"/>
              <a:gd name="T7" fmla="*/ 0 h 1685"/>
              <a:gd name="T8" fmla="*/ 785 w 1727"/>
              <a:gd name="T9" fmla="*/ 0 h 1685"/>
              <a:gd name="T10" fmla="*/ 13 w 1727"/>
              <a:gd name="T11" fmla="*/ 914 h 1685"/>
              <a:gd name="T12" fmla="*/ 2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1685"/>
                </a:moveTo>
                <a:cubicBezTo>
                  <a:pt x="334" y="1685"/>
                  <a:pt x="644" y="1685"/>
                  <a:pt x="954" y="1685"/>
                </a:cubicBezTo>
                <a:cubicBezTo>
                  <a:pt x="1403" y="1661"/>
                  <a:pt x="1727" y="1194"/>
                  <a:pt x="1714" y="924"/>
                </a:cubicBezTo>
                <a:cubicBezTo>
                  <a:pt x="1714" y="616"/>
                  <a:pt x="1714" y="308"/>
                  <a:pt x="1714" y="0"/>
                </a:cubicBezTo>
                <a:cubicBezTo>
                  <a:pt x="1405" y="0"/>
                  <a:pt x="1095" y="0"/>
                  <a:pt x="785" y="0"/>
                </a:cubicBezTo>
                <a:cubicBezTo>
                  <a:pt x="315" y="4"/>
                  <a:pt x="0" y="455"/>
                  <a:pt x="13" y="914"/>
                </a:cubicBezTo>
                <a:cubicBezTo>
                  <a:pt x="17" y="1171"/>
                  <a:pt x="20" y="1428"/>
                  <a:pt x="24" y="168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cs typeface="+mn-cs"/>
            </a:endParaRPr>
          </a:p>
        </p:txBody>
      </p:sp>
      <p:sp>
        <p:nvSpPr>
          <p:cNvPr id="33" name="Freeform 7"/>
          <p:cNvSpPr/>
          <p:nvPr/>
        </p:nvSpPr>
        <p:spPr bwMode="auto">
          <a:xfrm>
            <a:off x="4544500" y="3895191"/>
            <a:ext cx="1704975" cy="1663700"/>
          </a:xfrm>
          <a:custGeom>
            <a:avLst/>
            <a:gdLst>
              <a:gd name="T0" fmla="*/ 1704 w 1727"/>
              <a:gd name="T1" fmla="*/ 0 h 1685"/>
              <a:gd name="T2" fmla="*/ 774 w 1727"/>
              <a:gd name="T3" fmla="*/ 0 h 1685"/>
              <a:gd name="T4" fmla="*/ 13 w 1727"/>
              <a:gd name="T5" fmla="*/ 761 h 1685"/>
              <a:gd name="T6" fmla="*/ 13 w 1727"/>
              <a:gd name="T7" fmla="*/ 1685 h 1685"/>
              <a:gd name="T8" fmla="*/ 943 w 1727"/>
              <a:gd name="T9" fmla="*/ 1685 h 1685"/>
              <a:gd name="T10" fmla="*/ 1714 w 1727"/>
              <a:gd name="T11" fmla="*/ 772 h 1685"/>
              <a:gd name="T12" fmla="*/ 170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0"/>
                </a:moveTo>
                <a:cubicBezTo>
                  <a:pt x="1394" y="0"/>
                  <a:pt x="1084" y="0"/>
                  <a:pt x="774" y="0"/>
                </a:cubicBezTo>
                <a:cubicBezTo>
                  <a:pt x="325" y="24"/>
                  <a:pt x="0" y="492"/>
                  <a:pt x="13" y="761"/>
                </a:cubicBezTo>
                <a:cubicBezTo>
                  <a:pt x="13" y="1069"/>
                  <a:pt x="13" y="1377"/>
                  <a:pt x="13" y="1685"/>
                </a:cubicBezTo>
                <a:cubicBezTo>
                  <a:pt x="323" y="1685"/>
                  <a:pt x="633" y="1685"/>
                  <a:pt x="943" y="1685"/>
                </a:cubicBezTo>
                <a:cubicBezTo>
                  <a:pt x="1413" y="1681"/>
                  <a:pt x="1727" y="1230"/>
                  <a:pt x="1714" y="772"/>
                </a:cubicBezTo>
                <a:cubicBezTo>
                  <a:pt x="1711" y="514"/>
                  <a:pt x="1707" y="257"/>
                  <a:pt x="1704" y="0"/>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cs typeface="+mn-cs"/>
            </a:endParaRPr>
          </a:p>
        </p:txBody>
      </p:sp>
      <p:sp>
        <p:nvSpPr>
          <p:cNvPr id="34" name="Freeform 8"/>
          <p:cNvSpPr/>
          <p:nvPr/>
        </p:nvSpPr>
        <p:spPr bwMode="auto">
          <a:xfrm>
            <a:off x="4544500" y="2121953"/>
            <a:ext cx="1704975" cy="1663700"/>
          </a:xfrm>
          <a:custGeom>
            <a:avLst/>
            <a:gdLst>
              <a:gd name="T0" fmla="*/ 1704 w 1727"/>
              <a:gd name="T1" fmla="*/ 1685 h 1685"/>
              <a:gd name="T2" fmla="*/ 774 w 1727"/>
              <a:gd name="T3" fmla="*/ 1685 h 1685"/>
              <a:gd name="T4" fmla="*/ 13 w 1727"/>
              <a:gd name="T5" fmla="*/ 924 h 1685"/>
              <a:gd name="T6" fmla="*/ 13 w 1727"/>
              <a:gd name="T7" fmla="*/ 0 h 1685"/>
              <a:gd name="T8" fmla="*/ 943 w 1727"/>
              <a:gd name="T9" fmla="*/ 0 h 1685"/>
              <a:gd name="T10" fmla="*/ 1714 w 1727"/>
              <a:gd name="T11" fmla="*/ 914 h 1685"/>
              <a:gd name="T12" fmla="*/ 170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1685"/>
                </a:moveTo>
                <a:cubicBezTo>
                  <a:pt x="1394" y="1685"/>
                  <a:pt x="1084" y="1685"/>
                  <a:pt x="774" y="1685"/>
                </a:cubicBezTo>
                <a:cubicBezTo>
                  <a:pt x="325" y="1661"/>
                  <a:pt x="0" y="1194"/>
                  <a:pt x="13" y="924"/>
                </a:cubicBezTo>
                <a:cubicBezTo>
                  <a:pt x="13" y="616"/>
                  <a:pt x="13" y="308"/>
                  <a:pt x="13" y="0"/>
                </a:cubicBezTo>
                <a:cubicBezTo>
                  <a:pt x="323" y="0"/>
                  <a:pt x="633" y="0"/>
                  <a:pt x="943" y="0"/>
                </a:cubicBezTo>
                <a:cubicBezTo>
                  <a:pt x="1413" y="4"/>
                  <a:pt x="1727" y="455"/>
                  <a:pt x="1714" y="914"/>
                </a:cubicBezTo>
                <a:cubicBezTo>
                  <a:pt x="1711" y="1171"/>
                  <a:pt x="1707" y="1428"/>
                  <a:pt x="1704" y="168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cs typeface="+mn-cs"/>
            </a:endParaRPr>
          </a:p>
        </p:txBody>
      </p:sp>
      <p:sp>
        <p:nvSpPr>
          <p:cNvPr id="35" name="Oval 10"/>
          <p:cNvSpPr>
            <a:spLocks noChangeArrowheads="1"/>
          </p:cNvSpPr>
          <p:nvPr/>
        </p:nvSpPr>
        <p:spPr bwMode="auto">
          <a:xfrm>
            <a:off x="5033035" y="2538748"/>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cs typeface="+mn-cs"/>
            </a:endParaRPr>
          </a:p>
        </p:txBody>
      </p:sp>
      <p:sp>
        <p:nvSpPr>
          <p:cNvPr id="36" name="TextBox 11"/>
          <p:cNvSpPr txBox="1"/>
          <p:nvPr/>
        </p:nvSpPr>
        <p:spPr>
          <a:xfrm>
            <a:off x="5099898" y="2572575"/>
            <a:ext cx="64181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C00000"/>
                </a:solidFill>
                <a:effectLst/>
                <a:uLnTx/>
                <a:uFillTx/>
                <a:latin typeface="+mn-ea"/>
                <a:cs typeface="+mn-cs"/>
              </a:rPr>
              <a:t>S</a:t>
            </a:r>
            <a:endParaRPr kumimoji="0" lang="zh-CN" altLang="en-US" sz="4000" b="1" i="0" u="none" strike="noStrike" kern="1200" cap="none" spc="0" normalizeH="0" baseline="0" noProof="0">
              <a:ln>
                <a:noFill/>
              </a:ln>
              <a:solidFill>
                <a:srgbClr val="C00000"/>
              </a:solidFill>
              <a:effectLst/>
              <a:uLnTx/>
              <a:uFillTx/>
              <a:latin typeface="+mn-ea"/>
              <a:cs typeface="+mn-cs"/>
            </a:endParaRPr>
          </a:p>
        </p:txBody>
      </p:sp>
      <p:sp>
        <p:nvSpPr>
          <p:cNvPr id="37" name="TextBox 12"/>
          <p:cNvSpPr txBox="1"/>
          <p:nvPr/>
        </p:nvSpPr>
        <p:spPr>
          <a:xfrm>
            <a:off x="8018497" y="1816125"/>
            <a:ext cx="286548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b="1">
                <a:solidFill>
                  <a:srgbClr val="C00000"/>
                </a:solidFill>
                <a:latin typeface="+mn-ea"/>
              </a:rPr>
              <a:t>输入</a:t>
            </a:r>
            <a:r>
              <a:rPr kumimoji="0" lang="zh-CN" altLang="en-US" b="1" i="0" u="none" strike="noStrike" kern="1200" cap="none" spc="0" normalizeH="0" baseline="0" noProof="0">
                <a:ln>
                  <a:noFill/>
                </a:ln>
                <a:solidFill>
                  <a:srgbClr val="C00000"/>
                </a:solidFill>
                <a:effectLst/>
                <a:uLnTx/>
                <a:uFillTx/>
                <a:latin typeface="+mn-ea"/>
              </a:rPr>
              <a:t>标题</a:t>
            </a:r>
            <a:endParaRPr kumimoji="0" lang="zh-CN" altLang="en-US" b="0" i="0" u="none" strike="noStrike" kern="1200" cap="none" spc="0" normalizeH="0" baseline="0" noProof="0">
              <a:ln>
                <a:noFill/>
              </a:ln>
              <a:solidFill>
                <a:srgbClr val="C00000"/>
              </a:solidFill>
              <a:effectLst/>
              <a:uLnTx/>
              <a:uFillTx/>
              <a:latin typeface="+mn-ea"/>
            </a:endParaRPr>
          </a:p>
        </p:txBody>
      </p:sp>
      <p:sp>
        <p:nvSpPr>
          <p:cNvPr id="38" name="TextBox 13"/>
          <p:cNvSpPr txBox="1"/>
          <p:nvPr/>
        </p:nvSpPr>
        <p:spPr>
          <a:xfrm>
            <a:off x="8018498" y="2253224"/>
            <a:ext cx="3657574"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ct val="0"/>
              </a:spcBef>
              <a:spcAft>
                <a:spcPct val="0"/>
              </a:spcAft>
              <a:defRPr/>
            </a:pPr>
            <a:r>
              <a:rPr lang="zh-CN" altLang="en-US" sz="1400">
                <a:solidFill>
                  <a:srgbClr val="C00000"/>
                </a:solidFill>
              </a:rPr>
              <a:t>点击输入本栏的具体文字，简明扼要的说明分项内容，此为概念图解，请根据您的具体内容酌情修改。</a:t>
            </a:r>
            <a:endParaRPr kumimoji="0" lang="zh-CN" altLang="en-US" sz="1400" b="0" i="0" u="none" strike="noStrike" kern="1200" cap="none" spc="0" normalizeH="0" baseline="0" noProof="0">
              <a:ln>
                <a:noFill/>
              </a:ln>
              <a:solidFill>
                <a:srgbClr val="C00000"/>
              </a:solidFill>
              <a:effectLst/>
              <a:uLnTx/>
              <a:uFillTx/>
            </a:endParaRPr>
          </a:p>
        </p:txBody>
      </p:sp>
      <p:sp>
        <p:nvSpPr>
          <p:cNvPr id="39" name="TextBox 14"/>
          <p:cNvSpPr txBox="1"/>
          <p:nvPr/>
        </p:nvSpPr>
        <p:spPr>
          <a:xfrm>
            <a:off x="1389328" y="1816125"/>
            <a:ext cx="290651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a:ln>
                  <a:noFill/>
                </a:ln>
                <a:solidFill>
                  <a:srgbClr val="C00000"/>
                </a:solidFill>
                <a:effectLst/>
                <a:uLnTx/>
                <a:uFillTx/>
                <a:latin typeface="+mn-ea"/>
                <a:cs typeface="+mn-cs"/>
              </a:rPr>
              <a:t>输入标题</a:t>
            </a:r>
            <a:endParaRPr kumimoji="0" lang="zh-CN" altLang="en-US" b="0" i="0" u="none" strike="noStrike" kern="1200" cap="none" spc="0" normalizeH="0" baseline="0" noProof="0">
              <a:ln>
                <a:noFill/>
              </a:ln>
              <a:solidFill>
                <a:srgbClr val="C00000"/>
              </a:solidFill>
              <a:effectLst/>
              <a:uLnTx/>
              <a:uFillTx/>
              <a:latin typeface="+mn-ea"/>
              <a:cs typeface="+mn-cs"/>
            </a:endParaRPr>
          </a:p>
        </p:txBody>
      </p:sp>
      <p:sp>
        <p:nvSpPr>
          <p:cNvPr id="40" name="TextBox 15"/>
          <p:cNvSpPr txBox="1"/>
          <p:nvPr/>
        </p:nvSpPr>
        <p:spPr>
          <a:xfrm>
            <a:off x="1028775" y="2253224"/>
            <a:ext cx="3430522"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ct val="0"/>
              </a:spcBef>
              <a:spcAft>
                <a:spcPct val="0"/>
              </a:spcAft>
              <a:defRPr/>
            </a:pPr>
            <a:r>
              <a:rPr lang="zh-CN" altLang="en-US" sz="1400">
                <a:solidFill>
                  <a:srgbClr val="C00000"/>
                </a:solidFill>
              </a:rPr>
              <a:t>点击输入本栏的具体文字，简明扼要的说明分项内容，此为概念图解，请根据您的具体内容酌情修改。</a:t>
            </a:r>
            <a:endParaRPr kumimoji="0" lang="zh-CN" altLang="en-US" sz="1400" b="0" i="0" u="none" strike="noStrike" kern="1200" cap="none" spc="0" normalizeH="0" baseline="0" noProof="0">
              <a:ln>
                <a:noFill/>
              </a:ln>
              <a:solidFill>
                <a:srgbClr val="C00000"/>
              </a:solidFill>
              <a:effectLst/>
              <a:uLnTx/>
              <a:uFillTx/>
            </a:endParaRPr>
          </a:p>
        </p:txBody>
      </p:sp>
      <p:sp>
        <p:nvSpPr>
          <p:cNvPr id="41" name="TextBox 16"/>
          <p:cNvSpPr txBox="1"/>
          <p:nvPr/>
        </p:nvSpPr>
        <p:spPr>
          <a:xfrm>
            <a:off x="8018498" y="4805038"/>
            <a:ext cx="3657574"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ct val="0"/>
              </a:spcBef>
              <a:spcAft>
                <a:spcPct val="0"/>
              </a:spcAft>
              <a:defRPr/>
            </a:pPr>
            <a:r>
              <a:rPr lang="zh-CN" altLang="en-US" sz="1400">
                <a:solidFill>
                  <a:srgbClr val="C00000"/>
                </a:solidFill>
              </a:rPr>
              <a:t>点击输入本栏的具体文字，简明扼要的说明分项内容，此为概念图解，请根据您的具体内容酌情修改。</a:t>
            </a:r>
            <a:endParaRPr kumimoji="0" lang="zh-CN" altLang="en-US" sz="1400" b="0" i="0" u="none" strike="noStrike" kern="1200" cap="none" spc="0" normalizeH="0" baseline="0" noProof="0">
              <a:ln>
                <a:noFill/>
              </a:ln>
              <a:solidFill>
                <a:srgbClr val="C00000"/>
              </a:solidFill>
              <a:effectLst/>
              <a:uLnTx/>
              <a:uFillTx/>
            </a:endParaRPr>
          </a:p>
        </p:txBody>
      </p:sp>
      <p:sp>
        <p:nvSpPr>
          <p:cNvPr id="42" name="TextBox 17"/>
          <p:cNvSpPr txBox="1"/>
          <p:nvPr/>
        </p:nvSpPr>
        <p:spPr>
          <a:xfrm>
            <a:off x="1028775" y="4805038"/>
            <a:ext cx="3430522"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ct val="0"/>
              </a:spcBef>
              <a:spcAft>
                <a:spcPct val="0"/>
              </a:spcAft>
              <a:defRPr/>
            </a:pPr>
            <a:r>
              <a:rPr lang="zh-CN" altLang="en-US" sz="1400">
                <a:solidFill>
                  <a:srgbClr val="C00000"/>
                </a:solidFill>
              </a:rPr>
              <a:t>点击输入本栏的具体文字，简明扼要的说明分项内容，此为概念图解，请根据您的具体内容酌情修改。</a:t>
            </a:r>
            <a:endParaRPr kumimoji="0" lang="zh-CN" altLang="en-US" sz="1400" b="0" i="0" u="none" strike="noStrike" kern="1200" cap="none" spc="0" normalizeH="0" baseline="0" noProof="0">
              <a:ln>
                <a:noFill/>
              </a:ln>
              <a:solidFill>
                <a:srgbClr val="C00000"/>
              </a:solidFill>
              <a:effectLst/>
              <a:uLnTx/>
              <a:uFillTx/>
            </a:endParaRPr>
          </a:p>
        </p:txBody>
      </p:sp>
      <p:sp>
        <p:nvSpPr>
          <p:cNvPr id="43" name="Oval 10"/>
          <p:cNvSpPr>
            <a:spLocks noChangeArrowheads="1"/>
          </p:cNvSpPr>
          <p:nvPr/>
        </p:nvSpPr>
        <p:spPr bwMode="auto">
          <a:xfrm>
            <a:off x="6735711" y="2538748"/>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cs typeface="+mn-cs"/>
            </a:endParaRPr>
          </a:p>
        </p:txBody>
      </p:sp>
      <p:sp>
        <p:nvSpPr>
          <p:cNvPr id="44" name="TextBox 19"/>
          <p:cNvSpPr txBox="1"/>
          <p:nvPr/>
        </p:nvSpPr>
        <p:spPr>
          <a:xfrm>
            <a:off x="6802574" y="2572575"/>
            <a:ext cx="64181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C00000"/>
                </a:solidFill>
                <a:effectLst/>
                <a:uLnTx/>
                <a:uFillTx/>
                <a:latin typeface="+mn-ea"/>
                <a:cs typeface="+mn-cs"/>
              </a:rPr>
              <a:t>W</a:t>
            </a:r>
            <a:endParaRPr kumimoji="0" lang="zh-CN" altLang="en-US" sz="4000" b="1" i="0" u="none" strike="noStrike" kern="1200" cap="none" spc="0" normalizeH="0" baseline="0" noProof="0">
              <a:ln>
                <a:noFill/>
              </a:ln>
              <a:solidFill>
                <a:srgbClr val="C00000"/>
              </a:solidFill>
              <a:effectLst/>
              <a:uLnTx/>
              <a:uFillTx/>
              <a:latin typeface="+mn-ea"/>
              <a:cs typeface="+mn-cs"/>
            </a:endParaRPr>
          </a:p>
        </p:txBody>
      </p:sp>
      <p:sp>
        <p:nvSpPr>
          <p:cNvPr id="45" name="Oval 10"/>
          <p:cNvSpPr>
            <a:spLocks noChangeArrowheads="1"/>
          </p:cNvSpPr>
          <p:nvPr/>
        </p:nvSpPr>
        <p:spPr bwMode="auto">
          <a:xfrm>
            <a:off x="5033035" y="4304486"/>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cs typeface="+mn-cs"/>
            </a:endParaRPr>
          </a:p>
        </p:txBody>
      </p:sp>
      <p:sp>
        <p:nvSpPr>
          <p:cNvPr id="46" name="TextBox 21"/>
          <p:cNvSpPr txBox="1"/>
          <p:nvPr/>
        </p:nvSpPr>
        <p:spPr>
          <a:xfrm>
            <a:off x="5099898" y="4338313"/>
            <a:ext cx="64181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C00000"/>
                </a:solidFill>
                <a:effectLst/>
                <a:uLnTx/>
                <a:uFillTx/>
                <a:latin typeface="+mn-ea"/>
                <a:cs typeface="+mn-cs"/>
              </a:rPr>
              <a:t>O</a:t>
            </a:r>
            <a:endParaRPr kumimoji="0" lang="zh-CN" altLang="en-US" sz="4000" b="1" i="0" u="none" strike="noStrike" kern="1200" cap="none" spc="0" normalizeH="0" baseline="0" noProof="0">
              <a:ln>
                <a:noFill/>
              </a:ln>
              <a:solidFill>
                <a:srgbClr val="C00000"/>
              </a:solidFill>
              <a:effectLst/>
              <a:uLnTx/>
              <a:uFillTx/>
              <a:latin typeface="+mn-ea"/>
              <a:cs typeface="+mn-cs"/>
            </a:endParaRPr>
          </a:p>
        </p:txBody>
      </p:sp>
      <p:sp>
        <p:nvSpPr>
          <p:cNvPr id="47" name="Oval 10"/>
          <p:cNvSpPr>
            <a:spLocks noChangeArrowheads="1"/>
          </p:cNvSpPr>
          <p:nvPr/>
        </p:nvSpPr>
        <p:spPr bwMode="auto">
          <a:xfrm>
            <a:off x="6735711" y="4304486"/>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mn-ea"/>
              <a:cs typeface="+mn-cs"/>
            </a:endParaRPr>
          </a:p>
        </p:txBody>
      </p:sp>
      <p:sp>
        <p:nvSpPr>
          <p:cNvPr id="48" name="TextBox 28"/>
          <p:cNvSpPr txBox="1"/>
          <p:nvPr/>
        </p:nvSpPr>
        <p:spPr>
          <a:xfrm>
            <a:off x="6802574" y="4338313"/>
            <a:ext cx="64181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C00000"/>
                </a:solidFill>
                <a:effectLst/>
                <a:uLnTx/>
                <a:uFillTx/>
                <a:latin typeface="+mn-ea"/>
                <a:cs typeface="+mn-cs"/>
              </a:rPr>
              <a:t>T</a:t>
            </a:r>
            <a:endParaRPr kumimoji="0" lang="zh-CN" altLang="en-US" sz="4000" b="1" i="0" u="none" strike="noStrike" kern="1200" cap="none" spc="0" normalizeH="0" baseline="0" noProof="0">
              <a:ln>
                <a:noFill/>
              </a:ln>
              <a:solidFill>
                <a:srgbClr val="C00000"/>
              </a:solidFill>
              <a:effectLst/>
              <a:uLnTx/>
              <a:uFillTx/>
              <a:latin typeface="+mn-ea"/>
              <a:cs typeface="+mn-cs"/>
            </a:endParaRPr>
          </a:p>
        </p:txBody>
      </p:sp>
      <p:sp>
        <p:nvSpPr>
          <p:cNvPr id="49" name="TextBox 29"/>
          <p:cNvSpPr txBox="1"/>
          <p:nvPr/>
        </p:nvSpPr>
        <p:spPr>
          <a:xfrm>
            <a:off x="8018497" y="4401669"/>
            <a:ext cx="286548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b="1">
                <a:solidFill>
                  <a:srgbClr val="C00000"/>
                </a:solidFill>
                <a:latin typeface="+mn-ea"/>
              </a:rPr>
              <a:t>输入</a:t>
            </a:r>
            <a:r>
              <a:rPr kumimoji="0" lang="zh-CN" altLang="en-US" b="1" i="0" u="none" strike="noStrike" kern="1200" cap="none" spc="0" normalizeH="0" baseline="0" noProof="0">
                <a:ln>
                  <a:noFill/>
                </a:ln>
                <a:solidFill>
                  <a:srgbClr val="C00000"/>
                </a:solidFill>
                <a:effectLst/>
                <a:uLnTx/>
                <a:uFillTx/>
                <a:latin typeface="+mn-ea"/>
              </a:rPr>
              <a:t>标题</a:t>
            </a:r>
            <a:endParaRPr kumimoji="0" lang="zh-CN" altLang="en-US" b="0" i="0" u="none" strike="noStrike" kern="1200" cap="none" spc="0" normalizeH="0" baseline="0" noProof="0">
              <a:ln>
                <a:noFill/>
              </a:ln>
              <a:solidFill>
                <a:srgbClr val="C00000"/>
              </a:solidFill>
              <a:effectLst/>
              <a:uLnTx/>
              <a:uFillTx/>
              <a:latin typeface="+mn-ea"/>
            </a:endParaRPr>
          </a:p>
        </p:txBody>
      </p:sp>
      <p:sp>
        <p:nvSpPr>
          <p:cNvPr id="51" name="TextBox 30"/>
          <p:cNvSpPr txBox="1"/>
          <p:nvPr/>
        </p:nvSpPr>
        <p:spPr>
          <a:xfrm>
            <a:off x="1028776" y="4401669"/>
            <a:ext cx="326706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a:ln>
                  <a:noFill/>
                </a:ln>
                <a:solidFill>
                  <a:srgbClr val="C00000"/>
                </a:solidFill>
                <a:effectLst/>
                <a:uLnTx/>
                <a:uFillTx/>
                <a:latin typeface="+mn-ea"/>
                <a:cs typeface="+mn-cs"/>
              </a:rPr>
              <a:t>输入标题</a:t>
            </a:r>
            <a:endParaRPr kumimoji="0" lang="zh-CN" altLang="en-US" b="0" i="0" u="none" strike="noStrike" kern="1200" cap="none" spc="0" normalizeH="0" baseline="0" noProof="0">
              <a:ln>
                <a:noFill/>
              </a:ln>
              <a:solidFill>
                <a:srgbClr val="C00000"/>
              </a:solidFill>
              <a:effectLst/>
              <a:uLnTx/>
              <a:uFillTx/>
              <a:latin typeface="+mn-ea"/>
              <a:cs typeface="+mn-cs"/>
            </a:endParaRPr>
          </a:p>
        </p:txBody>
      </p:sp>
      <p:sp>
        <p:nvSpPr>
          <p:cNvPr id="9"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1000"/>
                                        <p:tgtEl>
                                          <p:spTgt spid="47"/>
                                        </p:tgtEl>
                                      </p:cBhvr>
                                    </p:animEffect>
                                    <p:anim calcmode="lin" valueType="num">
                                      <p:cBhvr>
                                        <p:cTn id="88" dur="1000" fill="hold"/>
                                        <p:tgtEl>
                                          <p:spTgt spid="47"/>
                                        </p:tgtEl>
                                        <p:attrNameLst>
                                          <p:attrName>ppt_x</p:attrName>
                                        </p:attrNameLst>
                                      </p:cBhvr>
                                      <p:tavLst>
                                        <p:tav tm="0">
                                          <p:val>
                                            <p:strVal val="#ppt_x"/>
                                          </p:val>
                                        </p:tav>
                                        <p:tav tm="100000">
                                          <p:val>
                                            <p:strVal val="#ppt_x"/>
                                          </p:val>
                                        </p:tav>
                                      </p:tavLst>
                                    </p:anim>
                                    <p:anim calcmode="lin" valueType="num">
                                      <p:cBhvr>
                                        <p:cTn id="89" dur="1000" fill="hold"/>
                                        <p:tgtEl>
                                          <p:spTgt spid="4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1000"/>
                                        <p:tgtEl>
                                          <p:spTgt spid="48"/>
                                        </p:tgtEl>
                                      </p:cBhvr>
                                    </p:animEffect>
                                    <p:anim calcmode="lin" valueType="num">
                                      <p:cBhvr>
                                        <p:cTn id="93" dur="1000" fill="hold"/>
                                        <p:tgtEl>
                                          <p:spTgt spid="48"/>
                                        </p:tgtEl>
                                        <p:attrNameLst>
                                          <p:attrName>ppt_x</p:attrName>
                                        </p:attrNameLst>
                                      </p:cBhvr>
                                      <p:tavLst>
                                        <p:tav tm="0">
                                          <p:val>
                                            <p:strVal val="#ppt_x"/>
                                          </p:val>
                                        </p:tav>
                                        <p:tav tm="100000">
                                          <p:val>
                                            <p:strVal val="#ppt_x"/>
                                          </p:val>
                                        </p:tav>
                                      </p:tavLst>
                                    </p:anim>
                                    <p:anim calcmode="lin" valueType="num">
                                      <p:cBhvr>
                                        <p:cTn id="94" dur="1000" fill="hold"/>
                                        <p:tgtEl>
                                          <p:spTgt spid="4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1000" fill="hold"/>
                                        <p:tgtEl>
                                          <p:spTgt spid="4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1000"/>
                                        <p:tgtEl>
                                          <p:spTgt spid="51"/>
                                        </p:tgtEl>
                                      </p:cBhvr>
                                    </p:animEffect>
                                    <p:anim calcmode="lin" valueType="num">
                                      <p:cBhvr>
                                        <p:cTn id="103" dur="1000" fill="hold"/>
                                        <p:tgtEl>
                                          <p:spTgt spid="51"/>
                                        </p:tgtEl>
                                        <p:attrNameLst>
                                          <p:attrName>ppt_x</p:attrName>
                                        </p:attrNameLst>
                                      </p:cBhvr>
                                      <p:tavLst>
                                        <p:tav tm="0">
                                          <p:val>
                                            <p:strVal val="#ppt_x"/>
                                          </p:val>
                                        </p:tav>
                                        <p:tav tm="100000">
                                          <p:val>
                                            <p:strVal val="#ppt_x"/>
                                          </p:val>
                                        </p:tav>
                                      </p:tavLst>
                                    </p:anim>
                                    <p:anim calcmode="lin" valueType="num">
                                      <p:cBhvr>
                                        <p:cTn id="10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43" grpId="0" animBg="1"/>
      <p:bldP spid="44" grpId="0"/>
      <p:bldP spid="45" grpId="0" animBg="1"/>
      <p:bldP spid="46" grpId="0"/>
      <p:bldP spid="47" grpId="0" animBg="1"/>
      <p:bldP spid="48" grpId="0"/>
      <p:bldP spid="49"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03" y="303957"/>
            <a:ext cx="1947526" cy="1314580"/>
          </a:xfrm>
          <a:prstGeom prst="rect">
            <a:avLst/>
          </a:prstGeom>
        </p:spPr>
      </p:pic>
      <p:grpSp>
        <p:nvGrpSpPr>
          <p:cNvPr id="5" name="组合 4"/>
          <p:cNvGrpSpPr/>
          <p:nvPr/>
        </p:nvGrpSpPr>
        <p:grpSpPr>
          <a:xfrm>
            <a:off x="5600392" y="1877695"/>
            <a:ext cx="1550244" cy="1550242"/>
            <a:chOff x="1592623" y="1723873"/>
            <a:chExt cx="1956689" cy="1956687"/>
          </a:xfrm>
        </p:grpSpPr>
        <p:sp>
          <p:nvSpPr>
            <p:cNvPr id="6" name="圆角矩形 5"/>
            <p:cNvSpPr/>
            <p:nvPr/>
          </p:nvSpPr>
          <p:spPr>
            <a:xfrm>
              <a:off x="1592623" y="1723873"/>
              <a:ext cx="1956689" cy="1956687"/>
            </a:xfrm>
            <a:prstGeom prst="roundRect">
              <a:avLst>
                <a:gd name="adj" fmla="val 7578"/>
              </a:avLst>
            </a:prstGeom>
            <a:gradFill>
              <a:gsLst>
                <a:gs pos="0">
                  <a:srgbClr val="FFE897"/>
                </a:gs>
                <a:gs pos="100000">
                  <a:srgbClr val="FFCD5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3" name="矩形 2"/>
            <p:cNvSpPr/>
            <p:nvPr/>
          </p:nvSpPr>
          <p:spPr>
            <a:xfrm>
              <a:off x="1709192" y="2194385"/>
              <a:ext cx="1723550" cy="1015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rPr>
                <a:t>肆</a:t>
              </a:r>
            </a:p>
          </p:txBody>
        </p:sp>
        <p:sp>
          <p:nvSpPr>
            <p:cNvPr id="8" name="圆角矩形 7"/>
            <p:cNvSpPr/>
            <p:nvPr/>
          </p:nvSpPr>
          <p:spPr>
            <a:xfrm>
              <a:off x="1725135" y="1856385"/>
              <a:ext cx="1691665" cy="1691663"/>
            </a:xfrm>
            <a:prstGeom prst="roundRect">
              <a:avLst>
                <a:gd name="adj" fmla="val 4289"/>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318683" y="3800714"/>
            <a:ext cx="6113660" cy="684000"/>
            <a:chOff x="3371481" y="1226737"/>
            <a:chExt cx="6113660" cy="684000"/>
          </a:xfrm>
        </p:grpSpPr>
        <p:sp>
          <p:nvSpPr>
            <p:cNvPr id="10" name="圆角矩形 9"/>
            <p:cNvSpPr/>
            <p:nvPr/>
          </p:nvSpPr>
          <p:spPr>
            <a:xfrm>
              <a:off x="3371481" y="1226737"/>
              <a:ext cx="6113660" cy="684000"/>
            </a:xfrm>
            <a:prstGeom prst="roundRect">
              <a:avLst>
                <a:gd name="adj" fmla="val 10870"/>
              </a:avLst>
            </a:prstGeom>
            <a:gradFill>
              <a:gsLst>
                <a:gs pos="0">
                  <a:srgbClr val="FFE897"/>
                </a:gs>
                <a:gs pos="100000">
                  <a:srgbClr val="FFCD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05"/>
            <p:cNvSpPr txBox="1">
              <a:spLocks noChangeArrowheads="1"/>
            </p:cNvSpPr>
            <p:nvPr/>
          </p:nvSpPr>
          <p:spPr bwMode="auto">
            <a:xfrm>
              <a:off x="4129375" y="1321199"/>
              <a:ext cx="4597871" cy="495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200"/>
                <a:t>请在此输入第四章标题</a:t>
              </a: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 y="5948680"/>
            <a:ext cx="1217295" cy="1085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38"/>
          <p:cNvGrpSpPr/>
          <p:nvPr/>
        </p:nvGrpSpPr>
        <p:grpSpPr>
          <a:xfrm>
            <a:off x="7420429" y="2067220"/>
            <a:ext cx="1059712" cy="316406"/>
            <a:chOff x="7244862" y="2564012"/>
            <a:chExt cx="1005315" cy="299674"/>
          </a:xfrm>
        </p:grpSpPr>
        <p:cxnSp>
          <p:nvCxnSpPr>
            <p:cNvPr id="32" name="Straight Connector 39"/>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40"/>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34" name="Group 41"/>
          <p:cNvGrpSpPr/>
          <p:nvPr/>
        </p:nvGrpSpPr>
        <p:grpSpPr>
          <a:xfrm flipH="1">
            <a:off x="3928236" y="2067220"/>
            <a:ext cx="1059712" cy="316406"/>
            <a:chOff x="7244862" y="2564012"/>
            <a:chExt cx="1005315" cy="299674"/>
          </a:xfrm>
        </p:grpSpPr>
        <p:cxnSp>
          <p:nvCxnSpPr>
            <p:cNvPr id="35" name="Straight Connector 42"/>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43"/>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37" name="Group 44"/>
          <p:cNvGrpSpPr/>
          <p:nvPr/>
        </p:nvGrpSpPr>
        <p:grpSpPr>
          <a:xfrm rot="1354404" flipV="1">
            <a:off x="6583374" y="4107959"/>
            <a:ext cx="1059712" cy="316407"/>
            <a:chOff x="7244862" y="2564012"/>
            <a:chExt cx="1005315" cy="299674"/>
          </a:xfrm>
        </p:grpSpPr>
        <p:cxnSp>
          <p:nvCxnSpPr>
            <p:cNvPr id="38" name="Straight Connector 45"/>
            <p:cNvCxnSpPr/>
            <p:nvPr/>
          </p:nvCxnSpPr>
          <p:spPr>
            <a:xfrm flipV="1">
              <a:off x="7242482" y="256664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46"/>
            <p:cNvCxnSpPr/>
            <p:nvPr/>
          </p:nvCxnSpPr>
          <p:spPr>
            <a:xfrm>
              <a:off x="7642153" y="256677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40" name="Group 47"/>
          <p:cNvGrpSpPr/>
          <p:nvPr/>
        </p:nvGrpSpPr>
        <p:grpSpPr>
          <a:xfrm rot="-1354404" flipH="1" flipV="1">
            <a:off x="4785380" y="4107959"/>
            <a:ext cx="1059712" cy="316407"/>
            <a:chOff x="7244862" y="2564012"/>
            <a:chExt cx="1005315" cy="299674"/>
          </a:xfrm>
        </p:grpSpPr>
        <p:cxnSp>
          <p:nvCxnSpPr>
            <p:cNvPr id="41" name="Straight Connector 48"/>
            <p:cNvCxnSpPr/>
            <p:nvPr/>
          </p:nvCxnSpPr>
          <p:spPr>
            <a:xfrm flipV="1">
              <a:off x="7245168" y="256432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7646305" y="256506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43" name="Group 1"/>
          <p:cNvGrpSpPr/>
          <p:nvPr/>
        </p:nvGrpSpPr>
        <p:grpSpPr>
          <a:xfrm>
            <a:off x="4125782" y="1744117"/>
            <a:ext cx="4155140" cy="4047997"/>
            <a:chOff x="4121518" y="1915221"/>
            <a:chExt cx="3939219" cy="3837413"/>
          </a:xfrm>
        </p:grpSpPr>
        <p:grpSp>
          <p:nvGrpSpPr>
            <p:cNvPr id="44" name="Group 52"/>
            <p:cNvGrpSpPr/>
            <p:nvPr/>
          </p:nvGrpSpPr>
          <p:grpSpPr>
            <a:xfrm>
              <a:off x="4121518" y="1915221"/>
              <a:ext cx="3939219" cy="3837413"/>
              <a:chOff x="3160707" y="1634350"/>
              <a:chExt cx="2825746" cy="2752719"/>
            </a:xfrm>
          </p:grpSpPr>
          <p:sp>
            <p:nvSpPr>
              <p:cNvPr id="49"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C00000"/>
              </a:solidFill>
              <a:ln w="9525">
                <a:noFill/>
                <a:round/>
              </a:ln>
              <a:effectLst/>
            </p:spPr>
            <p:txBody>
              <a:bodyPr/>
              <a:lstStyle/>
              <a:p>
                <a:pPr defTabSz="963930" fontAlgn="auto">
                  <a:spcBef>
                    <a:spcPct val="0"/>
                  </a:spcBef>
                  <a:spcAft>
                    <a:spcPct val="0"/>
                  </a:spcAft>
                  <a:defRPr/>
                </a:pPr>
                <a:endParaRPr lang="en-US">
                  <a:latin typeface="微软雅黑" panose="020B0503020204020204" pitchFamily="34" charset="-122"/>
                  <a:ea typeface="微软雅黑" panose="020B0503020204020204" pitchFamily="34" charset="-122"/>
                </a:endParaRPr>
              </a:p>
            </p:txBody>
          </p:sp>
          <p:sp>
            <p:nvSpPr>
              <p:cNvPr id="51"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chemeClr val="bg1">
                  <a:lumMod val="50000"/>
                </a:schemeClr>
              </a:solidFill>
              <a:ln w="9525">
                <a:noFill/>
                <a:round/>
              </a:ln>
              <a:effectLst/>
            </p:spPr>
            <p:txBody>
              <a:bodyPr/>
              <a:lstStyle/>
              <a:p>
                <a:pPr defTabSz="963930" fontAlgn="auto">
                  <a:spcBef>
                    <a:spcPct val="0"/>
                  </a:spcBef>
                  <a:spcAft>
                    <a:spcPct val="0"/>
                  </a:spcAft>
                  <a:defRPr/>
                </a:pPr>
                <a:endParaRPr lang="en-US">
                  <a:latin typeface="微软雅黑" panose="020B0503020204020204" pitchFamily="34" charset="-122"/>
                  <a:ea typeface="微软雅黑" panose="020B0503020204020204" pitchFamily="34" charset="-122"/>
                </a:endParaRPr>
              </a:p>
            </p:txBody>
          </p:sp>
          <p:sp>
            <p:nvSpPr>
              <p:cNvPr id="53"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chemeClr val="bg1">
                  <a:lumMod val="50000"/>
                </a:schemeClr>
              </a:solidFill>
              <a:ln w="9525">
                <a:noFill/>
                <a:round/>
              </a:ln>
              <a:effectLst/>
            </p:spPr>
            <p:txBody>
              <a:bodyPr/>
              <a:lstStyle/>
              <a:p>
                <a:pPr defTabSz="963930" fontAlgn="auto">
                  <a:spcBef>
                    <a:spcPct val="0"/>
                  </a:spcBef>
                  <a:spcAft>
                    <a:spcPct val="0"/>
                  </a:spcAft>
                  <a:defRPr/>
                </a:pPr>
                <a:endParaRPr lang="en-US">
                  <a:latin typeface="微软雅黑" panose="020B0503020204020204" pitchFamily="34" charset="-122"/>
                  <a:ea typeface="微软雅黑" panose="020B0503020204020204" pitchFamily="34" charset="-122"/>
                </a:endParaRPr>
              </a:p>
            </p:txBody>
          </p:sp>
          <p:sp>
            <p:nvSpPr>
              <p:cNvPr id="54"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C00000"/>
              </a:solidFill>
              <a:ln w="9525">
                <a:noFill/>
                <a:round/>
              </a:ln>
              <a:effectLst/>
            </p:spPr>
            <p:txBody>
              <a:bodyPr/>
              <a:lstStyle/>
              <a:p>
                <a:pPr defTabSz="963930" fontAlgn="auto">
                  <a:spcBef>
                    <a:spcPct val="0"/>
                  </a:spcBef>
                  <a:spcAft>
                    <a:spcPct val="0"/>
                  </a:spcAft>
                  <a:defRPr/>
                </a:pPr>
                <a:endParaRPr lang="en-US">
                  <a:latin typeface="微软雅黑" panose="020B0503020204020204" pitchFamily="34" charset="-122"/>
                  <a:ea typeface="微软雅黑" panose="020B0503020204020204" pitchFamily="34" charset="-122"/>
                </a:endParaRPr>
              </a:p>
            </p:txBody>
          </p:sp>
          <p:sp>
            <p:nvSpPr>
              <p:cNvPr id="55"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a:effectLst/>
            </p:spPr>
            <p:txBody>
              <a:bodyPr/>
              <a:lstStyle/>
              <a:p>
                <a:pPr defTabSz="963930" fontAlgn="auto">
                  <a:spcBef>
                    <a:spcPct val="0"/>
                  </a:spcBef>
                  <a:spcAft>
                    <a:spcPct val="0"/>
                  </a:spcAft>
                  <a:defRPr/>
                </a:pPr>
                <a:endParaRPr lang="en-US">
                  <a:latin typeface="微软雅黑" panose="020B0503020204020204" pitchFamily="34" charset="-122"/>
                  <a:ea typeface="微软雅黑" panose="020B0503020204020204" pitchFamily="34" charset="-122"/>
                </a:endParaRPr>
              </a:p>
            </p:txBody>
          </p:sp>
          <p:sp>
            <p:nvSpPr>
              <p:cNvPr id="56"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2">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st="50800" dir="5400000">
                  <a:prstClr val="black">
                    <a:alpha val="50000"/>
                  </a:prstClr>
                </a:innerShdw>
              </a:effectLst>
            </p:spPr>
            <p:txBody>
              <a:bodyPr/>
              <a:lstStyle/>
              <a:p>
                <a:pPr defTabSz="963930" fontAlgn="auto">
                  <a:spcBef>
                    <a:spcPct val="0"/>
                  </a:spcBef>
                  <a:spcAft>
                    <a:spcPct val="0"/>
                  </a:spcAft>
                  <a:defRPr/>
                </a:pPr>
                <a:endParaRPr lang="en-US">
                  <a:latin typeface="微软雅黑" panose="020B0503020204020204" pitchFamily="34" charset="-122"/>
                  <a:ea typeface="微软雅黑" panose="020B0503020204020204" pitchFamily="34" charset="-122"/>
                </a:endParaRPr>
              </a:p>
            </p:txBody>
          </p:sp>
        </p:grpSp>
        <p:sp>
          <p:nvSpPr>
            <p:cNvPr id="45" name="Shape 1094"/>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sp>
          <p:nvSpPr>
            <p:cNvPr id="46"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Shape 1090"/>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sp>
          <p:nvSpPr>
            <p:cNvPr id="48" name="Shape 1687"/>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grpSp>
      <p:sp>
        <p:nvSpPr>
          <p:cNvPr id="57" name="TextBox 170"/>
          <p:cNvSpPr txBox="1"/>
          <p:nvPr/>
        </p:nvSpPr>
        <p:spPr>
          <a:xfrm>
            <a:off x="1319985" y="1863614"/>
            <a:ext cx="2430227" cy="343593"/>
          </a:xfrm>
          <a:prstGeom prst="rect">
            <a:avLst/>
          </a:prstGeom>
          <a:noFill/>
        </p:spPr>
        <p:txBody>
          <a:bodyPr wrap="square" lIns="96431" tIns="48215" rIns="96431" bIns="48215" rtlCol="0">
            <a:spAutoFit/>
          </a:bodyPr>
          <a:lstStyle/>
          <a:p>
            <a:pPr algn="r" fontAlgn="auto">
              <a:spcBef>
                <a:spcPct val="0"/>
              </a:spcBef>
              <a:spcAft>
                <a:spcPct val="0"/>
              </a:spcAft>
              <a:defRPr/>
            </a:pPr>
            <a:r>
              <a:rPr lang="zh-CN" altLang="en-US" sz="1600" b="1">
                <a:solidFill>
                  <a:srgbClr val="C00000"/>
                </a:solidFill>
                <a:latin typeface="+mn-ea"/>
                <a:ea typeface="+mn-ea"/>
              </a:rPr>
              <a:t>点击输入标题内容</a:t>
            </a:r>
          </a:p>
        </p:txBody>
      </p:sp>
      <p:sp>
        <p:nvSpPr>
          <p:cNvPr id="58" name="TextBox 171"/>
          <p:cNvSpPr txBox="1"/>
          <p:nvPr/>
        </p:nvSpPr>
        <p:spPr>
          <a:xfrm>
            <a:off x="956767" y="2140963"/>
            <a:ext cx="2793445" cy="910287"/>
          </a:xfrm>
          <a:prstGeom prst="rect">
            <a:avLst/>
          </a:prstGeom>
          <a:noFill/>
        </p:spPr>
        <p:txBody>
          <a:bodyPr wrap="square" lIns="96431" tIns="48215" rIns="96431" bIns="48215" rtlCol="0">
            <a:spAutoFit/>
          </a:bodyPr>
          <a:lstStyle/>
          <a:p>
            <a:pPr>
              <a:lnSpc>
                <a:spcPct val="130000"/>
              </a:lnSpc>
            </a:pPr>
            <a:r>
              <a:rPr lang="zh-CN" altLang="en-US" sz="1400">
                <a:solidFill>
                  <a:srgbClr val="C00000"/>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GB" altLang="zh-CN" sz="140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59" name="TextBox 170"/>
          <p:cNvSpPr txBox="1"/>
          <p:nvPr/>
        </p:nvSpPr>
        <p:spPr>
          <a:xfrm>
            <a:off x="2167232" y="4525602"/>
            <a:ext cx="2430227" cy="343593"/>
          </a:xfrm>
          <a:prstGeom prst="rect">
            <a:avLst/>
          </a:prstGeom>
          <a:noFill/>
        </p:spPr>
        <p:txBody>
          <a:bodyPr wrap="square" lIns="96431" tIns="48215" rIns="96431" bIns="48215" rtlCol="0">
            <a:spAutoFit/>
          </a:bodyPr>
          <a:lstStyle/>
          <a:p>
            <a:pPr algn="r" fontAlgn="auto">
              <a:spcBef>
                <a:spcPct val="0"/>
              </a:spcBef>
              <a:spcAft>
                <a:spcPct val="0"/>
              </a:spcAft>
              <a:defRPr/>
            </a:pPr>
            <a:r>
              <a:rPr lang="zh-CN" altLang="en-US" sz="1600" b="1">
                <a:solidFill>
                  <a:srgbClr val="C00000"/>
                </a:solidFill>
                <a:latin typeface="+mn-ea"/>
                <a:ea typeface="+mn-ea"/>
              </a:rPr>
              <a:t>点击输入标题内容</a:t>
            </a:r>
          </a:p>
        </p:txBody>
      </p:sp>
      <p:sp>
        <p:nvSpPr>
          <p:cNvPr id="60" name="TextBox 171"/>
          <p:cNvSpPr txBox="1"/>
          <p:nvPr/>
        </p:nvSpPr>
        <p:spPr>
          <a:xfrm>
            <a:off x="1804014" y="4802951"/>
            <a:ext cx="2793445" cy="817569"/>
          </a:xfrm>
          <a:prstGeom prst="rect">
            <a:avLst/>
          </a:prstGeom>
          <a:noFill/>
        </p:spPr>
        <p:txBody>
          <a:bodyPr wrap="square" lIns="96431" tIns="48215" rIns="96431" bIns="48215" rtlCol="0">
            <a:spAutoFit/>
          </a:bodyPr>
          <a:lstStyle/>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GB" altLang="zh-CN" sz="120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61" name="TextBox 170"/>
          <p:cNvSpPr txBox="1"/>
          <p:nvPr/>
        </p:nvSpPr>
        <p:spPr>
          <a:xfrm>
            <a:off x="8639036" y="1881830"/>
            <a:ext cx="2430227" cy="343593"/>
          </a:xfrm>
          <a:prstGeom prst="rect">
            <a:avLst/>
          </a:prstGeom>
          <a:noFill/>
        </p:spPr>
        <p:txBody>
          <a:bodyPr wrap="square" lIns="96431" tIns="48215" rIns="96431" bIns="48215" rtlCol="0">
            <a:spAutoFit/>
          </a:bodyPr>
          <a:lstStyle/>
          <a:p>
            <a:pPr fontAlgn="auto">
              <a:spcBef>
                <a:spcPct val="0"/>
              </a:spcBef>
              <a:spcAft>
                <a:spcPct val="0"/>
              </a:spcAft>
              <a:defRPr/>
            </a:pPr>
            <a:r>
              <a:rPr lang="zh-CN" altLang="en-US" sz="1600" b="1">
                <a:solidFill>
                  <a:srgbClr val="C00000"/>
                </a:solidFill>
                <a:latin typeface="+mn-ea"/>
                <a:ea typeface="+mn-ea"/>
              </a:rPr>
              <a:t>点击输入标题内容</a:t>
            </a:r>
          </a:p>
        </p:txBody>
      </p:sp>
      <p:sp>
        <p:nvSpPr>
          <p:cNvPr id="62" name="TextBox 171"/>
          <p:cNvSpPr txBox="1"/>
          <p:nvPr/>
        </p:nvSpPr>
        <p:spPr>
          <a:xfrm>
            <a:off x="8633018" y="2159179"/>
            <a:ext cx="2793445" cy="910287"/>
          </a:xfrm>
          <a:prstGeom prst="rect">
            <a:avLst/>
          </a:prstGeom>
          <a:noFill/>
        </p:spPr>
        <p:txBody>
          <a:bodyPr wrap="square" lIns="96431" tIns="48215" rIns="96431" bIns="48215" rtlCol="0">
            <a:spAutoFit/>
          </a:bodyPr>
          <a:lstStyle/>
          <a:p>
            <a:pPr>
              <a:lnSpc>
                <a:spcPct val="130000"/>
              </a:lnSpc>
            </a:pPr>
            <a:r>
              <a:rPr lang="zh-CN" altLang="en-US" sz="1400">
                <a:solidFill>
                  <a:srgbClr val="C00000"/>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GB" altLang="zh-CN" sz="140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63" name="TextBox 170"/>
          <p:cNvSpPr txBox="1"/>
          <p:nvPr/>
        </p:nvSpPr>
        <p:spPr>
          <a:xfrm>
            <a:off x="7743364" y="4338398"/>
            <a:ext cx="2430227" cy="343593"/>
          </a:xfrm>
          <a:prstGeom prst="rect">
            <a:avLst/>
          </a:prstGeom>
          <a:noFill/>
        </p:spPr>
        <p:txBody>
          <a:bodyPr wrap="square" lIns="96431" tIns="48215" rIns="96431" bIns="48215" rtlCol="0">
            <a:spAutoFit/>
          </a:bodyPr>
          <a:lstStyle/>
          <a:p>
            <a:pPr fontAlgn="auto">
              <a:spcBef>
                <a:spcPct val="0"/>
              </a:spcBef>
              <a:spcAft>
                <a:spcPct val="0"/>
              </a:spcAft>
              <a:defRPr/>
            </a:pPr>
            <a:r>
              <a:rPr lang="zh-CN" altLang="en-US" sz="1600" b="1">
                <a:solidFill>
                  <a:srgbClr val="C00000"/>
                </a:solidFill>
                <a:latin typeface="+mn-ea"/>
                <a:ea typeface="+mn-ea"/>
              </a:rPr>
              <a:t>点击输入标题内容</a:t>
            </a:r>
          </a:p>
        </p:txBody>
      </p:sp>
      <p:sp>
        <p:nvSpPr>
          <p:cNvPr id="66" name="TextBox 171"/>
          <p:cNvSpPr txBox="1"/>
          <p:nvPr/>
        </p:nvSpPr>
        <p:spPr>
          <a:xfrm>
            <a:off x="7737346" y="4615747"/>
            <a:ext cx="2793445" cy="817569"/>
          </a:xfrm>
          <a:prstGeom prst="rect">
            <a:avLst/>
          </a:prstGeom>
          <a:noFill/>
        </p:spPr>
        <p:txBody>
          <a:bodyPr wrap="square" lIns="96431" tIns="48215" rIns="96431" bIns="48215" rtlCol="0">
            <a:spAutoFit/>
          </a:bodyPr>
          <a:lstStyle/>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GB" altLang="zh-CN" sz="120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9"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900" decel="100000" fill="hold"/>
                                        <p:tgtEl>
                                          <p:spTgt spid="4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up)">
                                      <p:cBhvr>
                                        <p:cTn id="22" dur="500"/>
                                        <p:tgtEl>
                                          <p:spTgt spid="40"/>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childTnLst>
                          </p:cTn>
                        </p:par>
                        <p:par>
                          <p:cTn id="27" fill="hold">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p:tgtEl>
                                          <p:spTgt spid="57"/>
                                        </p:tgtEl>
                                        <p:attrNameLst>
                                          <p:attrName>ppt_x</p:attrName>
                                        </p:attrNameLst>
                                      </p:cBhvr>
                                      <p:tavLst>
                                        <p:tav tm="0">
                                          <p:val>
                                            <p:strVal val="#ppt_x-#ppt_w*1.125000"/>
                                          </p:val>
                                        </p:tav>
                                        <p:tav tm="100000">
                                          <p:val>
                                            <p:strVal val="#ppt_x"/>
                                          </p:val>
                                        </p:tav>
                                      </p:tavLst>
                                    </p:anim>
                                    <p:animEffect transition="in" filter="wipe(right)">
                                      <p:cBhvr>
                                        <p:cTn id="31" dur="500"/>
                                        <p:tgtEl>
                                          <p:spTgt spid="5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500"/>
                                        <p:tgtEl>
                                          <p:spTgt spid="58"/>
                                        </p:tgtEl>
                                        <p:attrNameLst>
                                          <p:attrName>ppt_x</p:attrName>
                                        </p:attrNameLst>
                                      </p:cBhvr>
                                      <p:tavLst>
                                        <p:tav tm="0">
                                          <p:val>
                                            <p:strVal val="#ppt_x-#ppt_w*1.125000"/>
                                          </p:val>
                                        </p:tav>
                                        <p:tav tm="100000">
                                          <p:val>
                                            <p:strVal val="#ppt_x"/>
                                          </p:val>
                                        </p:tav>
                                      </p:tavLst>
                                    </p:anim>
                                    <p:animEffect transition="in" filter="wipe(right)">
                                      <p:cBhvr>
                                        <p:cTn id="35" dur="500"/>
                                        <p:tgtEl>
                                          <p:spTgt spid="58"/>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additive="base">
                                        <p:cTn id="39" dur="500"/>
                                        <p:tgtEl>
                                          <p:spTgt spid="59"/>
                                        </p:tgtEl>
                                        <p:attrNameLst>
                                          <p:attrName>ppt_x</p:attrName>
                                        </p:attrNameLst>
                                      </p:cBhvr>
                                      <p:tavLst>
                                        <p:tav tm="0">
                                          <p:val>
                                            <p:strVal val="#ppt_x-#ppt_w*1.125000"/>
                                          </p:val>
                                        </p:tav>
                                        <p:tav tm="100000">
                                          <p:val>
                                            <p:strVal val="#ppt_x"/>
                                          </p:val>
                                        </p:tav>
                                      </p:tavLst>
                                    </p:anim>
                                    <p:animEffect transition="in" filter="wipe(right)">
                                      <p:cBhvr>
                                        <p:cTn id="40" dur="500"/>
                                        <p:tgtEl>
                                          <p:spTgt spid="59"/>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p:tgtEl>
                                          <p:spTgt spid="60"/>
                                        </p:tgtEl>
                                        <p:attrNameLst>
                                          <p:attrName>ppt_x</p:attrName>
                                        </p:attrNameLst>
                                      </p:cBhvr>
                                      <p:tavLst>
                                        <p:tav tm="0">
                                          <p:val>
                                            <p:strVal val="#ppt_x-#ppt_w*1.125000"/>
                                          </p:val>
                                        </p:tav>
                                        <p:tav tm="100000">
                                          <p:val>
                                            <p:strVal val="#ppt_x"/>
                                          </p:val>
                                        </p:tav>
                                      </p:tavLst>
                                    </p:anim>
                                    <p:animEffect transition="in" filter="wipe(right)">
                                      <p:cBhvr>
                                        <p:cTn id="44" dur="500"/>
                                        <p:tgtEl>
                                          <p:spTgt spid="60"/>
                                        </p:tgtEl>
                                      </p:cBhvr>
                                    </p:animEffect>
                                  </p:childTnLst>
                                </p:cTn>
                              </p:par>
                            </p:childTnLst>
                          </p:cTn>
                        </p:par>
                        <p:par>
                          <p:cTn id="45" fill="hold">
                            <p:stCondLst>
                              <p:cond delay="4000"/>
                            </p:stCondLst>
                            <p:childTnLst>
                              <p:par>
                                <p:cTn id="46" presetID="12" presetClass="entr" presetSubtype="8"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additive="base">
                                        <p:cTn id="48" dur="500"/>
                                        <p:tgtEl>
                                          <p:spTgt spid="61"/>
                                        </p:tgtEl>
                                        <p:attrNameLst>
                                          <p:attrName>ppt_x</p:attrName>
                                        </p:attrNameLst>
                                      </p:cBhvr>
                                      <p:tavLst>
                                        <p:tav tm="0">
                                          <p:val>
                                            <p:strVal val="#ppt_x-#ppt_w*1.125000"/>
                                          </p:val>
                                        </p:tav>
                                        <p:tav tm="100000">
                                          <p:val>
                                            <p:strVal val="#ppt_x"/>
                                          </p:val>
                                        </p:tav>
                                      </p:tavLst>
                                    </p:anim>
                                    <p:animEffect transition="in" filter="wipe(right)">
                                      <p:cBhvr>
                                        <p:cTn id="49" dur="500"/>
                                        <p:tgtEl>
                                          <p:spTgt spid="61"/>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500"/>
                                        <p:tgtEl>
                                          <p:spTgt spid="62"/>
                                        </p:tgtEl>
                                        <p:attrNameLst>
                                          <p:attrName>ppt_x</p:attrName>
                                        </p:attrNameLst>
                                      </p:cBhvr>
                                      <p:tavLst>
                                        <p:tav tm="0">
                                          <p:val>
                                            <p:strVal val="#ppt_x-#ppt_w*1.125000"/>
                                          </p:val>
                                        </p:tav>
                                        <p:tav tm="100000">
                                          <p:val>
                                            <p:strVal val="#ppt_x"/>
                                          </p:val>
                                        </p:tav>
                                      </p:tavLst>
                                    </p:anim>
                                    <p:animEffect transition="in" filter="wipe(right)">
                                      <p:cBhvr>
                                        <p:cTn id="53" dur="500"/>
                                        <p:tgtEl>
                                          <p:spTgt spid="62"/>
                                        </p:tgtEl>
                                      </p:cBhvr>
                                    </p:animEffect>
                                  </p:childTnLst>
                                </p:cTn>
                              </p:par>
                            </p:childTnLst>
                          </p:cTn>
                        </p:par>
                        <p:par>
                          <p:cTn id="54" fill="hold">
                            <p:stCondLst>
                              <p:cond delay="4500"/>
                            </p:stCondLst>
                            <p:childTnLst>
                              <p:par>
                                <p:cTn id="55" presetID="12" presetClass="entr" presetSubtype="8"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p:tgtEl>
                                          <p:spTgt spid="63"/>
                                        </p:tgtEl>
                                        <p:attrNameLst>
                                          <p:attrName>ppt_x</p:attrName>
                                        </p:attrNameLst>
                                      </p:cBhvr>
                                      <p:tavLst>
                                        <p:tav tm="0">
                                          <p:val>
                                            <p:strVal val="#ppt_x-#ppt_w*1.125000"/>
                                          </p:val>
                                        </p:tav>
                                        <p:tav tm="100000">
                                          <p:val>
                                            <p:strVal val="#ppt_x"/>
                                          </p:val>
                                        </p:tav>
                                      </p:tavLst>
                                    </p:anim>
                                    <p:animEffect transition="in" filter="wipe(right)">
                                      <p:cBhvr>
                                        <p:cTn id="58" dur="500"/>
                                        <p:tgtEl>
                                          <p:spTgt spid="63"/>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p:tgtEl>
                                          <p:spTgt spid="66"/>
                                        </p:tgtEl>
                                        <p:attrNameLst>
                                          <p:attrName>ppt_x</p:attrName>
                                        </p:attrNameLst>
                                      </p:cBhvr>
                                      <p:tavLst>
                                        <p:tav tm="0">
                                          <p:val>
                                            <p:strVal val="#ppt_x-#ppt_w*1.125000"/>
                                          </p:val>
                                        </p:tav>
                                        <p:tav tm="100000">
                                          <p:val>
                                            <p:strVal val="#ppt_x"/>
                                          </p:val>
                                        </p:tav>
                                      </p:tavLst>
                                    </p:anim>
                                    <p:animEffect transition="in" filter="wipe(right)">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6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5602771" y="3064631"/>
            <a:ext cx="5780643"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3120274" y="4288059"/>
            <a:ext cx="8277653"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576600" y="5511488"/>
            <a:ext cx="6821327"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流程图: 决策 26"/>
          <p:cNvSpPr/>
          <p:nvPr/>
        </p:nvSpPr>
        <p:spPr>
          <a:xfrm>
            <a:off x="3499983" y="1658130"/>
            <a:ext cx="1740327" cy="1627572"/>
          </a:xfrm>
          <a:prstGeom prst="flowChartDecision">
            <a:avLst/>
          </a:prstGeom>
          <a:solidFill>
            <a:srgbClr val="C8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530">
                <a:latin typeface="微软雅黑" panose="020B0503020204020204" pitchFamily="34" charset="-122"/>
                <a:ea typeface="微软雅黑" panose="020B0503020204020204" pitchFamily="34" charset="-122"/>
              </a:rPr>
              <a:t>20%</a:t>
            </a:r>
            <a:endParaRPr lang="zh-CN" altLang="en-US" sz="2530">
              <a:latin typeface="微软雅黑" panose="020B0503020204020204" pitchFamily="34" charset="-122"/>
              <a:ea typeface="微软雅黑" panose="020B0503020204020204" pitchFamily="34" charset="-122"/>
            </a:endParaRPr>
          </a:p>
        </p:txBody>
      </p:sp>
      <p:sp>
        <p:nvSpPr>
          <p:cNvPr id="28" name="流程图: 决策 27"/>
          <p:cNvSpPr/>
          <p:nvPr/>
        </p:nvSpPr>
        <p:spPr>
          <a:xfrm>
            <a:off x="3278449" y="3472004"/>
            <a:ext cx="2113745" cy="2059156"/>
          </a:xfrm>
          <a:prstGeom prst="flowChartDecision">
            <a:avLst/>
          </a:prstGeom>
          <a:solidFill>
            <a:srgbClr val="C8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530">
                <a:latin typeface="微软雅黑" panose="020B0503020204020204" pitchFamily="34" charset="-122"/>
                <a:ea typeface="微软雅黑" panose="020B0503020204020204" pitchFamily="34" charset="-122"/>
              </a:rPr>
              <a:t>35%</a:t>
            </a:r>
            <a:endParaRPr lang="zh-CN" altLang="en-US" sz="2530">
              <a:latin typeface="微软雅黑" panose="020B0503020204020204" pitchFamily="34" charset="-122"/>
              <a:ea typeface="微软雅黑" panose="020B0503020204020204" pitchFamily="34" charset="-122"/>
            </a:endParaRPr>
          </a:p>
        </p:txBody>
      </p:sp>
      <p:sp>
        <p:nvSpPr>
          <p:cNvPr id="29" name="流程图: 决策 28"/>
          <p:cNvSpPr/>
          <p:nvPr/>
        </p:nvSpPr>
        <p:spPr>
          <a:xfrm>
            <a:off x="1535300" y="2067083"/>
            <a:ext cx="2654470" cy="2585917"/>
          </a:xfrm>
          <a:prstGeom prst="flowChartDecision">
            <a:avLst/>
          </a:prstGeom>
          <a:solidFill>
            <a:srgbClr val="C8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375">
                <a:latin typeface="HelveticaNeueLT Pro 35 Th" pitchFamily="34" charset="0"/>
              </a:rPr>
              <a:t>55%</a:t>
            </a:r>
            <a:endParaRPr lang="zh-CN" altLang="en-US" sz="3375">
              <a:latin typeface="HelveticaNeueLT Pro 35 Th" pitchFamily="34" charset="0"/>
            </a:endParaRPr>
          </a:p>
        </p:txBody>
      </p:sp>
      <p:sp>
        <p:nvSpPr>
          <p:cNvPr id="30" name="流程图: 决策 29"/>
          <p:cNvSpPr/>
          <p:nvPr/>
        </p:nvSpPr>
        <p:spPr>
          <a:xfrm>
            <a:off x="4467794" y="2733115"/>
            <a:ext cx="1421283" cy="1329199"/>
          </a:xfrm>
          <a:prstGeom prst="flowChartDecision">
            <a:avLst/>
          </a:prstGeom>
          <a:solidFill>
            <a:srgbClr val="C8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a:solidFill>
                  <a:schemeClr val="bg1"/>
                </a:solidFill>
                <a:latin typeface="微软雅黑" panose="020B0503020204020204" pitchFamily="34" charset="-122"/>
                <a:ea typeface="微软雅黑" panose="020B0503020204020204" pitchFamily="34" charset="-122"/>
              </a:rPr>
              <a:t>10%</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288776" y="1510475"/>
            <a:ext cx="6094637" cy="1034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altLang="zh-CN" sz="1600" b="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nSpc>
                <a:spcPct val="150000"/>
              </a:lnSpc>
            </a:pPr>
            <a:r>
              <a:rPr lang="zh-CN" altLang="en-US" sz="1400">
                <a:solidFill>
                  <a:srgbClr val="C00000"/>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40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5910998" y="2721377"/>
            <a:ext cx="5450494" cy="1034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altLang="zh-CN" sz="1600" b="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nSpc>
                <a:spcPct val="150000"/>
              </a:lnSpc>
            </a:pPr>
            <a:r>
              <a:rPr lang="zh-CN" altLang="en-US" sz="1400">
                <a:solidFill>
                  <a:srgbClr val="C00000"/>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40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5617285" y="3948139"/>
            <a:ext cx="5766128" cy="1034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altLang="zh-CN" sz="1600" b="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nSpc>
                <a:spcPct val="150000"/>
              </a:lnSpc>
            </a:pPr>
            <a:r>
              <a:rPr lang="zh-CN" altLang="en-US" sz="1400">
                <a:solidFill>
                  <a:srgbClr val="C00000"/>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40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4" name="矩形 33"/>
          <p:cNvSpPr/>
          <p:nvPr/>
        </p:nvSpPr>
        <p:spPr>
          <a:xfrm>
            <a:off x="5303290" y="5174484"/>
            <a:ext cx="6080123" cy="10341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altLang="zh-CN" sz="1600" b="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nSpc>
                <a:spcPct val="150000"/>
              </a:lnSpc>
            </a:pPr>
            <a:r>
              <a:rPr lang="zh-CN" altLang="en-US" sz="1400">
                <a:solidFill>
                  <a:srgbClr val="C00000"/>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400">
              <a:solidFill>
                <a:srgbClr val="C00000"/>
              </a:solidFill>
              <a:latin typeface="微软雅黑" panose="020B0503020204020204" pitchFamily="34" charset="-122"/>
              <a:ea typeface="微软雅黑" panose="020B0503020204020204" pitchFamily="34" charset="-122"/>
              <a:cs typeface="+mn-ea"/>
              <a:sym typeface="+mn-lt"/>
            </a:endParaRPr>
          </a:p>
        </p:txBody>
      </p:sp>
      <p:cxnSp>
        <p:nvCxnSpPr>
          <p:cNvPr id="35" name="直接连接符 34"/>
          <p:cNvCxnSpPr/>
          <p:nvPr/>
        </p:nvCxnSpPr>
        <p:spPr>
          <a:xfrm flipH="1">
            <a:off x="5080261" y="1849214"/>
            <a:ext cx="6155465"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020872" y="1744117"/>
            <a:ext cx="10881111" cy="3738938"/>
            <a:chOff x="1020872" y="1744117"/>
            <a:chExt cx="10881111" cy="3738938"/>
          </a:xfrm>
        </p:grpSpPr>
        <p:sp>
          <p:nvSpPr>
            <p:cNvPr id="77" name="Oval 105"/>
            <p:cNvSpPr/>
            <p:nvPr/>
          </p:nvSpPr>
          <p:spPr>
            <a:xfrm>
              <a:off x="10303323" y="1744117"/>
              <a:ext cx="656243" cy="656243"/>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78" name="Oval 98"/>
            <p:cNvSpPr/>
            <p:nvPr/>
          </p:nvSpPr>
          <p:spPr>
            <a:xfrm>
              <a:off x="2728209" y="1744117"/>
              <a:ext cx="656243" cy="656243"/>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79" name="Oval 99"/>
            <p:cNvSpPr/>
            <p:nvPr/>
          </p:nvSpPr>
          <p:spPr>
            <a:xfrm>
              <a:off x="5253247" y="1744117"/>
              <a:ext cx="656243" cy="656243"/>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0" name="Oval 104"/>
            <p:cNvSpPr/>
            <p:nvPr/>
          </p:nvSpPr>
          <p:spPr>
            <a:xfrm>
              <a:off x="7778285" y="1744118"/>
              <a:ext cx="656243" cy="656243"/>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1" name="Arrow: Notched Right 27"/>
            <p:cNvSpPr/>
            <p:nvPr/>
          </p:nvSpPr>
          <p:spPr>
            <a:xfrm>
              <a:off x="1020872" y="2462279"/>
              <a:ext cx="2724150" cy="1466850"/>
            </a:xfrm>
            <a:prstGeom prst="notchedRightArrow">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2" name="Arrow: Notched Right 28"/>
            <p:cNvSpPr/>
            <p:nvPr/>
          </p:nvSpPr>
          <p:spPr>
            <a:xfrm>
              <a:off x="3552998" y="2462279"/>
              <a:ext cx="2724150" cy="1466850"/>
            </a:xfrm>
            <a:prstGeom prst="notchedRightArrow">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3" name="Arrow: Notched Right 29"/>
            <p:cNvSpPr/>
            <p:nvPr/>
          </p:nvSpPr>
          <p:spPr>
            <a:xfrm>
              <a:off x="6085124" y="2462279"/>
              <a:ext cx="2724150" cy="1466850"/>
            </a:xfrm>
            <a:prstGeom prst="notchedRightArrow">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4" name="Arrow: Notched Right 30"/>
            <p:cNvSpPr/>
            <p:nvPr/>
          </p:nvSpPr>
          <p:spPr>
            <a:xfrm>
              <a:off x="8624216" y="2462279"/>
              <a:ext cx="2724150" cy="1466850"/>
            </a:xfrm>
            <a:prstGeom prst="notchedRightArrow">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n-ea"/>
                <a:sym typeface="Arial" panose="020B0604020202020204"/>
              </a:endParaRPr>
            </a:p>
          </p:txBody>
        </p:sp>
        <p:sp>
          <p:nvSpPr>
            <p:cNvPr id="85" name="TextBox 31"/>
            <p:cNvSpPr txBox="1"/>
            <p:nvPr/>
          </p:nvSpPr>
          <p:spPr>
            <a:xfrm>
              <a:off x="2823353"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mn-ea"/>
                  <a:sym typeface="Arial" panose="020B0604020202020204"/>
                </a:rPr>
                <a:t>01</a:t>
              </a:r>
            </a:p>
          </p:txBody>
        </p:sp>
        <p:sp>
          <p:nvSpPr>
            <p:cNvPr id="86" name="TextBox 32"/>
            <p:cNvSpPr txBox="1"/>
            <p:nvPr/>
          </p:nvSpPr>
          <p:spPr>
            <a:xfrm>
              <a:off x="5327249"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mn-ea"/>
                  <a:sym typeface="Arial" panose="020B0604020202020204"/>
                </a:rPr>
                <a:t>02</a:t>
              </a:r>
            </a:p>
          </p:txBody>
        </p:sp>
        <p:sp>
          <p:nvSpPr>
            <p:cNvPr id="87" name="TextBox 33"/>
            <p:cNvSpPr txBox="1"/>
            <p:nvPr/>
          </p:nvSpPr>
          <p:spPr>
            <a:xfrm>
              <a:off x="7849433"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mn-ea"/>
                  <a:sym typeface="Arial" panose="020B0604020202020204"/>
                </a:rPr>
                <a:t>03</a:t>
              </a:r>
            </a:p>
          </p:txBody>
        </p:sp>
        <p:sp>
          <p:nvSpPr>
            <p:cNvPr id="88" name="TextBox 34"/>
            <p:cNvSpPr txBox="1"/>
            <p:nvPr/>
          </p:nvSpPr>
          <p:spPr>
            <a:xfrm>
              <a:off x="10371617"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mn-ea"/>
                  <a:sym typeface="Arial" panose="020B0604020202020204"/>
                </a:rPr>
                <a:t>04</a:t>
              </a:r>
            </a:p>
          </p:txBody>
        </p:sp>
        <p:sp>
          <p:nvSpPr>
            <p:cNvPr id="89" name="TextBox 35"/>
            <p:cNvSpPr txBox="1"/>
            <p:nvPr/>
          </p:nvSpPr>
          <p:spPr>
            <a:xfrm>
              <a:off x="1411799" y="3007715"/>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a:solidFill>
                    <a:schemeClr val="bg1"/>
                  </a:solidFill>
                  <a:latin typeface="+mn-ea"/>
                  <a:sym typeface="Arial" panose="020B0604020202020204"/>
                </a:rPr>
                <a:t>此处输入标题</a:t>
              </a:r>
              <a:endParaRPr lang="en-US" altLang="zh-CN" sz="2000">
                <a:solidFill>
                  <a:schemeClr val="bg1"/>
                </a:solidFill>
                <a:latin typeface="+mn-ea"/>
                <a:sym typeface="Arial" panose="020B0604020202020204"/>
              </a:endParaRPr>
            </a:p>
            <a:p>
              <a:endParaRPr lang="en-US" altLang="zh-CN" sz="2400">
                <a:solidFill>
                  <a:schemeClr val="tx1">
                    <a:lumMod val="75000"/>
                    <a:lumOff val="25000"/>
                  </a:schemeClr>
                </a:solidFill>
                <a:latin typeface="+mn-ea"/>
                <a:sym typeface="Arial" panose="020B0604020202020204"/>
              </a:endParaRPr>
            </a:p>
          </p:txBody>
        </p:sp>
        <p:sp>
          <p:nvSpPr>
            <p:cNvPr id="90" name="TextBox 43"/>
            <p:cNvSpPr txBox="1"/>
            <p:nvPr/>
          </p:nvSpPr>
          <p:spPr>
            <a:xfrm>
              <a:off x="3943925" y="3007715"/>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a:solidFill>
                    <a:schemeClr val="bg1"/>
                  </a:solidFill>
                  <a:latin typeface="+mn-ea"/>
                  <a:sym typeface="Arial" panose="020B0604020202020204"/>
                </a:rPr>
                <a:t>此处输入标题</a:t>
              </a:r>
              <a:endParaRPr lang="en-US" altLang="zh-CN" sz="2000">
                <a:solidFill>
                  <a:schemeClr val="bg1"/>
                </a:solidFill>
                <a:latin typeface="+mn-ea"/>
                <a:sym typeface="Arial" panose="020B0604020202020204"/>
              </a:endParaRPr>
            </a:p>
            <a:p>
              <a:endParaRPr lang="en-US" altLang="zh-CN" sz="2400">
                <a:solidFill>
                  <a:schemeClr val="tx1">
                    <a:lumMod val="75000"/>
                    <a:lumOff val="25000"/>
                  </a:schemeClr>
                </a:solidFill>
                <a:latin typeface="+mn-ea"/>
                <a:sym typeface="Arial" panose="020B0604020202020204"/>
              </a:endParaRPr>
            </a:p>
          </p:txBody>
        </p:sp>
        <p:sp>
          <p:nvSpPr>
            <p:cNvPr id="91" name="TextBox 44"/>
            <p:cNvSpPr txBox="1"/>
            <p:nvPr/>
          </p:nvSpPr>
          <p:spPr>
            <a:xfrm>
              <a:off x="6452782" y="2994820"/>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a:solidFill>
                    <a:schemeClr val="bg1"/>
                  </a:solidFill>
                  <a:latin typeface="+mn-ea"/>
                  <a:sym typeface="Arial" panose="020B0604020202020204"/>
                </a:rPr>
                <a:t>此处输入标题</a:t>
              </a:r>
              <a:endParaRPr lang="en-US" altLang="zh-CN" sz="2000">
                <a:solidFill>
                  <a:schemeClr val="bg1"/>
                </a:solidFill>
                <a:latin typeface="+mn-ea"/>
                <a:sym typeface="Arial" panose="020B0604020202020204"/>
              </a:endParaRPr>
            </a:p>
            <a:p>
              <a:endParaRPr lang="en-US" altLang="zh-CN" sz="2400">
                <a:solidFill>
                  <a:schemeClr val="tx1">
                    <a:lumMod val="75000"/>
                    <a:lumOff val="25000"/>
                  </a:schemeClr>
                </a:solidFill>
                <a:latin typeface="+mn-ea"/>
                <a:sym typeface="Arial" panose="020B0604020202020204"/>
              </a:endParaRPr>
            </a:p>
          </p:txBody>
        </p:sp>
        <p:sp>
          <p:nvSpPr>
            <p:cNvPr id="92" name="TextBox 45"/>
            <p:cNvSpPr txBox="1"/>
            <p:nvPr/>
          </p:nvSpPr>
          <p:spPr>
            <a:xfrm>
              <a:off x="8984908" y="2995703"/>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a:solidFill>
                    <a:schemeClr val="bg1"/>
                  </a:solidFill>
                  <a:latin typeface="+mn-ea"/>
                  <a:sym typeface="Arial" panose="020B0604020202020204"/>
                </a:rPr>
                <a:t>此处输入标题</a:t>
              </a:r>
              <a:endParaRPr lang="en-US" altLang="zh-CN" sz="2000">
                <a:solidFill>
                  <a:schemeClr val="bg1"/>
                </a:solidFill>
                <a:latin typeface="+mn-ea"/>
                <a:sym typeface="Arial" panose="020B0604020202020204"/>
              </a:endParaRPr>
            </a:p>
            <a:p>
              <a:endParaRPr lang="en-US" altLang="zh-CN" sz="2400">
                <a:solidFill>
                  <a:schemeClr val="tx1">
                    <a:lumMod val="75000"/>
                    <a:lumOff val="25000"/>
                  </a:schemeClr>
                </a:solidFill>
                <a:latin typeface="+mn-ea"/>
                <a:sym typeface="Arial" panose="020B0604020202020204"/>
              </a:endParaRPr>
            </a:p>
          </p:txBody>
        </p:sp>
        <p:grpSp>
          <p:nvGrpSpPr>
            <p:cNvPr id="93" name="组合 92"/>
            <p:cNvGrpSpPr/>
            <p:nvPr/>
          </p:nvGrpSpPr>
          <p:grpSpPr>
            <a:xfrm>
              <a:off x="1116160" y="4127304"/>
              <a:ext cx="2476171" cy="1355751"/>
              <a:chOff x="1360916" y="4048373"/>
              <a:chExt cx="2476171" cy="1355751"/>
            </a:xfrm>
          </p:grpSpPr>
          <p:sp>
            <p:nvSpPr>
              <p:cNvPr id="94" name="文本框 29"/>
              <p:cNvSpPr txBox="1"/>
              <p:nvPr/>
            </p:nvSpPr>
            <p:spPr>
              <a:xfrm>
                <a:off x="1360916" y="4048373"/>
                <a:ext cx="2476171"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mn-ea"/>
                    <a:sym typeface="Arial" panose="020B0604020202020204"/>
                  </a:rPr>
                  <a:t> 单击此处输入标题</a:t>
                </a:r>
                <a:endParaRPr lang="en-US" altLang="zh-CN" b="1">
                  <a:solidFill>
                    <a:srgbClr val="C00000"/>
                  </a:solidFill>
                  <a:latin typeface="+mn-ea"/>
                  <a:sym typeface="Arial" panose="020B0604020202020204"/>
                </a:endParaRPr>
              </a:p>
            </p:txBody>
          </p:sp>
          <p:sp>
            <p:nvSpPr>
              <p:cNvPr id="95" name="文本框 29"/>
              <p:cNvSpPr txBox="1"/>
              <p:nvPr/>
            </p:nvSpPr>
            <p:spPr>
              <a:xfrm>
                <a:off x="1360916" y="4380382"/>
                <a:ext cx="2476171" cy="102374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mn-ea"/>
                    <a:sym typeface="Arial" panose="020B0604020202020204"/>
                  </a:rPr>
                  <a:t>您的内容打在这里，或者通过复制您的文本后，在此框中选择粘贴，并选择只保留</a:t>
                </a:r>
                <a:endParaRPr lang="en-US" altLang="zh-CN" sz="3600">
                  <a:solidFill>
                    <a:srgbClr val="C00000"/>
                  </a:solidFill>
                  <a:latin typeface="+mn-ea"/>
                  <a:sym typeface="Arial" panose="020B0604020202020204"/>
                </a:endParaRPr>
              </a:p>
            </p:txBody>
          </p:sp>
        </p:grpSp>
        <p:grpSp>
          <p:nvGrpSpPr>
            <p:cNvPr id="96" name="组合 95"/>
            <p:cNvGrpSpPr/>
            <p:nvPr/>
          </p:nvGrpSpPr>
          <p:grpSpPr>
            <a:xfrm>
              <a:off x="3886044" y="4127304"/>
              <a:ext cx="2476171" cy="1355751"/>
              <a:chOff x="1360916" y="4048373"/>
              <a:chExt cx="2476171" cy="1355751"/>
            </a:xfrm>
          </p:grpSpPr>
          <p:sp>
            <p:nvSpPr>
              <p:cNvPr id="97" name="文本框 29"/>
              <p:cNvSpPr txBox="1"/>
              <p:nvPr/>
            </p:nvSpPr>
            <p:spPr>
              <a:xfrm>
                <a:off x="1360916" y="4048373"/>
                <a:ext cx="2476171"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mn-ea"/>
                    <a:sym typeface="Arial" panose="020B0604020202020204"/>
                  </a:rPr>
                  <a:t> 单击此处输入标题</a:t>
                </a:r>
                <a:endParaRPr lang="en-US" altLang="zh-CN" b="1">
                  <a:solidFill>
                    <a:srgbClr val="C00000"/>
                  </a:solidFill>
                  <a:latin typeface="+mn-ea"/>
                  <a:sym typeface="Arial" panose="020B0604020202020204"/>
                </a:endParaRPr>
              </a:p>
            </p:txBody>
          </p:sp>
          <p:sp>
            <p:nvSpPr>
              <p:cNvPr id="98" name="文本框 29"/>
              <p:cNvSpPr txBox="1"/>
              <p:nvPr/>
            </p:nvSpPr>
            <p:spPr>
              <a:xfrm>
                <a:off x="1360916" y="4380382"/>
                <a:ext cx="2476171" cy="102374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mn-ea"/>
                    <a:sym typeface="Arial" panose="020B0604020202020204"/>
                  </a:rPr>
                  <a:t>您的内容打在这里，或者通过复制您的文本后，在此框中选择粘贴，并选择只保留</a:t>
                </a:r>
                <a:endParaRPr lang="en-US" altLang="zh-CN" sz="3600">
                  <a:solidFill>
                    <a:srgbClr val="C00000"/>
                  </a:solidFill>
                  <a:latin typeface="+mn-ea"/>
                  <a:sym typeface="Arial" panose="020B0604020202020204"/>
                </a:endParaRPr>
              </a:p>
            </p:txBody>
          </p:sp>
        </p:grpSp>
        <p:grpSp>
          <p:nvGrpSpPr>
            <p:cNvPr id="99" name="组合 98"/>
            <p:cNvGrpSpPr/>
            <p:nvPr/>
          </p:nvGrpSpPr>
          <p:grpSpPr>
            <a:xfrm>
              <a:off x="6655928" y="4127304"/>
              <a:ext cx="2476171" cy="1355751"/>
              <a:chOff x="1360916" y="4048373"/>
              <a:chExt cx="2476171" cy="1355751"/>
            </a:xfrm>
          </p:grpSpPr>
          <p:sp>
            <p:nvSpPr>
              <p:cNvPr id="100" name="文本框 29"/>
              <p:cNvSpPr txBox="1"/>
              <p:nvPr/>
            </p:nvSpPr>
            <p:spPr>
              <a:xfrm>
                <a:off x="1360916" y="4048373"/>
                <a:ext cx="2476171"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mn-ea"/>
                    <a:sym typeface="Arial" panose="020B0604020202020204"/>
                  </a:rPr>
                  <a:t> 单击此处输入标题</a:t>
                </a:r>
                <a:endParaRPr lang="en-US" altLang="zh-CN" b="1">
                  <a:solidFill>
                    <a:srgbClr val="C00000"/>
                  </a:solidFill>
                  <a:latin typeface="+mn-ea"/>
                  <a:sym typeface="Arial" panose="020B0604020202020204"/>
                </a:endParaRPr>
              </a:p>
            </p:txBody>
          </p:sp>
          <p:sp>
            <p:nvSpPr>
              <p:cNvPr id="101" name="文本框 29"/>
              <p:cNvSpPr txBox="1"/>
              <p:nvPr/>
            </p:nvSpPr>
            <p:spPr>
              <a:xfrm>
                <a:off x="1360916" y="4380382"/>
                <a:ext cx="2476171" cy="102374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mn-ea"/>
                    <a:sym typeface="Arial" panose="020B0604020202020204"/>
                  </a:rPr>
                  <a:t>您的内容打在这里，或者通过复制您的文本后，在此框中选择粘贴，并选择只保留</a:t>
                </a:r>
                <a:endParaRPr lang="en-US" altLang="zh-CN" sz="3600">
                  <a:solidFill>
                    <a:srgbClr val="C00000"/>
                  </a:solidFill>
                  <a:latin typeface="+mn-ea"/>
                  <a:sym typeface="Arial" panose="020B0604020202020204"/>
                </a:endParaRPr>
              </a:p>
            </p:txBody>
          </p:sp>
        </p:grpSp>
        <p:grpSp>
          <p:nvGrpSpPr>
            <p:cNvPr id="102" name="组合 101"/>
            <p:cNvGrpSpPr/>
            <p:nvPr/>
          </p:nvGrpSpPr>
          <p:grpSpPr>
            <a:xfrm>
              <a:off x="9425812" y="4127304"/>
              <a:ext cx="2476171" cy="1355751"/>
              <a:chOff x="1360916" y="4048373"/>
              <a:chExt cx="2476171" cy="1355751"/>
            </a:xfrm>
          </p:grpSpPr>
          <p:sp>
            <p:nvSpPr>
              <p:cNvPr id="103" name="文本框 29"/>
              <p:cNvSpPr txBox="1"/>
              <p:nvPr/>
            </p:nvSpPr>
            <p:spPr>
              <a:xfrm>
                <a:off x="1360916" y="4048373"/>
                <a:ext cx="2476171"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mn-ea"/>
                    <a:sym typeface="Arial" panose="020B0604020202020204"/>
                  </a:rPr>
                  <a:t> 单击此处输入标题</a:t>
                </a:r>
                <a:endParaRPr lang="en-US" altLang="zh-CN" b="1">
                  <a:solidFill>
                    <a:srgbClr val="C00000"/>
                  </a:solidFill>
                  <a:latin typeface="+mn-ea"/>
                  <a:sym typeface="Arial" panose="020B0604020202020204"/>
                </a:endParaRPr>
              </a:p>
            </p:txBody>
          </p:sp>
          <p:sp>
            <p:nvSpPr>
              <p:cNvPr id="104" name="文本框 29"/>
              <p:cNvSpPr txBox="1"/>
              <p:nvPr/>
            </p:nvSpPr>
            <p:spPr>
              <a:xfrm>
                <a:off x="1360916" y="4380382"/>
                <a:ext cx="2476171" cy="102374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mn-ea"/>
                    <a:sym typeface="Arial" panose="020B0604020202020204"/>
                  </a:rPr>
                  <a:t>您的内容打在这里，或者通过复制您的文本后，在此框中选择粘贴，并选择只保留</a:t>
                </a:r>
                <a:endParaRPr lang="en-US" altLang="zh-CN" sz="3600">
                  <a:solidFill>
                    <a:srgbClr val="C00000"/>
                  </a:solidFill>
                  <a:latin typeface="+mn-ea"/>
                  <a:sym typeface="Arial" panose="020B0604020202020204"/>
                </a:endParaRPr>
              </a:p>
            </p:txBody>
          </p:sp>
        </p:grpSp>
      </p:grpSp>
      <p:sp>
        <p:nvSpPr>
          <p:cNvPr id="9"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12751" y="1859283"/>
            <a:ext cx="11121527" cy="4205314"/>
            <a:chOff x="812751" y="1456085"/>
            <a:chExt cx="11121527" cy="4205314"/>
          </a:xfrm>
        </p:grpSpPr>
        <p:sp>
          <p:nvSpPr>
            <p:cNvPr id="49" name="任意多边形 48"/>
            <p:cNvSpPr/>
            <p:nvPr/>
          </p:nvSpPr>
          <p:spPr>
            <a:xfrm>
              <a:off x="814915" y="2377115"/>
              <a:ext cx="2328574" cy="1729776"/>
            </a:xfrm>
            <a:custGeom>
              <a:avLst/>
              <a:gdLst>
                <a:gd name="connsiteX0" fmla="*/ 0 w 2328574"/>
                <a:gd name="connsiteY0" fmla="*/ 0 h 1729776"/>
                <a:gd name="connsiteX1" fmla="*/ 249261 w 2328574"/>
                <a:gd name="connsiteY1" fmla="*/ 0 h 1729776"/>
                <a:gd name="connsiteX2" fmla="*/ 262236 w 2328574"/>
                <a:gd name="connsiteY2" fmla="*/ 0 h 1729776"/>
                <a:gd name="connsiteX3" fmla="*/ 2092289 w 2328574"/>
                <a:gd name="connsiteY3" fmla="*/ 0 h 1729776"/>
                <a:gd name="connsiteX4" fmla="*/ 2328574 w 2328574"/>
                <a:gd name="connsiteY4" fmla="*/ 300717 h 1729776"/>
                <a:gd name="connsiteX5" fmla="*/ 2092289 w 2328574"/>
                <a:gd name="connsiteY5" fmla="*/ 601435 h 1729776"/>
                <a:gd name="connsiteX6" fmla="*/ 1307573 w 2328574"/>
                <a:gd name="connsiteY6" fmla="*/ 601435 h 1729776"/>
                <a:gd name="connsiteX7" fmla="*/ 1307573 w 2328574"/>
                <a:gd name="connsiteY7" fmla="*/ 1729776 h 1729776"/>
                <a:gd name="connsiteX8" fmla="*/ 979767 w 2328574"/>
                <a:gd name="connsiteY8" fmla="*/ 1729776 h 1729776"/>
                <a:gd name="connsiteX9" fmla="*/ 979767 w 2328574"/>
                <a:gd name="connsiteY9" fmla="*/ 601435 h 1729776"/>
                <a:gd name="connsiteX10" fmla="*/ 262236 w 2328574"/>
                <a:gd name="connsiteY10" fmla="*/ 601435 h 1729776"/>
                <a:gd name="connsiteX11" fmla="*/ 249261 w 2328574"/>
                <a:gd name="connsiteY11" fmla="*/ 601435 h 1729776"/>
                <a:gd name="connsiteX12" fmla="*/ 0 w 2328574"/>
                <a:gd name="connsiteY12" fmla="*/ 601435 h 1729776"/>
                <a:gd name="connsiteX13" fmla="*/ 236286 w 2328574"/>
                <a:gd name="connsiteY13" fmla="*/ 300717 h 172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8574" h="1729776">
                  <a:moveTo>
                    <a:pt x="0" y="0"/>
                  </a:moveTo>
                  <a:lnTo>
                    <a:pt x="249261" y="0"/>
                  </a:lnTo>
                  <a:lnTo>
                    <a:pt x="262236" y="0"/>
                  </a:lnTo>
                  <a:lnTo>
                    <a:pt x="2092289" y="0"/>
                  </a:lnTo>
                  <a:lnTo>
                    <a:pt x="2328574" y="300717"/>
                  </a:lnTo>
                  <a:lnTo>
                    <a:pt x="2092289" y="601435"/>
                  </a:lnTo>
                  <a:lnTo>
                    <a:pt x="1307573" y="601435"/>
                  </a:lnTo>
                  <a:lnTo>
                    <a:pt x="1307573" y="1729776"/>
                  </a:lnTo>
                  <a:lnTo>
                    <a:pt x="979767" y="1729776"/>
                  </a:lnTo>
                  <a:lnTo>
                    <a:pt x="979767" y="601435"/>
                  </a:lnTo>
                  <a:lnTo>
                    <a:pt x="262236" y="601435"/>
                  </a:lnTo>
                  <a:lnTo>
                    <a:pt x="249261" y="601435"/>
                  </a:lnTo>
                  <a:lnTo>
                    <a:pt x="0" y="601435"/>
                  </a:lnTo>
                  <a:lnTo>
                    <a:pt x="236286" y="30071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a:ea typeface="微软雅黑" panose="020B0503020204020204" pitchFamily="34" charset="-122"/>
                <a:sym typeface="Arial" panose="020B0604020202020204"/>
              </a:endParaRPr>
            </a:p>
          </p:txBody>
        </p:sp>
        <p:sp>
          <p:nvSpPr>
            <p:cNvPr id="51" name="任意多边形 50"/>
            <p:cNvSpPr/>
            <p:nvPr/>
          </p:nvSpPr>
          <p:spPr>
            <a:xfrm>
              <a:off x="3012612" y="2377114"/>
              <a:ext cx="2328574" cy="1737694"/>
            </a:xfrm>
            <a:custGeom>
              <a:avLst/>
              <a:gdLst>
                <a:gd name="connsiteX0" fmla="*/ 0 w 2328574"/>
                <a:gd name="connsiteY0" fmla="*/ 0 h 1737694"/>
                <a:gd name="connsiteX1" fmla="*/ 249261 w 2328574"/>
                <a:gd name="connsiteY1" fmla="*/ 0 h 1737694"/>
                <a:gd name="connsiteX2" fmla="*/ 262236 w 2328574"/>
                <a:gd name="connsiteY2" fmla="*/ 0 h 1737694"/>
                <a:gd name="connsiteX3" fmla="*/ 2092289 w 2328574"/>
                <a:gd name="connsiteY3" fmla="*/ 0 h 1737694"/>
                <a:gd name="connsiteX4" fmla="*/ 2328574 w 2328574"/>
                <a:gd name="connsiteY4" fmla="*/ 300718 h 1737694"/>
                <a:gd name="connsiteX5" fmla="*/ 2092289 w 2328574"/>
                <a:gd name="connsiteY5" fmla="*/ 601435 h 1737694"/>
                <a:gd name="connsiteX6" fmla="*/ 1304828 w 2328574"/>
                <a:gd name="connsiteY6" fmla="*/ 601435 h 1737694"/>
                <a:gd name="connsiteX7" fmla="*/ 1304828 w 2328574"/>
                <a:gd name="connsiteY7" fmla="*/ 1737694 h 1737694"/>
                <a:gd name="connsiteX8" fmla="*/ 977022 w 2328574"/>
                <a:gd name="connsiteY8" fmla="*/ 1737694 h 1737694"/>
                <a:gd name="connsiteX9" fmla="*/ 977022 w 2328574"/>
                <a:gd name="connsiteY9" fmla="*/ 601435 h 1737694"/>
                <a:gd name="connsiteX10" fmla="*/ 262236 w 2328574"/>
                <a:gd name="connsiteY10" fmla="*/ 601435 h 1737694"/>
                <a:gd name="connsiteX11" fmla="*/ 249261 w 2328574"/>
                <a:gd name="connsiteY11" fmla="*/ 601435 h 1737694"/>
                <a:gd name="connsiteX12" fmla="*/ 0 w 2328574"/>
                <a:gd name="connsiteY12" fmla="*/ 601435 h 1737694"/>
                <a:gd name="connsiteX13" fmla="*/ 236286 w 2328574"/>
                <a:gd name="connsiteY13" fmla="*/ 300718 h 173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8574" h="1737694">
                  <a:moveTo>
                    <a:pt x="0" y="0"/>
                  </a:moveTo>
                  <a:lnTo>
                    <a:pt x="249261" y="0"/>
                  </a:lnTo>
                  <a:lnTo>
                    <a:pt x="262236" y="0"/>
                  </a:lnTo>
                  <a:lnTo>
                    <a:pt x="2092289" y="0"/>
                  </a:lnTo>
                  <a:lnTo>
                    <a:pt x="2328574" y="300718"/>
                  </a:lnTo>
                  <a:lnTo>
                    <a:pt x="2092289" y="601435"/>
                  </a:lnTo>
                  <a:lnTo>
                    <a:pt x="1304828" y="601435"/>
                  </a:lnTo>
                  <a:lnTo>
                    <a:pt x="1304828" y="1737694"/>
                  </a:lnTo>
                  <a:lnTo>
                    <a:pt x="977022" y="1737694"/>
                  </a:lnTo>
                  <a:lnTo>
                    <a:pt x="977022" y="601435"/>
                  </a:lnTo>
                  <a:lnTo>
                    <a:pt x="262236" y="601435"/>
                  </a:lnTo>
                  <a:lnTo>
                    <a:pt x="249261" y="601435"/>
                  </a:lnTo>
                  <a:lnTo>
                    <a:pt x="0" y="601435"/>
                  </a:lnTo>
                  <a:lnTo>
                    <a:pt x="236286" y="3007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Arial" panose="020B0604020202020204"/>
                <a:ea typeface="微软雅黑" panose="020B0503020204020204" pitchFamily="34" charset="-122"/>
                <a:sym typeface="Arial" panose="020B0604020202020204"/>
              </a:endParaRPr>
            </a:p>
          </p:txBody>
        </p:sp>
        <p:sp>
          <p:nvSpPr>
            <p:cNvPr id="53" name="任意多边形 52"/>
            <p:cNvSpPr/>
            <p:nvPr/>
          </p:nvSpPr>
          <p:spPr>
            <a:xfrm>
              <a:off x="5210310" y="2377114"/>
              <a:ext cx="2328574" cy="1729776"/>
            </a:xfrm>
            <a:custGeom>
              <a:avLst/>
              <a:gdLst>
                <a:gd name="connsiteX0" fmla="*/ 0 w 2328574"/>
                <a:gd name="connsiteY0" fmla="*/ 0 h 1729776"/>
                <a:gd name="connsiteX1" fmla="*/ 249261 w 2328574"/>
                <a:gd name="connsiteY1" fmla="*/ 0 h 1729776"/>
                <a:gd name="connsiteX2" fmla="*/ 262236 w 2328574"/>
                <a:gd name="connsiteY2" fmla="*/ 0 h 1729776"/>
                <a:gd name="connsiteX3" fmla="*/ 2092289 w 2328574"/>
                <a:gd name="connsiteY3" fmla="*/ 0 h 1729776"/>
                <a:gd name="connsiteX4" fmla="*/ 2328574 w 2328574"/>
                <a:gd name="connsiteY4" fmla="*/ 300718 h 1729776"/>
                <a:gd name="connsiteX5" fmla="*/ 2092289 w 2328574"/>
                <a:gd name="connsiteY5" fmla="*/ 601435 h 1729776"/>
                <a:gd name="connsiteX6" fmla="*/ 1302232 w 2328574"/>
                <a:gd name="connsiteY6" fmla="*/ 601435 h 1729776"/>
                <a:gd name="connsiteX7" fmla="*/ 1302232 w 2328574"/>
                <a:gd name="connsiteY7" fmla="*/ 1729776 h 1729776"/>
                <a:gd name="connsiteX8" fmla="*/ 974426 w 2328574"/>
                <a:gd name="connsiteY8" fmla="*/ 1729776 h 1729776"/>
                <a:gd name="connsiteX9" fmla="*/ 974426 w 2328574"/>
                <a:gd name="connsiteY9" fmla="*/ 601435 h 1729776"/>
                <a:gd name="connsiteX10" fmla="*/ 262236 w 2328574"/>
                <a:gd name="connsiteY10" fmla="*/ 601435 h 1729776"/>
                <a:gd name="connsiteX11" fmla="*/ 249261 w 2328574"/>
                <a:gd name="connsiteY11" fmla="*/ 601435 h 1729776"/>
                <a:gd name="connsiteX12" fmla="*/ 0 w 2328574"/>
                <a:gd name="connsiteY12" fmla="*/ 601435 h 1729776"/>
                <a:gd name="connsiteX13" fmla="*/ 236286 w 2328574"/>
                <a:gd name="connsiteY13" fmla="*/ 300718 h 172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8574" h="1729776">
                  <a:moveTo>
                    <a:pt x="0" y="0"/>
                  </a:moveTo>
                  <a:lnTo>
                    <a:pt x="249261" y="0"/>
                  </a:lnTo>
                  <a:lnTo>
                    <a:pt x="262236" y="0"/>
                  </a:lnTo>
                  <a:lnTo>
                    <a:pt x="2092289" y="0"/>
                  </a:lnTo>
                  <a:lnTo>
                    <a:pt x="2328574" y="300718"/>
                  </a:lnTo>
                  <a:lnTo>
                    <a:pt x="2092289" y="601435"/>
                  </a:lnTo>
                  <a:lnTo>
                    <a:pt x="1302232" y="601435"/>
                  </a:lnTo>
                  <a:lnTo>
                    <a:pt x="1302232" y="1729776"/>
                  </a:lnTo>
                  <a:lnTo>
                    <a:pt x="974426" y="1729776"/>
                  </a:lnTo>
                  <a:lnTo>
                    <a:pt x="974426" y="601435"/>
                  </a:lnTo>
                  <a:lnTo>
                    <a:pt x="262236" y="601435"/>
                  </a:lnTo>
                  <a:lnTo>
                    <a:pt x="249261" y="601435"/>
                  </a:lnTo>
                  <a:lnTo>
                    <a:pt x="0" y="601435"/>
                  </a:lnTo>
                  <a:lnTo>
                    <a:pt x="236286" y="3007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Arial" panose="020B0604020202020204"/>
                <a:ea typeface="微软雅黑" panose="020B0503020204020204" pitchFamily="34" charset="-122"/>
                <a:sym typeface="Arial" panose="020B0604020202020204"/>
              </a:endParaRPr>
            </a:p>
          </p:txBody>
        </p:sp>
        <p:sp>
          <p:nvSpPr>
            <p:cNvPr id="54" name="任意多边形 53"/>
            <p:cNvSpPr/>
            <p:nvPr/>
          </p:nvSpPr>
          <p:spPr>
            <a:xfrm>
              <a:off x="7408007" y="2377114"/>
              <a:ext cx="2328574" cy="1737694"/>
            </a:xfrm>
            <a:custGeom>
              <a:avLst/>
              <a:gdLst>
                <a:gd name="connsiteX0" fmla="*/ 0 w 2328574"/>
                <a:gd name="connsiteY0" fmla="*/ 0 h 1737694"/>
                <a:gd name="connsiteX1" fmla="*/ 249261 w 2328574"/>
                <a:gd name="connsiteY1" fmla="*/ 0 h 1737694"/>
                <a:gd name="connsiteX2" fmla="*/ 262236 w 2328574"/>
                <a:gd name="connsiteY2" fmla="*/ 0 h 1737694"/>
                <a:gd name="connsiteX3" fmla="*/ 2092288 w 2328574"/>
                <a:gd name="connsiteY3" fmla="*/ 0 h 1737694"/>
                <a:gd name="connsiteX4" fmla="*/ 2328574 w 2328574"/>
                <a:gd name="connsiteY4" fmla="*/ 300718 h 1737694"/>
                <a:gd name="connsiteX5" fmla="*/ 2092288 w 2328574"/>
                <a:gd name="connsiteY5" fmla="*/ 601435 h 1737694"/>
                <a:gd name="connsiteX6" fmla="*/ 1357029 w 2328574"/>
                <a:gd name="connsiteY6" fmla="*/ 601435 h 1737694"/>
                <a:gd name="connsiteX7" fmla="*/ 1357029 w 2328574"/>
                <a:gd name="connsiteY7" fmla="*/ 1737694 h 1737694"/>
                <a:gd name="connsiteX8" fmla="*/ 1029223 w 2328574"/>
                <a:gd name="connsiteY8" fmla="*/ 1737694 h 1737694"/>
                <a:gd name="connsiteX9" fmla="*/ 1029223 w 2328574"/>
                <a:gd name="connsiteY9" fmla="*/ 601435 h 1737694"/>
                <a:gd name="connsiteX10" fmla="*/ 262236 w 2328574"/>
                <a:gd name="connsiteY10" fmla="*/ 601435 h 1737694"/>
                <a:gd name="connsiteX11" fmla="*/ 249261 w 2328574"/>
                <a:gd name="connsiteY11" fmla="*/ 601435 h 1737694"/>
                <a:gd name="connsiteX12" fmla="*/ 0 w 2328574"/>
                <a:gd name="connsiteY12" fmla="*/ 601435 h 1737694"/>
                <a:gd name="connsiteX13" fmla="*/ 236286 w 2328574"/>
                <a:gd name="connsiteY13" fmla="*/ 300718 h 173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8574" h="1737694">
                  <a:moveTo>
                    <a:pt x="0" y="0"/>
                  </a:moveTo>
                  <a:lnTo>
                    <a:pt x="249261" y="0"/>
                  </a:lnTo>
                  <a:lnTo>
                    <a:pt x="262236" y="0"/>
                  </a:lnTo>
                  <a:lnTo>
                    <a:pt x="2092288" y="0"/>
                  </a:lnTo>
                  <a:lnTo>
                    <a:pt x="2328574" y="300718"/>
                  </a:lnTo>
                  <a:lnTo>
                    <a:pt x="2092288" y="601435"/>
                  </a:lnTo>
                  <a:lnTo>
                    <a:pt x="1357029" y="601435"/>
                  </a:lnTo>
                  <a:lnTo>
                    <a:pt x="1357029" y="1737694"/>
                  </a:lnTo>
                  <a:lnTo>
                    <a:pt x="1029223" y="1737694"/>
                  </a:lnTo>
                  <a:lnTo>
                    <a:pt x="1029223" y="601435"/>
                  </a:lnTo>
                  <a:lnTo>
                    <a:pt x="262236" y="601435"/>
                  </a:lnTo>
                  <a:lnTo>
                    <a:pt x="249261" y="601435"/>
                  </a:lnTo>
                  <a:lnTo>
                    <a:pt x="0" y="601435"/>
                  </a:lnTo>
                  <a:lnTo>
                    <a:pt x="236286" y="3007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Arial" panose="020B0604020202020204"/>
                <a:ea typeface="微软雅黑" panose="020B0503020204020204" pitchFamily="34" charset="-122"/>
                <a:sym typeface="Arial" panose="020B0604020202020204"/>
              </a:endParaRPr>
            </a:p>
          </p:txBody>
        </p:sp>
        <p:sp>
          <p:nvSpPr>
            <p:cNvPr id="55" name="任意多边形 54"/>
            <p:cNvSpPr/>
            <p:nvPr/>
          </p:nvSpPr>
          <p:spPr>
            <a:xfrm>
              <a:off x="9605704" y="2377114"/>
              <a:ext cx="2328574" cy="1763150"/>
            </a:xfrm>
            <a:custGeom>
              <a:avLst/>
              <a:gdLst>
                <a:gd name="connsiteX0" fmla="*/ 0 w 2328574"/>
                <a:gd name="connsiteY0" fmla="*/ 0 h 1763150"/>
                <a:gd name="connsiteX1" fmla="*/ 249261 w 2328574"/>
                <a:gd name="connsiteY1" fmla="*/ 0 h 1763150"/>
                <a:gd name="connsiteX2" fmla="*/ 262236 w 2328574"/>
                <a:gd name="connsiteY2" fmla="*/ 0 h 1763150"/>
                <a:gd name="connsiteX3" fmla="*/ 2092288 w 2328574"/>
                <a:gd name="connsiteY3" fmla="*/ 0 h 1763150"/>
                <a:gd name="connsiteX4" fmla="*/ 2328574 w 2328574"/>
                <a:gd name="connsiteY4" fmla="*/ 300718 h 1763150"/>
                <a:gd name="connsiteX5" fmla="*/ 2092288 w 2328574"/>
                <a:gd name="connsiteY5" fmla="*/ 601435 h 1763150"/>
                <a:gd name="connsiteX6" fmla="*/ 1322501 w 2328574"/>
                <a:gd name="connsiteY6" fmla="*/ 601435 h 1763150"/>
                <a:gd name="connsiteX7" fmla="*/ 1322501 w 2328574"/>
                <a:gd name="connsiteY7" fmla="*/ 1763150 h 1763150"/>
                <a:gd name="connsiteX8" fmla="*/ 994695 w 2328574"/>
                <a:gd name="connsiteY8" fmla="*/ 1763150 h 1763150"/>
                <a:gd name="connsiteX9" fmla="*/ 994695 w 2328574"/>
                <a:gd name="connsiteY9" fmla="*/ 601435 h 1763150"/>
                <a:gd name="connsiteX10" fmla="*/ 262236 w 2328574"/>
                <a:gd name="connsiteY10" fmla="*/ 601435 h 1763150"/>
                <a:gd name="connsiteX11" fmla="*/ 249261 w 2328574"/>
                <a:gd name="connsiteY11" fmla="*/ 601435 h 1763150"/>
                <a:gd name="connsiteX12" fmla="*/ 0 w 2328574"/>
                <a:gd name="connsiteY12" fmla="*/ 601435 h 1763150"/>
                <a:gd name="connsiteX13" fmla="*/ 236286 w 2328574"/>
                <a:gd name="connsiteY13" fmla="*/ 300718 h 176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8574" h="1763150">
                  <a:moveTo>
                    <a:pt x="0" y="0"/>
                  </a:moveTo>
                  <a:lnTo>
                    <a:pt x="249261" y="0"/>
                  </a:lnTo>
                  <a:lnTo>
                    <a:pt x="262236" y="0"/>
                  </a:lnTo>
                  <a:lnTo>
                    <a:pt x="2092288" y="0"/>
                  </a:lnTo>
                  <a:lnTo>
                    <a:pt x="2328574" y="300718"/>
                  </a:lnTo>
                  <a:lnTo>
                    <a:pt x="2092288" y="601435"/>
                  </a:lnTo>
                  <a:lnTo>
                    <a:pt x="1322501" y="601435"/>
                  </a:lnTo>
                  <a:lnTo>
                    <a:pt x="1322501" y="1763150"/>
                  </a:lnTo>
                  <a:lnTo>
                    <a:pt x="994695" y="1763150"/>
                  </a:lnTo>
                  <a:lnTo>
                    <a:pt x="994695" y="601435"/>
                  </a:lnTo>
                  <a:lnTo>
                    <a:pt x="262236" y="601435"/>
                  </a:lnTo>
                  <a:lnTo>
                    <a:pt x="249261" y="601435"/>
                  </a:lnTo>
                  <a:lnTo>
                    <a:pt x="0" y="601435"/>
                  </a:lnTo>
                  <a:lnTo>
                    <a:pt x="236286" y="3007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Arial" panose="020B0604020202020204"/>
                <a:ea typeface="微软雅黑" panose="020B0503020204020204" pitchFamily="34" charset="-122"/>
                <a:sym typeface="Arial" panose="020B0604020202020204"/>
              </a:endParaRPr>
            </a:p>
          </p:txBody>
        </p:sp>
        <p:sp>
          <p:nvSpPr>
            <p:cNvPr id="56" name="Rectangle 66"/>
            <p:cNvSpPr/>
            <p:nvPr/>
          </p:nvSpPr>
          <p:spPr>
            <a:xfrm>
              <a:off x="1271315" y="2443758"/>
              <a:ext cx="1415772"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a:solidFill>
                    <a:schemeClr val="bg1"/>
                  </a:solidFill>
                  <a:latin typeface="Arial" panose="020B0604020202020204"/>
                  <a:ea typeface="微软雅黑" panose="020B0503020204020204" pitchFamily="34" charset="-122"/>
                  <a:sym typeface="Arial" panose="020B0604020202020204"/>
                </a:rPr>
                <a:t>输入标题</a:t>
              </a:r>
            </a:p>
          </p:txBody>
        </p:sp>
        <p:sp>
          <p:nvSpPr>
            <p:cNvPr id="57" name="Freeform 6"/>
            <p:cNvSpPr>
              <a:spLocks noEditPoints="1"/>
            </p:cNvSpPr>
            <p:nvPr/>
          </p:nvSpPr>
          <p:spPr bwMode="auto">
            <a:xfrm>
              <a:off x="1651395" y="1486749"/>
              <a:ext cx="655612" cy="655212"/>
            </a:xfrm>
            <a:custGeom>
              <a:avLst/>
              <a:gdLst>
                <a:gd name="T0" fmla="*/ 4899 w 6560"/>
                <a:gd name="T1" fmla="*/ 4212 h 6556"/>
                <a:gd name="T2" fmla="*/ 5625 w 6560"/>
                <a:gd name="T3" fmla="*/ 4937 h 6556"/>
                <a:gd name="T4" fmla="*/ 5734 w 6560"/>
                <a:gd name="T5" fmla="*/ 5169 h 6556"/>
                <a:gd name="T6" fmla="*/ 5535 w 6560"/>
                <a:gd name="T7" fmla="*/ 5326 h 6556"/>
                <a:gd name="T8" fmla="*/ 4530 w 6560"/>
                <a:gd name="T9" fmla="*/ 5213 h 6556"/>
                <a:gd name="T10" fmla="*/ 4556 w 6560"/>
                <a:gd name="T11" fmla="*/ 4174 h 6556"/>
                <a:gd name="T12" fmla="*/ 4795 w 6560"/>
                <a:gd name="T13" fmla="*/ 3694 h 6556"/>
                <a:gd name="T14" fmla="*/ 4139 w 6560"/>
                <a:gd name="T15" fmla="*/ 3969 h 6556"/>
                <a:gd name="T16" fmla="*/ 3746 w 6560"/>
                <a:gd name="T17" fmla="*/ 4553 h 6556"/>
                <a:gd name="T18" fmla="*/ 3746 w 6560"/>
                <a:gd name="T19" fmla="*/ 5282 h 6556"/>
                <a:gd name="T20" fmla="*/ 4139 w 6560"/>
                <a:gd name="T21" fmla="*/ 5864 h 6556"/>
                <a:gd name="T22" fmla="*/ 4795 w 6560"/>
                <a:gd name="T23" fmla="*/ 6139 h 6556"/>
                <a:gd name="T24" fmla="*/ 5505 w 6560"/>
                <a:gd name="T25" fmla="*/ 5998 h 6556"/>
                <a:gd name="T26" fmla="*/ 6002 w 6560"/>
                <a:gd name="T27" fmla="*/ 5502 h 6556"/>
                <a:gd name="T28" fmla="*/ 6143 w 6560"/>
                <a:gd name="T29" fmla="*/ 4792 h 6556"/>
                <a:gd name="T30" fmla="*/ 5868 w 6560"/>
                <a:gd name="T31" fmla="*/ 4136 h 6556"/>
                <a:gd name="T32" fmla="*/ 5286 w 6560"/>
                <a:gd name="T33" fmla="*/ 3743 h 6556"/>
                <a:gd name="T34" fmla="*/ 2870 w 6560"/>
                <a:gd name="T35" fmla="*/ 4507 h 6556"/>
                <a:gd name="T36" fmla="*/ 820 w 6560"/>
                <a:gd name="T37" fmla="*/ 4507 h 6556"/>
                <a:gd name="T38" fmla="*/ 5463 w 6560"/>
                <a:gd name="T39" fmla="*/ 3371 h 6556"/>
                <a:gd name="T40" fmla="*/ 6125 w 6560"/>
                <a:gd name="T41" fmla="*/ 3805 h 6556"/>
                <a:gd name="T42" fmla="*/ 6506 w 6560"/>
                <a:gd name="T43" fmla="*/ 4503 h 6556"/>
                <a:gd name="T44" fmla="*/ 6506 w 6560"/>
                <a:gd name="T45" fmla="*/ 5330 h 6556"/>
                <a:gd name="T46" fmla="*/ 6125 w 6560"/>
                <a:gd name="T47" fmla="*/ 6028 h 6556"/>
                <a:gd name="T48" fmla="*/ 5463 w 6560"/>
                <a:gd name="T49" fmla="*/ 6464 h 6556"/>
                <a:gd name="T50" fmla="*/ 4639 w 6560"/>
                <a:gd name="T51" fmla="*/ 6532 h 6556"/>
                <a:gd name="T52" fmla="*/ 3909 w 6560"/>
                <a:gd name="T53" fmla="*/ 6207 h 6556"/>
                <a:gd name="T54" fmla="*/ 3423 w 6560"/>
                <a:gd name="T55" fmla="*/ 5585 h 6556"/>
                <a:gd name="T56" fmla="*/ 3285 w 6560"/>
                <a:gd name="T57" fmla="*/ 4776 h 6556"/>
                <a:gd name="T58" fmla="*/ 3550 w 6560"/>
                <a:gd name="T59" fmla="*/ 4015 h 6556"/>
                <a:gd name="T60" fmla="*/ 4131 w 6560"/>
                <a:gd name="T61" fmla="*/ 3480 h 6556"/>
                <a:gd name="T62" fmla="*/ 4921 w 6560"/>
                <a:gd name="T63" fmla="*/ 3279 h 6556"/>
                <a:gd name="T64" fmla="*/ 2050 w 6560"/>
                <a:gd name="T65" fmla="*/ 2460 h 6556"/>
                <a:gd name="T66" fmla="*/ 1640 w 6560"/>
                <a:gd name="T67" fmla="*/ 2460 h 6556"/>
                <a:gd name="T68" fmla="*/ 614 w 6560"/>
                <a:gd name="T69" fmla="*/ 1025 h 6556"/>
                <a:gd name="T70" fmla="*/ 784 w 6560"/>
                <a:gd name="T71" fmla="*/ 1355 h 6556"/>
                <a:gd name="T72" fmla="*/ 1155 w 6560"/>
                <a:gd name="T73" fmla="*/ 1413 h 6556"/>
                <a:gd name="T74" fmla="*/ 1414 w 6560"/>
                <a:gd name="T75" fmla="*/ 1154 h 6556"/>
                <a:gd name="T76" fmla="*/ 3899 w 6560"/>
                <a:gd name="T77" fmla="*/ 1090 h 6556"/>
                <a:gd name="T78" fmla="*/ 4117 w 6560"/>
                <a:gd name="T79" fmla="*/ 1389 h 6556"/>
                <a:gd name="T80" fmla="*/ 4494 w 6560"/>
                <a:gd name="T81" fmla="*/ 1389 h 6556"/>
                <a:gd name="T82" fmla="*/ 4709 w 6560"/>
                <a:gd name="T83" fmla="*/ 1090 h 6556"/>
                <a:gd name="T84" fmla="*/ 5090 w 6560"/>
                <a:gd name="T85" fmla="*/ 871 h 6556"/>
                <a:gd name="T86" fmla="*/ 5323 w 6560"/>
                <a:gd name="T87" fmla="*/ 1198 h 6556"/>
                <a:gd name="T88" fmla="*/ 411 w 6560"/>
                <a:gd name="T89" fmla="*/ 4876 h 6556"/>
                <a:gd name="T90" fmla="*/ 445 w 6560"/>
                <a:gd name="T91" fmla="*/ 5326 h 6556"/>
                <a:gd name="T92" fmla="*/ 86 w 6560"/>
                <a:gd name="T93" fmla="*/ 5143 h 6556"/>
                <a:gd name="T94" fmla="*/ 6 w 6560"/>
                <a:gd name="T95" fmla="*/ 1198 h 6556"/>
                <a:gd name="T96" fmla="*/ 239 w 6560"/>
                <a:gd name="T97" fmla="*/ 871 h 6556"/>
                <a:gd name="T98" fmla="*/ 4394 w 6560"/>
                <a:gd name="T99" fmla="*/ 22 h 6556"/>
                <a:gd name="T100" fmla="*/ 4510 w 6560"/>
                <a:gd name="T101" fmla="*/ 1025 h 6556"/>
                <a:gd name="T102" fmla="*/ 4352 w 6560"/>
                <a:gd name="T103" fmla="*/ 1224 h 6556"/>
                <a:gd name="T104" fmla="*/ 4121 w 6560"/>
                <a:gd name="T105" fmla="*/ 1114 h 6556"/>
                <a:gd name="T106" fmla="*/ 4145 w 6560"/>
                <a:gd name="T107" fmla="*/ 78 h 6556"/>
                <a:gd name="T108" fmla="*/ 1071 w 6560"/>
                <a:gd name="T109" fmla="*/ 6 h 6556"/>
                <a:gd name="T110" fmla="*/ 1231 w 6560"/>
                <a:gd name="T111" fmla="*/ 205 h 6556"/>
                <a:gd name="T112" fmla="*/ 1115 w 6560"/>
                <a:gd name="T113" fmla="*/ 1208 h 6556"/>
                <a:gd name="T114" fmla="*/ 866 w 6560"/>
                <a:gd name="T115" fmla="*/ 1152 h 6556"/>
                <a:gd name="T116" fmla="*/ 842 w 6560"/>
                <a:gd name="T117" fmla="*/ 116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60" h="6556">
                  <a:moveTo>
                    <a:pt x="4715" y="4098"/>
                  </a:moveTo>
                  <a:lnTo>
                    <a:pt x="4761" y="4102"/>
                  </a:lnTo>
                  <a:lnTo>
                    <a:pt x="4805" y="4118"/>
                  </a:lnTo>
                  <a:lnTo>
                    <a:pt x="4843" y="4142"/>
                  </a:lnTo>
                  <a:lnTo>
                    <a:pt x="4875" y="4174"/>
                  </a:lnTo>
                  <a:lnTo>
                    <a:pt x="4899" y="4212"/>
                  </a:lnTo>
                  <a:lnTo>
                    <a:pt x="4915" y="4256"/>
                  </a:lnTo>
                  <a:lnTo>
                    <a:pt x="4921" y="4302"/>
                  </a:lnTo>
                  <a:lnTo>
                    <a:pt x="4921" y="4918"/>
                  </a:lnTo>
                  <a:lnTo>
                    <a:pt x="5535" y="4918"/>
                  </a:lnTo>
                  <a:lnTo>
                    <a:pt x="5581" y="4922"/>
                  </a:lnTo>
                  <a:lnTo>
                    <a:pt x="5625" y="4937"/>
                  </a:lnTo>
                  <a:lnTo>
                    <a:pt x="5662" y="4961"/>
                  </a:lnTo>
                  <a:lnTo>
                    <a:pt x="5694" y="4993"/>
                  </a:lnTo>
                  <a:lnTo>
                    <a:pt x="5718" y="5031"/>
                  </a:lnTo>
                  <a:lnTo>
                    <a:pt x="5734" y="5075"/>
                  </a:lnTo>
                  <a:lnTo>
                    <a:pt x="5740" y="5123"/>
                  </a:lnTo>
                  <a:lnTo>
                    <a:pt x="5734" y="5169"/>
                  </a:lnTo>
                  <a:lnTo>
                    <a:pt x="5718" y="5213"/>
                  </a:lnTo>
                  <a:lnTo>
                    <a:pt x="5694" y="5250"/>
                  </a:lnTo>
                  <a:lnTo>
                    <a:pt x="5662" y="5282"/>
                  </a:lnTo>
                  <a:lnTo>
                    <a:pt x="5625" y="5306"/>
                  </a:lnTo>
                  <a:lnTo>
                    <a:pt x="5581" y="5322"/>
                  </a:lnTo>
                  <a:lnTo>
                    <a:pt x="5535" y="5326"/>
                  </a:lnTo>
                  <a:lnTo>
                    <a:pt x="4715" y="5326"/>
                  </a:lnTo>
                  <a:lnTo>
                    <a:pt x="4667" y="5322"/>
                  </a:lnTo>
                  <a:lnTo>
                    <a:pt x="4625" y="5306"/>
                  </a:lnTo>
                  <a:lnTo>
                    <a:pt x="4587" y="5282"/>
                  </a:lnTo>
                  <a:lnTo>
                    <a:pt x="4556" y="5250"/>
                  </a:lnTo>
                  <a:lnTo>
                    <a:pt x="4530" y="5213"/>
                  </a:lnTo>
                  <a:lnTo>
                    <a:pt x="4516" y="5169"/>
                  </a:lnTo>
                  <a:lnTo>
                    <a:pt x="4510" y="5123"/>
                  </a:lnTo>
                  <a:lnTo>
                    <a:pt x="4510" y="4302"/>
                  </a:lnTo>
                  <a:lnTo>
                    <a:pt x="4516" y="4256"/>
                  </a:lnTo>
                  <a:lnTo>
                    <a:pt x="4530" y="4212"/>
                  </a:lnTo>
                  <a:lnTo>
                    <a:pt x="4556" y="4174"/>
                  </a:lnTo>
                  <a:lnTo>
                    <a:pt x="4587" y="4142"/>
                  </a:lnTo>
                  <a:lnTo>
                    <a:pt x="4625" y="4118"/>
                  </a:lnTo>
                  <a:lnTo>
                    <a:pt x="4667" y="4102"/>
                  </a:lnTo>
                  <a:lnTo>
                    <a:pt x="4715" y="4098"/>
                  </a:lnTo>
                  <a:close/>
                  <a:moveTo>
                    <a:pt x="4921" y="3688"/>
                  </a:moveTo>
                  <a:lnTo>
                    <a:pt x="4795" y="3694"/>
                  </a:lnTo>
                  <a:lnTo>
                    <a:pt x="4671" y="3714"/>
                  </a:lnTo>
                  <a:lnTo>
                    <a:pt x="4554" y="3743"/>
                  </a:lnTo>
                  <a:lnTo>
                    <a:pt x="4442" y="3785"/>
                  </a:lnTo>
                  <a:lnTo>
                    <a:pt x="4334" y="3837"/>
                  </a:lnTo>
                  <a:lnTo>
                    <a:pt x="4232" y="3899"/>
                  </a:lnTo>
                  <a:lnTo>
                    <a:pt x="4139" y="3969"/>
                  </a:lnTo>
                  <a:lnTo>
                    <a:pt x="4051" y="4048"/>
                  </a:lnTo>
                  <a:lnTo>
                    <a:pt x="3971" y="4136"/>
                  </a:lnTo>
                  <a:lnTo>
                    <a:pt x="3899" y="4230"/>
                  </a:lnTo>
                  <a:lnTo>
                    <a:pt x="3837" y="4331"/>
                  </a:lnTo>
                  <a:lnTo>
                    <a:pt x="3786" y="4439"/>
                  </a:lnTo>
                  <a:lnTo>
                    <a:pt x="3746" y="4553"/>
                  </a:lnTo>
                  <a:lnTo>
                    <a:pt x="3714" y="4670"/>
                  </a:lnTo>
                  <a:lnTo>
                    <a:pt x="3696" y="4792"/>
                  </a:lnTo>
                  <a:lnTo>
                    <a:pt x="3690" y="4918"/>
                  </a:lnTo>
                  <a:lnTo>
                    <a:pt x="3696" y="5043"/>
                  </a:lnTo>
                  <a:lnTo>
                    <a:pt x="3714" y="5165"/>
                  </a:lnTo>
                  <a:lnTo>
                    <a:pt x="3746" y="5282"/>
                  </a:lnTo>
                  <a:lnTo>
                    <a:pt x="3786" y="5396"/>
                  </a:lnTo>
                  <a:lnTo>
                    <a:pt x="3837" y="5502"/>
                  </a:lnTo>
                  <a:lnTo>
                    <a:pt x="3899" y="5603"/>
                  </a:lnTo>
                  <a:lnTo>
                    <a:pt x="3971" y="5699"/>
                  </a:lnTo>
                  <a:lnTo>
                    <a:pt x="4051" y="5787"/>
                  </a:lnTo>
                  <a:lnTo>
                    <a:pt x="4139" y="5864"/>
                  </a:lnTo>
                  <a:lnTo>
                    <a:pt x="4232" y="5936"/>
                  </a:lnTo>
                  <a:lnTo>
                    <a:pt x="4334" y="5998"/>
                  </a:lnTo>
                  <a:lnTo>
                    <a:pt x="4442" y="6050"/>
                  </a:lnTo>
                  <a:lnTo>
                    <a:pt x="4554" y="6092"/>
                  </a:lnTo>
                  <a:lnTo>
                    <a:pt x="4671" y="6122"/>
                  </a:lnTo>
                  <a:lnTo>
                    <a:pt x="4795" y="6139"/>
                  </a:lnTo>
                  <a:lnTo>
                    <a:pt x="4921" y="6145"/>
                  </a:lnTo>
                  <a:lnTo>
                    <a:pt x="5046" y="6139"/>
                  </a:lnTo>
                  <a:lnTo>
                    <a:pt x="5168" y="6122"/>
                  </a:lnTo>
                  <a:lnTo>
                    <a:pt x="5286" y="6092"/>
                  </a:lnTo>
                  <a:lnTo>
                    <a:pt x="5397" y="6050"/>
                  </a:lnTo>
                  <a:lnTo>
                    <a:pt x="5505" y="5998"/>
                  </a:lnTo>
                  <a:lnTo>
                    <a:pt x="5607" y="5936"/>
                  </a:lnTo>
                  <a:lnTo>
                    <a:pt x="5702" y="5864"/>
                  </a:lnTo>
                  <a:lnTo>
                    <a:pt x="5788" y="5787"/>
                  </a:lnTo>
                  <a:lnTo>
                    <a:pt x="5868" y="5699"/>
                  </a:lnTo>
                  <a:lnTo>
                    <a:pt x="5940" y="5603"/>
                  </a:lnTo>
                  <a:lnTo>
                    <a:pt x="6002" y="5502"/>
                  </a:lnTo>
                  <a:lnTo>
                    <a:pt x="6053" y="5396"/>
                  </a:lnTo>
                  <a:lnTo>
                    <a:pt x="6093" y="5282"/>
                  </a:lnTo>
                  <a:lnTo>
                    <a:pt x="6125" y="5165"/>
                  </a:lnTo>
                  <a:lnTo>
                    <a:pt x="6143" y="5043"/>
                  </a:lnTo>
                  <a:lnTo>
                    <a:pt x="6149" y="4918"/>
                  </a:lnTo>
                  <a:lnTo>
                    <a:pt x="6143" y="4792"/>
                  </a:lnTo>
                  <a:lnTo>
                    <a:pt x="6125" y="4670"/>
                  </a:lnTo>
                  <a:lnTo>
                    <a:pt x="6093" y="4553"/>
                  </a:lnTo>
                  <a:lnTo>
                    <a:pt x="6053" y="4439"/>
                  </a:lnTo>
                  <a:lnTo>
                    <a:pt x="6002" y="4331"/>
                  </a:lnTo>
                  <a:lnTo>
                    <a:pt x="5940" y="4230"/>
                  </a:lnTo>
                  <a:lnTo>
                    <a:pt x="5868" y="4136"/>
                  </a:lnTo>
                  <a:lnTo>
                    <a:pt x="5788" y="4048"/>
                  </a:lnTo>
                  <a:lnTo>
                    <a:pt x="5702" y="3969"/>
                  </a:lnTo>
                  <a:lnTo>
                    <a:pt x="5607" y="3899"/>
                  </a:lnTo>
                  <a:lnTo>
                    <a:pt x="5505" y="3837"/>
                  </a:lnTo>
                  <a:lnTo>
                    <a:pt x="5397" y="3785"/>
                  </a:lnTo>
                  <a:lnTo>
                    <a:pt x="5286" y="3743"/>
                  </a:lnTo>
                  <a:lnTo>
                    <a:pt x="5168" y="3714"/>
                  </a:lnTo>
                  <a:lnTo>
                    <a:pt x="5046" y="3694"/>
                  </a:lnTo>
                  <a:lnTo>
                    <a:pt x="4921" y="3688"/>
                  </a:lnTo>
                  <a:close/>
                  <a:moveTo>
                    <a:pt x="2050" y="3688"/>
                  </a:moveTo>
                  <a:lnTo>
                    <a:pt x="2870" y="3688"/>
                  </a:lnTo>
                  <a:lnTo>
                    <a:pt x="2870" y="4507"/>
                  </a:lnTo>
                  <a:lnTo>
                    <a:pt x="2050" y="4507"/>
                  </a:lnTo>
                  <a:lnTo>
                    <a:pt x="2050" y="3688"/>
                  </a:lnTo>
                  <a:close/>
                  <a:moveTo>
                    <a:pt x="820" y="3688"/>
                  </a:moveTo>
                  <a:lnTo>
                    <a:pt x="1640" y="3688"/>
                  </a:lnTo>
                  <a:lnTo>
                    <a:pt x="1640" y="4507"/>
                  </a:lnTo>
                  <a:lnTo>
                    <a:pt x="820" y="4507"/>
                  </a:lnTo>
                  <a:lnTo>
                    <a:pt x="820" y="3688"/>
                  </a:lnTo>
                  <a:close/>
                  <a:moveTo>
                    <a:pt x="4921" y="3279"/>
                  </a:moveTo>
                  <a:lnTo>
                    <a:pt x="5062" y="3285"/>
                  </a:lnTo>
                  <a:lnTo>
                    <a:pt x="5200" y="3303"/>
                  </a:lnTo>
                  <a:lnTo>
                    <a:pt x="5333" y="3331"/>
                  </a:lnTo>
                  <a:lnTo>
                    <a:pt x="5463" y="3371"/>
                  </a:lnTo>
                  <a:lnTo>
                    <a:pt x="5589" y="3421"/>
                  </a:lnTo>
                  <a:lnTo>
                    <a:pt x="5708" y="3480"/>
                  </a:lnTo>
                  <a:lnTo>
                    <a:pt x="5822" y="3548"/>
                  </a:lnTo>
                  <a:lnTo>
                    <a:pt x="5930" y="3626"/>
                  </a:lnTo>
                  <a:lnTo>
                    <a:pt x="6031" y="3712"/>
                  </a:lnTo>
                  <a:lnTo>
                    <a:pt x="6125" y="3805"/>
                  </a:lnTo>
                  <a:lnTo>
                    <a:pt x="6211" y="3907"/>
                  </a:lnTo>
                  <a:lnTo>
                    <a:pt x="6289" y="4015"/>
                  </a:lnTo>
                  <a:lnTo>
                    <a:pt x="6359" y="4128"/>
                  </a:lnTo>
                  <a:lnTo>
                    <a:pt x="6416" y="4248"/>
                  </a:lnTo>
                  <a:lnTo>
                    <a:pt x="6466" y="4373"/>
                  </a:lnTo>
                  <a:lnTo>
                    <a:pt x="6506" y="4503"/>
                  </a:lnTo>
                  <a:lnTo>
                    <a:pt x="6536" y="4638"/>
                  </a:lnTo>
                  <a:lnTo>
                    <a:pt x="6554" y="4776"/>
                  </a:lnTo>
                  <a:lnTo>
                    <a:pt x="6560" y="4918"/>
                  </a:lnTo>
                  <a:lnTo>
                    <a:pt x="6554" y="5059"/>
                  </a:lnTo>
                  <a:lnTo>
                    <a:pt x="6536" y="5197"/>
                  </a:lnTo>
                  <a:lnTo>
                    <a:pt x="6506" y="5330"/>
                  </a:lnTo>
                  <a:lnTo>
                    <a:pt x="6466" y="5460"/>
                  </a:lnTo>
                  <a:lnTo>
                    <a:pt x="6416" y="5585"/>
                  </a:lnTo>
                  <a:lnTo>
                    <a:pt x="6359" y="5705"/>
                  </a:lnTo>
                  <a:lnTo>
                    <a:pt x="6289" y="5821"/>
                  </a:lnTo>
                  <a:lnTo>
                    <a:pt x="6211" y="5928"/>
                  </a:lnTo>
                  <a:lnTo>
                    <a:pt x="6125" y="6028"/>
                  </a:lnTo>
                  <a:lnTo>
                    <a:pt x="6031" y="6122"/>
                  </a:lnTo>
                  <a:lnTo>
                    <a:pt x="5930" y="6207"/>
                  </a:lnTo>
                  <a:lnTo>
                    <a:pt x="5822" y="6285"/>
                  </a:lnTo>
                  <a:lnTo>
                    <a:pt x="5708" y="6355"/>
                  </a:lnTo>
                  <a:lnTo>
                    <a:pt x="5589" y="6415"/>
                  </a:lnTo>
                  <a:lnTo>
                    <a:pt x="5463" y="6464"/>
                  </a:lnTo>
                  <a:lnTo>
                    <a:pt x="5333" y="6504"/>
                  </a:lnTo>
                  <a:lnTo>
                    <a:pt x="5200" y="6532"/>
                  </a:lnTo>
                  <a:lnTo>
                    <a:pt x="5062" y="6550"/>
                  </a:lnTo>
                  <a:lnTo>
                    <a:pt x="4921" y="6556"/>
                  </a:lnTo>
                  <a:lnTo>
                    <a:pt x="4779" y="6550"/>
                  </a:lnTo>
                  <a:lnTo>
                    <a:pt x="4639" y="6532"/>
                  </a:lnTo>
                  <a:lnTo>
                    <a:pt x="4506" y="6504"/>
                  </a:lnTo>
                  <a:lnTo>
                    <a:pt x="4376" y="6464"/>
                  </a:lnTo>
                  <a:lnTo>
                    <a:pt x="4250" y="6415"/>
                  </a:lnTo>
                  <a:lnTo>
                    <a:pt x="4131" y="6355"/>
                  </a:lnTo>
                  <a:lnTo>
                    <a:pt x="4017" y="6285"/>
                  </a:lnTo>
                  <a:lnTo>
                    <a:pt x="3909" y="6207"/>
                  </a:lnTo>
                  <a:lnTo>
                    <a:pt x="3808" y="6122"/>
                  </a:lnTo>
                  <a:lnTo>
                    <a:pt x="3714" y="6028"/>
                  </a:lnTo>
                  <a:lnTo>
                    <a:pt x="3628" y="5928"/>
                  </a:lnTo>
                  <a:lnTo>
                    <a:pt x="3550" y="5821"/>
                  </a:lnTo>
                  <a:lnTo>
                    <a:pt x="3482" y="5705"/>
                  </a:lnTo>
                  <a:lnTo>
                    <a:pt x="3423" y="5585"/>
                  </a:lnTo>
                  <a:lnTo>
                    <a:pt x="3373" y="5460"/>
                  </a:lnTo>
                  <a:lnTo>
                    <a:pt x="3333" y="5330"/>
                  </a:lnTo>
                  <a:lnTo>
                    <a:pt x="3303" y="5197"/>
                  </a:lnTo>
                  <a:lnTo>
                    <a:pt x="3285" y="5059"/>
                  </a:lnTo>
                  <a:lnTo>
                    <a:pt x="3279" y="4918"/>
                  </a:lnTo>
                  <a:lnTo>
                    <a:pt x="3285" y="4776"/>
                  </a:lnTo>
                  <a:lnTo>
                    <a:pt x="3303" y="4638"/>
                  </a:lnTo>
                  <a:lnTo>
                    <a:pt x="3333" y="4503"/>
                  </a:lnTo>
                  <a:lnTo>
                    <a:pt x="3373" y="4373"/>
                  </a:lnTo>
                  <a:lnTo>
                    <a:pt x="3423" y="4248"/>
                  </a:lnTo>
                  <a:lnTo>
                    <a:pt x="3482" y="4128"/>
                  </a:lnTo>
                  <a:lnTo>
                    <a:pt x="3550" y="4015"/>
                  </a:lnTo>
                  <a:lnTo>
                    <a:pt x="3628" y="3907"/>
                  </a:lnTo>
                  <a:lnTo>
                    <a:pt x="3714" y="3805"/>
                  </a:lnTo>
                  <a:lnTo>
                    <a:pt x="3808" y="3712"/>
                  </a:lnTo>
                  <a:lnTo>
                    <a:pt x="3909" y="3626"/>
                  </a:lnTo>
                  <a:lnTo>
                    <a:pt x="4017" y="3548"/>
                  </a:lnTo>
                  <a:lnTo>
                    <a:pt x="4131" y="3480"/>
                  </a:lnTo>
                  <a:lnTo>
                    <a:pt x="4250" y="3421"/>
                  </a:lnTo>
                  <a:lnTo>
                    <a:pt x="4376" y="3371"/>
                  </a:lnTo>
                  <a:lnTo>
                    <a:pt x="4506" y="3331"/>
                  </a:lnTo>
                  <a:lnTo>
                    <a:pt x="4639" y="3303"/>
                  </a:lnTo>
                  <a:lnTo>
                    <a:pt x="4779" y="3285"/>
                  </a:lnTo>
                  <a:lnTo>
                    <a:pt x="4921" y="3279"/>
                  </a:lnTo>
                  <a:close/>
                  <a:moveTo>
                    <a:pt x="3279" y="2460"/>
                  </a:moveTo>
                  <a:lnTo>
                    <a:pt x="4099" y="2460"/>
                  </a:lnTo>
                  <a:lnTo>
                    <a:pt x="4099" y="3279"/>
                  </a:lnTo>
                  <a:lnTo>
                    <a:pt x="3279" y="3279"/>
                  </a:lnTo>
                  <a:lnTo>
                    <a:pt x="3279" y="2460"/>
                  </a:lnTo>
                  <a:close/>
                  <a:moveTo>
                    <a:pt x="2050" y="2460"/>
                  </a:moveTo>
                  <a:lnTo>
                    <a:pt x="2870" y="2460"/>
                  </a:lnTo>
                  <a:lnTo>
                    <a:pt x="2870" y="3279"/>
                  </a:lnTo>
                  <a:lnTo>
                    <a:pt x="2050" y="3279"/>
                  </a:lnTo>
                  <a:lnTo>
                    <a:pt x="2050" y="2460"/>
                  </a:lnTo>
                  <a:close/>
                  <a:moveTo>
                    <a:pt x="820" y="2460"/>
                  </a:moveTo>
                  <a:lnTo>
                    <a:pt x="1640" y="2460"/>
                  </a:lnTo>
                  <a:lnTo>
                    <a:pt x="1640" y="3279"/>
                  </a:lnTo>
                  <a:lnTo>
                    <a:pt x="820" y="3279"/>
                  </a:lnTo>
                  <a:lnTo>
                    <a:pt x="820" y="2460"/>
                  </a:lnTo>
                  <a:close/>
                  <a:moveTo>
                    <a:pt x="445" y="819"/>
                  </a:moveTo>
                  <a:lnTo>
                    <a:pt x="614" y="819"/>
                  </a:lnTo>
                  <a:lnTo>
                    <a:pt x="614" y="1025"/>
                  </a:lnTo>
                  <a:lnTo>
                    <a:pt x="620" y="1090"/>
                  </a:lnTo>
                  <a:lnTo>
                    <a:pt x="636" y="1154"/>
                  </a:lnTo>
                  <a:lnTo>
                    <a:pt x="660" y="1212"/>
                  </a:lnTo>
                  <a:lnTo>
                    <a:pt x="694" y="1266"/>
                  </a:lnTo>
                  <a:lnTo>
                    <a:pt x="736" y="1314"/>
                  </a:lnTo>
                  <a:lnTo>
                    <a:pt x="784" y="1355"/>
                  </a:lnTo>
                  <a:lnTo>
                    <a:pt x="836" y="1389"/>
                  </a:lnTo>
                  <a:lnTo>
                    <a:pt x="896" y="1413"/>
                  </a:lnTo>
                  <a:lnTo>
                    <a:pt x="959" y="1429"/>
                  </a:lnTo>
                  <a:lnTo>
                    <a:pt x="1025" y="1435"/>
                  </a:lnTo>
                  <a:lnTo>
                    <a:pt x="1091" y="1429"/>
                  </a:lnTo>
                  <a:lnTo>
                    <a:pt x="1155" y="1413"/>
                  </a:lnTo>
                  <a:lnTo>
                    <a:pt x="1213" y="1389"/>
                  </a:lnTo>
                  <a:lnTo>
                    <a:pt x="1267" y="1355"/>
                  </a:lnTo>
                  <a:lnTo>
                    <a:pt x="1314" y="1314"/>
                  </a:lnTo>
                  <a:lnTo>
                    <a:pt x="1356" y="1266"/>
                  </a:lnTo>
                  <a:lnTo>
                    <a:pt x="1388" y="1212"/>
                  </a:lnTo>
                  <a:lnTo>
                    <a:pt x="1414" y="1154"/>
                  </a:lnTo>
                  <a:lnTo>
                    <a:pt x="1430" y="1090"/>
                  </a:lnTo>
                  <a:lnTo>
                    <a:pt x="1434" y="1025"/>
                  </a:lnTo>
                  <a:lnTo>
                    <a:pt x="1434" y="819"/>
                  </a:lnTo>
                  <a:lnTo>
                    <a:pt x="3895" y="819"/>
                  </a:lnTo>
                  <a:lnTo>
                    <a:pt x="3895" y="1025"/>
                  </a:lnTo>
                  <a:lnTo>
                    <a:pt x="3899" y="1090"/>
                  </a:lnTo>
                  <a:lnTo>
                    <a:pt x="3915" y="1154"/>
                  </a:lnTo>
                  <a:lnTo>
                    <a:pt x="3941" y="1212"/>
                  </a:lnTo>
                  <a:lnTo>
                    <a:pt x="3973" y="1266"/>
                  </a:lnTo>
                  <a:lnTo>
                    <a:pt x="4015" y="1314"/>
                  </a:lnTo>
                  <a:lnTo>
                    <a:pt x="4063" y="1355"/>
                  </a:lnTo>
                  <a:lnTo>
                    <a:pt x="4117" y="1389"/>
                  </a:lnTo>
                  <a:lnTo>
                    <a:pt x="4175" y="1413"/>
                  </a:lnTo>
                  <a:lnTo>
                    <a:pt x="4238" y="1429"/>
                  </a:lnTo>
                  <a:lnTo>
                    <a:pt x="4304" y="1435"/>
                  </a:lnTo>
                  <a:lnTo>
                    <a:pt x="4372" y="1429"/>
                  </a:lnTo>
                  <a:lnTo>
                    <a:pt x="4434" y="1413"/>
                  </a:lnTo>
                  <a:lnTo>
                    <a:pt x="4494" y="1389"/>
                  </a:lnTo>
                  <a:lnTo>
                    <a:pt x="4548" y="1355"/>
                  </a:lnTo>
                  <a:lnTo>
                    <a:pt x="4595" y="1314"/>
                  </a:lnTo>
                  <a:lnTo>
                    <a:pt x="4635" y="1266"/>
                  </a:lnTo>
                  <a:lnTo>
                    <a:pt x="4669" y="1212"/>
                  </a:lnTo>
                  <a:lnTo>
                    <a:pt x="4693" y="1154"/>
                  </a:lnTo>
                  <a:lnTo>
                    <a:pt x="4709" y="1090"/>
                  </a:lnTo>
                  <a:lnTo>
                    <a:pt x="4715" y="1025"/>
                  </a:lnTo>
                  <a:lnTo>
                    <a:pt x="4715" y="819"/>
                  </a:lnTo>
                  <a:lnTo>
                    <a:pt x="4887" y="819"/>
                  </a:lnTo>
                  <a:lnTo>
                    <a:pt x="4958" y="825"/>
                  </a:lnTo>
                  <a:lnTo>
                    <a:pt x="5026" y="843"/>
                  </a:lnTo>
                  <a:lnTo>
                    <a:pt x="5090" y="871"/>
                  </a:lnTo>
                  <a:lnTo>
                    <a:pt x="5148" y="907"/>
                  </a:lnTo>
                  <a:lnTo>
                    <a:pt x="5200" y="951"/>
                  </a:lnTo>
                  <a:lnTo>
                    <a:pt x="5244" y="1005"/>
                  </a:lnTo>
                  <a:lnTo>
                    <a:pt x="5280" y="1062"/>
                  </a:lnTo>
                  <a:lnTo>
                    <a:pt x="5307" y="1128"/>
                  </a:lnTo>
                  <a:lnTo>
                    <a:pt x="5323" y="1198"/>
                  </a:lnTo>
                  <a:lnTo>
                    <a:pt x="5329" y="1270"/>
                  </a:lnTo>
                  <a:lnTo>
                    <a:pt x="5329" y="2868"/>
                  </a:lnTo>
                  <a:lnTo>
                    <a:pt x="4921" y="2868"/>
                  </a:lnTo>
                  <a:lnTo>
                    <a:pt x="4921" y="2049"/>
                  </a:lnTo>
                  <a:lnTo>
                    <a:pt x="411" y="2049"/>
                  </a:lnTo>
                  <a:lnTo>
                    <a:pt x="411" y="4876"/>
                  </a:lnTo>
                  <a:lnTo>
                    <a:pt x="415" y="4896"/>
                  </a:lnTo>
                  <a:lnTo>
                    <a:pt x="427" y="4912"/>
                  </a:lnTo>
                  <a:lnTo>
                    <a:pt x="445" y="4918"/>
                  </a:lnTo>
                  <a:lnTo>
                    <a:pt x="2870" y="4918"/>
                  </a:lnTo>
                  <a:lnTo>
                    <a:pt x="2870" y="5326"/>
                  </a:lnTo>
                  <a:lnTo>
                    <a:pt x="445" y="5326"/>
                  </a:lnTo>
                  <a:lnTo>
                    <a:pt x="373" y="5320"/>
                  </a:lnTo>
                  <a:lnTo>
                    <a:pt x="303" y="5304"/>
                  </a:lnTo>
                  <a:lnTo>
                    <a:pt x="239" y="5276"/>
                  </a:lnTo>
                  <a:lnTo>
                    <a:pt x="182" y="5240"/>
                  </a:lnTo>
                  <a:lnTo>
                    <a:pt x="130" y="5195"/>
                  </a:lnTo>
                  <a:lnTo>
                    <a:pt x="86" y="5143"/>
                  </a:lnTo>
                  <a:lnTo>
                    <a:pt x="50" y="5083"/>
                  </a:lnTo>
                  <a:lnTo>
                    <a:pt x="22" y="5019"/>
                  </a:lnTo>
                  <a:lnTo>
                    <a:pt x="6" y="4949"/>
                  </a:lnTo>
                  <a:lnTo>
                    <a:pt x="0" y="4876"/>
                  </a:lnTo>
                  <a:lnTo>
                    <a:pt x="0" y="1270"/>
                  </a:lnTo>
                  <a:lnTo>
                    <a:pt x="6" y="1198"/>
                  </a:lnTo>
                  <a:lnTo>
                    <a:pt x="22" y="1128"/>
                  </a:lnTo>
                  <a:lnTo>
                    <a:pt x="50" y="1062"/>
                  </a:lnTo>
                  <a:lnTo>
                    <a:pt x="86" y="1005"/>
                  </a:lnTo>
                  <a:lnTo>
                    <a:pt x="130" y="951"/>
                  </a:lnTo>
                  <a:lnTo>
                    <a:pt x="182" y="907"/>
                  </a:lnTo>
                  <a:lnTo>
                    <a:pt x="239" y="871"/>
                  </a:lnTo>
                  <a:lnTo>
                    <a:pt x="303" y="843"/>
                  </a:lnTo>
                  <a:lnTo>
                    <a:pt x="373" y="825"/>
                  </a:lnTo>
                  <a:lnTo>
                    <a:pt x="445" y="819"/>
                  </a:lnTo>
                  <a:close/>
                  <a:moveTo>
                    <a:pt x="4304" y="0"/>
                  </a:moveTo>
                  <a:lnTo>
                    <a:pt x="4352" y="6"/>
                  </a:lnTo>
                  <a:lnTo>
                    <a:pt x="4394" y="22"/>
                  </a:lnTo>
                  <a:lnTo>
                    <a:pt x="4434" y="46"/>
                  </a:lnTo>
                  <a:lnTo>
                    <a:pt x="4464" y="78"/>
                  </a:lnTo>
                  <a:lnTo>
                    <a:pt x="4490" y="116"/>
                  </a:lnTo>
                  <a:lnTo>
                    <a:pt x="4504" y="157"/>
                  </a:lnTo>
                  <a:lnTo>
                    <a:pt x="4510" y="205"/>
                  </a:lnTo>
                  <a:lnTo>
                    <a:pt x="4510" y="1025"/>
                  </a:lnTo>
                  <a:lnTo>
                    <a:pt x="4504" y="1072"/>
                  </a:lnTo>
                  <a:lnTo>
                    <a:pt x="4490" y="1114"/>
                  </a:lnTo>
                  <a:lnTo>
                    <a:pt x="4464" y="1152"/>
                  </a:lnTo>
                  <a:lnTo>
                    <a:pt x="4434" y="1184"/>
                  </a:lnTo>
                  <a:lnTo>
                    <a:pt x="4394" y="1208"/>
                  </a:lnTo>
                  <a:lnTo>
                    <a:pt x="4352" y="1224"/>
                  </a:lnTo>
                  <a:lnTo>
                    <a:pt x="4304" y="1230"/>
                  </a:lnTo>
                  <a:lnTo>
                    <a:pt x="4258" y="1224"/>
                  </a:lnTo>
                  <a:lnTo>
                    <a:pt x="4214" y="1208"/>
                  </a:lnTo>
                  <a:lnTo>
                    <a:pt x="4177" y="1184"/>
                  </a:lnTo>
                  <a:lnTo>
                    <a:pt x="4145" y="1152"/>
                  </a:lnTo>
                  <a:lnTo>
                    <a:pt x="4121" y="1114"/>
                  </a:lnTo>
                  <a:lnTo>
                    <a:pt x="4105" y="1072"/>
                  </a:lnTo>
                  <a:lnTo>
                    <a:pt x="4099" y="1025"/>
                  </a:lnTo>
                  <a:lnTo>
                    <a:pt x="4099" y="205"/>
                  </a:lnTo>
                  <a:lnTo>
                    <a:pt x="4105" y="157"/>
                  </a:lnTo>
                  <a:lnTo>
                    <a:pt x="4121" y="116"/>
                  </a:lnTo>
                  <a:lnTo>
                    <a:pt x="4145" y="78"/>
                  </a:lnTo>
                  <a:lnTo>
                    <a:pt x="4177" y="46"/>
                  </a:lnTo>
                  <a:lnTo>
                    <a:pt x="4214" y="22"/>
                  </a:lnTo>
                  <a:lnTo>
                    <a:pt x="4258" y="6"/>
                  </a:lnTo>
                  <a:lnTo>
                    <a:pt x="4304" y="0"/>
                  </a:lnTo>
                  <a:close/>
                  <a:moveTo>
                    <a:pt x="1025" y="0"/>
                  </a:moveTo>
                  <a:lnTo>
                    <a:pt x="1071" y="6"/>
                  </a:lnTo>
                  <a:lnTo>
                    <a:pt x="1115" y="22"/>
                  </a:lnTo>
                  <a:lnTo>
                    <a:pt x="1153" y="46"/>
                  </a:lnTo>
                  <a:lnTo>
                    <a:pt x="1185" y="78"/>
                  </a:lnTo>
                  <a:lnTo>
                    <a:pt x="1209" y="116"/>
                  </a:lnTo>
                  <a:lnTo>
                    <a:pt x="1225" y="157"/>
                  </a:lnTo>
                  <a:lnTo>
                    <a:pt x="1231" y="205"/>
                  </a:lnTo>
                  <a:lnTo>
                    <a:pt x="1231" y="1025"/>
                  </a:lnTo>
                  <a:lnTo>
                    <a:pt x="1225" y="1072"/>
                  </a:lnTo>
                  <a:lnTo>
                    <a:pt x="1209" y="1114"/>
                  </a:lnTo>
                  <a:lnTo>
                    <a:pt x="1185" y="1152"/>
                  </a:lnTo>
                  <a:lnTo>
                    <a:pt x="1153" y="1184"/>
                  </a:lnTo>
                  <a:lnTo>
                    <a:pt x="1115" y="1208"/>
                  </a:lnTo>
                  <a:lnTo>
                    <a:pt x="1071" y="1224"/>
                  </a:lnTo>
                  <a:lnTo>
                    <a:pt x="1025" y="1230"/>
                  </a:lnTo>
                  <a:lnTo>
                    <a:pt x="977" y="1224"/>
                  </a:lnTo>
                  <a:lnTo>
                    <a:pt x="935" y="1208"/>
                  </a:lnTo>
                  <a:lnTo>
                    <a:pt x="898" y="1184"/>
                  </a:lnTo>
                  <a:lnTo>
                    <a:pt x="866" y="1152"/>
                  </a:lnTo>
                  <a:lnTo>
                    <a:pt x="842" y="1114"/>
                  </a:lnTo>
                  <a:lnTo>
                    <a:pt x="826" y="1072"/>
                  </a:lnTo>
                  <a:lnTo>
                    <a:pt x="820" y="1025"/>
                  </a:lnTo>
                  <a:lnTo>
                    <a:pt x="820" y="205"/>
                  </a:lnTo>
                  <a:lnTo>
                    <a:pt x="826" y="157"/>
                  </a:lnTo>
                  <a:lnTo>
                    <a:pt x="842" y="116"/>
                  </a:lnTo>
                  <a:lnTo>
                    <a:pt x="866" y="78"/>
                  </a:lnTo>
                  <a:lnTo>
                    <a:pt x="898" y="46"/>
                  </a:lnTo>
                  <a:lnTo>
                    <a:pt x="935" y="22"/>
                  </a:lnTo>
                  <a:lnTo>
                    <a:pt x="977" y="6"/>
                  </a:lnTo>
                  <a:lnTo>
                    <a:pt x="1025" y="0"/>
                  </a:lnTo>
                  <a:close/>
                </a:path>
              </a:pathLst>
            </a:custGeom>
            <a:solidFill>
              <a:srgbClr val="C00000"/>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grpSp>
          <p:nvGrpSpPr>
            <p:cNvPr id="58" name="Group 9"/>
            <p:cNvGrpSpPr>
              <a:grpSpLocks noChangeAspect="1"/>
            </p:cNvGrpSpPr>
            <p:nvPr/>
          </p:nvGrpSpPr>
          <p:grpSpPr>
            <a:xfrm>
              <a:off x="3873987" y="1486748"/>
              <a:ext cx="655873" cy="655212"/>
              <a:chOff x="2847" y="1169"/>
              <a:chExt cx="1981" cy="1979"/>
            </a:xfrm>
            <a:solidFill>
              <a:srgbClr val="C00000"/>
            </a:solidFill>
          </p:grpSpPr>
          <p:sp>
            <p:nvSpPr>
              <p:cNvPr id="59" name="Freeform 11"/>
              <p:cNvSpPr/>
              <p:nvPr/>
            </p:nvSpPr>
            <p:spPr bwMode="auto">
              <a:xfrm>
                <a:off x="2855" y="1813"/>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sp>
            <p:nvSpPr>
              <p:cNvPr id="60" name="Freeform 12"/>
              <p:cNvSpPr/>
              <p:nvPr/>
            </p:nvSpPr>
            <p:spPr bwMode="auto">
              <a:xfrm>
                <a:off x="3685" y="2649"/>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sp>
            <p:nvSpPr>
              <p:cNvPr id="61" name="Freeform 13"/>
              <p:cNvSpPr/>
              <p:nvPr/>
            </p:nvSpPr>
            <p:spPr bwMode="auto">
              <a:xfrm>
                <a:off x="2847" y="2530"/>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sp>
            <p:nvSpPr>
              <p:cNvPr id="62" name="Freeform 14"/>
              <p:cNvSpPr>
                <a:spLocks noEditPoints="1"/>
              </p:cNvSpPr>
              <p:nvPr/>
            </p:nvSpPr>
            <p:spPr bwMode="auto">
              <a:xfrm>
                <a:off x="3097" y="1169"/>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grpSp>
        <p:sp>
          <p:nvSpPr>
            <p:cNvPr id="63" name="Freeform 19"/>
            <p:cNvSpPr>
              <a:spLocks noEditPoints="1"/>
            </p:cNvSpPr>
            <p:nvPr/>
          </p:nvSpPr>
          <p:spPr bwMode="auto">
            <a:xfrm>
              <a:off x="6000032" y="1456085"/>
              <a:ext cx="684421" cy="688926"/>
            </a:xfrm>
            <a:custGeom>
              <a:avLst/>
              <a:gdLst>
                <a:gd name="T0" fmla="*/ 3248 w 4102"/>
                <a:gd name="T1" fmla="*/ 3267 h 4129"/>
                <a:gd name="T2" fmla="*/ 3423 w 4102"/>
                <a:gd name="T3" fmla="*/ 2850 h 4129"/>
                <a:gd name="T4" fmla="*/ 2872 w 4102"/>
                <a:gd name="T5" fmla="*/ 2074 h 4129"/>
                <a:gd name="T6" fmla="*/ 2430 w 4102"/>
                <a:gd name="T7" fmla="*/ 2240 h 4129"/>
                <a:gd name="T8" fmla="*/ 1941 w 4102"/>
                <a:gd name="T9" fmla="*/ 2360 h 4129"/>
                <a:gd name="T10" fmla="*/ 1535 w 4102"/>
                <a:gd name="T11" fmla="*/ 2546 h 4129"/>
                <a:gd name="T12" fmla="*/ 1356 w 4102"/>
                <a:gd name="T13" fmla="*/ 2867 h 4129"/>
                <a:gd name="T14" fmla="*/ 1333 w 4102"/>
                <a:gd name="T15" fmla="*/ 3253 h 4129"/>
                <a:gd name="T16" fmla="*/ 1601 w 4102"/>
                <a:gd name="T17" fmla="*/ 3671 h 4129"/>
                <a:gd name="T18" fmla="*/ 1941 w 4102"/>
                <a:gd name="T19" fmla="*/ 3928 h 4129"/>
                <a:gd name="T20" fmla="*/ 2316 w 4102"/>
                <a:gd name="T21" fmla="*/ 3982 h 4129"/>
                <a:gd name="T22" fmla="*/ 2698 w 4102"/>
                <a:gd name="T23" fmla="*/ 3777 h 4129"/>
                <a:gd name="T24" fmla="*/ 2474 w 4102"/>
                <a:gd name="T25" fmla="*/ 3856 h 4129"/>
                <a:gd name="T26" fmla="*/ 1967 w 4102"/>
                <a:gd name="T27" fmla="*/ 3892 h 4129"/>
                <a:gd name="T28" fmla="*/ 1783 w 4102"/>
                <a:gd name="T29" fmla="*/ 3675 h 4129"/>
                <a:gd name="T30" fmla="*/ 1892 w 4102"/>
                <a:gd name="T31" fmla="*/ 3408 h 4129"/>
                <a:gd name="T32" fmla="*/ 2401 w 4102"/>
                <a:gd name="T33" fmla="*/ 3368 h 4129"/>
                <a:gd name="T34" fmla="*/ 2673 w 4102"/>
                <a:gd name="T35" fmla="*/ 3534 h 4129"/>
                <a:gd name="T36" fmla="*/ 3066 w 4102"/>
                <a:gd name="T37" fmla="*/ 3327 h 4129"/>
                <a:gd name="T38" fmla="*/ 3267 w 4102"/>
                <a:gd name="T39" fmla="*/ 2756 h 4129"/>
                <a:gd name="T40" fmla="*/ 3176 w 4102"/>
                <a:gd name="T41" fmla="*/ 2733 h 4129"/>
                <a:gd name="T42" fmla="*/ 3183 w 4102"/>
                <a:gd name="T43" fmla="*/ 2623 h 4129"/>
                <a:gd name="T44" fmla="*/ 3213 w 4102"/>
                <a:gd name="T45" fmla="*/ 2348 h 4129"/>
                <a:gd name="T46" fmla="*/ 3140 w 4102"/>
                <a:gd name="T47" fmla="*/ 2009 h 4129"/>
                <a:gd name="T48" fmla="*/ 1749 w 4102"/>
                <a:gd name="T49" fmla="*/ 224 h 4129"/>
                <a:gd name="T50" fmla="*/ 1142 w 4102"/>
                <a:gd name="T51" fmla="*/ 520 h 4129"/>
                <a:gd name="T52" fmla="*/ 739 w 4102"/>
                <a:gd name="T53" fmla="*/ 1056 h 4129"/>
                <a:gd name="T54" fmla="*/ 1170 w 4102"/>
                <a:gd name="T55" fmla="*/ 668 h 4129"/>
                <a:gd name="T56" fmla="*/ 1660 w 4102"/>
                <a:gd name="T57" fmla="*/ 464 h 4129"/>
                <a:gd name="T58" fmla="*/ 2342 w 4102"/>
                <a:gd name="T59" fmla="*/ 425 h 4129"/>
                <a:gd name="T60" fmla="*/ 2765 w 4102"/>
                <a:gd name="T61" fmla="*/ 583 h 4129"/>
                <a:gd name="T62" fmla="*/ 2994 w 4102"/>
                <a:gd name="T63" fmla="*/ 769 h 4129"/>
                <a:gd name="T64" fmla="*/ 3074 w 4102"/>
                <a:gd name="T65" fmla="*/ 868 h 4129"/>
                <a:gd name="T66" fmla="*/ 3232 w 4102"/>
                <a:gd name="T67" fmla="*/ 1098 h 4129"/>
                <a:gd name="T68" fmla="*/ 3303 w 4102"/>
                <a:gd name="T69" fmla="*/ 935 h 4129"/>
                <a:gd name="T70" fmla="*/ 2831 w 4102"/>
                <a:gd name="T71" fmla="*/ 424 h 4129"/>
                <a:gd name="T72" fmla="*/ 2158 w 4102"/>
                <a:gd name="T73" fmla="*/ 196 h 4129"/>
                <a:gd name="T74" fmla="*/ 2482 w 4102"/>
                <a:gd name="T75" fmla="*/ 58 h 4129"/>
                <a:gd name="T76" fmla="*/ 3120 w 4102"/>
                <a:gd name="T77" fmla="*/ 405 h 4129"/>
                <a:gd name="T78" fmla="*/ 3543 w 4102"/>
                <a:gd name="T79" fmla="*/ 992 h 4129"/>
                <a:gd name="T80" fmla="*/ 3671 w 4102"/>
                <a:gd name="T81" fmla="*/ 1682 h 4129"/>
                <a:gd name="T82" fmla="*/ 3993 w 4102"/>
                <a:gd name="T83" fmla="*/ 1792 h 4129"/>
                <a:gd name="T84" fmla="*/ 4102 w 4102"/>
                <a:gd name="T85" fmla="*/ 2600 h 4129"/>
                <a:gd name="T86" fmla="*/ 3958 w 4102"/>
                <a:gd name="T87" fmla="*/ 2896 h 4129"/>
                <a:gd name="T88" fmla="*/ 3577 w 4102"/>
                <a:gd name="T89" fmla="*/ 3053 h 4129"/>
                <a:gd name="T90" fmla="*/ 3272 w 4102"/>
                <a:gd name="T91" fmla="*/ 3511 h 4129"/>
                <a:gd name="T92" fmla="*/ 2814 w 4102"/>
                <a:gd name="T93" fmla="*/ 3857 h 4129"/>
                <a:gd name="T94" fmla="*/ 2409 w 4102"/>
                <a:gd name="T95" fmla="*/ 4100 h 4129"/>
                <a:gd name="T96" fmla="*/ 1941 w 4102"/>
                <a:gd name="T97" fmla="*/ 4077 h 4129"/>
                <a:gd name="T98" fmla="*/ 1523 w 4102"/>
                <a:gd name="T99" fmla="*/ 3785 h 4129"/>
                <a:gd name="T100" fmla="*/ 1405 w 4102"/>
                <a:gd name="T101" fmla="*/ 3721 h 4129"/>
                <a:gd name="T102" fmla="*/ 1309 w 4102"/>
                <a:gd name="T103" fmla="*/ 3761 h 4129"/>
                <a:gd name="T104" fmla="*/ 1197 w 4102"/>
                <a:gd name="T105" fmla="*/ 3653 h 4129"/>
                <a:gd name="T106" fmla="*/ 949 w 4102"/>
                <a:gd name="T107" fmla="*/ 3363 h 4129"/>
                <a:gd name="T108" fmla="*/ 668 w 4102"/>
                <a:gd name="T109" fmla="*/ 2915 h 4129"/>
                <a:gd name="T110" fmla="*/ 322 w 4102"/>
                <a:gd name="T111" fmla="*/ 2970 h 4129"/>
                <a:gd name="T112" fmla="*/ 51 w 4102"/>
                <a:gd name="T113" fmla="*/ 2789 h 4129"/>
                <a:gd name="T114" fmla="*/ 14 w 4102"/>
                <a:gd name="T115" fmla="*/ 1956 h 4129"/>
                <a:gd name="T116" fmla="*/ 227 w 4102"/>
                <a:gd name="T117" fmla="*/ 1711 h 4129"/>
                <a:gd name="T118" fmla="*/ 446 w 4102"/>
                <a:gd name="T119" fmla="*/ 1402 h 4129"/>
                <a:gd name="T120" fmla="*/ 708 w 4102"/>
                <a:gd name="T121" fmla="*/ 716 h 4129"/>
                <a:gd name="T122" fmla="*/ 1235 w 4102"/>
                <a:gd name="T123" fmla="*/ 221 h 4129"/>
                <a:gd name="T124" fmla="*/ 1940 w 4102"/>
                <a:gd name="T125" fmla="*/ 4 h 4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02" h="4129">
                  <a:moveTo>
                    <a:pt x="3426" y="2666"/>
                  </a:moveTo>
                  <a:lnTo>
                    <a:pt x="3407" y="2767"/>
                  </a:lnTo>
                  <a:lnTo>
                    <a:pt x="3383" y="2869"/>
                  </a:lnTo>
                  <a:lnTo>
                    <a:pt x="3356" y="2971"/>
                  </a:lnTo>
                  <a:lnTo>
                    <a:pt x="3325" y="3071"/>
                  </a:lnTo>
                  <a:lnTo>
                    <a:pt x="3289" y="3170"/>
                  </a:lnTo>
                  <a:lnTo>
                    <a:pt x="3248" y="3267"/>
                  </a:lnTo>
                  <a:lnTo>
                    <a:pt x="3288" y="3215"/>
                  </a:lnTo>
                  <a:lnTo>
                    <a:pt x="3322" y="3162"/>
                  </a:lnTo>
                  <a:lnTo>
                    <a:pt x="3354" y="3104"/>
                  </a:lnTo>
                  <a:lnTo>
                    <a:pt x="3379" y="3044"/>
                  </a:lnTo>
                  <a:lnTo>
                    <a:pt x="3399" y="2981"/>
                  </a:lnTo>
                  <a:lnTo>
                    <a:pt x="3414" y="2917"/>
                  </a:lnTo>
                  <a:lnTo>
                    <a:pt x="3423" y="2850"/>
                  </a:lnTo>
                  <a:lnTo>
                    <a:pt x="3426" y="2780"/>
                  </a:lnTo>
                  <a:lnTo>
                    <a:pt x="3426" y="2666"/>
                  </a:lnTo>
                  <a:close/>
                  <a:moveTo>
                    <a:pt x="3063" y="1917"/>
                  </a:moveTo>
                  <a:lnTo>
                    <a:pt x="3021" y="1961"/>
                  </a:lnTo>
                  <a:lnTo>
                    <a:pt x="2976" y="2003"/>
                  </a:lnTo>
                  <a:lnTo>
                    <a:pt x="2925" y="2040"/>
                  </a:lnTo>
                  <a:lnTo>
                    <a:pt x="2872" y="2074"/>
                  </a:lnTo>
                  <a:lnTo>
                    <a:pt x="2817" y="2104"/>
                  </a:lnTo>
                  <a:lnTo>
                    <a:pt x="2757" y="2132"/>
                  </a:lnTo>
                  <a:lnTo>
                    <a:pt x="2695" y="2157"/>
                  </a:lnTo>
                  <a:lnTo>
                    <a:pt x="2631" y="2180"/>
                  </a:lnTo>
                  <a:lnTo>
                    <a:pt x="2565" y="2202"/>
                  </a:lnTo>
                  <a:lnTo>
                    <a:pt x="2498" y="2222"/>
                  </a:lnTo>
                  <a:lnTo>
                    <a:pt x="2430" y="2240"/>
                  </a:lnTo>
                  <a:lnTo>
                    <a:pt x="2360" y="2257"/>
                  </a:lnTo>
                  <a:lnTo>
                    <a:pt x="2291" y="2274"/>
                  </a:lnTo>
                  <a:lnTo>
                    <a:pt x="2221" y="2290"/>
                  </a:lnTo>
                  <a:lnTo>
                    <a:pt x="2151" y="2307"/>
                  </a:lnTo>
                  <a:lnTo>
                    <a:pt x="2080" y="2323"/>
                  </a:lnTo>
                  <a:lnTo>
                    <a:pt x="2010" y="2341"/>
                  </a:lnTo>
                  <a:lnTo>
                    <a:pt x="1941" y="2360"/>
                  </a:lnTo>
                  <a:lnTo>
                    <a:pt x="1874" y="2380"/>
                  </a:lnTo>
                  <a:lnTo>
                    <a:pt x="1808" y="2402"/>
                  </a:lnTo>
                  <a:lnTo>
                    <a:pt x="1746" y="2426"/>
                  </a:lnTo>
                  <a:lnTo>
                    <a:pt x="1687" y="2451"/>
                  </a:lnTo>
                  <a:lnTo>
                    <a:pt x="1633" y="2480"/>
                  </a:lnTo>
                  <a:lnTo>
                    <a:pt x="1581" y="2512"/>
                  </a:lnTo>
                  <a:lnTo>
                    <a:pt x="1535" y="2546"/>
                  </a:lnTo>
                  <a:lnTo>
                    <a:pt x="1496" y="2583"/>
                  </a:lnTo>
                  <a:lnTo>
                    <a:pt x="1463" y="2623"/>
                  </a:lnTo>
                  <a:lnTo>
                    <a:pt x="1433" y="2666"/>
                  </a:lnTo>
                  <a:lnTo>
                    <a:pt x="1408" y="2713"/>
                  </a:lnTo>
                  <a:lnTo>
                    <a:pt x="1387" y="2762"/>
                  </a:lnTo>
                  <a:lnTo>
                    <a:pt x="1370" y="2814"/>
                  </a:lnTo>
                  <a:lnTo>
                    <a:pt x="1356" y="2867"/>
                  </a:lnTo>
                  <a:lnTo>
                    <a:pt x="1345" y="2922"/>
                  </a:lnTo>
                  <a:lnTo>
                    <a:pt x="1337" y="2976"/>
                  </a:lnTo>
                  <a:lnTo>
                    <a:pt x="1332" y="3033"/>
                  </a:lnTo>
                  <a:lnTo>
                    <a:pt x="1329" y="3089"/>
                  </a:lnTo>
                  <a:lnTo>
                    <a:pt x="1328" y="3144"/>
                  </a:lnTo>
                  <a:lnTo>
                    <a:pt x="1329" y="3200"/>
                  </a:lnTo>
                  <a:lnTo>
                    <a:pt x="1333" y="3253"/>
                  </a:lnTo>
                  <a:lnTo>
                    <a:pt x="1337" y="3306"/>
                  </a:lnTo>
                  <a:lnTo>
                    <a:pt x="1348" y="3327"/>
                  </a:lnTo>
                  <a:lnTo>
                    <a:pt x="1396" y="3408"/>
                  </a:lnTo>
                  <a:lnTo>
                    <a:pt x="1446" y="3482"/>
                  </a:lnTo>
                  <a:lnTo>
                    <a:pt x="1496" y="3551"/>
                  </a:lnTo>
                  <a:lnTo>
                    <a:pt x="1548" y="3614"/>
                  </a:lnTo>
                  <a:lnTo>
                    <a:pt x="1601" y="3671"/>
                  </a:lnTo>
                  <a:lnTo>
                    <a:pt x="1653" y="3721"/>
                  </a:lnTo>
                  <a:lnTo>
                    <a:pt x="1705" y="3767"/>
                  </a:lnTo>
                  <a:lnTo>
                    <a:pt x="1755" y="3809"/>
                  </a:lnTo>
                  <a:lnTo>
                    <a:pt x="1804" y="3844"/>
                  </a:lnTo>
                  <a:lnTo>
                    <a:pt x="1852" y="3877"/>
                  </a:lnTo>
                  <a:lnTo>
                    <a:pt x="1898" y="3904"/>
                  </a:lnTo>
                  <a:lnTo>
                    <a:pt x="1941" y="3928"/>
                  </a:lnTo>
                  <a:lnTo>
                    <a:pt x="1991" y="3951"/>
                  </a:lnTo>
                  <a:lnTo>
                    <a:pt x="2043" y="3970"/>
                  </a:lnTo>
                  <a:lnTo>
                    <a:pt x="2098" y="3982"/>
                  </a:lnTo>
                  <a:lnTo>
                    <a:pt x="2152" y="3990"/>
                  </a:lnTo>
                  <a:lnTo>
                    <a:pt x="2208" y="3994"/>
                  </a:lnTo>
                  <a:lnTo>
                    <a:pt x="2262" y="3990"/>
                  </a:lnTo>
                  <a:lnTo>
                    <a:pt x="2316" y="3982"/>
                  </a:lnTo>
                  <a:lnTo>
                    <a:pt x="2371" y="3970"/>
                  </a:lnTo>
                  <a:lnTo>
                    <a:pt x="2422" y="3951"/>
                  </a:lnTo>
                  <a:lnTo>
                    <a:pt x="2473" y="3928"/>
                  </a:lnTo>
                  <a:lnTo>
                    <a:pt x="2525" y="3899"/>
                  </a:lnTo>
                  <a:lnTo>
                    <a:pt x="2579" y="3864"/>
                  </a:lnTo>
                  <a:lnTo>
                    <a:pt x="2637" y="3824"/>
                  </a:lnTo>
                  <a:lnTo>
                    <a:pt x="2698" y="3777"/>
                  </a:lnTo>
                  <a:lnTo>
                    <a:pt x="2760" y="3723"/>
                  </a:lnTo>
                  <a:lnTo>
                    <a:pt x="2673" y="3727"/>
                  </a:lnTo>
                  <a:lnTo>
                    <a:pt x="2574" y="3727"/>
                  </a:lnTo>
                  <a:lnTo>
                    <a:pt x="2556" y="3765"/>
                  </a:lnTo>
                  <a:lnTo>
                    <a:pt x="2534" y="3799"/>
                  </a:lnTo>
                  <a:lnTo>
                    <a:pt x="2506" y="3829"/>
                  </a:lnTo>
                  <a:lnTo>
                    <a:pt x="2474" y="3856"/>
                  </a:lnTo>
                  <a:lnTo>
                    <a:pt x="2439" y="3877"/>
                  </a:lnTo>
                  <a:lnTo>
                    <a:pt x="2401" y="3892"/>
                  </a:lnTo>
                  <a:lnTo>
                    <a:pt x="2359" y="3902"/>
                  </a:lnTo>
                  <a:lnTo>
                    <a:pt x="2316" y="3906"/>
                  </a:lnTo>
                  <a:lnTo>
                    <a:pt x="2055" y="3906"/>
                  </a:lnTo>
                  <a:lnTo>
                    <a:pt x="2009" y="3902"/>
                  </a:lnTo>
                  <a:lnTo>
                    <a:pt x="1967" y="3892"/>
                  </a:lnTo>
                  <a:lnTo>
                    <a:pt x="1928" y="3876"/>
                  </a:lnTo>
                  <a:lnTo>
                    <a:pt x="1892" y="3853"/>
                  </a:lnTo>
                  <a:lnTo>
                    <a:pt x="1860" y="3825"/>
                  </a:lnTo>
                  <a:lnTo>
                    <a:pt x="1832" y="3794"/>
                  </a:lnTo>
                  <a:lnTo>
                    <a:pt x="1810" y="3757"/>
                  </a:lnTo>
                  <a:lnTo>
                    <a:pt x="1793" y="3718"/>
                  </a:lnTo>
                  <a:lnTo>
                    <a:pt x="1783" y="3675"/>
                  </a:lnTo>
                  <a:lnTo>
                    <a:pt x="1779" y="3630"/>
                  </a:lnTo>
                  <a:lnTo>
                    <a:pt x="1783" y="3586"/>
                  </a:lnTo>
                  <a:lnTo>
                    <a:pt x="1793" y="3543"/>
                  </a:lnTo>
                  <a:lnTo>
                    <a:pt x="1810" y="3504"/>
                  </a:lnTo>
                  <a:lnTo>
                    <a:pt x="1832" y="3468"/>
                  </a:lnTo>
                  <a:lnTo>
                    <a:pt x="1860" y="3435"/>
                  </a:lnTo>
                  <a:lnTo>
                    <a:pt x="1892" y="3408"/>
                  </a:lnTo>
                  <a:lnTo>
                    <a:pt x="1928" y="3386"/>
                  </a:lnTo>
                  <a:lnTo>
                    <a:pt x="1967" y="3370"/>
                  </a:lnTo>
                  <a:lnTo>
                    <a:pt x="2009" y="3358"/>
                  </a:lnTo>
                  <a:lnTo>
                    <a:pt x="2055" y="3354"/>
                  </a:lnTo>
                  <a:lnTo>
                    <a:pt x="2316" y="3354"/>
                  </a:lnTo>
                  <a:lnTo>
                    <a:pt x="2359" y="3358"/>
                  </a:lnTo>
                  <a:lnTo>
                    <a:pt x="2401" y="3368"/>
                  </a:lnTo>
                  <a:lnTo>
                    <a:pt x="2439" y="3384"/>
                  </a:lnTo>
                  <a:lnTo>
                    <a:pt x="2474" y="3405"/>
                  </a:lnTo>
                  <a:lnTo>
                    <a:pt x="2506" y="3432"/>
                  </a:lnTo>
                  <a:lnTo>
                    <a:pt x="2534" y="3462"/>
                  </a:lnTo>
                  <a:lnTo>
                    <a:pt x="2556" y="3496"/>
                  </a:lnTo>
                  <a:lnTo>
                    <a:pt x="2574" y="3534"/>
                  </a:lnTo>
                  <a:lnTo>
                    <a:pt x="2673" y="3534"/>
                  </a:lnTo>
                  <a:lnTo>
                    <a:pt x="2737" y="3532"/>
                  </a:lnTo>
                  <a:lnTo>
                    <a:pt x="2800" y="3524"/>
                  </a:lnTo>
                  <a:lnTo>
                    <a:pt x="2861" y="3511"/>
                  </a:lnTo>
                  <a:lnTo>
                    <a:pt x="2919" y="3492"/>
                  </a:lnTo>
                  <a:lnTo>
                    <a:pt x="2976" y="3471"/>
                  </a:lnTo>
                  <a:lnTo>
                    <a:pt x="3021" y="3401"/>
                  </a:lnTo>
                  <a:lnTo>
                    <a:pt x="3066" y="3327"/>
                  </a:lnTo>
                  <a:lnTo>
                    <a:pt x="3112" y="3238"/>
                  </a:lnTo>
                  <a:lnTo>
                    <a:pt x="3153" y="3146"/>
                  </a:lnTo>
                  <a:lnTo>
                    <a:pt x="3188" y="3051"/>
                  </a:lnTo>
                  <a:lnTo>
                    <a:pt x="3220" y="2953"/>
                  </a:lnTo>
                  <a:lnTo>
                    <a:pt x="3246" y="2853"/>
                  </a:lnTo>
                  <a:lnTo>
                    <a:pt x="3269" y="2755"/>
                  </a:lnTo>
                  <a:lnTo>
                    <a:pt x="3267" y="2756"/>
                  </a:lnTo>
                  <a:lnTo>
                    <a:pt x="3265" y="2757"/>
                  </a:lnTo>
                  <a:lnTo>
                    <a:pt x="3249" y="2764"/>
                  </a:lnTo>
                  <a:lnTo>
                    <a:pt x="3232" y="2765"/>
                  </a:lnTo>
                  <a:lnTo>
                    <a:pt x="3217" y="2764"/>
                  </a:lnTo>
                  <a:lnTo>
                    <a:pt x="3202" y="2757"/>
                  </a:lnTo>
                  <a:lnTo>
                    <a:pt x="3188" y="2748"/>
                  </a:lnTo>
                  <a:lnTo>
                    <a:pt x="3176" y="2733"/>
                  </a:lnTo>
                  <a:lnTo>
                    <a:pt x="3168" y="2714"/>
                  </a:lnTo>
                  <a:lnTo>
                    <a:pt x="3165" y="2695"/>
                  </a:lnTo>
                  <a:lnTo>
                    <a:pt x="3169" y="2675"/>
                  </a:lnTo>
                  <a:lnTo>
                    <a:pt x="3170" y="2671"/>
                  </a:lnTo>
                  <a:lnTo>
                    <a:pt x="3173" y="2661"/>
                  </a:lnTo>
                  <a:lnTo>
                    <a:pt x="3178" y="2645"/>
                  </a:lnTo>
                  <a:lnTo>
                    <a:pt x="3183" y="2623"/>
                  </a:lnTo>
                  <a:lnTo>
                    <a:pt x="3189" y="2596"/>
                  </a:lnTo>
                  <a:lnTo>
                    <a:pt x="3196" y="2565"/>
                  </a:lnTo>
                  <a:lnTo>
                    <a:pt x="3201" y="2528"/>
                  </a:lnTo>
                  <a:lnTo>
                    <a:pt x="3206" y="2489"/>
                  </a:lnTo>
                  <a:lnTo>
                    <a:pt x="3211" y="2445"/>
                  </a:lnTo>
                  <a:lnTo>
                    <a:pt x="3213" y="2398"/>
                  </a:lnTo>
                  <a:lnTo>
                    <a:pt x="3213" y="2348"/>
                  </a:lnTo>
                  <a:lnTo>
                    <a:pt x="3212" y="2295"/>
                  </a:lnTo>
                  <a:lnTo>
                    <a:pt x="3207" y="2241"/>
                  </a:lnTo>
                  <a:lnTo>
                    <a:pt x="3200" y="2184"/>
                  </a:lnTo>
                  <a:lnTo>
                    <a:pt x="3188" y="2126"/>
                  </a:lnTo>
                  <a:lnTo>
                    <a:pt x="3177" y="2084"/>
                  </a:lnTo>
                  <a:lnTo>
                    <a:pt x="3160" y="2046"/>
                  </a:lnTo>
                  <a:lnTo>
                    <a:pt x="3140" y="2009"/>
                  </a:lnTo>
                  <a:lnTo>
                    <a:pt x="3117" y="1976"/>
                  </a:lnTo>
                  <a:lnTo>
                    <a:pt x="3091" y="1945"/>
                  </a:lnTo>
                  <a:lnTo>
                    <a:pt x="3063" y="1917"/>
                  </a:lnTo>
                  <a:close/>
                  <a:moveTo>
                    <a:pt x="2051" y="192"/>
                  </a:moveTo>
                  <a:lnTo>
                    <a:pt x="1949" y="196"/>
                  </a:lnTo>
                  <a:lnTo>
                    <a:pt x="1847" y="206"/>
                  </a:lnTo>
                  <a:lnTo>
                    <a:pt x="1749" y="224"/>
                  </a:lnTo>
                  <a:lnTo>
                    <a:pt x="1653" y="248"/>
                  </a:lnTo>
                  <a:lnTo>
                    <a:pt x="1559" y="279"/>
                  </a:lnTo>
                  <a:lnTo>
                    <a:pt x="1470" y="316"/>
                  </a:lnTo>
                  <a:lnTo>
                    <a:pt x="1382" y="359"/>
                  </a:lnTo>
                  <a:lnTo>
                    <a:pt x="1298" y="407"/>
                  </a:lnTo>
                  <a:lnTo>
                    <a:pt x="1218" y="462"/>
                  </a:lnTo>
                  <a:lnTo>
                    <a:pt x="1142" y="520"/>
                  </a:lnTo>
                  <a:lnTo>
                    <a:pt x="1070" y="584"/>
                  </a:lnTo>
                  <a:lnTo>
                    <a:pt x="1002" y="653"/>
                  </a:lnTo>
                  <a:lnTo>
                    <a:pt x="939" y="725"/>
                  </a:lnTo>
                  <a:lnTo>
                    <a:pt x="882" y="802"/>
                  </a:lnTo>
                  <a:lnTo>
                    <a:pt x="829" y="883"/>
                  </a:lnTo>
                  <a:lnTo>
                    <a:pt x="781" y="968"/>
                  </a:lnTo>
                  <a:lnTo>
                    <a:pt x="739" y="1056"/>
                  </a:lnTo>
                  <a:lnTo>
                    <a:pt x="797" y="983"/>
                  </a:lnTo>
                  <a:lnTo>
                    <a:pt x="858" y="917"/>
                  </a:lnTo>
                  <a:lnTo>
                    <a:pt x="920" y="856"/>
                  </a:lnTo>
                  <a:lnTo>
                    <a:pt x="983" y="801"/>
                  </a:lnTo>
                  <a:lnTo>
                    <a:pt x="1046" y="751"/>
                  </a:lnTo>
                  <a:lnTo>
                    <a:pt x="1108" y="707"/>
                  </a:lnTo>
                  <a:lnTo>
                    <a:pt x="1170" y="668"/>
                  </a:lnTo>
                  <a:lnTo>
                    <a:pt x="1230" y="634"/>
                  </a:lnTo>
                  <a:lnTo>
                    <a:pt x="1285" y="603"/>
                  </a:lnTo>
                  <a:lnTo>
                    <a:pt x="1338" y="578"/>
                  </a:lnTo>
                  <a:lnTo>
                    <a:pt x="1387" y="557"/>
                  </a:lnTo>
                  <a:lnTo>
                    <a:pt x="1432" y="539"/>
                  </a:lnTo>
                  <a:lnTo>
                    <a:pt x="1547" y="497"/>
                  </a:lnTo>
                  <a:lnTo>
                    <a:pt x="1660" y="464"/>
                  </a:lnTo>
                  <a:lnTo>
                    <a:pt x="1773" y="438"/>
                  </a:lnTo>
                  <a:lnTo>
                    <a:pt x="1884" y="419"/>
                  </a:lnTo>
                  <a:lnTo>
                    <a:pt x="1991" y="407"/>
                  </a:lnTo>
                  <a:lnTo>
                    <a:pt x="2098" y="403"/>
                  </a:lnTo>
                  <a:lnTo>
                    <a:pt x="2184" y="406"/>
                  </a:lnTo>
                  <a:lnTo>
                    <a:pt x="2264" y="414"/>
                  </a:lnTo>
                  <a:lnTo>
                    <a:pt x="2342" y="425"/>
                  </a:lnTo>
                  <a:lnTo>
                    <a:pt x="2414" y="440"/>
                  </a:lnTo>
                  <a:lnTo>
                    <a:pt x="2483" y="458"/>
                  </a:lnTo>
                  <a:lnTo>
                    <a:pt x="2548" y="479"/>
                  </a:lnTo>
                  <a:lnTo>
                    <a:pt x="2607" y="503"/>
                  </a:lnTo>
                  <a:lnTo>
                    <a:pt x="2664" y="529"/>
                  </a:lnTo>
                  <a:lnTo>
                    <a:pt x="2716" y="555"/>
                  </a:lnTo>
                  <a:lnTo>
                    <a:pt x="2765" y="583"/>
                  </a:lnTo>
                  <a:lnTo>
                    <a:pt x="2809" y="612"/>
                  </a:lnTo>
                  <a:lnTo>
                    <a:pt x="2850" y="641"/>
                  </a:lnTo>
                  <a:lnTo>
                    <a:pt x="2886" y="669"/>
                  </a:lnTo>
                  <a:lnTo>
                    <a:pt x="2919" y="697"/>
                  </a:lnTo>
                  <a:lnTo>
                    <a:pt x="2947" y="722"/>
                  </a:lnTo>
                  <a:lnTo>
                    <a:pt x="2972" y="746"/>
                  </a:lnTo>
                  <a:lnTo>
                    <a:pt x="2994" y="769"/>
                  </a:lnTo>
                  <a:lnTo>
                    <a:pt x="3011" y="788"/>
                  </a:lnTo>
                  <a:lnTo>
                    <a:pt x="3025" y="805"/>
                  </a:lnTo>
                  <a:lnTo>
                    <a:pt x="3035" y="817"/>
                  </a:lnTo>
                  <a:lnTo>
                    <a:pt x="3042" y="825"/>
                  </a:lnTo>
                  <a:lnTo>
                    <a:pt x="3049" y="834"/>
                  </a:lnTo>
                  <a:lnTo>
                    <a:pt x="3061" y="849"/>
                  </a:lnTo>
                  <a:lnTo>
                    <a:pt x="3074" y="868"/>
                  </a:lnTo>
                  <a:lnTo>
                    <a:pt x="3092" y="893"/>
                  </a:lnTo>
                  <a:lnTo>
                    <a:pt x="3110" y="922"/>
                  </a:lnTo>
                  <a:lnTo>
                    <a:pt x="3130" y="956"/>
                  </a:lnTo>
                  <a:lnTo>
                    <a:pt x="3149" y="994"/>
                  </a:lnTo>
                  <a:lnTo>
                    <a:pt x="3169" y="1037"/>
                  </a:lnTo>
                  <a:lnTo>
                    <a:pt x="3187" y="1086"/>
                  </a:lnTo>
                  <a:lnTo>
                    <a:pt x="3232" y="1098"/>
                  </a:lnTo>
                  <a:lnTo>
                    <a:pt x="3279" y="1117"/>
                  </a:lnTo>
                  <a:lnTo>
                    <a:pt x="3326" y="1142"/>
                  </a:lnTo>
                  <a:lnTo>
                    <a:pt x="3374" y="1175"/>
                  </a:lnTo>
                  <a:lnTo>
                    <a:pt x="3421" y="1216"/>
                  </a:lnTo>
                  <a:lnTo>
                    <a:pt x="3388" y="1120"/>
                  </a:lnTo>
                  <a:lnTo>
                    <a:pt x="3349" y="1025"/>
                  </a:lnTo>
                  <a:lnTo>
                    <a:pt x="3303" y="935"/>
                  </a:lnTo>
                  <a:lnTo>
                    <a:pt x="3251" y="849"/>
                  </a:lnTo>
                  <a:lnTo>
                    <a:pt x="3194" y="765"/>
                  </a:lnTo>
                  <a:lnTo>
                    <a:pt x="3131" y="688"/>
                  </a:lnTo>
                  <a:lnTo>
                    <a:pt x="3063" y="615"/>
                  </a:lnTo>
                  <a:lnTo>
                    <a:pt x="2990" y="545"/>
                  </a:lnTo>
                  <a:lnTo>
                    <a:pt x="2913" y="482"/>
                  </a:lnTo>
                  <a:lnTo>
                    <a:pt x="2831" y="424"/>
                  </a:lnTo>
                  <a:lnTo>
                    <a:pt x="2745" y="372"/>
                  </a:lnTo>
                  <a:lnTo>
                    <a:pt x="2655" y="326"/>
                  </a:lnTo>
                  <a:lnTo>
                    <a:pt x="2561" y="286"/>
                  </a:lnTo>
                  <a:lnTo>
                    <a:pt x="2464" y="253"/>
                  </a:lnTo>
                  <a:lnTo>
                    <a:pt x="2366" y="226"/>
                  </a:lnTo>
                  <a:lnTo>
                    <a:pt x="2263" y="207"/>
                  </a:lnTo>
                  <a:lnTo>
                    <a:pt x="2158" y="196"/>
                  </a:lnTo>
                  <a:lnTo>
                    <a:pt x="2051" y="192"/>
                  </a:lnTo>
                  <a:close/>
                  <a:moveTo>
                    <a:pt x="2051" y="0"/>
                  </a:moveTo>
                  <a:lnTo>
                    <a:pt x="2051" y="0"/>
                  </a:lnTo>
                  <a:lnTo>
                    <a:pt x="2162" y="4"/>
                  </a:lnTo>
                  <a:lnTo>
                    <a:pt x="2271" y="15"/>
                  </a:lnTo>
                  <a:lnTo>
                    <a:pt x="2377" y="33"/>
                  </a:lnTo>
                  <a:lnTo>
                    <a:pt x="2482" y="58"/>
                  </a:lnTo>
                  <a:lnTo>
                    <a:pt x="2583" y="90"/>
                  </a:lnTo>
                  <a:lnTo>
                    <a:pt x="2681" y="128"/>
                  </a:lnTo>
                  <a:lnTo>
                    <a:pt x="2776" y="172"/>
                  </a:lnTo>
                  <a:lnTo>
                    <a:pt x="2868" y="221"/>
                  </a:lnTo>
                  <a:lnTo>
                    <a:pt x="2957" y="277"/>
                  </a:lnTo>
                  <a:lnTo>
                    <a:pt x="3040" y="339"/>
                  </a:lnTo>
                  <a:lnTo>
                    <a:pt x="3120" y="405"/>
                  </a:lnTo>
                  <a:lnTo>
                    <a:pt x="3196" y="476"/>
                  </a:lnTo>
                  <a:lnTo>
                    <a:pt x="3268" y="552"/>
                  </a:lnTo>
                  <a:lnTo>
                    <a:pt x="3333" y="631"/>
                  </a:lnTo>
                  <a:lnTo>
                    <a:pt x="3394" y="716"/>
                  </a:lnTo>
                  <a:lnTo>
                    <a:pt x="3450" y="805"/>
                  </a:lnTo>
                  <a:lnTo>
                    <a:pt x="3500" y="896"/>
                  </a:lnTo>
                  <a:lnTo>
                    <a:pt x="3543" y="992"/>
                  </a:lnTo>
                  <a:lnTo>
                    <a:pt x="3581" y="1091"/>
                  </a:lnTo>
                  <a:lnTo>
                    <a:pt x="3613" y="1192"/>
                  </a:lnTo>
                  <a:lnTo>
                    <a:pt x="3638" y="1296"/>
                  </a:lnTo>
                  <a:lnTo>
                    <a:pt x="3657" y="1402"/>
                  </a:lnTo>
                  <a:lnTo>
                    <a:pt x="3667" y="1512"/>
                  </a:lnTo>
                  <a:lnTo>
                    <a:pt x="3671" y="1622"/>
                  </a:lnTo>
                  <a:lnTo>
                    <a:pt x="3671" y="1682"/>
                  </a:lnTo>
                  <a:lnTo>
                    <a:pt x="3730" y="1682"/>
                  </a:lnTo>
                  <a:lnTo>
                    <a:pt x="3780" y="1685"/>
                  </a:lnTo>
                  <a:lnTo>
                    <a:pt x="3829" y="1695"/>
                  </a:lnTo>
                  <a:lnTo>
                    <a:pt x="3874" y="1711"/>
                  </a:lnTo>
                  <a:lnTo>
                    <a:pt x="3917" y="1733"/>
                  </a:lnTo>
                  <a:lnTo>
                    <a:pt x="3958" y="1760"/>
                  </a:lnTo>
                  <a:lnTo>
                    <a:pt x="3993" y="1792"/>
                  </a:lnTo>
                  <a:lnTo>
                    <a:pt x="4025" y="1827"/>
                  </a:lnTo>
                  <a:lnTo>
                    <a:pt x="4051" y="1866"/>
                  </a:lnTo>
                  <a:lnTo>
                    <a:pt x="4073" y="1909"/>
                  </a:lnTo>
                  <a:lnTo>
                    <a:pt x="4089" y="1956"/>
                  </a:lnTo>
                  <a:lnTo>
                    <a:pt x="4099" y="2004"/>
                  </a:lnTo>
                  <a:lnTo>
                    <a:pt x="4102" y="2055"/>
                  </a:lnTo>
                  <a:lnTo>
                    <a:pt x="4102" y="2600"/>
                  </a:lnTo>
                  <a:lnTo>
                    <a:pt x="4099" y="2651"/>
                  </a:lnTo>
                  <a:lnTo>
                    <a:pt x="4089" y="2700"/>
                  </a:lnTo>
                  <a:lnTo>
                    <a:pt x="4073" y="2746"/>
                  </a:lnTo>
                  <a:lnTo>
                    <a:pt x="4051" y="2789"/>
                  </a:lnTo>
                  <a:lnTo>
                    <a:pt x="4025" y="2828"/>
                  </a:lnTo>
                  <a:lnTo>
                    <a:pt x="3993" y="2865"/>
                  </a:lnTo>
                  <a:lnTo>
                    <a:pt x="3958" y="2896"/>
                  </a:lnTo>
                  <a:lnTo>
                    <a:pt x="3917" y="2923"/>
                  </a:lnTo>
                  <a:lnTo>
                    <a:pt x="3874" y="2944"/>
                  </a:lnTo>
                  <a:lnTo>
                    <a:pt x="3829" y="2960"/>
                  </a:lnTo>
                  <a:lnTo>
                    <a:pt x="3780" y="2970"/>
                  </a:lnTo>
                  <a:lnTo>
                    <a:pt x="3730" y="2974"/>
                  </a:lnTo>
                  <a:lnTo>
                    <a:pt x="3598" y="2974"/>
                  </a:lnTo>
                  <a:lnTo>
                    <a:pt x="3577" y="3053"/>
                  </a:lnTo>
                  <a:lnTo>
                    <a:pt x="3551" y="3129"/>
                  </a:lnTo>
                  <a:lnTo>
                    <a:pt x="3518" y="3203"/>
                  </a:lnTo>
                  <a:lnTo>
                    <a:pt x="3480" y="3272"/>
                  </a:lnTo>
                  <a:lnTo>
                    <a:pt x="3435" y="3339"/>
                  </a:lnTo>
                  <a:lnTo>
                    <a:pt x="3385" y="3401"/>
                  </a:lnTo>
                  <a:lnTo>
                    <a:pt x="3331" y="3458"/>
                  </a:lnTo>
                  <a:lnTo>
                    <a:pt x="3272" y="3511"/>
                  </a:lnTo>
                  <a:lnTo>
                    <a:pt x="3208" y="3560"/>
                  </a:lnTo>
                  <a:lnTo>
                    <a:pt x="3141" y="3603"/>
                  </a:lnTo>
                  <a:lnTo>
                    <a:pt x="3071" y="3639"/>
                  </a:lnTo>
                  <a:lnTo>
                    <a:pt x="2996" y="3670"/>
                  </a:lnTo>
                  <a:lnTo>
                    <a:pt x="2935" y="3739"/>
                  </a:lnTo>
                  <a:lnTo>
                    <a:pt x="2875" y="3801"/>
                  </a:lnTo>
                  <a:lnTo>
                    <a:pt x="2814" y="3857"/>
                  </a:lnTo>
                  <a:lnTo>
                    <a:pt x="2753" y="3906"/>
                  </a:lnTo>
                  <a:lnTo>
                    <a:pt x="2695" y="3949"/>
                  </a:lnTo>
                  <a:lnTo>
                    <a:pt x="2640" y="3987"/>
                  </a:lnTo>
                  <a:lnTo>
                    <a:pt x="2585" y="4020"/>
                  </a:lnTo>
                  <a:lnTo>
                    <a:pt x="2535" y="4048"/>
                  </a:lnTo>
                  <a:lnTo>
                    <a:pt x="2473" y="4077"/>
                  </a:lnTo>
                  <a:lnTo>
                    <a:pt x="2409" y="4100"/>
                  </a:lnTo>
                  <a:lnTo>
                    <a:pt x="2343" y="4116"/>
                  </a:lnTo>
                  <a:lnTo>
                    <a:pt x="2276" y="4125"/>
                  </a:lnTo>
                  <a:lnTo>
                    <a:pt x="2208" y="4129"/>
                  </a:lnTo>
                  <a:lnTo>
                    <a:pt x="2138" y="4125"/>
                  </a:lnTo>
                  <a:lnTo>
                    <a:pt x="2071" y="4116"/>
                  </a:lnTo>
                  <a:lnTo>
                    <a:pt x="2005" y="4100"/>
                  </a:lnTo>
                  <a:lnTo>
                    <a:pt x="1941" y="4077"/>
                  </a:lnTo>
                  <a:lnTo>
                    <a:pt x="1879" y="4048"/>
                  </a:lnTo>
                  <a:lnTo>
                    <a:pt x="1826" y="4019"/>
                  </a:lnTo>
                  <a:lnTo>
                    <a:pt x="1769" y="3985"/>
                  </a:lnTo>
                  <a:lnTo>
                    <a:pt x="1710" y="3944"/>
                  </a:lnTo>
                  <a:lnTo>
                    <a:pt x="1649" y="3897"/>
                  </a:lnTo>
                  <a:lnTo>
                    <a:pt x="1586" y="3844"/>
                  </a:lnTo>
                  <a:lnTo>
                    <a:pt x="1523" y="3785"/>
                  </a:lnTo>
                  <a:lnTo>
                    <a:pt x="1458" y="3718"/>
                  </a:lnTo>
                  <a:lnTo>
                    <a:pt x="1395" y="3642"/>
                  </a:lnTo>
                  <a:lnTo>
                    <a:pt x="1400" y="3662"/>
                  </a:lnTo>
                  <a:lnTo>
                    <a:pt x="1404" y="3675"/>
                  </a:lnTo>
                  <a:lnTo>
                    <a:pt x="1408" y="3687"/>
                  </a:lnTo>
                  <a:lnTo>
                    <a:pt x="1409" y="3700"/>
                  </a:lnTo>
                  <a:lnTo>
                    <a:pt x="1405" y="3721"/>
                  </a:lnTo>
                  <a:lnTo>
                    <a:pt x="1396" y="3740"/>
                  </a:lnTo>
                  <a:lnTo>
                    <a:pt x="1381" y="3754"/>
                  </a:lnTo>
                  <a:lnTo>
                    <a:pt x="1362" y="3765"/>
                  </a:lnTo>
                  <a:lnTo>
                    <a:pt x="1341" y="3768"/>
                  </a:lnTo>
                  <a:lnTo>
                    <a:pt x="1341" y="3768"/>
                  </a:lnTo>
                  <a:lnTo>
                    <a:pt x="1324" y="3766"/>
                  </a:lnTo>
                  <a:lnTo>
                    <a:pt x="1309" y="3761"/>
                  </a:lnTo>
                  <a:lnTo>
                    <a:pt x="1295" y="3751"/>
                  </a:lnTo>
                  <a:lnTo>
                    <a:pt x="1290" y="3746"/>
                  </a:lnTo>
                  <a:lnTo>
                    <a:pt x="1279" y="3735"/>
                  </a:lnTo>
                  <a:lnTo>
                    <a:pt x="1264" y="3721"/>
                  </a:lnTo>
                  <a:lnTo>
                    <a:pt x="1245" y="3702"/>
                  </a:lnTo>
                  <a:lnTo>
                    <a:pt x="1222" y="3680"/>
                  </a:lnTo>
                  <a:lnTo>
                    <a:pt x="1197" y="3653"/>
                  </a:lnTo>
                  <a:lnTo>
                    <a:pt x="1168" y="3623"/>
                  </a:lnTo>
                  <a:lnTo>
                    <a:pt x="1135" y="3589"/>
                  </a:lnTo>
                  <a:lnTo>
                    <a:pt x="1102" y="3551"/>
                  </a:lnTo>
                  <a:lnTo>
                    <a:pt x="1065" y="3509"/>
                  </a:lnTo>
                  <a:lnTo>
                    <a:pt x="1027" y="3463"/>
                  </a:lnTo>
                  <a:lnTo>
                    <a:pt x="988" y="3415"/>
                  </a:lnTo>
                  <a:lnTo>
                    <a:pt x="949" y="3363"/>
                  </a:lnTo>
                  <a:lnTo>
                    <a:pt x="907" y="3308"/>
                  </a:lnTo>
                  <a:lnTo>
                    <a:pt x="867" y="3249"/>
                  </a:lnTo>
                  <a:lnTo>
                    <a:pt x="825" y="3189"/>
                  </a:lnTo>
                  <a:lnTo>
                    <a:pt x="785" y="3124"/>
                  </a:lnTo>
                  <a:lnTo>
                    <a:pt x="744" y="3057"/>
                  </a:lnTo>
                  <a:lnTo>
                    <a:pt x="706" y="2988"/>
                  </a:lnTo>
                  <a:lnTo>
                    <a:pt x="668" y="2915"/>
                  </a:lnTo>
                  <a:lnTo>
                    <a:pt x="657" y="2934"/>
                  </a:lnTo>
                  <a:lnTo>
                    <a:pt x="642" y="2951"/>
                  </a:lnTo>
                  <a:lnTo>
                    <a:pt x="624" y="2963"/>
                  </a:lnTo>
                  <a:lnTo>
                    <a:pt x="603" y="2971"/>
                  </a:lnTo>
                  <a:lnTo>
                    <a:pt x="580" y="2974"/>
                  </a:lnTo>
                  <a:lnTo>
                    <a:pt x="373" y="2974"/>
                  </a:lnTo>
                  <a:lnTo>
                    <a:pt x="322" y="2970"/>
                  </a:lnTo>
                  <a:lnTo>
                    <a:pt x="273" y="2960"/>
                  </a:lnTo>
                  <a:lnTo>
                    <a:pt x="227" y="2944"/>
                  </a:lnTo>
                  <a:lnTo>
                    <a:pt x="184" y="2923"/>
                  </a:lnTo>
                  <a:lnTo>
                    <a:pt x="145" y="2896"/>
                  </a:lnTo>
                  <a:lnTo>
                    <a:pt x="109" y="2865"/>
                  </a:lnTo>
                  <a:lnTo>
                    <a:pt x="77" y="2828"/>
                  </a:lnTo>
                  <a:lnTo>
                    <a:pt x="51" y="2789"/>
                  </a:lnTo>
                  <a:lnTo>
                    <a:pt x="29" y="2746"/>
                  </a:lnTo>
                  <a:lnTo>
                    <a:pt x="14" y="2700"/>
                  </a:lnTo>
                  <a:lnTo>
                    <a:pt x="4" y="2651"/>
                  </a:lnTo>
                  <a:lnTo>
                    <a:pt x="0" y="2600"/>
                  </a:lnTo>
                  <a:lnTo>
                    <a:pt x="0" y="2055"/>
                  </a:lnTo>
                  <a:lnTo>
                    <a:pt x="4" y="2004"/>
                  </a:lnTo>
                  <a:lnTo>
                    <a:pt x="14" y="1956"/>
                  </a:lnTo>
                  <a:lnTo>
                    <a:pt x="29" y="1909"/>
                  </a:lnTo>
                  <a:lnTo>
                    <a:pt x="51" y="1866"/>
                  </a:lnTo>
                  <a:lnTo>
                    <a:pt x="77" y="1827"/>
                  </a:lnTo>
                  <a:lnTo>
                    <a:pt x="109" y="1792"/>
                  </a:lnTo>
                  <a:lnTo>
                    <a:pt x="145" y="1760"/>
                  </a:lnTo>
                  <a:lnTo>
                    <a:pt x="184" y="1733"/>
                  </a:lnTo>
                  <a:lnTo>
                    <a:pt x="227" y="1711"/>
                  </a:lnTo>
                  <a:lnTo>
                    <a:pt x="273" y="1695"/>
                  </a:lnTo>
                  <a:lnTo>
                    <a:pt x="322" y="1685"/>
                  </a:lnTo>
                  <a:lnTo>
                    <a:pt x="373" y="1682"/>
                  </a:lnTo>
                  <a:lnTo>
                    <a:pt x="431" y="1682"/>
                  </a:lnTo>
                  <a:lnTo>
                    <a:pt x="431" y="1622"/>
                  </a:lnTo>
                  <a:lnTo>
                    <a:pt x="435" y="1512"/>
                  </a:lnTo>
                  <a:lnTo>
                    <a:pt x="446" y="1402"/>
                  </a:lnTo>
                  <a:lnTo>
                    <a:pt x="464" y="1296"/>
                  </a:lnTo>
                  <a:lnTo>
                    <a:pt x="489" y="1192"/>
                  </a:lnTo>
                  <a:lnTo>
                    <a:pt x="521" y="1091"/>
                  </a:lnTo>
                  <a:lnTo>
                    <a:pt x="559" y="992"/>
                  </a:lnTo>
                  <a:lnTo>
                    <a:pt x="603" y="896"/>
                  </a:lnTo>
                  <a:lnTo>
                    <a:pt x="652" y="805"/>
                  </a:lnTo>
                  <a:lnTo>
                    <a:pt x="708" y="716"/>
                  </a:lnTo>
                  <a:lnTo>
                    <a:pt x="768" y="631"/>
                  </a:lnTo>
                  <a:lnTo>
                    <a:pt x="835" y="552"/>
                  </a:lnTo>
                  <a:lnTo>
                    <a:pt x="906" y="476"/>
                  </a:lnTo>
                  <a:lnTo>
                    <a:pt x="982" y="405"/>
                  </a:lnTo>
                  <a:lnTo>
                    <a:pt x="1061" y="339"/>
                  </a:lnTo>
                  <a:lnTo>
                    <a:pt x="1146" y="277"/>
                  </a:lnTo>
                  <a:lnTo>
                    <a:pt x="1235" y="221"/>
                  </a:lnTo>
                  <a:lnTo>
                    <a:pt x="1326" y="172"/>
                  </a:lnTo>
                  <a:lnTo>
                    <a:pt x="1422" y="128"/>
                  </a:lnTo>
                  <a:lnTo>
                    <a:pt x="1519" y="90"/>
                  </a:lnTo>
                  <a:lnTo>
                    <a:pt x="1621" y="58"/>
                  </a:lnTo>
                  <a:lnTo>
                    <a:pt x="1725" y="33"/>
                  </a:lnTo>
                  <a:lnTo>
                    <a:pt x="1831" y="15"/>
                  </a:lnTo>
                  <a:lnTo>
                    <a:pt x="1940" y="4"/>
                  </a:lnTo>
                  <a:lnTo>
                    <a:pt x="2051" y="0"/>
                  </a:lnTo>
                  <a:close/>
                </a:path>
              </a:pathLst>
            </a:custGeom>
            <a:solidFill>
              <a:srgbClr val="C00000"/>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sp>
          <p:nvSpPr>
            <p:cNvPr id="66" name="Freeform 24"/>
            <p:cNvSpPr>
              <a:spLocks noEditPoints="1"/>
            </p:cNvSpPr>
            <p:nvPr/>
          </p:nvSpPr>
          <p:spPr bwMode="auto">
            <a:xfrm>
              <a:off x="8368171" y="1547274"/>
              <a:ext cx="471817" cy="553696"/>
            </a:xfrm>
            <a:custGeom>
              <a:avLst/>
              <a:gdLst>
                <a:gd name="T0" fmla="*/ 2767 w 4656"/>
                <a:gd name="T1" fmla="*/ 2796 h 5464"/>
                <a:gd name="T2" fmla="*/ 2820 w 4656"/>
                <a:gd name="T3" fmla="*/ 2886 h 5464"/>
                <a:gd name="T4" fmla="*/ 2933 w 4656"/>
                <a:gd name="T5" fmla="*/ 3071 h 5464"/>
                <a:gd name="T6" fmla="*/ 3089 w 4656"/>
                <a:gd name="T7" fmla="*/ 3328 h 5464"/>
                <a:gd name="T8" fmla="*/ 3271 w 4656"/>
                <a:gd name="T9" fmla="*/ 3628 h 5464"/>
                <a:gd name="T10" fmla="*/ 3464 w 4656"/>
                <a:gd name="T11" fmla="*/ 3945 h 5464"/>
                <a:gd name="T12" fmla="*/ 3650 w 4656"/>
                <a:gd name="T13" fmla="*/ 4254 h 5464"/>
                <a:gd name="T14" fmla="*/ 3814 w 4656"/>
                <a:gd name="T15" fmla="*/ 4524 h 5464"/>
                <a:gd name="T16" fmla="*/ 3940 w 4656"/>
                <a:gd name="T17" fmla="*/ 4733 h 5464"/>
                <a:gd name="T18" fmla="*/ 4011 w 4656"/>
                <a:gd name="T19" fmla="*/ 4849 h 5464"/>
                <a:gd name="T20" fmla="*/ 3999 w 4656"/>
                <a:gd name="T21" fmla="*/ 4867 h 5464"/>
                <a:gd name="T22" fmla="*/ 3900 w 4656"/>
                <a:gd name="T23" fmla="*/ 4867 h 5464"/>
                <a:gd name="T24" fmla="*/ 3633 w 4656"/>
                <a:gd name="T25" fmla="*/ 4867 h 5464"/>
                <a:gd name="T26" fmla="*/ 3241 w 4656"/>
                <a:gd name="T27" fmla="*/ 4867 h 5464"/>
                <a:gd name="T28" fmla="*/ 2767 w 4656"/>
                <a:gd name="T29" fmla="*/ 4867 h 5464"/>
                <a:gd name="T30" fmla="*/ 2256 w 4656"/>
                <a:gd name="T31" fmla="*/ 4867 h 5464"/>
                <a:gd name="T32" fmla="*/ 1749 w 4656"/>
                <a:gd name="T33" fmla="*/ 4867 h 5464"/>
                <a:gd name="T34" fmla="*/ 1291 w 4656"/>
                <a:gd name="T35" fmla="*/ 4867 h 5464"/>
                <a:gd name="T36" fmla="*/ 926 w 4656"/>
                <a:gd name="T37" fmla="*/ 4867 h 5464"/>
                <a:gd name="T38" fmla="*/ 695 w 4656"/>
                <a:gd name="T39" fmla="*/ 4865 h 5464"/>
                <a:gd name="T40" fmla="*/ 639 w 4656"/>
                <a:gd name="T41" fmla="*/ 4862 h 5464"/>
                <a:gd name="T42" fmla="*/ 694 w 4656"/>
                <a:gd name="T43" fmla="*/ 4771 h 5464"/>
                <a:gd name="T44" fmla="*/ 808 w 4656"/>
                <a:gd name="T45" fmla="*/ 4584 h 5464"/>
                <a:gd name="T46" fmla="*/ 964 w 4656"/>
                <a:gd name="T47" fmla="*/ 4326 h 5464"/>
                <a:gd name="T48" fmla="*/ 1147 w 4656"/>
                <a:gd name="T49" fmla="*/ 4025 h 5464"/>
                <a:gd name="T50" fmla="*/ 1339 w 4656"/>
                <a:gd name="T51" fmla="*/ 3708 h 5464"/>
                <a:gd name="T52" fmla="*/ 1525 w 4656"/>
                <a:gd name="T53" fmla="*/ 3400 h 5464"/>
                <a:gd name="T54" fmla="*/ 1689 w 4656"/>
                <a:gd name="T55" fmla="*/ 3129 h 5464"/>
                <a:gd name="T56" fmla="*/ 1813 w 4656"/>
                <a:gd name="T57" fmla="*/ 2924 h 5464"/>
                <a:gd name="T58" fmla="*/ 1885 w 4656"/>
                <a:gd name="T59" fmla="*/ 2808 h 5464"/>
                <a:gd name="T60" fmla="*/ 1637 w 4656"/>
                <a:gd name="T61" fmla="*/ 252 h 5464"/>
                <a:gd name="T62" fmla="*/ 374 w 4656"/>
                <a:gd name="T63" fmla="*/ 4822 h 5464"/>
                <a:gd name="T64" fmla="*/ 342 w 4656"/>
                <a:gd name="T65" fmla="*/ 4978 h 5464"/>
                <a:gd name="T66" fmla="*/ 388 w 4656"/>
                <a:gd name="T67" fmla="*/ 5059 h 5464"/>
                <a:gd name="T68" fmla="*/ 538 w 4656"/>
                <a:gd name="T69" fmla="*/ 5114 h 5464"/>
                <a:gd name="T70" fmla="*/ 4064 w 4656"/>
                <a:gd name="T71" fmla="*/ 5121 h 5464"/>
                <a:gd name="T72" fmla="*/ 4243 w 4656"/>
                <a:gd name="T73" fmla="*/ 5076 h 5464"/>
                <a:gd name="T74" fmla="*/ 4310 w 4656"/>
                <a:gd name="T75" fmla="*/ 5005 h 5464"/>
                <a:gd name="T76" fmla="*/ 4301 w 4656"/>
                <a:gd name="T77" fmla="*/ 4869 h 5464"/>
                <a:gd name="T78" fmla="*/ 3021 w 4656"/>
                <a:gd name="T79" fmla="*/ 2720 h 5464"/>
                <a:gd name="T80" fmla="*/ 1637 w 4656"/>
                <a:gd name="T81" fmla="*/ 252 h 5464"/>
                <a:gd name="T82" fmla="*/ 3361 w 4656"/>
                <a:gd name="T83" fmla="*/ 470 h 5464"/>
                <a:gd name="T84" fmla="*/ 4602 w 4656"/>
                <a:gd name="T85" fmla="*/ 4695 h 5464"/>
                <a:gd name="T86" fmla="*/ 4656 w 4656"/>
                <a:gd name="T87" fmla="*/ 4983 h 5464"/>
                <a:gd name="T88" fmla="*/ 4583 w 4656"/>
                <a:gd name="T89" fmla="*/ 5219 h 5464"/>
                <a:gd name="T90" fmla="*/ 4391 w 4656"/>
                <a:gd name="T91" fmla="*/ 5383 h 5464"/>
                <a:gd name="T92" fmla="*/ 4091 w 4656"/>
                <a:gd name="T93" fmla="*/ 5461 h 5464"/>
                <a:gd name="T94" fmla="*/ 483 w 4656"/>
                <a:gd name="T95" fmla="*/ 5451 h 5464"/>
                <a:gd name="T96" fmla="*/ 208 w 4656"/>
                <a:gd name="T97" fmla="*/ 5350 h 5464"/>
                <a:gd name="T98" fmla="*/ 43 w 4656"/>
                <a:gd name="T99" fmla="*/ 5166 h 5464"/>
                <a:gd name="T100" fmla="*/ 2 w 4656"/>
                <a:gd name="T101" fmla="*/ 4915 h 5464"/>
                <a:gd name="T102" fmla="*/ 92 w 4656"/>
                <a:gd name="T103" fmla="*/ 4618 h 5464"/>
                <a:gd name="T104" fmla="*/ 1045 w 4656"/>
                <a:gd name="T105" fmla="*/ 470 h 5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56" h="5464">
                  <a:moveTo>
                    <a:pt x="1893" y="2076"/>
                  </a:moveTo>
                  <a:lnTo>
                    <a:pt x="2764" y="2076"/>
                  </a:lnTo>
                  <a:lnTo>
                    <a:pt x="2764" y="2791"/>
                  </a:lnTo>
                  <a:lnTo>
                    <a:pt x="2767" y="2796"/>
                  </a:lnTo>
                  <a:lnTo>
                    <a:pt x="2774" y="2808"/>
                  </a:lnTo>
                  <a:lnTo>
                    <a:pt x="2785" y="2826"/>
                  </a:lnTo>
                  <a:lnTo>
                    <a:pt x="2800" y="2852"/>
                  </a:lnTo>
                  <a:lnTo>
                    <a:pt x="2820" y="2886"/>
                  </a:lnTo>
                  <a:lnTo>
                    <a:pt x="2843" y="2924"/>
                  </a:lnTo>
                  <a:lnTo>
                    <a:pt x="2872" y="2968"/>
                  </a:lnTo>
                  <a:lnTo>
                    <a:pt x="2901" y="3017"/>
                  </a:lnTo>
                  <a:lnTo>
                    <a:pt x="2933" y="3071"/>
                  </a:lnTo>
                  <a:lnTo>
                    <a:pt x="2969" y="3129"/>
                  </a:lnTo>
                  <a:lnTo>
                    <a:pt x="3008" y="3192"/>
                  </a:lnTo>
                  <a:lnTo>
                    <a:pt x="3047" y="3259"/>
                  </a:lnTo>
                  <a:lnTo>
                    <a:pt x="3089" y="3328"/>
                  </a:lnTo>
                  <a:lnTo>
                    <a:pt x="3134" y="3400"/>
                  </a:lnTo>
                  <a:lnTo>
                    <a:pt x="3178" y="3474"/>
                  </a:lnTo>
                  <a:lnTo>
                    <a:pt x="3225" y="3550"/>
                  </a:lnTo>
                  <a:lnTo>
                    <a:pt x="3271" y="3628"/>
                  </a:lnTo>
                  <a:lnTo>
                    <a:pt x="3319" y="3708"/>
                  </a:lnTo>
                  <a:lnTo>
                    <a:pt x="3368" y="3788"/>
                  </a:lnTo>
                  <a:lnTo>
                    <a:pt x="3416" y="3867"/>
                  </a:lnTo>
                  <a:lnTo>
                    <a:pt x="3464" y="3945"/>
                  </a:lnTo>
                  <a:lnTo>
                    <a:pt x="3512" y="4025"/>
                  </a:lnTo>
                  <a:lnTo>
                    <a:pt x="3558" y="4103"/>
                  </a:lnTo>
                  <a:lnTo>
                    <a:pt x="3605" y="4179"/>
                  </a:lnTo>
                  <a:lnTo>
                    <a:pt x="3650" y="4254"/>
                  </a:lnTo>
                  <a:lnTo>
                    <a:pt x="3694" y="4325"/>
                  </a:lnTo>
                  <a:lnTo>
                    <a:pt x="3736" y="4394"/>
                  </a:lnTo>
                  <a:lnTo>
                    <a:pt x="3776" y="4461"/>
                  </a:lnTo>
                  <a:lnTo>
                    <a:pt x="3814" y="4524"/>
                  </a:lnTo>
                  <a:lnTo>
                    <a:pt x="3850" y="4584"/>
                  </a:lnTo>
                  <a:lnTo>
                    <a:pt x="3883" y="4638"/>
                  </a:lnTo>
                  <a:lnTo>
                    <a:pt x="3913" y="4688"/>
                  </a:lnTo>
                  <a:lnTo>
                    <a:pt x="3940" y="4733"/>
                  </a:lnTo>
                  <a:lnTo>
                    <a:pt x="3963" y="4771"/>
                  </a:lnTo>
                  <a:lnTo>
                    <a:pt x="3983" y="4804"/>
                  </a:lnTo>
                  <a:lnTo>
                    <a:pt x="3999" y="4831"/>
                  </a:lnTo>
                  <a:lnTo>
                    <a:pt x="4011" y="4849"/>
                  </a:lnTo>
                  <a:lnTo>
                    <a:pt x="4018" y="4862"/>
                  </a:lnTo>
                  <a:lnTo>
                    <a:pt x="4021" y="4865"/>
                  </a:lnTo>
                  <a:lnTo>
                    <a:pt x="4011" y="4867"/>
                  </a:lnTo>
                  <a:lnTo>
                    <a:pt x="3999" y="4867"/>
                  </a:lnTo>
                  <a:lnTo>
                    <a:pt x="3993" y="4867"/>
                  </a:lnTo>
                  <a:lnTo>
                    <a:pt x="3975" y="4867"/>
                  </a:lnTo>
                  <a:lnTo>
                    <a:pt x="3943" y="4867"/>
                  </a:lnTo>
                  <a:lnTo>
                    <a:pt x="3900" y="4867"/>
                  </a:lnTo>
                  <a:lnTo>
                    <a:pt x="3849" y="4867"/>
                  </a:lnTo>
                  <a:lnTo>
                    <a:pt x="3786" y="4867"/>
                  </a:lnTo>
                  <a:lnTo>
                    <a:pt x="3714" y="4867"/>
                  </a:lnTo>
                  <a:lnTo>
                    <a:pt x="3633" y="4867"/>
                  </a:lnTo>
                  <a:lnTo>
                    <a:pt x="3545" y="4867"/>
                  </a:lnTo>
                  <a:lnTo>
                    <a:pt x="3450" y="4867"/>
                  </a:lnTo>
                  <a:lnTo>
                    <a:pt x="3349" y="4867"/>
                  </a:lnTo>
                  <a:lnTo>
                    <a:pt x="3241" y="4867"/>
                  </a:lnTo>
                  <a:lnTo>
                    <a:pt x="3129" y="4867"/>
                  </a:lnTo>
                  <a:lnTo>
                    <a:pt x="3013" y="4867"/>
                  </a:lnTo>
                  <a:lnTo>
                    <a:pt x="2891" y="4867"/>
                  </a:lnTo>
                  <a:lnTo>
                    <a:pt x="2767" y="4867"/>
                  </a:lnTo>
                  <a:lnTo>
                    <a:pt x="2641" y="4867"/>
                  </a:lnTo>
                  <a:lnTo>
                    <a:pt x="2513" y="4867"/>
                  </a:lnTo>
                  <a:lnTo>
                    <a:pt x="2386" y="4867"/>
                  </a:lnTo>
                  <a:lnTo>
                    <a:pt x="2256" y="4867"/>
                  </a:lnTo>
                  <a:lnTo>
                    <a:pt x="2127" y="4867"/>
                  </a:lnTo>
                  <a:lnTo>
                    <a:pt x="1999" y="4867"/>
                  </a:lnTo>
                  <a:lnTo>
                    <a:pt x="1873" y="4867"/>
                  </a:lnTo>
                  <a:lnTo>
                    <a:pt x="1749" y="4867"/>
                  </a:lnTo>
                  <a:lnTo>
                    <a:pt x="1629" y="4867"/>
                  </a:lnTo>
                  <a:lnTo>
                    <a:pt x="1511" y="4867"/>
                  </a:lnTo>
                  <a:lnTo>
                    <a:pt x="1399" y="4867"/>
                  </a:lnTo>
                  <a:lnTo>
                    <a:pt x="1291" y="4867"/>
                  </a:lnTo>
                  <a:lnTo>
                    <a:pt x="1190" y="4867"/>
                  </a:lnTo>
                  <a:lnTo>
                    <a:pt x="1093" y="4867"/>
                  </a:lnTo>
                  <a:lnTo>
                    <a:pt x="1006" y="4867"/>
                  </a:lnTo>
                  <a:lnTo>
                    <a:pt x="926" y="4867"/>
                  </a:lnTo>
                  <a:lnTo>
                    <a:pt x="853" y="4867"/>
                  </a:lnTo>
                  <a:lnTo>
                    <a:pt x="790" y="4867"/>
                  </a:lnTo>
                  <a:lnTo>
                    <a:pt x="737" y="4865"/>
                  </a:lnTo>
                  <a:lnTo>
                    <a:pt x="695" y="4865"/>
                  </a:lnTo>
                  <a:lnTo>
                    <a:pt x="664" y="4865"/>
                  </a:lnTo>
                  <a:lnTo>
                    <a:pt x="644" y="4865"/>
                  </a:lnTo>
                  <a:lnTo>
                    <a:pt x="637" y="4865"/>
                  </a:lnTo>
                  <a:lnTo>
                    <a:pt x="639" y="4862"/>
                  </a:lnTo>
                  <a:lnTo>
                    <a:pt x="647" y="4849"/>
                  </a:lnTo>
                  <a:lnTo>
                    <a:pt x="659" y="4831"/>
                  </a:lnTo>
                  <a:lnTo>
                    <a:pt x="674" y="4804"/>
                  </a:lnTo>
                  <a:lnTo>
                    <a:pt x="694" y="4771"/>
                  </a:lnTo>
                  <a:lnTo>
                    <a:pt x="719" y="4733"/>
                  </a:lnTo>
                  <a:lnTo>
                    <a:pt x="745" y="4688"/>
                  </a:lnTo>
                  <a:lnTo>
                    <a:pt x="775" y="4638"/>
                  </a:lnTo>
                  <a:lnTo>
                    <a:pt x="808" y="4584"/>
                  </a:lnTo>
                  <a:lnTo>
                    <a:pt x="843" y="4524"/>
                  </a:lnTo>
                  <a:lnTo>
                    <a:pt x="881" y="4461"/>
                  </a:lnTo>
                  <a:lnTo>
                    <a:pt x="923" y="4394"/>
                  </a:lnTo>
                  <a:lnTo>
                    <a:pt x="964" y="4326"/>
                  </a:lnTo>
                  <a:lnTo>
                    <a:pt x="1007" y="4254"/>
                  </a:lnTo>
                  <a:lnTo>
                    <a:pt x="1054" y="4179"/>
                  </a:lnTo>
                  <a:lnTo>
                    <a:pt x="1098" y="4103"/>
                  </a:lnTo>
                  <a:lnTo>
                    <a:pt x="1147" y="4025"/>
                  </a:lnTo>
                  <a:lnTo>
                    <a:pt x="1195" y="3947"/>
                  </a:lnTo>
                  <a:lnTo>
                    <a:pt x="1243" y="3867"/>
                  </a:lnTo>
                  <a:lnTo>
                    <a:pt x="1291" y="3788"/>
                  </a:lnTo>
                  <a:lnTo>
                    <a:pt x="1339" y="3708"/>
                  </a:lnTo>
                  <a:lnTo>
                    <a:pt x="1387" y="3628"/>
                  </a:lnTo>
                  <a:lnTo>
                    <a:pt x="1433" y="3550"/>
                  </a:lnTo>
                  <a:lnTo>
                    <a:pt x="1480" y="3474"/>
                  </a:lnTo>
                  <a:lnTo>
                    <a:pt x="1525" y="3400"/>
                  </a:lnTo>
                  <a:lnTo>
                    <a:pt x="1568" y="3328"/>
                  </a:lnTo>
                  <a:lnTo>
                    <a:pt x="1611" y="3259"/>
                  </a:lnTo>
                  <a:lnTo>
                    <a:pt x="1651" y="3192"/>
                  </a:lnTo>
                  <a:lnTo>
                    <a:pt x="1689" y="3129"/>
                  </a:lnTo>
                  <a:lnTo>
                    <a:pt x="1724" y="3071"/>
                  </a:lnTo>
                  <a:lnTo>
                    <a:pt x="1757" y="3017"/>
                  </a:lnTo>
                  <a:lnTo>
                    <a:pt x="1787" y="2968"/>
                  </a:lnTo>
                  <a:lnTo>
                    <a:pt x="1813" y="2924"/>
                  </a:lnTo>
                  <a:lnTo>
                    <a:pt x="1837" y="2886"/>
                  </a:lnTo>
                  <a:lnTo>
                    <a:pt x="1856" y="2852"/>
                  </a:lnTo>
                  <a:lnTo>
                    <a:pt x="1873" y="2826"/>
                  </a:lnTo>
                  <a:lnTo>
                    <a:pt x="1885" y="2808"/>
                  </a:lnTo>
                  <a:lnTo>
                    <a:pt x="1891" y="2796"/>
                  </a:lnTo>
                  <a:lnTo>
                    <a:pt x="1893" y="2791"/>
                  </a:lnTo>
                  <a:lnTo>
                    <a:pt x="1893" y="2076"/>
                  </a:lnTo>
                  <a:close/>
                  <a:moveTo>
                    <a:pt x="1637" y="252"/>
                  </a:moveTo>
                  <a:lnTo>
                    <a:pt x="1637" y="2720"/>
                  </a:lnTo>
                  <a:lnTo>
                    <a:pt x="428" y="4715"/>
                  </a:lnTo>
                  <a:lnTo>
                    <a:pt x="397" y="4771"/>
                  </a:lnTo>
                  <a:lnTo>
                    <a:pt x="374" y="4822"/>
                  </a:lnTo>
                  <a:lnTo>
                    <a:pt x="357" y="4869"/>
                  </a:lnTo>
                  <a:lnTo>
                    <a:pt x="347" y="4912"/>
                  </a:lnTo>
                  <a:lnTo>
                    <a:pt x="342" y="4948"/>
                  </a:lnTo>
                  <a:lnTo>
                    <a:pt x="342" y="4978"/>
                  </a:lnTo>
                  <a:lnTo>
                    <a:pt x="347" y="5005"/>
                  </a:lnTo>
                  <a:lnTo>
                    <a:pt x="355" y="5025"/>
                  </a:lnTo>
                  <a:lnTo>
                    <a:pt x="369" y="5041"/>
                  </a:lnTo>
                  <a:lnTo>
                    <a:pt x="388" y="5059"/>
                  </a:lnTo>
                  <a:lnTo>
                    <a:pt x="415" y="5076"/>
                  </a:lnTo>
                  <a:lnTo>
                    <a:pt x="448" y="5091"/>
                  </a:lnTo>
                  <a:lnTo>
                    <a:pt x="490" y="5104"/>
                  </a:lnTo>
                  <a:lnTo>
                    <a:pt x="538" y="5114"/>
                  </a:lnTo>
                  <a:lnTo>
                    <a:pt x="594" y="5121"/>
                  </a:lnTo>
                  <a:lnTo>
                    <a:pt x="659" y="5122"/>
                  </a:lnTo>
                  <a:lnTo>
                    <a:pt x="3999" y="5122"/>
                  </a:lnTo>
                  <a:lnTo>
                    <a:pt x="4064" y="5121"/>
                  </a:lnTo>
                  <a:lnTo>
                    <a:pt x="4121" y="5114"/>
                  </a:lnTo>
                  <a:lnTo>
                    <a:pt x="4169" y="5104"/>
                  </a:lnTo>
                  <a:lnTo>
                    <a:pt x="4210" y="5091"/>
                  </a:lnTo>
                  <a:lnTo>
                    <a:pt x="4243" y="5076"/>
                  </a:lnTo>
                  <a:lnTo>
                    <a:pt x="4270" y="5059"/>
                  </a:lnTo>
                  <a:lnTo>
                    <a:pt x="4290" y="5041"/>
                  </a:lnTo>
                  <a:lnTo>
                    <a:pt x="4303" y="5025"/>
                  </a:lnTo>
                  <a:lnTo>
                    <a:pt x="4310" y="5005"/>
                  </a:lnTo>
                  <a:lnTo>
                    <a:pt x="4315" y="4978"/>
                  </a:lnTo>
                  <a:lnTo>
                    <a:pt x="4316" y="4948"/>
                  </a:lnTo>
                  <a:lnTo>
                    <a:pt x="4311" y="4912"/>
                  </a:lnTo>
                  <a:lnTo>
                    <a:pt x="4301" y="4869"/>
                  </a:lnTo>
                  <a:lnTo>
                    <a:pt x="4285" y="4822"/>
                  </a:lnTo>
                  <a:lnTo>
                    <a:pt x="4262" y="4771"/>
                  </a:lnTo>
                  <a:lnTo>
                    <a:pt x="4230" y="4715"/>
                  </a:lnTo>
                  <a:lnTo>
                    <a:pt x="3021" y="2720"/>
                  </a:lnTo>
                  <a:lnTo>
                    <a:pt x="3021" y="1819"/>
                  </a:lnTo>
                  <a:lnTo>
                    <a:pt x="3019" y="1819"/>
                  </a:lnTo>
                  <a:lnTo>
                    <a:pt x="3019" y="252"/>
                  </a:lnTo>
                  <a:lnTo>
                    <a:pt x="1637" y="252"/>
                  </a:lnTo>
                  <a:close/>
                  <a:moveTo>
                    <a:pt x="1045" y="0"/>
                  </a:moveTo>
                  <a:lnTo>
                    <a:pt x="3600" y="0"/>
                  </a:lnTo>
                  <a:lnTo>
                    <a:pt x="3600" y="470"/>
                  </a:lnTo>
                  <a:lnTo>
                    <a:pt x="3361" y="470"/>
                  </a:lnTo>
                  <a:lnTo>
                    <a:pt x="3361" y="2625"/>
                  </a:lnTo>
                  <a:lnTo>
                    <a:pt x="4522" y="4537"/>
                  </a:lnTo>
                  <a:lnTo>
                    <a:pt x="4565" y="4618"/>
                  </a:lnTo>
                  <a:lnTo>
                    <a:pt x="4602" y="4695"/>
                  </a:lnTo>
                  <a:lnTo>
                    <a:pt x="4628" y="4771"/>
                  </a:lnTo>
                  <a:lnTo>
                    <a:pt x="4646" y="4844"/>
                  </a:lnTo>
                  <a:lnTo>
                    <a:pt x="4655" y="4915"/>
                  </a:lnTo>
                  <a:lnTo>
                    <a:pt x="4656" y="4983"/>
                  </a:lnTo>
                  <a:lnTo>
                    <a:pt x="4650" y="5046"/>
                  </a:lnTo>
                  <a:lnTo>
                    <a:pt x="4636" y="5107"/>
                  </a:lnTo>
                  <a:lnTo>
                    <a:pt x="4613" y="5166"/>
                  </a:lnTo>
                  <a:lnTo>
                    <a:pt x="4583" y="5219"/>
                  </a:lnTo>
                  <a:lnTo>
                    <a:pt x="4547" y="5267"/>
                  </a:lnTo>
                  <a:lnTo>
                    <a:pt x="4502" y="5310"/>
                  </a:lnTo>
                  <a:lnTo>
                    <a:pt x="4451" y="5350"/>
                  </a:lnTo>
                  <a:lnTo>
                    <a:pt x="4391" y="5383"/>
                  </a:lnTo>
                  <a:lnTo>
                    <a:pt x="4326" y="5411"/>
                  </a:lnTo>
                  <a:lnTo>
                    <a:pt x="4253" y="5434"/>
                  </a:lnTo>
                  <a:lnTo>
                    <a:pt x="4175" y="5451"/>
                  </a:lnTo>
                  <a:lnTo>
                    <a:pt x="4091" y="5461"/>
                  </a:lnTo>
                  <a:lnTo>
                    <a:pt x="3999" y="5464"/>
                  </a:lnTo>
                  <a:lnTo>
                    <a:pt x="659" y="5464"/>
                  </a:lnTo>
                  <a:lnTo>
                    <a:pt x="568" y="5461"/>
                  </a:lnTo>
                  <a:lnTo>
                    <a:pt x="483" y="5451"/>
                  </a:lnTo>
                  <a:lnTo>
                    <a:pt x="403" y="5434"/>
                  </a:lnTo>
                  <a:lnTo>
                    <a:pt x="332" y="5411"/>
                  </a:lnTo>
                  <a:lnTo>
                    <a:pt x="266" y="5383"/>
                  </a:lnTo>
                  <a:lnTo>
                    <a:pt x="208" y="5350"/>
                  </a:lnTo>
                  <a:lnTo>
                    <a:pt x="156" y="5310"/>
                  </a:lnTo>
                  <a:lnTo>
                    <a:pt x="111" y="5267"/>
                  </a:lnTo>
                  <a:lnTo>
                    <a:pt x="73" y="5219"/>
                  </a:lnTo>
                  <a:lnTo>
                    <a:pt x="43" y="5166"/>
                  </a:lnTo>
                  <a:lnTo>
                    <a:pt x="22" y="5107"/>
                  </a:lnTo>
                  <a:lnTo>
                    <a:pt x="7" y="5046"/>
                  </a:lnTo>
                  <a:lnTo>
                    <a:pt x="0" y="4983"/>
                  </a:lnTo>
                  <a:lnTo>
                    <a:pt x="2" y="4915"/>
                  </a:lnTo>
                  <a:lnTo>
                    <a:pt x="12" y="4844"/>
                  </a:lnTo>
                  <a:lnTo>
                    <a:pt x="30" y="4771"/>
                  </a:lnTo>
                  <a:lnTo>
                    <a:pt x="57" y="4695"/>
                  </a:lnTo>
                  <a:lnTo>
                    <a:pt x="92" y="4618"/>
                  </a:lnTo>
                  <a:lnTo>
                    <a:pt x="136" y="4537"/>
                  </a:lnTo>
                  <a:lnTo>
                    <a:pt x="1296" y="2625"/>
                  </a:lnTo>
                  <a:lnTo>
                    <a:pt x="1296" y="470"/>
                  </a:lnTo>
                  <a:lnTo>
                    <a:pt x="1045" y="470"/>
                  </a:lnTo>
                  <a:lnTo>
                    <a:pt x="1045" y="0"/>
                  </a:lnTo>
                  <a:close/>
                </a:path>
              </a:pathLst>
            </a:custGeom>
            <a:solidFill>
              <a:srgbClr val="C00000"/>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grpSp>
          <p:nvGrpSpPr>
            <p:cNvPr id="67" name="Group 27"/>
            <p:cNvGrpSpPr>
              <a:grpSpLocks noChangeAspect="1"/>
            </p:cNvGrpSpPr>
            <p:nvPr/>
          </p:nvGrpSpPr>
          <p:grpSpPr>
            <a:xfrm>
              <a:off x="10377476" y="1518581"/>
              <a:ext cx="651080" cy="571821"/>
              <a:chOff x="2592" y="1067"/>
              <a:chExt cx="2489" cy="2186"/>
            </a:xfrm>
            <a:solidFill>
              <a:srgbClr val="C00000"/>
            </a:solidFill>
          </p:grpSpPr>
          <p:sp>
            <p:nvSpPr>
              <p:cNvPr id="68" name="Freeform 29"/>
              <p:cNvSpPr/>
              <p:nvPr/>
            </p:nvSpPr>
            <p:spPr bwMode="auto">
              <a:xfrm>
                <a:off x="3469" y="1456"/>
                <a:ext cx="735" cy="734"/>
              </a:xfrm>
              <a:custGeom>
                <a:avLst/>
                <a:gdLst>
                  <a:gd name="T0" fmla="*/ 733 w 1469"/>
                  <a:gd name="T1" fmla="*/ 0 h 1469"/>
                  <a:gd name="T2" fmla="*/ 814 w 1469"/>
                  <a:gd name="T3" fmla="*/ 4 h 1469"/>
                  <a:gd name="T4" fmla="*/ 891 w 1469"/>
                  <a:gd name="T5" fmla="*/ 18 h 1469"/>
                  <a:gd name="T6" fmla="*/ 966 w 1469"/>
                  <a:gd name="T7" fmla="*/ 37 h 1469"/>
                  <a:gd name="T8" fmla="*/ 1037 w 1469"/>
                  <a:gd name="T9" fmla="*/ 66 h 1469"/>
                  <a:gd name="T10" fmla="*/ 1104 w 1469"/>
                  <a:gd name="T11" fmla="*/ 101 h 1469"/>
                  <a:gd name="T12" fmla="*/ 1168 w 1469"/>
                  <a:gd name="T13" fmla="*/ 142 h 1469"/>
                  <a:gd name="T14" fmla="*/ 1225 w 1469"/>
                  <a:gd name="T15" fmla="*/ 189 h 1469"/>
                  <a:gd name="T16" fmla="*/ 1278 w 1469"/>
                  <a:gd name="T17" fmla="*/ 242 h 1469"/>
                  <a:gd name="T18" fmla="*/ 1326 w 1469"/>
                  <a:gd name="T19" fmla="*/ 301 h 1469"/>
                  <a:gd name="T20" fmla="*/ 1367 w 1469"/>
                  <a:gd name="T21" fmla="*/ 365 h 1469"/>
                  <a:gd name="T22" fmla="*/ 1402 w 1469"/>
                  <a:gd name="T23" fmla="*/ 431 h 1469"/>
                  <a:gd name="T24" fmla="*/ 1431 w 1469"/>
                  <a:gd name="T25" fmla="*/ 502 h 1469"/>
                  <a:gd name="T26" fmla="*/ 1450 w 1469"/>
                  <a:gd name="T27" fmla="*/ 577 h 1469"/>
                  <a:gd name="T28" fmla="*/ 1464 w 1469"/>
                  <a:gd name="T29" fmla="*/ 654 h 1469"/>
                  <a:gd name="T30" fmla="*/ 1469 w 1469"/>
                  <a:gd name="T31" fmla="*/ 734 h 1469"/>
                  <a:gd name="T32" fmla="*/ 1464 w 1469"/>
                  <a:gd name="T33" fmla="*/ 814 h 1469"/>
                  <a:gd name="T34" fmla="*/ 1450 w 1469"/>
                  <a:gd name="T35" fmla="*/ 892 h 1469"/>
                  <a:gd name="T36" fmla="*/ 1431 w 1469"/>
                  <a:gd name="T37" fmla="*/ 966 h 1469"/>
                  <a:gd name="T38" fmla="*/ 1402 w 1469"/>
                  <a:gd name="T39" fmla="*/ 1037 h 1469"/>
                  <a:gd name="T40" fmla="*/ 1367 w 1469"/>
                  <a:gd name="T41" fmla="*/ 1105 h 1469"/>
                  <a:gd name="T42" fmla="*/ 1326 w 1469"/>
                  <a:gd name="T43" fmla="*/ 1169 h 1469"/>
                  <a:gd name="T44" fmla="*/ 1278 w 1469"/>
                  <a:gd name="T45" fmla="*/ 1226 h 1469"/>
                  <a:gd name="T46" fmla="*/ 1225 w 1469"/>
                  <a:gd name="T47" fmla="*/ 1279 h 1469"/>
                  <a:gd name="T48" fmla="*/ 1168 w 1469"/>
                  <a:gd name="T49" fmla="*/ 1328 h 1469"/>
                  <a:gd name="T50" fmla="*/ 1104 w 1469"/>
                  <a:gd name="T51" fmla="*/ 1369 h 1469"/>
                  <a:gd name="T52" fmla="*/ 1037 w 1469"/>
                  <a:gd name="T53" fmla="*/ 1403 h 1469"/>
                  <a:gd name="T54" fmla="*/ 966 w 1469"/>
                  <a:gd name="T55" fmla="*/ 1432 h 1469"/>
                  <a:gd name="T56" fmla="*/ 891 w 1469"/>
                  <a:gd name="T57" fmla="*/ 1452 h 1469"/>
                  <a:gd name="T58" fmla="*/ 814 w 1469"/>
                  <a:gd name="T59" fmla="*/ 1464 h 1469"/>
                  <a:gd name="T60" fmla="*/ 733 w 1469"/>
                  <a:gd name="T61" fmla="*/ 1469 h 1469"/>
                  <a:gd name="T62" fmla="*/ 655 w 1469"/>
                  <a:gd name="T63" fmla="*/ 1464 h 1469"/>
                  <a:gd name="T64" fmla="*/ 578 w 1469"/>
                  <a:gd name="T65" fmla="*/ 1452 h 1469"/>
                  <a:gd name="T66" fmla="*/ 502 w 1469"/>
                  <a:gd name="T67" fmla="*/ 1432 h 1469"/>
                  <a:gd name="T68" fmla="*/ 431 w 1469"/>
                  <a:gd name="T69" fmla="*/ 1403 h 1469"/>
                  <a:gd name="T70" fmla="*/ 364 w 1469"/>
                  <a:gd name="T71" fmla="*/ 1369 h 1469"/>
                  <a:gd name="T72" fmla="*/ 301 w 1469"/>
                  <a:gd name="T73" fmla="*/ 1328 h 1469"/>
                  <a:gd name="T74" fmla="*/ 243 w 1469"/>
                  <a:gd name="T75" fmla="*/ 1279 h 1469"/>
                  <a:gd name="T76" fmla="*/ 189 w 1469"/>
                  <a:gd name="T77" fmla="*/ 1226 h 1469"/>
                  <a:gd name="T78" fmla="*/ 142 w 1469"/>
                  <a:gd name="T79" fmla="*/ 1169 h 1469"/>
                  <a:gd name="T80" fmla="*/ 101 w 1469"/>
                  <a:gd name="T81" fmla="*/ 1105 h 1469"/>
                  <a:gd name="T82" fmla="*/ 66 w 1469"/>
                  <a:gd name="T83" fmla="*/ 1037 h 1469"/>
                  <a:gd name="T84" fmla="*/ 38 w 1469"/>
                  <a:gd name="T85" fmla="*/ 966 h 1469"/>
                  <a:gd name="T86" fmla="*/ 18 w 1469"/>
                  <a:gd name="T87" fmla="*/ 892 h 1469"/>
                  <a:gd name="T88" fmla="*/ 4 w 1469"/>
                  <a:gd name="T89" fmla="*/ 814 h 1469"/>
                  <a:gd name="T90" fmla="*/ 0 w 1469"/>
                  <a:gd name="T91" fmla="*/ 734 h 1469"/>
                  <a:gd name="T92" fmla="*/ 4 w 1469"/>
                  <a:gd name="T93" fmla="*/ 654 h 1469"/>
                  <a:gd name="T94" fmla="*/ 18 w 1469"/>
                  <a:gd name="T95" fmla="*/ 577 h 1469"/>
                  <a:gd name="T96" fmla="*/ 38 w 1469"/>
                  <a:gd name="T97" fmla="*/ 502 h 1469"/>
                  <a:gd name="T98" fmla="*/ 66 w 1469"/>
                  <a:gd name="T99" fmla="*/ 431 h 1469"/>
                  <a:gd name="T100" fmla="*/ 101 w 1469"/>
                  <a:gd name="T101" fmla="*/ 365 h 1469"/>
                  <a:gd name="T102" fmla="*/ 142 w 1469"/>
                  <a:gd name="T103" fmla="*/ 301 h 1469"/>
                  <a:gd name="T104" fmla="*/ 189 w 1469"/>
                  <a:gd name="T105" fmla="*/ 242 h 1469"/>
                  <a:gd name="T106" fmla="*/ 243 w 1469"/>
                  <a:gd name="T107" fmla="*/ 189 h 1469"/>
                  <a:gd name="T108" fmla="*/ 301 w 1469"/>
                  <a:gd name="T109" fmla="*/ 142 h 1469"/>
                  <a:gd name="T110" fmla="*/ 364 w 1469"/>
                  <a:gd name="T111" fmla="*/ 101 h 1469"/>
                  <a:gd name="T112" fmla="*/ 431 w 1469"/>
                  <a:gd name="T113" fmla="*/ 66 h 1469"/>
                  <a:gd name="T114" fmla="*/ 502 w 1469"/>
                  <a:gd name="T115" fmla="*/ 37 h 1469"/>
                  <a:gd name="T116" fmla="*/ 578 w 1469"/>
                  <a:gd name="T117" fmla="*/ 18 h 1469"/>
                  <a:gd name="T118" fmla="*/ 655 w 1469"/>
                  <a:gd name="T119" fmla="*/ 4 h 1469"/>
                  <a:gd name="T120" fmla="*/ 733 w 1469"/>
                  <a:gd name="T121"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9" h="1469">
                    <a:moveTo>
                      <a:pt x="733" y="0"/>
                    </a:moveTo>
                    <a:lnTo>
                      <a:pt x="814" y="4"/>
                    </a:lnTo>
                    <a:lnTo>
                      <a:pt x="891" y="18"/>
                    </a:lnTo>
                    <a:lnTo>
                      <a:pt x="966" y="37"/>
                    </a:lnTo>
                    <a:lnTo>
                      <a:pt x="1037" y="66"/>
                    </a:lnTo>
                    <a:lnTo>
                      <a:pt x="1104" y="101"/>
                    </a:lnTo>
                    <a:lnTo>
                      <a:pt x="1168" y="142"/>
                    </a:lnTo>
                    <a:lnTo>
                      <a:pt x="1225" y="189"/>
                    </a:lnTo>
                    <a:lnTo>
                      <a:pt x="1278" y="242"/>
                    </a:lnTo>
                    <a:lnTo>
                      <a:pt x="1326" y="301"/>
                    </a:lnTo>
                    <a:lnTo>
                      <a:pt x="1367" y="365"/>
                    </a:lnTo>
                    <a:lnTo>
                      <a:pt x="1402" y="431"/>
                    </a:lnTo>
                    <a:lnTo>
                      <a:pt x="1431" y="502"/>
                    </a:lnTo>
                    <a:lnTo>
                      <a:pt x="1450" y="577"/>
                    </a:lnTo>
                    <a:lnTo>
                      <a:pt x="1464" y="654"/>
                    </a:lnTo>
                    <a:lnTo>
                      <a:pt x="1469" y="734"/>
                    </a:lnTo>
                    <a:lnTo>
                      <a:pt x="1464" y="814"/>
                    </a:lnTo>
                    <a:lnTo>
                      <a:pt x="1450" y="892"/>
                    </a:lnTo>
                    <a:lnTo>
                      <a:pt x="1431" y="966"/>
                    </a:lnTo>
                    <a:lnTo>
                      <a:pt x="1402" y="1037"/>
                    </a:lnTo>
                    <a:lnTo>
                      <a:pt x="1367" y="1105"/>
                    </a:lnTo>
                    <a:lnTo>
                      <a:pt x="1326" y="1169"/>
                    </a:lnTo>
                    <a:lnTo>
                      <a:pt x="1278" y="1226"/>
                    </a:lnTo>
                    <a:lnTo>
                      <a:pt x="1225" y="1279"/>
                    </a:lnTo>
                    <a:lnTo>
                      <a:pt x="1168" y="1328"/>
                    </a:lnTo>
                    <a:lnTo>
                      <a:pt x="1104" y="1369"/>
                    </a:lnTo>
                    <a:lnTo>
                      <a:pt x="1037" y="1403"/>
                    </a:lnTo>
                    <a:lnTo>
                      <a:pt x="966" y="1432"/>
                    </a:lnTo>
                    <a:lnTo>
                      <a:pt x="891" y="1452"/>
                    </a:lnTo>
                    <a:lnTo>
                      <a:pt x="814" y="1464"/>
                    </a:lnTo>
                    <a:lnTo>
                      <a:pt x="733" y="1469"/>
                    </a:lnTo>
                    <a:lnTo>
                      <a:pt x="655" y="1464"/>
                    </a:lnTo>
                    <a:lnTo>
                      <a:pt x="578" y="1452"/>
                    </a:lnTo>
                    <a:lnTo>
                      <a:pt x="502" y="1432"/>
                    </a:lnTo>
                    <a:lnTo>
                      <a:pt x="431" y="1403"/>
                    </a:lnTo>
                    <a:lnTo>
                      <a:pt x="364" y="1369"/>
                    </a:lnTo>
                    <a:lnTo>
                      <a:pt x="301" y="1328"/>
                    </a:lnTo>
                    <a:lnTo>
                      <a:pt x="243" y="1279"/>
                    </a:lnTo>
                    <a:lnTo>
                      <a:pt x="189" y="1226"/>
                    </a:lnTo>
                    <a:lnTo>
                      <a:pt x="142" y="1169"/>
                    </a:lnTo>
                    <a:lnTo>
                      <a:pt x="101" y="1105"/>
                    </a:lnTo>
                    <a:lnTo>
                      <a:pt x="66" y="1037"/>
                    </a:lnTo>
                    <a:lnTo>
                      <a:pt x="38" y="966"/>
                    </a:lnTo>
                    <a:lnTo>
                      <a:pt x="18" y="892"/>
                    </a:lnTo>
                    <a:lnTo>
                      <a:pt x="4" y="814"/>
                    </a:lnTo>
                    <a:lnTo>
                      <a:pt x="0" y="734"/>
                    </a:lnTo>
                    <a:lnTo>
                      <a:pt x="4" y="654"/>
                    </a:lnTo>
                    <a:lnTo>
                      <a:pt x="18" y="577"/>
                    </a:lnTo>
                    <a:lnTo>
                      <a:pt x="38" y="502"/>
                    </a:lnTo>
                    <a:lnTo>
                      <a:pt x="66" y="431"/>
                    </a:lnTo>
                    <a:lnTo>
                      <a:pt x="101" y="365"/>
                    </a:lnTo>
                    <a:lnTo>
                      <a:pt x="142" y="301"/>
                    </a:lnTo>
                    <a:lnTo>
                      <a:pt x="189" y="242"/>
                    </a:lnTo>
                    <a:lnTo>
                      <a:pt x="243" y="189"/>
                    </a:lnTo>
                    <a:lnTo>
                      <a:pt x="301" y="142"/>
                    </a:lnTo>
                    <a:lnTo>
                      <a:pt x="364" y="101"/>
                    </a:lnTo>
                    <a:lnTo>
                      <a:pt x="431" y="66"/>
                    </a:lnTo>
                    <a:lnTo>
                      <a:pt x="502" y="37"/>
                    </a:lnTo>
                    <a:lnTo>
                      <a:pt x="578" y="18"/>
                    </a:lnTo>
                    <a:lnTo>
                      <a:pt x="655" y="4"/>
                    </a:lnTo>
                    <a:lnTo>
                      <a:pt x="733"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sp>
            <p:nvSpPr>
              <p:cNvPr id="69" name="Freeform 30"/>
              <p:cNvSpPr/>
              <p:nvPr/>
            </p:nvSpPr>
            <p:spPr bwMode="auto">
              <a:xfrm>
                <a:off x="3305" y="2152"/>
                <a:ext cx="1063" cy="583"/>
              </a:xfrm>
              <a:custGeom>
                <a:avLst/>
                <a:gdLst>
                  <a:gd name="T0" fmla="*/ 618 w 2125"/>
                  <a:gd name="T1" fmla="*/ 0 h 1166"/>
                  <a:gd name="T2" fmla="*/ 633 w 2125"/>
                  <a:gd name="T3" fmla="*/ 1 h 1166"/>
                  <a:gd name="T4" fmla="*/ 648 w 2125"/>
                  <a:gd name="T5" fmla="*/ 10 h 1166"/>
                  <a:gd name="T6" fmla="*/ 1061 w 2125"/>
                  <a:gd name="T7" fmla="*/ 444 h 1166"/>
                  <a:gd name="T8" fmla="*/ 1476 w 2125"/>
                  <a:gd name="T9" fmla="*/ 10 h 1166"/>
                  <a:gd name="T10" fmla="*/ 1491 w 2125"/>
                  <a:gd name="T11" fmla="*/ 1 h 1166"/>
                  <a:gd name="T12" fmla="*/ 1506 w 2125"/>
                  <a:gd name="T13" fmla="*/ 0 h 1166"/>
                  <a:gd name="T14" fmla="*/ 1523 w 2125"/>
                  <a:gd name="T15" fmla="*/ 4 h 1166"/>
                  <a:gd name="T16" fmla="*/ 1598 w 2125"/>
                  <a:gd name="T17" fmla="*/ 51 h 1166"/>
                  <a:gd name="T18" fmla="*/ 1671 w 2125"/>
                  <a:gd name="T19" fmla="*/ 106 h 1166"/>
                  <a:gd name="T20" fmla="*/ 1739 w 2125"/>
                  <a:gd name="T21" fmla="*/ 168 h 1166"/>
                  <a:gd name="T22" fmla="*/ 1803 w 2125"/>
                  <a:gd name="T23" fmla="*/ 235 h 1166"/>
                  <a:gd name="T24" fmla="*/ 1860 w 2125"/>
                  <a:gd name="T25" fmla="*/ 306 h 1166"/>
                  <a:gd name="T26" fmla="*/ 1913 w 2125"/>
                  <a:gd name="T27" fmla="*/ 383 h 1166"/>
                  <a:gd name="T28" fmla="*/ 1960 w 2125"/>
                  <a:gd name="T29" fmla="*/ 465 h 1166"/>
                  <a:gd name="T30" fmla="*/ 2002 w 2125"/>
                  <a:gd name="T31" fmla="*/ 551 h 1166"/>
                  <a:gd name="T32" fmla="*/ 2039 w 2125"/>
                  <a:gd name="T33" fmla="*/ 640 h 1166"/>
                  <a:gd name="T34" fmla="*/ 2069 w 2125"/>
                  <a:gd name="T35" fmla="*/ 733 h 1166"/>
                  <a:gd name="T36" fmla="*/ 2093 w 2125"/>
                  <a:gd name="T37" fmla="*/ 828 h 1166"/>
                  <a:gd name="T38" fmla="*/ 2110 w 2125"/>
                  <a:gd name="T39" fmla="*/ 927 h 1166"/>
                  <a:gd name="T40" fmla="*/ 2120 w 2125"/>
                  <a:gd name="T41" fmla="*/ 1025 h 1166"/>
                  <a:gd name="T42" fmla="*/ 2125 w 2125"/>
                  <a:gd name="T43" fmla="*/ 1127 h 1166"/>
                  <a:gd name="T44" fmla="*/ 2122 w 2125"/>
                  <a:gd name="T45" fmla="*/ 1142 h 1166"/>
                  <a:gd name="T46" fmla="*/ 2113 w 2125"/>
                  <a:gd name="T47" fmla="*/ 1154 h 1166"/>
                  <a:gd name="T48" fmla="*/ 2101 w 2125"/>
                  <a:gd name="T49" fmla="*/ 1163 h 1166"/>
                  <a:gd name="T50" fmla="*/ 2086 w 2125"/>
                  <a:gd name="T51" fmla="*/ 1166 h 1166"/>
                  <a:gd name="T52" fmla="*/ 39 w 2125"/>
                  <a:gd name="T53" fmla="*/ 1166 h 1166"/>
                  <a:gd name="T54" fmla="*/ 24 w 2125"/>
                  <a:gd name="T55" fmla="*/ 1163 h 1166"/>
                  <a:gd name="T56" fmla="*/ 12 w 2125"/>
                  <a:gd name="T57" fmla="*/ 1154 h 1166"/>
                  <a:gd name="T58" fmla="*/ 3 w 2125"/>
                  <a:gd name="T59" fmla="*/ 1142 h 1166"/>
                  <a:gd name="T60" fmla="*/ 0 w 2125"/>
                  <a:gd name="T61" fmla="*/ 1127 h 1166"/>
                  <a:gd name="T62" fmla="*/ 3 w 2125"/>
                  <a:gd name="T63" fmla="*/ 1025 h 1166"/>
                  <a:gd name="T64" fmla="*/ 13 w 2125"/>
                  <a:gd name="T65" fmla="*/ 927 h 1166"/>
                  <a:gd name="T66" fmla="*/ 31 w 2125"/>
                  <a:gd name="T67" fmla="*/ 828 h 1166"/>
                  <a:gd name="T68" fmla="*/ 55 w 2125"/>
                  <a:gd name="T69" fmla="*/ 733 h 1166"/>
                  <a:gd name="T70" fmla="*/ 86 w 2125"/>
                  <a:gd name="T71" fmla="*/ 640 h 1166"/>
                  <a:gd name="T72" fmla="*/ 122 w 2125"/>
                  <a:gd name="T73" fmla="*/ 551 h 1166"/>
                  <a:gd name="T74" fmla="*/ 163 w 2125"/>
                  <a:gd name="T75" fmla="*/ 465 h 1166"/>
                  <a:gd name="T76" fmla="*/ 211 w 2125"/>
                  <a:gd name="T77" fmla="*/ 383 h 1166"/>
                  <a:gd name="T78" fmla="*/ 264 w 2125"/>
                  <a:gd name="T79" fmla="*/ 306 h 1166"/>
                  <a:gd name="T80" fmla="*/ 322 w 2125"/>
                  <a:gd name="T81" fmla="*/ 235 h 1166"/>
                  <a:gd name="T82" fmla="*/ 385 w 2125"/>
                  <a:gd name="T83" fmla="*/ 168 h 1166"/>
                  <a:gd name="T84" fmla="*/ 453 w 2125"/>
                  <a:gd name="T85" fmla="*/ 106 h 1166"/>
                  <a:gd name="T86" fmla="*/ 524 w 2125"/>
                  <a:gd name="T87" fmla="*/ 51 h 1166"/>
                  <a:gd name="T88" fmla="*/ 602 w 2125"/>
                  <a:gd name="T89" fmla="*/ 4 h 1166"/>
                  <a:gd name="T90" fmla="*/ 618 w 2125"/>
                  <a:gd name="T91"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5" h="1166">
                    <a:moveTo>
                      <a:pt x="618" y="0"/>
                    </a:moveTo>
                    <a:lnTo>
                      <a:pt x="633" y="1"/>
                    </a:lnTo>
                    <a:lnTo>
                      <a:pt x="648" y="10"/>
                    </a:lnTo>
                    <a:lnTo>
                      <a:pt x="1061" y="444"/>
                    </a:lnTo>
                    <a:lnTo>
                      <a:pt x="1476" y="10"/>
                    </a:lnTo>
                    <a:lnTo>
                      <a:pt x="1491" y="1"/>
                    </a:lnTo>
                    <a:lnTo>
                      <a:pt x="1506" y="0"/>
                    </a:lnTo>
                    <a:lnTo>
                      <a:pt x="1523" y="4"/>
                    </a:lnTo>
                    <a:lnTo>
                      <a:pt x="1598" y="51"/>
                    </a:lnTo>
                    <a:lnTo>
                      <a:pt x="1671" y="106"/>
                    </a:lnTo>
                    <a:lnTo>
                      <a:pt x="1739" y="168"/>
                    </a:lnTo>
                    <a:lnTo>
                      <a:pt x="1803" y="235"/>
                    </a:lnTo>
                    <a:lnTo>
                      <a:pt x="1860" y="306"/>
                    </a:lnTo>
                    <a:lnTo>
                      <a:pt x="1913" y="383"/>
                    </a:lnTo>
                    <a:lnTo>
                      <a:pt x="1960" y="465"/>
                    </a:lnTo>
                    <a:lnTo>
                      <a:pt x="2002" y="551"/>
                    </a:lnTo>
                    <a:lnTo>
                      <a:pt x="2039" y="640"/>
                    </a:lnTo>
                    <a:lnTo>
                      <a:pt x="2069" y="733"/>
                    </a:lnTo>
                    <a:lnTo>
                      <a:pt x="2093" y="828"/>
                    </a:lnTo>
                    <a:lnTo>
                      <a:pt x="2110" y="927"/>
                    </a:lnTo>
                    <a:lnTo>
                      <a:pt x="2120" y="1025"/>
                    </a:lnTo>
                    <a:lnTo>
                      <a:pt x="2125" y="1127"/>
                    </a:lnTo>
                    <a:lnTo>
                      <a:pt x="2122" y="1142"/>
                    </a:lnTo>
                    <a:lnTo>
                      <a:pt x="2113" y="1154"/>
                    </a:lnTo>
                    <a:lnTo>
                      <a:pt x="2101" y="1163"/>
                    </a:lnTo>
                    <a:lnTo>
                      <a:pt x="2086" y="1166"/>
                    </a:lnTo>
                    <a:lnTo>
                      <a:pt x="39" y="1166"/>
                    </a:lnTo>
                    <a:lnTo>
                      <a:pt x="24" y="1163"/>
                    </a:lnTo>
                    <a:lnTo>
                      <a:pt x="12" y="1154"/>
                    </a:lnTo>
                    <a:lnTo>
                      <a:pt x="3" y="1142"/>
                    </a:lnTo>
                    <a:lnTo>
                      <a:pt x="0" y="1127"/>
                    </a:lnTo>
                    <a:lnTo>
                      <a:pt x="3" y="1025"/>
                    </a:lnTo>
                    <a:lnTo>
                      <a:pt x="13" y="927"/>
                    </a:lnTo>
                    <a:lnTo>
                      <a:pt x="31" y="828"/>
                    </a:lnTo>
                    <a:lnTo>
                      <a:pt x="55" y="733"/>
                    </a:lnTo>
                    <a:lnTo>
                      <a:pt x="86" y="640"/>
                    </a:lnTo>
                    <a:lnTo>
                      <a:pt x="122" y="551"/>
                    </a:lnTo>
                    <a:lnTo>
                      <a:pt x="163" y="465"/>
                    </a:lnTo>
                    <a:lnTo>
                      <a:pt x="211" y="383"/>
                    </a:lnTo>
                    <a:lnTo>
                      <a:pt x="264" y="306"/>
                    </a:lnTo>
                    <a:lnTo>
                      <a:pt x="322" y="235"/>
                    </a:lnTo>
                    <a:lnTo>
                      <a:pt x="385" y="168"/>
                    </a:lnTo>
                    <a:lnTo>
                      <a:pt x="453" y="106"/>
                    </a:lnTo>
                    <a:lnTo>
                      <a:pt x="524" y="51"/>
                    </a:lnTo>
                    <a:lnTo>
                      <a:pt x="602" y="4"/>
                    </a:lnTo>
                    <a:lnTo>
                      <a:pt x="618"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sp>
            <p:nvSpPr>
              <p:cNvPr id="70" name="Freeform 31"/>
              <p:cNvSpPr/>
              <p:nvPr/>
            </p:nvSpPr>
            <p:spPr bwMode="auto">
              <a:xfrm>
                <a:off x="2771" y="1067"/>
                <a:ext cx="2310" cy="1107"/>
              </a:xfrm>
              <a:custGeom>
                <a:avLst/>
                <a:gdLst>
                  <a:gd name="T0" fmla="*/ 2322 w 4621"/>
                  <a:gd name="T1" fmla="*/ 17 h 2216"/>
                  <a:gd name="T2" fmla="*/ 2718 w 4621"/>
                  <a:gd name="T3" fmla="*/ 105 h 2216"/>
                  <a:gd name="T4" fmla="*/ 3091 w 4621"/>
                  <a:gd name="T5" fmla="*/ 264 h 2216"/>
                  <a:gd name="T6" fmla="*/ 3420 w 4621"/>
                  <a:gd name="T7" fmla="*/ 486 h 2216"/>
                  <a:gd name="T8" fmla="*/ 3702 w 4621"/>
                  <a:gd name="T9" fmla="*/ 762 h 2216"/>
                  <a:gd name="T10" fmla="*/ 3927 w 4621"/>
                  <a:gd name="T11" fmla="*/ 1083 h 2216"/>
                  <a:gd name="T12" fmla="*/ 4092 w 4621"/>
                  <a:gd name="T13" fmla="*/ 1442 h 2216"/>
                  <a:gd name="T14" fmla="*/ 4385 w 4621"/>
                  <a:gd name="T15" fmla="*/ 1263 h 2216"/>
                  <a:gd name="T16" fmla="*/ 4423 w 4621"/>
                  <a:gd name="T17" fmla="*/ 1231 h 2216"/>
                  <a:gd name="T18" fmla="*/ 4472 w 4621"/>
                  <a:gd name="T19" fmla="*/ 1234 h 2216"/>
                  <a:gd name="T20" fmla="*/ 4611 w 4621"/>
                  <a:gd name="T21" fmla="*/ 1315 h 2216"/>
                  <a:gd name="T22" fmla="*/ 4620 w 4621"/>
                  <a:gd name="T23" fmla="*/ 1363 h 2216"/>
                  <a:gd name="T24" fmla="*/ 4199 w 4621"/>
                  <a:gd name="T25" fmla="*/ 2196 h 2216"/>
                  <a:gd name="T26" fmla="*/ 4152 w 4621"/>
                  <a:gd name="T27" fmla="*/ 2216 h 2216"/>
                  <a:gd name="T28" fmla="*/ 3322 w 4621"/>
                  <a:gd name="T29" fmla="*/ 1804 h 2216"/>
                  <a:gd name="T30" fmla="*/ 3290 w 4621"/>
                  <a:gd name="T31" fmla="*/ 1766 h 2216"/>
                  <a:gd name="T32" fmla="*/ 3295 w 4621"/>
                  <a:gd name="T33" fmla="*/ 1718 h 2216"/>
                  <a:gd name="T34" fmla="*/ 3379 w 4621"/>
                  <a:gd name="T35" fmla="*/ 1575 h 2216"/>
                  <a:gd name="T36" fmla="*/ 3438 w 4621"/>
                  <a:gd name="T37" fmla="*/ 1575 h 2216"/>
                  <a:gd name="T38" fmla="*/ 3870 w 4621"/>
                  <a:gd name="T39" fmla="*/ 1586 h 2216"/>
                  <a:gd name="T40" fmla="*/ 3729 w 4621"/>
                  <a:gd name="T41" fmla="*/ 1253 h 2216"/>
                  <a:gd name="T42" fmla="*/ 3529 w 4621"/>
                  <a:gd name="T43" fmla="*/ 954 h 2216"/>
                  <a:gd name="T44" fmla="*/ 3277 w 4621"/>
                  <a:gd name="T45" fmla="*/ 700 h 2216"/>
                  <a:gd name="T46" fmla="*/ 2979 w 4621"/>
                  <a:gd name="T47" fmla="*/ 495 h 2216"/>
                  <a:gd name="T48" fmla="*/ 2640 w 4621"/>
                  <a:gd name="T49" fmla="*/ 348 h 2216"/>
                  <a:gd name="T50" fmla="*/ 2290 w 4621"/>
                  <a:gd name="T51" fmla="*/ 271 h 2216"/>
                  <a:gd name="T52" fmla="*/ 1926 w 4621"/>
                  <a:gd name="T53" fmla="*/ 261 h 2216"/>
                  <a:gd name="T54" fmla="*/ 1549 w 4621"/>
                  <a:gd name="T55" fmla="*/ 324 h 2216"/>
                  <a:gd name="T56" fmla="*/ 1189 w 4621"/>
                  <a:gd name="T57" fmla="*/ 467 h 2216"/>
                  <a:gd name="T58" fmla="*/ 873 w 4621"/>
                  <a:gd name="T59" fmla="*/ 670 h 2216"/>
                  <a:gd name="T60" fmla="*/ 607 w 4621"/>
                  <a:gd name="T61" fmla="*/ 927 h 2216"/>
                  <a:gd name="T62" fmla="*/ 396 w 4621"/>
                  <a:gd name="T63" fmla="*/ 1231 h 2216"/>
                  <a:gd name="T64" fmla="*/ 247 w 4621"/>
                  <a:gd name="T65" fmla="*/ 1577 h 2216"/>
                  <a:gd name="T66" fmla="*/ 206 w 4621"/>
                  <a:gd name="T67" fmla="*/ 1618 h 2216"/>
                  <a:gd name="T68" fmla="*/ 44 w 4621"/>
                  <a:gd name="T69" fmla="*/ 1578 h 2216"/>
                  <a:gd name="T70" fmla="*/ 6 w 4621"/>
                  <a:gd name="T71" fmla="*/ 1548 h 2216"/>
                  <a:gd name="T72" fmla="*/ 3 w 4621"/>
                  <a:gd name="T73" fmla="*/ 1498 h 2216"/>
                  <a:gd name="T74" fmla="*/ 156 w 4621"/>
                  <a:gd name="T75" fmla="*/ 1136 h 2216"/>
                  <a:gd name="T76" fmla="*/ 371 w 4621"/>
                  <a:gd name="T77" fmla="*/ 810 h 2216"/>
                  <a:gd name="T78" fmla="*/ 638 w 4621"/>
                  <a:gd name="T79" fmla="*/ 532 h 2216"/>
                  <a:gd name="T80" fmla="*/ 956 w 4621"/>
                  <a:gd name="T81" fmla="*/ 302 h 2216"/>
                  <a:gd name="T82" fmla="*/ 1307 w 4621"/>
                  <a:gd name="T83" fmla="*/ 135 h 2216"/>
                  <a:gd name="T84" fmla="*/ 1675 w 4621"/>
                  <a:gd name="T85" fmla="*/ 33 h 2216"/>
                  <a:gd name="T86" fmla="*/ 2054 w 4621"/>
                  <a:gd name="T87" fmla="*/ 0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21" h="2216">
                    <a:moveTo>
                      <a:pt x="2054" y="0"/>
                    </a:moveTo>
                    <a:lnTo>
                      <a:pt x="2189" y="3"/>
                    </a:lnTo>
                    <a:lnTo>
                      <a:pt x="2322" y="17"/>
                    </a:lnTo>
                    <a:lnTo>
                      <a:pt x="2455" y="38"/>
                    </a:lnTo>
                    <a:lnTo>
                      <a:pt x="2588" y="67"/>
                    </a:lnTo>
                    <a:lnTo>
                      <a:pt x="2718" y="105"/>
                    </a:lnTo>
                    <a:lnTo>
                      <a:pt x="2847" y="150"/>
                    </a:lnTo>
                    <a:lnTo>
                      <a:pt x="2971" y="205"/>
                    </a:lnTo>
                    <a:lnTo>
                      <a:pt x="3091" y="264"/>
                    </a:lnTo>
                    <a:lnTo>
                      <a:pt x="3205" y="332"/>
                    </a:lnTo>
                    <a:lnTo>
                      <a:pt x="3316" y="406"/>
                    </a:lnTo>
                    <a:lnTo>
                      <a:pt x="3420" y="486"/>
                    </a:lnTo>
                    <a:lnTo>
                      <a:pt x="3520" y="573"/>
                    </a:lnTo>
                    <a:lnTo>
                      <a:pt x="3614" y="663"/>
                    </a:lnTo>
                    <a:lnTo>
                      <a:pt x="3702" y="762"/>
                    </a:lnTo>
                    <a:lnTo>
                      <a:pt x="3783" y="863"/>
                    </a:lnTo>
                    <a:lnTo>
                      <a:pt x="3859" y="971"/>
                    </a:lnTo>
                    <a:lnTo>
                      <a:pt x="3927" y="1083"/>
                    </a:lnTo>
                    <a:lnTo>
                      <a:pt x="3989" y="1198"/>
                    </a:lnTo>
                    <a:lnTo>
                      <a:pt x="4045" y="1319"/>
                    </a:lnTo>
                    <a:lnTo>
                      <a:pt x="4092" y="1442"/>
                    </a:lnTo>
                    <a:lnTo>
                      <a:pt x="4133" y="1569"/>
                    </a:lnTo>
                    <a:lnTo>
                      <a:pt x="4166" y="1699"/>
                    </a:lnTo>
                    <a:lnTo>
                      <a:pt x="4385" y="1263"/>
                    </a:lnTo>
                    <a:lnTo>
                      <a:pt x="4396" y="1250"/>
                    </a:lnTo>
                    <a:lnTo>
                      <a:pt x="4408" y="1239"/>
                    </a:lnTo>
                    <a:lnTo>
                      <a:pt x="4423" y="1231"/>
                    </a:lnTo>
                    <a:lnTo>
                      <a:pt x="4440" y="1228"/>
                    </a:lnTo>
                    <a:lnTo>
                      <a:pt x="4456" y="1230"/>
                    </a:lnTo>
                    <a:lnTo>
                      <a:pt x="4472" y="1234"/>
                    </a:lnTo>
                    <a:lnTo>
                      <a:pt x="4587" y="1293"/>
                    </a:lnTo>
                    <a:lnTo>
                      <a:pt x="4600" y="1303"/>
                    </a:lnTo>
                    <a:lnTo>
                      <a:pt x="4611" y="1315"/>
                    </a:lnTo>
                    <a:lnTo>
                      <a:pt x="4618" y="1330"/>
                    </a:lnTo>
                    <a:lnTo>
                      <a:pt x="4621" y="1346"/>
                    </a:lnTo>
                    <a:lnTo>
                      <a:pt x="4620" y="1363"/>
                    </a:lnTo>
                    <a:lnTo>
                      <a:pt x="4614" y="1378"/>
                    </a:lnTo>
                    <a:lnTo>
                      <a:pt x="4208" y="2181"/>
                    </a:lnTo>
                    <a:lnTo>
                      <a:pt x="4199" y="2196"/>
                    </a:lnTo>
                    <a:lnTo>
                      <a:pt x="4186" y="2207"/>
                    </a:lnTo>
                    <a:lnTo>
                      <a:pt x="4169" y="2214"/>
                    </a:lnTo>
                    <a:lnTo>
                      <a:pt x="4152" y="2216"/>
                    </a:lnTo>
                    <a:lnTo>
                      <a:pt x="4137" y="2214"/>
                    </a:lnTo>
                    <a:lnTo>
                      <a:pt x="4124" y="2210"/>
                    </a:lnTo>
                    <a:lnTo>
                      <a:pt x="3322" y="1804"/>
                    </a:lnTo>
                    <a:lnTo>
                      <a:pt x="3308" y="1793"/>
                    </a:lnTo>
                    <a:lnTo>
                      <a:pt x="3298" y="1781"/>
                    </a:lnTo>
                    <a:lnTo>
                      <a:pt x="3290" y="1766"/>
                    </a:lnTo>
                    <a:lnTo>
                      <a:pt x="3287" y="1749"/>
                    </a:lnTo>
                    <a:lnTo>
                      <a:pt x="3289" y="1733"/>
                    </a:lnTo>
                    <a:lnTo>
                      <a:pt x="3295" y="1718"/>
                    </a:lnTo>
                    <a:lnTo>
                      <a:pt x="3352" y="1602"/>
                    </a:lnTo>
                    <a:lnTo>
                      <a:pt x="3364" y="1586"/>
                    </a:lnTo>
                    <a:lnTo>
                      <a:pt x="3379" y="1575"/>
                    </a:lnTo>
                    <a:lnTo>
                      <a:pt x="3399" y="1569"/>
                    </a:lnTo>
                    <a:lnTo>
                      <a:pt x="3419" y="1568"/>
                    </a:lnTo>
                    <a:lnTo>
                      <a:pt x="3438" y="1575"/>
                    </a:lnTo>
                    <a:lnTo>
                      <a:pt x="3929" y="1824"/>
                    </a:lnTo>
                    <a:lnTo>
                      <a:pt x="3903" y="1702"/>
                    </a:lnTo>
                    <a:lnTo>
                      <a:pt x="3870" y="1586"/>
                    </a:lnTo>
                    <a:lnTo>
                      <a:pt x="3830" y="1471"/>
                    </a:lnTo>
                    <a:lnTo>
                      <a:pt x="3783" y="1360"/>
                    </a:lnTo>
                    <a:lnTo>
                      <a:pt x="3729" y="1253"/>
                    </a:lnTo>
                    <a:lnTo>
                      <a:pt x="3668" y="1150"/>
                    </a:lnTo>
                    <a:lnTo>
                      <a:pt x="3602" y="1050"/>
                    </a:lnTo>
                    <a:lnTo>
                      <a:pt x="3529" y="954"/>
                    </a:lnTo>
                    <a:lnTo>
                      <a:pt x="3451" y="865"/>
                    </a:lnTo>
                    <a:lnTo>
                      <a:pt x="3367" y="780"/>
                    </a:lnTo>
                    <a:lnTo>
                      <a:pt x="3277" y="700"/>
                    </a:lnTo>
                    <a:lnTo>
                      <a:pt x="3183" y="626"/>
                    </a:lnTo>
                    <a:lnTo>
                      <a:pt x="3083" y="557"/>
                    </a:lnTo>
                    <a:lnTo>
                      <a:pt x="2979" y="495"/>
                    </a:lnTo>
                    <a:lnTo>
                      <a:pt x="2870" y="439"/>
                    </a:lnTo>
                    <a:lnTo>
                      <a:pt x="2756" y="391"/>
                    </a:lnTo>
                    <a:lnTo>
                      <a:pt x="2640" y="348"/>
                    </a:lnTo>
                    <a:lnTo>
                      <a:pt x="2525" y="315"/>
                    </a:lnTo>
                    <a:lnTo>
                      <a:pt x="2408" y="289"/>
                    </a:lnTo>
                    <a:lnTo>
                      <a:pt x="2290" y="271"/>
                    </a:lnTo>
                    <a:lnTo>
                      <a:pt x="2172" y="259"/>
                    </a:lnTo>
                    <a:lnTo>
                      <a:pt x="2054" y="256"/>
                    </a:lnTo>
                    <a:lnTo>
                      <a:pt x="1926" y="261"/>
                    </a:lnTo>
                    <a:lnTo>
                      <a:pt x="1799" y="273"/>
                    </a:lnTo>
                    <a:lnTo>
                      <a:pt x="1673" y="294"/>
                    </a:lnTo>
                    <a:lnTo>
                      <a:pt x="1549" y="324"/>
                    </a:lnTo>
                    <a:lnTo>
                      <a:pt x="1427" y="364"/>
                    </a:lnTo>
                    <a:lnTo>
                      <a:pt x="1307" y="411"/>
                    </a:lnTo>
                    <a:lnTo>
                      <a:pt x="1189" y="467"/>
                    </a:lnTo>
                    <a:lnTo>
                      <a:pt x="1079" y="527"/>
                    </a:lnTo>
                    <a:lnTo>
                      <a:pt x="973" y="595"/>
                    </a:lnTo>
                    <a:lnTo>
                      <a:pt x="873" y="670"/>
                    </a:lnTo>
                    <a:lnTo>
                      <a:pt x="778" y="750"/>
                    </a:lnTo>
                    <a:lnTo>
                      <a:pt x="690" y="836"/>
                    </a:lnTo>
                    <a:lnTo>
                      <a:pt x="607" y="927"/>
                    </a:lnTo>
                    <a:lnTo>
                      <a:pt x="529" y="1024"/>
                    </a:lnTo>
                    <a:lnTo>
                      <a:pt x="460" y="1125"/>
                    </a:lnTo>
                    <a:lnTo>
                      <a:pt x="396" y="1231"/>
                    </a:lnTo>
                    <a:lnTo>
                      <a:pt x="339" y="1342"/>
                    </a:lnTo>
                    <a:lnTo>
                      <a:pt x="289" y="1457"/>
                    </a:lnTo>
                    <a:lnTo>
                      <a:pt x="247" y="1577"/>
                    </a:lnTo>
                    <a:lnTo>
                      <a:pt x="238" y="1595"/>
                    </a:lnTo>
                    <a:lnTo>
                      <a:pt x="222" y="1608"/>
                    </a:lnTo>
                    <a:lnTo>
                      <a:pt x="206" y="1618"/>
                    </a:lnTo>
                    <a:lnTo>
                      <a:pt x="186" y="1621"/>
                    </a:lnTo>
                    <a:lnTo>
                      <a:pt x="165" y="1618"/>
                    </a:lnTo>
                    <a:lnTo>
                      <a:pt x="44" y="1578"/>
                    </a:lnTo>
                    <a:lnTo>
                      <a:pt x="29" y="1572"/>
                    </a:lnTo>
                    <a:lnTo>
                      <a:pt x="17" y="1562"/>
                    </a:lnTo>
                    <a:lnTo>
                      <a:pt x="6" y="1548"/>
                    </a:lnTo>
                    <a:lnTo>
                      <a:pt x="2" y="1531"/>
                    </a:lnTo>
                    <a:lnTo>
                      <a:pt x="0" y="1515"/>
                    </a:lnTo>
                    <a:lnTo>
                      <a:pt x="3" y="1498"/>
                    </a:lnTo>
                    <a:lnTo>
                      <a:pt x="47" y="1374"/>
                    </a:lnTo>
                    <a:lnTo>
                      <a:pt x="98" y="1253"/>
                    </a:lnTo>
                    <a:lnTo>
                      <a:pt x="156" y="1136"/>
                    </a:lnTo>
                    <a:lnTo>
                      <a:pt x="221" y="1022"/>
                    </a:lnTo>
                    <a:lnTo>
                      <a:pt x="292" y="915"/>
                    </a:lnTo>
                    <a:lnTo>
                      <a:pt x="371" y="810"/>
                    </a:lnTo>
                    <a:lnTo>
                      <a:pt x="454" y="712"/>
                    </a:lnTo>
                    <a:lnTo>
                      <a:pt x="543" y="620"/>
                    </a:lnTo>
                    <a:lnTo>
                      <a:pt x="638" y="532"/>
                    </a:lnTo>
                    <a:lnTo>
                      <a:pt x="740" y="448"/>
                    </a:lnTo>
                    <a:lnTo>
                      <a:pt x="846" y="373"/>
                    </a:lnTo>
                    <a:lnTo>
                      <a:pt x="956" y="302"/>
                    </a:lnTo>
                    <a:lnTo>
                      <a:pt x="1073" y="238"/>
                    </a:lnTo>
                    <a:lnTo>
                      <a:pt x="1187" y="183"/>
                    </a:lnTo>
                    <a:lnTo>
                      <a:pt x="1307" y="135"/>
                    </a:lnTo>
                    <a:lnTo>
                      <a:pt x="1428" y="94"/>
                    </a:lnTo>
                    <a:lnTo>
                      <a:pt x="1551" y="61"/>
                    </a:lnTo>
                    <a:lnTo>
                      <a:pt x="1675" y="33"/>
                    </a:lnTo>
                    <a:lnTo>
                      <a:pt x="1802" y="15"/>
                    </a:lnTo>
                    <a:lnTo>
                      <a:pt x="1927" y="3"/>
                    </a:lnTo>
                    <a:lnTo>
                      <a:pt x="2054"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sp>
            <p:nvSpPr>
              <p:cNvPr id="71" name="Freeform 32"/>
              <p:cNvSpPr/>
              <p:nvPr/>
            </p:nvSpPr>
            <p:spPr bwMode="auto">
              <a:xfrm>
                <a:off x="2592" y="2146"/>
                <a:ext cx="2311" cy="1107"/>
              </a:xfrm>
              <a:custGeom>
                <a:avLst/>
                <a:gdLst>
                  <a:gd name="T0" fmla="*/ 1299 w 4621"/>
                  <a:gd name="T1" fmla="*/ 412 h 2216"/>
                  <a:gd name="T2" fmla="*/ 1331 w 4621"/>
                  <a:gd name="T3" fmla="*/ 449 h 2216"/>
                  <a:gd name="T4" fmla="*/ 1327 w 4621"/>
                  <a:gd name="T5" fmla="*/ 498 h 2216"/>
                  <a:gd name="T6" fmla="*/ 1242 w 4621"/>
                  <a:gd name="T7" fmla="*/ 641 h 2216"/>
                  <a:gd name="T8" fmla="*/ 1183 w 4621"/>
                  <a:gd name="T9" fmla="*/ 641 h 2216"/>
                  <a:gd name="T10" fmla="*/ 752 w 4621"/>
                  <a:gd name="T11" fmla="*/ 629 h 2216"/>
                  <a:gd name="T12" fmla="*/ 893 w 4621"/>
                  <a:gd name="T13" fmla="*/ 962 h 2216"/>
                  <a:gd name="T14" fmla="*/ 1092 w 4621"/>
                  <a:gd name="T15" fmla="*/ 1260 h 2216"/>
                  <a:gd name="T16" fmla="*/ 1343 w 4621"/>
                  <a:gd name="T17" fmla="*/ 1515 h 2216"/>
                  <a:gd name="T18" fmla="*/ 1643 w 4621"/>
                  <a:gd name="T19" fmla="*/ 1719 h 2216"/>
                  <a:gd name="T20" fmla="*/ 1982 w 4621"/>
                  <a:gd name="T21" fmla="*/ 1866 h 2216"/>
                  <a:gd name="T22" fmla="*/ 2330 w 4621"/>
                  <a:gd name="T23" fmla="*/ 1945 h 2216"/>
                  <a:gd name="T24" fmla="*/ 2696 w 4621"/>
                  <a:gd name="T25" fmla="*/ 1955 h 2216"/>
                  <a:gd name="T26" fmla="*/ 3072 w 4621"/>
                  <a:gd name="T27" fmla="*/ 1890 h 2216"/>
                  <a:gd name="T28" fmla="*/ 3432 w 4621"/>
                  <a:gd name="T29" fmla="*/ 1748 h 2216"/>
                  <a:gd name="T30" fmla="*/ 3749 w 4621"/>
                  <a:gd name="T31" fmla="*/ 1545 h 2216"/>
                  <a:gd name="T32" fmla="*/ 4015 w 4621"/>
                  <a:gd name="T33" fmla="*/ 1288 h 2216"/>
                  <a:gd name="T34" fmla="*/ 4225 w 4621"/>
                  <a:gd name="T35" fmla="*/ 983 h 2216"/>
                  <a:gd name="T36" fmla="*/ 4375 w 4621"/>
                  <a:gd name="T37" fmla="*/ 638 h 2216"/>
                  <a:gd name="T38" fmla="*/ 4416 w 4621"/>
                  <a:gd name="T39" fmla="*/ 597 h 2216"/>
                  <a:gd name="T40" fmla="*/ 4578 w 4621"/>
                  <a:gd name="T41" fmla="*/ 636 h 2216"/>
                  <a:gd name="T42" fmla="*/ 4615 w 4621"/>
                  <a:gd name="T43" fmla="*/ 668 h 2216"/>
                  <a:gd name="T44" fmla="*/ 4618 w 4621"/>
                  <a:gd name="T45" fmla="*/ 717 h 2216"/>
                  <a:gd name="T46" fmla="*/ 4464 w 4621"/>
                  <a:gd name="T47" fmla="*/ 1080 h 2216"/>
                  <a:gd name="T48" fmla="*/ 4251 w 4621"/>
                  <a:gd name="T49" fmla="*/ 1404 h 2216"/>
                  <a:gd name="T50" fmla="*/ 3983 w 4621"/>
                  <a:gd name="T51" fmla="*/ 1684 h 2216"/>
                  <a:gd name="T52" fmla="*/ 3665 w 4621"/>
                  <a:gd name="T53" fmla="*/ 1913 h 2216"/>
                  <a:gd name="T54" fmla="*/ 3314 w 4621"/>
                  <a:gd name="T55" fmla="*/ 2080 h 2216"/>
                  <a:gd name="T56" fmla="*/ 2945 w 4621"/>
                  <a:gd name="T57" fmla="*/ 2181 h 2216"/>
                  <a:gd name="T58" fmla="*/ 2567 w 4621"/>
                  <a:gd name="T59" fmla="*/ 2216 h 2216"/>
                  <a:gd name="T60" fmla="*/ 2165 w 4621"/>
                  <a:gd name="T61" fmla="*/ 2178 h 2216"/>
                  <a:gd name="T62" fmla="*/ 1774 w 4621"/>
                  <a:gd name="T63" fmla="*/ 2064 h 2216"/>
                  <a:gd name="T64" fmla="*/ 1416 w 4621"/>
                  <a:gd name="T65" fmla="*/ 1883 h 2216"/>
                  <a:gd name="T66" fmla="*/ 1101 w 4621"/>
                  <a:gd name="T67" fmla="*/ 1643 h 2216"/>
                  <a:gd name="T68" fmla="*/ 838 w 4621"/>
                  <a:gd name="T69" fmla="*/ 1351 h 2216"/>
                  <a:gd name="T70" fmla="*/ 632 w 4621"/>
                  <a:gd name="T71" fmla="*/ 1016 h 2216"/>
                  <a:gd name="T72" fmla="*/ 489 w 4621"/>
                  <a:gd name="T73" fmla="*/ 645 h 2216"/>
                  <a:gd name="T74" fmla="*/ 225 w 4621"/>
                  <a:gd name="T75" fmla="*/ 965 h 2216"/>
                  <a:gd name="T76" fmla="*/ 188 w 4621"/>
                  <a:gd name="T77" fmla="*/ 986 h 2216"/>
                  <a:gd name="T78" fmla="*/ 150 w 4621"/>
                  <a:gd name="T79" fmla="*/ 980 h 2216"/>
                  <a:gd name="T80" fmla="*/ 11 w 4621"/>
                  <a:gd name="T81" fmla="*/ 900 h 2216"/>
                  <a:gd name="T82" fmla="*/ 2 w 4621"/>
                  <a:gd name="T83" fmla="*/ 851 h 2216"/>
                  <a:gd name="T84" fmla="*/ 424 w 4621"/>
                  <a:gd name="T85" fmla="*/ 18 h 2216"/>
                  <a:gd name="T86" fmla="*/ 478 w 4621"/>
                  <a:gd name="T87" fmla="*/ 0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21" h="2216">
                    <a:moveTo>
                      <a:pt x="478" y="0"/>
                    </a:moveTo>
                    <a:lnTo>
                      <a:pt x="498" y="6"/>
                    </a:lnTo>
                    <a:lnTo>
                      <a:pt x="1299" y="412"/>
                    </a:lnTo>
                    <a:lnTo>
                      <a:pt x="1313" y="421"/>
                    </a:lnTo>
                    <a:lnTo>
                      <a:pt x="1324" y="433"/>
                    </a:lnTo>
                    <a:lnTo>
                      <a:pt x="1331" y="449"/>
                    </a:lnTo>
                    <a:lnTo>
                      <a:pt x="1334" y="465"/>
                    </a:lnTo>
                    <a:lnTo>
                      <a:pt x="1333" y="482"/>
                    </a:lnTo>
                    <a:lnTo>
                      <a:pt x="1327" y="498"/>
                    </a:lnTo>
                    <a:lnTo>
                      <a:pt x="1269" y="612"/>
                    </a:lnTo>
                    <a:lnTo>
                      <a:pt x="1257" y="629"/>
                    </a:lnTo>
                    <a:lnTo>
                      <a:pt x="1242" y="641"/>
                    </a:lnTo>
                    <a:lnTo>
                      <a:pt x="1222" y="647"/>
                    </a:lnTo>
                    <a:lnTo>
                      <a:pt x="1203" y="647"/>
                    </a:lnTo>
                    <a:lnTo>
                      <a:pt x="1183" y="641"/>
                    </a:lnTo>
                    <a:lnTo>
                      <a:pt x="693" y="392"/>
                    </a:lnTo>
                    <a:lnTo>
                      <a:pt x="719" y="512"/>
                    </a:lnTo>
                    <a:lnTo>
                      <a:pt x="752" y="629"/>
                    </a:lnTo>
                    <a:lnTo>
                      <a:pt x="791" y="744"/>
                    </a:lnTo>
                    <a:lnTo>
                      <a:pt x="838" y="854"/>
                    </a:lnTo>
                    <a:lnTo>
                      <a:pt x="893" y="962"/>
                    </a:lnTo>
                    <a:lnTo>
                      <a:pt x="953" y="1066"/>
                    </a:lnTo>
                    <a:lnTo>
                      <a:pt x="1020" y="1165"/>
                    </a:lnTo>
                    <a:lnTo>
                      <a:pt x="1092" y="1260"/>
                    </a:lnTo>
                    <a:lnTo>
                      <a:pt x="1171" y="1350"/>
                    </a:lnTo>
                    <a:lnTo>
                      <a:pt x="1254" y="1436"/>
                    </a:lnTo>
                    <a:lnTo>
                      <a:pt x="1343" y="1515"/>
                    </a:lnTo>
                    <a:lnTo>
                      <a:pt x="1439" y="1589"/>
                    </a:lnTo>
                    <a:lnTo>
                      <a:pt x="1538" y="1657"/>
                    </a:lnTo>
                    <a:lnTo>
                      <a:pt x="1643" y="1719"/>
                    </a:lnTo>
                    <a:lnTo>
                      <a:pt x="1752" y="1775"/>
                    </a:lnTo>
                    <a:lnTo>
                      <a:pt x="1864" y="1824"/>
                    </a:lnTo>
                    <a:lnTo>
                      <a:pt x="1982" y="1866"/>
                    </a:lnTo>
                    <a:lnTo>
                      <a:pt x="2097" y="1899"/>
                    </a:lnTo>
                    <a:lnTo>
                      <a:pt x="2213" y="1925"/>
                    </a:lnTo>
                    <a:lnTo>
                      <a:pt x="2330" y="1945"/>
                    </a:lnTo>
                    <a:lnTo>
                      <a:pt x="2449" y="1955"/>
                    </a:lnTo>
                    <a:lnTo>
                      <a:pt x="2567" y="1958"/>
                    </a:lnTo>
                    <a:lnTo>
                      <a:pt x="2696" y="1955"/>
                    </a:lnTo>
                    <a:lnTo>
                      <a:pt x="2823" y="1942"/>
                    </a:lnTo>
                    <a:lnTo>
                      <a:pt x="2948" y="1921"/>
                    </a:lnTo>
                    <a:lnTo>
                      <a:pt x="3072" y="1890"/>
                    </a:lnTo>
                    <a:lnTo>
                      <a:pt x="3195" y="1851"/>
                    </a:lnTo>
                    <a:lnTo>
                      <a:pt x="3314" y="1804"/>
                    </a:lnTo>
                    <a:lnTo>
                      <a:pt x="3432" y="1748"/>
                    </a:lnTo>
                    <a:lnTo>
                      <a:pt x="3543" y="1687"/>
                    </a:lnTo>
                    <a:lnTo>
                      <a:pt x="3649" y="1619"/>
                    </a:lnTo>
                    <a:lnTo>
                      <a:pt x="3749" y="1545"/>
                    </a:lnTo>
                    <a:lnTo>
                      <a:pt x="3842" y="1465"/>
                    </a:lnTo>
                    <a:lnTo>
                      <a:pt x="3932" y="1380"/>
                    </a:lnTo>
                    <a:lnTo>
                      <a:pt x="4015" y="1288"/>
                    </a:lnTo>
                    <a:lnTo>
                      <a:pt x="4092" y="1191"/>
                    </a:lnTo>
                    <a:lnTo>
                      <a:pt x="4162" y="1089"/>
                    </a:lnTo>
                    <a:lnTo>
                      <a:pt x="4225" y="983"/>
                    </a:lnTo>
                    <a:lnTo>
                      <a:pt x="4283" y="873"/>
                    </a:lnTo>
                    <a:lnTo>
                      <a:pt x="4332" y="757"/>
                    </a:lnTo>
                    <a:lnTo>
                      <a:pt x="4375" y="638"/>
                    </a:lnTo>
                    <a:lnTo>
                      <a:pt x="4384" y="620"/>
                    </a:lnTo>
                    <a:lnTo>
                      <a:pt x="4399" y="606"/>
                    </a:lnTo>
                    <a:lnTo>
                      <a:pt x="4416" y="597"/>
                    </a:lnTo>
                    <a:lnTo>
                      <a:pt x="4435" y="594"/>
                    </a:lnTo>
                    <a:lnTo>
                      <a:pt x="4455" y="597"/>
                    </a:lnTo>
                    <a:lnTo>
                      <a:pt x="4578" y="636"/>
                    </a:lnTo>
                    <a:lnTo>
                      <a:pt x="4593" y="644"/>
                    </a:lnTo>
                    <a:lnTo>
                      <a:pt x="4605" y="654"/>
                    </a:lnTo>
                    <a:lnTo>
                      <a:pt x="4615" y="668"/>
                    </a:lnTo>
                    <a:lnTo>
                      <a:pt x="4620" y="683"/>
                    </a:lnTo>
                    <a:lnTo>
                      <a:pt x="4621" y="700"/>
                    </a:lnTo>
                    <a:lnTo>
                      <a:pt x="4618" y="717"/>
                    </a:lnTo>
                    <a:lnTo>
                      <a:pt x="4574" y="842"/>
                    </a:lnTo>
                    <a:lnTo>
                      <a:pt x="4523" y="962"/>
                    </a:lnTo>
                    <a:lnTo>
                      <a:pt x="4464" y="1080"/>
                    </a:lnTo>
                    <a:lnTo>
                      <a:pt x="4401" y="1192"/>
                    </a:lnTo>
                    <a:lnTo>
                      <a:pt x="4328" y="1301"/>
                    </a:lnTo>
                    <a:lnTo>
                      <a:pt x="4251" y="1404"/>
                    </a:lnTo>
                    <a:lnTo>
                      <a:pt x="4168" y="1503"/>
                    </a:lnTo>
                    <a:lnTo>
                      <a:pt x="4078" y="1596"/>
                    </a:lnTo>
                    <a:lnTo>
                      <a:pt x="3983" y="1684"/>
                    </a:lnTo>
                    <a:lnTo>
                      <a:pt x="3882" y="1766"/>
                    </a:lnTo>
                    <a:lnTo>
                      <a:pt x="3776" y="1842"/>
                    </a:lnTo>
                    <a:lnTo>
                      <a:pt x="3665" y="1913"/>
                    </a:lnTo>
                    <a:lnTo>
                      <a:pt x="3549" y="1977"/>
                    </a:lnTo>
                    <a:lnTo>
                      <a:pt x="3434" y="2031"/>
                    </a:lnTo>
                    <a:lnTo>
                      <a:pt x="3314" y="2080"/>
                    </a:lnTo>
                    <a:lnTo>
                      <a:pt x="3193" y="2120"/>
                    </a:lnTo>
                    <a:lnTo>
                      <a:pt x="3071" y="2155"/>
                    </a:lnTo>
                    <a:lnTo>
                      <a:pt x="2945" y="2181"/>
                    </a:lnTo>
                    <a:lnTo>
                      <a:pt x="2820" y="2201"/>
                    </a:lnTo>
                    <a:lnTo>
                      <a:pt x="2694" y="2211"/>
                    </a:lnTo>
                    <a:lnTo>
                      <a:pt x="2567" y="2216"/>
                    </a:lnTo>
                    <a:lnTo>
                      <a:pt x="2432" y="2211"/>
                    </a:lnTo>
                    <a:lnTo>
                      <a:pt x="2298" y="2199"/>
                    </a:lnTo>
                    <a:lnTo>
                      <a:pt x="2165" y="2178"/>
                    </a:lnTo>
                    <a:lnTo>
                      <a:pt x="2033" y="2148"/>
                    </a:lnTo>
                    <a:lnTo>
                      <a:pt x="1903" y="2110"/>
                    </a:lnTo>
                    <a:lnTo>
                      <a:pt x="1774" y="2064"/>
                    </a:lnTo>
                    <a:lnTo>
                      <a:pt x="1650" y="2011"/>
                    </a:lnTo>
                    <a:lnTo>
                      <a:pt x="1531" y="1951"/>
                    </a:lnTo>
                    <a:lnTo>
                      <a:pt x="1416" y="1883"/>
                    </a:lnTo>
                    <a:lnTo>
                      <a:pt x="1305" y="1810"/>
                    </a:lnTo>
                    <a:lnTo>
                      <a:pt x="1201" y="1730"/>
                    </a:lnTo>
                    <a:lnTo>
                      <a:pt x="1101" y="1643"/>
                    </a:lnTo>
                    <a:lnTo>
                      <a:pt x="1007" y="1551"/>
                    </a:lnTo>
                    <a:lnTo>
                      <a:pt x="920" y="1454"/>
                    </a:lnTo>
                    <a:lnTo>
                      <a:pt x="838" y="1351"/>
                    </a:lnTo>
                    <a:lnTo>
                      <a:pt x="762" y="1244"/>
                    </a:lnTo>
                    <a:lnTo>
                      <a:pt x="694" y="1132"/>
                    </a:lnTo>
                    <a:lnTo>
                      <a:pt x="632" y="1016"/>
                    </a:lnTo>
                    <a:lnTo>
                      <a:pt x="576" y="897"/>
                    </a:lnTo>
                    <a:lnTo>
                      <a:pt x="529" y="773"/>
                    </a:lnTo>
                    <a:lnTo>
                      <a:pt x="489" y="645"/>
                    </a:lnTo>
                    <a:lnTo>
                      <a:pt x="455" y="515"/>
                    </a:lnTo>
                    <a:lnTo>
                      <a:pt x="236" y="951"/>
                    </a:lnTo>
                    <a:lnTo>
                      <a:pt x="225" y="965"/>
                    </a:lnTo>
                    <a:lnTo>
                      <a:pt x="213" y="977"/>
                    </a:lnTo>
                    <a:lnTo>
                      <a:pt x="198" y="983"/>
                    </a:lnTo>
                    <a:lnTo>
                      <a:pt x="188" y="986"/>
                    </a:lnTo>
                    <a:lnTo>
                      <a:pt x="179" y="986"/>
                    </a:lnTo>
                    <a:lnTo>
                      <a:pt x="163" y="985"/>
                    </a:lnTo>
                    <a:lnTo>
                      <a:pt x="150" y="980"/>
                    </a:lnTo>
                    <a:lnTo>
                      <a:pt x="35" y="923"/>
                    </a:lnTo>
                    <a:lnTo>
                      <a:pt x="21" y="912"/>
                    </a:lnTo>
                    <a:lnTo>
                      <a:pt x="11" y="900"/>
                    </a:lnTo>
                    <a:lnTo>
                      <a:pt x="3" y="885"/>
                    </a:lnTo>
                    <a:lnTo>
                      <a:pt x="0" y="868"/>
                    </a:lnTo>
                    <a:lnTo>
                      <a:pt x="2" y="851"/>
                    </a:lnTo>
                    <a:lnTo>
                      <a:pt x="8" y="836"/>
                    </a:lnTo>
                    <a:lnTo>
                      <a:pt x="411" y="34"/>
                    </a:lnTo>
                    <a:lnTo>
                      <a:pt x="424" y="18"/>
                    </a:lnTo>
                    <a:lnTo>
                      <a:pt x="440" y="6"/>
                    </a:lnTo>
                    <a:lnTo>
                      <a:pt x="458" y="0"/>
                    </a:lnTo>
                    <a:lnTo>
                      <a:pt x="478"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a:ea typeface="微软雅黑" panose="020B0503020204020204" pitchFamily="34" charset="-122"/>
                  <a:sym typeface="Arial" panose="020B0604020202020204"/>
                </a:endParaRPr>
              </a:p>
            </p:txBody>
          </p:sp>
        </p:grpSp>
        <p:sp>
          <p:nvSpPr>
            <p:cNvPr id="72" name="Rectangle 66"/>
            <p:cNvSpPr/>
            <p:nvPr/>
          </p:nvSpPr>
          <p:spPr>
            <a:xfrm>
              <a:off x="3443549" y="2443757"/>
              <a:ext cx="1415772"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a:solidFill>
                    <a:schemeClr val="bg1"/>
                  </a:solidFill>
                  <a:latin typeface="Arial" panose="020B0604020202020204"/>
                  <a:ea typeface="微软雅黑" panose="020B0503020204020204" pitchFamily="34" charset="-122"/>
                  <a:sym typeface="Arial" panose="020B0604020202020204"/>
                </a:rPr>
                <a:t>输入标题</a:t>
              </a:r>
            </a:p>
          </p:txBody>
        </p:sp>
        <p:sp>
          <p:nvSpPr>
            <p:cNvPr id="73" name="Rectangle 66"/>
            <p:cNvSpPr/>
            <p:nvPr/>
          </p:nvSpPr>
          <p:spPr>
            <a:xfrm>
              <a:off x="5691328" y="2416382"/>
              <a:ext cx="1415772"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a:solidFill>
                    <a:schemeClr val="bg1"/>
                  </a:solidFill>
                  <a:latin typeface="Arial" panose="020B0604020202020204"/>
                  <a:ea typeface="微软雅黑" panose="020B0503020204020204" pitchFamily="34" charset="-122"/>
                  <a:sym typeface="Arial" panose="020B0604020202020204"/>
                </a:rPr>
                <a:t>输入标题</a:t>
              </a:r>
            </a:p>
          </p:txBody>
        </p:sp>
        <p:sp>
          <p:nvSpPr>
            <p:cNvPr id="74" name="Rectangle 66"/>
            <p:cNvSpPr/>
            <p:nvPr/>
          </p:nvSpPr>
          <p:spPr>
            <a:xfrm>
              <a:off x="7863562" y="2416381"/>
              <a:ext cx="1415772"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a:solidFill>
                    <a:schemeClr val="bg1"/>
                  </a:solidFill>
                  <a:latin typeface="Arial" panose="020B0604020202020204"/>
                  <a:ea typeface="微软雅黑" panose="020B0503020204020204" pitchFamily="34" charset="-122"/>
                  <a:sym typeface="Arial" panose="020B0604020202020204"/>
                </a:rPr>
                <a:t>输入标题</a:t>
              </a:r>
            </a:p>
          </p:txBody>
        </p:sp>
        <p:sp>
          <p:nvSpPr>
            <p:cNvPr id="75" name="Rectangle 66"/>
            <p:cNvSpPr/>
            <p:nvPr/>
          </p:nvSpPr>
          <p:spPr>
            <a:xfrm>
              <a:off x="10091264" y="2432580"/>
              <a:ext cx="1415772"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a:solidFill>
                    <a:schemeClr val="bg1"/>
                  </a:solidFill>
                  <a:latin typeface="Arial" panose="020B0604020202020204"/>
                  <a:ea typeface="微软雅黑" panose="020B0503020204020204" pitchFamily="34" charset="-122"/>
                  <a:sym typeface="Arial" panose="020B0604020202020204"/>
                </a:rPr>
                <a:t>输入标题</a:t>
              </a:r>
            </a:p>
          </p:txBody>
        </p:sp>
        <p:grpSp>
          <p:nvGrpSpPr>
            <p:cNvPr id="76" name="组合 75"/>
            <p:cNvGrpSpPr/>
            <p:nvPr/>
          </p:nvGrpSpPr>
          <p:grpSpPr>
            <a:xfrm>
              <a:off x="812751" y="4267561"/>
              <a:ext cx="2186723" cy="1393838"/>
              <a:chOff x="1360916" y="4048373"/>
              <a:chExt cx="2186723" cy="1393838"/>
            </a:xfrm>
          </p:grpSpPr>
          <p:sp>
            <p:nvSpPr>
              <p:cNvPr id="77" name="文本框 29"/>
              <p:cNvSpPr txBox="1"/>
              <p:nvPr/>
            </p:nvSpPr>
            <p:spPr>
              <a:xfrm>
                <a:off x="1360916" y="4048373"/>
                <a:ext cx="2055845"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mn-ea"/>
                    <a:sym typeface="Arial" panose="020B0604020202020204"/>
                  </a:rPr>
                  <a:t> 单击此处输入</a:t>
                </a:r>
                <a:endParaRPr lang="en-US" altLang="zh-CN" b="1">
                  <a:solidFill>
                    <a:srgbClr val="C00000"/>
                  </a:solidFill>
                  <a:latin typeface="+mn-ea"/>
                  <a:sym typeface="Arial" panose="020B0604020202020204"/>
                </a:endParaRPr>
              </a:p>
            </p:txBody>
          </p:sp>
          <p:sp>
            <p:nvSpPr>
              <p:cNvPr id="120" name="文本框 29"/>
              <p:cNvSpPr txBox="1"/>
              <p:nvPr/>
            </p:nvSpPr>
            <p:spPr>
              <a:xfrm>
                <a:off x="1360917" y="4380382"/>
                <a:ext cx="2186722" cy="1061829"/>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mn-ea"/>
                    <a:sym typeface="Arial" panose="020B0604020202020204"/>
                  </a:rPr>
                  <a:t>您的内容打在这里，或者通过复制您的文本后，在此框中选择粘选择只保留</a:t>
                </a:r>
                <a:endParaRPr lang="en-US" altLang="zh-CN" sz="3600">
                  <a:solidFill>
                    <a:srgbClr val="C00000"/>
                  </a:solidFill>
                  <a:latin typeface="+mn-ea"/>
                  <a:sym typeface="Arial" panose="020B0604020202020204"/>
                </a:endParaRPr>
              </a:p>
            </p:txBody>
          </p:sp>
        </p:grpSp>
        <p:grpSp>
          <p:nvGrpSpPr>
            <p:cNvPr id="121" name="组合 120"/>
            <p:cNvGrpSpPr/>
            <p:nvPr/>
          </p:nvGrpSpPr>
          <p:grpSpPr>
            <a:xfrm>
              <a:off x="3025707" y="4267561"/>
              <a:ext cx="2186723" cy="1393838"/>
              <a:chOff x="1360916" y="4048373"/>
              <a:chExt cx="2186723" cy="1393838"/>
            </a:xfrm>
          </p:grpSpPr>
          <p:sp>
            <p:nvSpPr>
              <p:cNvPr id="122" name="文本框 29"/>
              <p:cNvSpPr txBox="1"/>
              <p:nvPr/>
            </p:nvSpPr>
            <p:spPr>
              <a:xfrm>
                <a:off x="1360916" y="4048373"/>
                <a:ext cx="2055845"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mn-ea"/>
                    <a:sym typeface="Arial" panose="020B0604020202020204"/>
                  </a:rPr>
                  <a:t> 单击此处输入</a:t>
                </a:r>
                <a:endParaRPr lang="en-US" altLang="zh-CN" b="1">
                  <a:solidFill>
                    <a:srgbClr val="C00000"/>
                  </a:solidFill>
                  <a:latin typeface="+mn-ea"/>
                  <a:sym typeface="Arial" panose="020B0604020202020204"/>
                </a:endParaRPr>
              </a:p>
            </p:txBody>
          </p:sp>
          <p:sp>
            <p:nvSpPr>
              <p:cNvPr id="123" name="文本框 29"/>
              <p:cNvSpPr txBox="1"/>
              <p:nvPr/>
            </p:nvSpPr>
            <p:spPr>
              <a:xfrm>
                <a:off x="1360917" y="4380382"/>
                <a:ext cx="2186722" cy="1061829"/>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mn-ea"/>
                    <a:sym typeface="Arial" panose="020B0604020202020204"/>
                  </a:rPr>
                  <a:t>您的内容打在这里，或者通过复制您的文本后，在此框中选择粘选择只保留</a:t>
                </a:r>
                <a:endParaRPr lang="en-US" altLang="zh-CN" sz="3600">
                  <a:solidFill>
                    <a:srgbClr val="C00000"/>
                  </a:solidFill>
                  <a:latin typeface="+mn-ea"/>
                  <a:sym typeface="Arial" panose="020B0604020202020204"/>
                </a:endParaRPr>
              </a:p>
            </p:txBody>
          </p:sp>
        </p:grpSp>
        <p:grpSp>
          <p:nvGrpSpPr>
            <p:cNvPr id="124" name="组合 123"/>
            <p:cNvGrpSpPr/>
            <p:nvPr/>
          </p:nvGrpSpPr>
          <p:grpSpPr>
            <a:xfrm>
              <a:off x="5238663" y="4267561"/>
              <a:ext cx="2186723" cy="1393838"/>
              <a:chOff x="1360916" y="4048373"/>
              <a:chExt cx="2186723" cy="1393838"/>
            </a:xfrm>
          </p:grpSpPr>
          <p:sp>
            <p:nvSpPr>
              <p:cNvPr id="125" name="文本框 29"/>
              <p:cNvSpPr txBox="1"/>
              <p:nvPr/>
            </p:nvSpPr>
            <p:spPr>
              <a:xfrm>
                <a:off x="1360916" y="4048373"/>
                <a:ext cx="2055845"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mn-ea"/>
                    <a:sym typeface="Arial" panose="020B0604020202020204"/>
                  </a:rPr>
                  <a:t> 单击此处输入</a:t>
                </a:r>
                <a:endParaRPr lang="en-US" altLang="zh-CN" b="1">
                  <a:solidFill>
                    <a:srgbClr val="C00000"/>
                  </a:solidFill>
                  <a:latin typeface="+mn-ea"/>
                  <a:sym typeface="Arial" panose="020B0604020202020204"/>
                </a:endParaRPr>
              </a:p>
            </p:txBody>
          </p:sp>
          <p:sp>
            <p:nvSpPr>
              <p:cNvPr id="126" name="文本框 29"/>
              <p:cNvSpPr txBox="1"/>
              <p:nvPr/>
            </p:nvSpPr>
            <p:spPr>
              <a:xfrm>
                <a:off x="1360917" y="4380382"/>
                <a:ext cx="2186722" cy="1061829"/>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mn-ea"/>
                    <a:sym typeface="Arial" panose="020B0604020202020204"/>
                  </a:rPr>
                  <a:t>您的内容打在这里，或者通过复制您的文本后，在此框中选择粘选择只保留</a:t>
                </a:r>
                <a:endParaRPr lang="en-US" altLang="zh-CN" sz="3600">
                  <a:solidFill>
                    <a:srgbClr val="C00000"/>
                  </a:solidFill>
                  <a:latin typeface="+mn-ea"/>
                  <a:sym typeface="Arial" panose="020B0604020202020204"/>
                </a:endParaRPr>
              </a:p>
            </p:txBody>
          </p:sp>
        </p:grpSp>
        <p:grpSp>
          <p:nvGrpSpPr>
            <p:cNvPr id="127" name="组合 126"/>
            <p:cNvGrpSpPr/>
            <p:nvPr/>
          </p:nvGrpSpPr>
          <p:grpSpPr>
            <a:xfrm>
              <a:off x="7451619" y="4267561"/>
              <a:ext cx="2186723" cy="1393838"/>
              <a:chOff x="1360916" y="4048373"/>
              <a:chExt cx="2186723" cy="1393838"/>
            </a:xfrm>
          </p:grpSpPr>
          <p:sp>
            <p:nvSpPr>
              <p:cNvPr id="128" name="文本框 29"/>
              <p:cNvSpPr txBox="1"/>
              <p:nvPr/>
            </p:nvSpPr>
            <p:spPr>
              <a:xfrm>
                <a:off x="1360916" y="4048373"/>
                <a:ext cx="2055845"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mn-ea"/>
                    <a:sym typeface="Arial" panose="020B0604020202020204"/>
                  </a:rPr>
                  <a:t> 单击此处输入</a:t>
                </a:r>
                <a:endParaRPr lang="en-US" altLang="zh-CN" b="1">
                  <a:solidFill>
                    <a:srgbClr val="C00000"/>
                  </a:solidFill>
                  <a:latin typeface="+mn-ea"/>
                  <a:sym typeface="Arial" panose="020B0604020202020204"/>
                </a:endParaRPr>
              </a:p>
            </p:txBody>
          </p:sp>
          <p:sp>
            <p:nvSpPr>
              <p:cNvPr id="129" name="文本框 29"/>
              <p:cNvSpPr txBox="1"/>
              <p:nvPr/>
            </p:nvSpPr>
            <p:spPr>
              <a:xfrm>
                <a:off x="1360917" y="4380382"/>
                <a:ext cx="2186722" cy="1061829"/>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mn-ea"/>
                    <a:sym typeface="Arial" panose="020B0604020202020204"/>
                  </a:rPr>
                  <a:t>您的内容打在这里，或者通过复制您的文本后，在此框中选择粘选择只保留</a:t>
                </a:r>
                <a:endParaRPr lang="en-US" altLang="zh-CN" sz="3600">
                  <a:solidFill>
                    <a:srgbClr val="C00000"/>
                  </a:solidFill>
                  <a:latin typeface="+mn-ea"/>
                  <a:sym typeface="Arial" panose="020B0604020202020204"/>
                </a:endParaRPr>
              </a:p>
            </p:txBody>
          </p:sp>
        </p:grpSp>
        <p:grpSp>
          <p:nvGrpSpPr>
            <p:cNvPr id="130" name="组合 129"/>
            <p:cNvGrpSpPr/>
            <p:nvPr/>
          </p:nvGrpSpPr>
          <p:grpSpPr>
            <a:xfrm>
              <a:off x="9664573" y="4267561"/>
              <a:ext cx="2186723" cy="1393838"/>
              <a:chOff x="1360916" y="4048373"/>
              <a:chExt cx="2186723" cy="1393838"/>
            </a:xfrm>
          </p:grpSpPr>
          <p:sp>
            <p:nvSpPr>
              <p:cNvPr id="131" name="文本框 29"/>
              <p:cNvSpPr txBox="1"/>
              <p:nvPr/>
            </p:nvSpPr>
            <p:spPr>
              <a:xfrm>
                <a:off x="1360916" y="4048373"/>
                <a:ext cx="2055845"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mn-ea"/>
                    <a:sym typeface="Arial" panose="020B0604020202020204"/>
                  </a:rPr>
                  <a:t> 单击此处输入</a:t>
                </a:r>
                <a:endParaRPr lang="en-US" altLang="zh-CN" b="1">
                  <a:solidFill>
                    <a:srgbClr val="C00000"/>
                  </a:solidFill>
                  <a:latin typeface="+mn-ea"/>
                  <a:sym typeface="Arial" panose="020B0604020202020204"/>
                </a:endParaRPr>
              </a:p>
            </p:txBody>
          </p:sp>
          <p:sp>
            <p:nvSpPr>
              <p:cNvPr id="132" name="文本框 29"/>
              <p:cNvSpPr txBox="1"/>
              <p:nvPr/>
            </p:nvSpPr>
            <p:spPr>
              <a:xfrm>
                <a:off x="1360917" y="4380382"/>
                <a:ext cx="2186722" cy="1061829"/>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mn-ea"/>
                    <a:sym typeface="Arial" panose="020B0604020202020204"/>
                  </a:rPr>
                  <a:t>您的内容打在这里，或者通过复制您的文本后，在此框中选择粘选择只保留</a:t>
                </a:r>
                <a:endParaRPr lang="en-US" altLang="zh-CN" sz="3600">
                  <a:solidFill>
                    <a:srgbClr val="C00000"/>
                  </a:solidFill>
                  <a:latin typeface="+mn-ea"/>
                  <a:sym typeface="Arial" panose="020B0604020202020204"/>
                </a:endParaRPr>
              </a:p>
            </p:txBody>
          </p:sp>
        </p:grpSp>
      </p:grpSp>
      <p:sp>
        <p:nvSpPr>
          <p:cNvPr id="9"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900730" y="2032402"/>
            <a:ext cx="6975570" cy="2696347"/>
            <a:chOff x="3198221" y="1903557"/>
            <a:chExt cx="6975570" cy="2696347"/>
          </a:xfrm>
        </p:grpSpPr>
        <p:sp>
          <p:nvSpPr>
            <p:cNvPr id="13" name="矩形 259"/>
            <p:cNvSpPr>
              <a:spLocks noChangeArrowheads="1"/>
            </p:cNvSpPr>
            <p:nvPr/>
          </p:nvSpPr>
          <p:spPr bwMode="auto">
            <a:xfrm>
              <a:off x="6915594" y="2145407"/>
              <a:ext cx="325819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b="1" cap="all" spc="300">
                  <a:ln w="19050">
                    <a:noFill/>
                  </a:ln>
                  <a:solidFill>
                    <a:srgbClr val="C00000"/>
                  </a:solidFill>
                  <a:cs typeface="Arial" panose="020B0604020202020204" pitchFamily="34" charset="0"/>
                </a:rPr>
                <a:t>感谢聆听批评指导</a:t>
              </a:r>
              <a:endParaRPr lang="zh-CN" altLang="en-US" b="1" cap="all" spc="300">
                <a:ln w="19050">
                  <a:noFill/>
                </a:ln>
                <a:solidFill>
                  <a:srgbClr val="C00000"/>
                </a:solidFill>
                <a:cs typeface="Arial" panose="020B0604020202020204" pitchFamily="34" charset="0"/>
              </a:endParaRPr>
            </a:p>
          </p:txBody>
        </p:sp>
        <p:cxnSp>
          <p:nvCxnSpPr>
            <p:cNvPr id="14" name="直接连接符 13"/>
            <p:cNvCxnSpPr/>
            <p:nvPr/>
          </p:nvCxnSpPr>
          <p:spPr>
            <a:xfrm>
              <a:off x="3268238" y="4048231"/>
              <a:ext cx="681831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矩形 259"/>
            <p:cNvSpPr>
              <a:spLocks noChangeArrowheads="1"/>
            </p:cNvSpPr>
            <p:nvPr/>
          </p:nvSpPr>
          <p:spPr bwMode="auto">
            <a:xfrm>
              <a:off x="3339678" y="4076684"/>
              <a:ext cx="6627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cap="all">
                  <a:ln w="19050">
                    <a:noFill/>
                  </a:ln>
                  <a:solidFill>
                    <a:srgbClr val="C00000"/>
                  </a:solidFill>
                  <a:latin typeface="Impact" panose="020B0806030902050204" pitchFamily="34" charset="0"/>
                  <a:cs typeface="Arial" panose="020B0604020202020204" pitchFamily="34" charset="0"/>
                </a:rPr>
                <a:t>Thank you to listen to criticism guidance</a:t>
              </a:r>
              <a:endParaRPr lang="zh-CN" altLang="en-US" sz="2800" cap="all">
                <a:ln w="19050">
                  <a:noFill/>
                </a:ln>
                <a:solidFill>
                  <a:srgbClr val="C00000"/>
                </a:solidFill>
                <a:latin typeface="Impact" panose="020B0806030902050204" pitchFamily="34" charset="0"/>
                <a:cs typeface="Arial" panose="020B0604020202020204" pitchFamily="34" charset="0"/>
              </a:endParaRPr>
            </a:p>
          </p:txBody>
        </p:sp>
        <p:sp>
          <p:nvSpPr>
            <p:cNvPr id="16" name="矩形 259"/>
            <p:cNvSpPr>
              <a:spLocks noChangeArrowheads="1"/>
            </p:cNvSpPr>
            <p:nvPr/>
          </p:nvSpPr>
          <p:spPr bwMode="auto">
            <a:xfrm>
              <a:off x="3198221" y="1903557"/>
              <a:ext cx="3888432" cy="221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3800" cap="all" spc="300">
                  <a:ln w="19050">
                    <a:noFill/>
                  </a:ln>
                  <a:solidFill>
                    <a:srgbClr val="C00000"/>
                  </a:solidFill>
                  <a:latin typeface="Impact" panose="020B0806030902050204" pitchFamily="34" charset="0"/>
                  <a:cs typeface="Arial" panose="020B0604020202020204" pitchFamily="34" charset="0"/>
                </a:rPr>
                <a:t>202X</a:t>
              </a:r>
              <a:endParaRPr lang="zh-CN" altLang="en-US" sz="13800" cap="all" spc="300">
                <a:ln w="19050">
                  <a:noFill/>
                </a:ln>
                <a:solidFill>
                  <a:srgbClr val="C00000"/>
                </a:solidFill>
                <a:latin typeface="Impact" panose="020B080603090205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04180" y="2428875"/>
            <a:ext cx="1778844" cy="1778842"/>
            <a:chOff x="1592623" y="1723873"/>
            <a:chExt cx="1956689" cy="1956687"/>
          </a:xfrm>
        </p:grpSpPr>
        <p:sp>
          <p:nvSpPr>
            <p:cNvPr id="3" name="圆角矩形 2"/>
            <p:cNvSpPr/>
            <p:nvPr/>
          </p:nvSpPr>
          <p:spPr>
            <a:xfrm>
              <a:off x="1592623" y="1723873"/>
              <a:ext cx="1956689" cy="1956687"/>
            </a:xfrm>
            <a:prstGeom prst="roundRect">
              <a:avLst>
                <a:gd name="adj" fmla="val 7578"/>
              </a:avLst>
            </a:prstGeom>
            <a:gradFill>
              <a:gsLst>
                <a:gs pos="0">
                  <a:srgbClr val="FFE897"/>
                </a:gs>
                <a:gs pos="100000">
                  <a:srgbClr val="FFCD5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4" name="矩形 3"/>
            <p:cNvSpPr/>
            <p:nvPr/>
          </p:nvSpPr>
          <p:spPr>
            <a:xfrm>
              <a:off x="1709192" y="2015542"/>
              <a:ext cx="1723550" cy="1015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rPr>
                <a:t>目录</a:t>
              </a:r>
            </a:p>
          </p:txBody>
        </p:sp>
        <p:sp>
          <p:nvSpPr>
            <p:cNvPr id="5" name="矩形 4"/>
            <p:cNvSpPr/>
            <p:nvPr/>
          </p:nvSpPr>
          <p:spPr>
            <a:xfrm>
              <a:off x="1771710" y="2963666"/>
              <a:ext cx="1598515"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solidFill>
                    <a:srgbClr val="C00000"/>
                  </a:solidFill>
                  <a:latin typeface="微软雅黑" panose="020B0503020204020204" pitchFamily="34" charset="-122"/>
                  <a:ea typeface="微软雅黑" panose="020B0503020204020204" pitchFamily="34" charset="-122"/>
                </a:rPr>
                <a:t>CONTENTS</a:t>
              </a:r>
              <a:endParaRPr lang="zh-CN" altLang="en-US" sz="1600" b="1">
                <a:solidFill>
                  <a:srgbClr val="C00000"/>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725135" y="1856385"/>
              <a:ext cx="1691665" cy="1691663"/>
            </a:xfrm>
            <a:prstGeom prst="roundRect">
              <a:avLst>
                <a:gd name="adj" fmla="val 4289"/>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802793" y="1439408"/>
            <a:ext cx="5625344" cy="684000"/>
            <a:chOff x="3615639" y="1226737"/>
            <a:chExt cx="5625344" cy="684000"/>
          </a:xfrm>
        </p:grpSpPr>
        <p:sp>
          <p:nvSpPr>
            <p:cNvPr id="8" name="圆角矩形 7"/>
            <p:cNvSpPr/>
            <p:nvPr/>
          </p:nvSpPr>
          <p:spPr>
            <a:xfrm>
              <a:off x="3615639" y="1226737"/>
              <a:ext cx="5625344" cy="684000"/>
            </a:xfrm>
            <a:prstGeom prst="roundRect">
              <a:avLst>
                <a:gd name="adj" fmla="val 9756"/>
              </a:avLst>
            </a:prstGeom>
            <a:gradFill>
              <a:gsLst>
                <a:gs pos="0">
                  <a:srgbClr val="FFE897"/>
                </a:gs>
                <a:gs pos="100000">
                  <a:srgbClr val="FFCD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圆角矩形 9"/>
            <p:cNvSpPr/>
            <p:nvPr/>
          </p:nvSpPr>
          <p:spPr>
            <a:xfrm>
              <a:off x="3694012" y="1290973"/>
              <a:ext cx="558637" cy="555527"/>
            </a:xfrm>
            <a:prstGeom prst="roundRect">
              <a:avLst>
                <a:gd name="adj" fmla="val 10205"/>
              </a:avLst>
            </a:prstGeom>
            <a:gradFill>
              <a:gsLst>
                <a:gs pos="0">
                  <a:srgbClr val="C00000"/>
                </a:gs>
                <a:gs pos="100000">
                  <a:srgbClr val="7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5"/>
            <p:cNvSpPr txBox="1">
              <a:spLocks noChangeArrowheads="1"/>
            </p:cNvSpPr>
            <p:nvPr/>
          </p:nvSpPr>
          <p:spPr bwMode="auto">
            <a:xfrm>
              <a:off x="4331022" y="1312471"/>
              <a:ext cx="4597871" cy="495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800"/>
                <a:t>请在此输入第一章标题</a:t>
              </a:r>
            </a:p>
          </p:txBody>
        </p:sp>
        <p:sp>
          <p:nvSpPr>
            <p:cNvPr id="9" name="矩形 8"/>
            <p:cNvSpPr/>
            <p:nvPr/>
          </p:nvSpPr>
          <p:spPr>
            <a:xfrm>
              <a:off x="3701460" y="1298399"/>
              <a:ext cx="543739" cy="523220"/>
            </a:xfrm>
            <a:prstGeom prst="rect">
              <a:avLst/>
            </a:prstGeom>
          </p:spPr>
          <p:txBody>
            <a:bodyPr wrap="none" anchor="ctr">
              <a:spAutoFit/>
            </a:bodyPr>
            <a:lstStyle/>
            <a:p>
              <a:pPr algn="ctr" fontAlgn="base">
                <a:spcBef>
                  <a:spcPct val="0"/>
                </a:spcBef>
                <a:spcAft>
                  <a:spcPct val="0"/>
                </a:spcAft>
                <a:buFont typeface="Arial" panose="020B0604020202020204" pitchFamily="34" charset="0"/>
                <a:buNone/>
              </a:pPr>
              <a:r>
                <a:rPr lang="zh-CN" altLang="en-US" sz="2800" b="1">
                  <a:gradFill>
                    <a:gsLst>
                      <a:gs pos="0">
                        <a:srgbClr val="FFE897"/>
                      </a:gs>
                      <a:gs pos="100000">
                        <a:srgbClr val="FFCD51"/>
                      </a:gs>
                    </a:gsLst>
                    <a:lin ang="5400000" scaled="1"/>
                  </a:gradFill>
                  <a:latin typeface="微软雅黑" panose="020B0503020204020204" pitchFamily="34" charset="-122"/>
                  <a:ea typeface="微软雅黑" panose="020B0503020204020204" pitchFamily="34" charset="-122"/>
                </a:rPr>
                <a:t>壹</a:t>
              </a:r>
            </a:p>
          </p:txBody>
        </p:sp>
      </p:grpSp>
      <p:grpSp>
        <p:nvGrpSpPr>
          <p:cNvPr id="12" name="组合 11"/>
          <p:cNvGrpSpPr/>
          <p:nvPr/>
        </p:nvGrpSpPr>
        <p:grpSpPr>
          <a:xfrm>
            <a:off x="3802793" y="2459958"/>
            <a:ext cx="5625344" cy="684000"/>
            <a:chOff x="3615639" y="1226737"/>
            <a:chExt cx="5625344" cy="684000"/>
          </a:xfrm>
        </p:grpSpPr>
        <p:sp>
          <p:nvSpPr>
            <p:cNvPr id="13" name="圆角矩形 12"/>
            <p:cNvSpPr/>
            <p:nvPr/>
          </p:nvSpPr>
          <p:spPr>
            <a:xfrm>
              <a:off x="3615639" y="1226737"/>
              <a:ext cx="5625344" cy="684000"/>
            </a:xfrm>
            <a:prstGeom prst="roundRect">
              <a:avLst>
                <a:gd name="adj" fmla="val 9756"/>
              </a:avLst>
            </a:prstGeom>
            <a:gradFill>
              <a:gsLst>
                <a:gs pos="0">
                  <a:srgbClr val="FFE897"/>
                </a:gs>
                <a:gs pos="100000">
                  <a:srgbClr val="FFCD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圆角矩形 13"/>
            <p:cNvSpPr/>
            <p:nvPr/>
          </p:nvSpPr>
          <p:spPr>
            <a:xfrm>
              <a:off x="3694012" y="1290973"/>
              <a:ext cx="558637" cy="555527"/>
            </a:xfrm>
            <a:prstGeom prst="roundRect">
              <a:avLst>
                <a:gd name="adj" fmla="val 10205"/>
              </a:avLst>
            </a:prstGeom>
            <a:gradFill>
              <a:gsLst>
                <a:gs pos="0">
                  <a:srgbClr val="C00000"/>
                </a:gs>
                <a:gs pos="100000">
                  <a:srgbClr val="7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05"/>
            <p:cNvSpPr txBox="1">
              <a:spLocks noChangeArrowheads="1"/>
            </p:cNvSpPr>
            <p:nvPr/>
          </p:nvSpPr>
          <p:spPr bwMode="auto">
            <a:xfrm>
              <a:off x="4331022" y="1312471"/>
              <a:ext cx="4597871" cy="495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800"/>
                <a:t>请在此输入第二章标题</a:t>
              </a:r>
            </a:p>
          </p:txBody>
        </p:sp>
        <p:sp>
          <p:nvSpPr>
            <p:cNvPr id="16" name="矩形 15"/>
            <p:cNvSpPr/>
            <p:nvPr/>
          </p:nvSpPr>
          <p:spPr>
            <a:xfrm>
              <a:off x="3701459" y="1298399"/>
              <a:ext cx="543740" cy="523220"/>
            </a:xfrm>
            <a:prstGeom prst="rect">
              <a:avLst/>
            </a:prstGeom>
          </p:spPr>
          <p:txBody>
            <a:bodyPr wrap="none" anchor="ctr">
              <a:spAutoFit/>
            </a:bodyPr>
            <a:lstStyle/>
            <a:p>
              <a:pPr algn="ctr" fontAlgn="base">
                <a:spcBef>
                  <a:spcPct val="0"/>
                </a:spcBef>
                <a:spcAft>
                  <a:spcPct val="0"/>
                </a:spcAft>
                <a:buFont typeface="Arial" panose="020B0604020202020204" pitchFamily="34" charset="0"/>
                <a:buNone/>
              </a:pPr>
              <a:r>
                <a:rPr lang="zh-CN" altLang="en-US" sz="2800" b="1">
                  <a:gradFill>
                    <a:gsLst>
                      <a:gs pos="0">
                        <a:srgbClr val="FFE897"/>
                      </a:gs>
                      <a:gs pos="100000">
                        <a:srgbClr val="FFCD51"/>
                      </a:gs>
                    </a:gsLst>
                    <a:lin ang="5400000" scaled="1"/>
                  </a:gradFill>
                  <a:latin typeface="微软雅黑" panose="020B0503020204020204" pitchFamily="34" charset="-122"/>
                  <a:ea typeface="微软雅黑" panose="020B0503020204020204" pitchFamily="34" charset="-122"/>
                </a:rPr>
                <a:t>贰</a:t>
              </a:r>
            </a:p>
          </p:txBody>
        </p:sp>
      </p:grpSp>
      <p:grpSp>
        <p:nvGrpSpPr>
          <p:cNvPr id="17" name="组合 16"/>
          <p:cNvGrpSpPr/>
          <p:nvPr/>
        </p:nvGrpSpPr>
        <p:grpSpPr>
          <a:xfrm>
            <a:off x="3802793" y="3486571"/>
            <a:ext cx="5625344" cy="684000"/>
            <a:chOff x="3615639" y="1226737"/>
            <a:chExt cx="5625344" cy="684000"/>
          </a:xfrm>
        </p:grpSpPr>
        <p:sp>
          <p:nvSpPr>
            <p:cNvPr id="18" name="圆角矩形 17"/>
            <p:cNvSpPr/>
            <p:nvPr/>
          </p:nvSpPr>
          <p:spPr>
            <a:xfrm>
              <a:off x="3615639" y="1226737"/>
              <a:ext cx="5625344" cy="684000"/>
            </a:xfrm>
            <a:prstGeom prst="roundRect">
              <a:avLst>
                <a:gd name="adj" fmla="val 9756"/>
              </a:avLst>
            </a:prstGeom>
            <a:gradFill>
              <a:gsLst>
                <a:gs pos="0">
                  <a:srgbClr val="FFE897"/>
                </a:gs>
                <a:gs pos="100000">
                  <a:srgbClr val="FFCD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3694012" y="1290973"/>
              <a:ext cx="558637" cy="555527"/>
            </a:xfrm>
            <a:prstGeom prst="roundRect">
              <a:avLst>
                <a:gd name="adj" fmla="val 10205"/>
              </a:avLst>
            </a:prstGeom>
            <a:gradFill>
              <a:gsLst>
                <a:gs pos="0">
                  <a:srgbClr val="C00000"/>
                </a:gs>
                <a:gs pos="100000">
                  <a:srgbClr val="7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05"/>
            <p:cNvSpPr txBox="1">
              <a:spLocks noChangeArrowheads="1"/>
            </p:cNvSpPr>
            <p:nvPr/>
          </p:nvSpPr>
          <p:spPr bwMode="auto">
            <a:xfrm>
              <a:off x="4331022" y="1312471"/>
              <a:ext cx="4597871" cy="495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800"/>
                <a:t>请在此输入第三章标题</a:t>
              </a:r>
            </a:p>
          </p:txBody>
        </p:sp>
        <p:sp>
          <p:nvSpPr>
            <p:cNvPr id="21" name="矩形 20"/>
            <p:cNvSpPr/>
            <p:nvPr/>
          </p:nvSpPr>
          <p:spPr>
            <a:xfrm>
              <a:off x="3701460" y="1298399"/>
              <a:ext cx="543739" cy="523220"/>
            </a:xfrm>
            <a:prstGeom prst="rect">
              <a:avLst/>
            </a:prstGeom>
          </p:spPr>
          <p:txBody>
            <a:bodyPr wrap="none" anchor="ctr">
              <a:spAutoFit/>
            </a:bodyPr>
            <a:lstStyle/>
            <a:p>
              <a:pPr algn="ctr" fontAlgn="base">
                <a:spcBef>
                  <a:spcPct val="0"/>
                </a:spcBef>
                <a:spcAft>
                  <a:spcPct val="0"/>
                </a:spcAft>
                <a:buFont typeface="Arial" panose="020B0604020202020204" pitchFamily="34" charset="0"/>
                <a:buNone/>
              </a:pPr>
              <a:r>
                <a:rPr lang="zh-CN" altLang="en-US" sz="2800" b="1">
                  <a:gradFill>
                    <a:gsLst>
                      <a:gs pos="0">
                        <a:srgbClr val="FFE897"/>
                      </a:gs>
                      <a:gs pos="100000">
                        <a:srgbClr val="FFCD51"/>
                      </a:gs>
                    </a:gsLst>
                    <a:lin ang="5400000" scaled="1"/>
                  </a:gradFill>
                  <a:latin typeface="微软雅黑" panose="020B0503020204020204" pitchFamily="34" charset="-122"/>
                  <a:ea typeface="微软雅黑" panose="020B0503020204020204" pitchFamily="34" charset="-122"/>
                </a:rPr>
                <a:t>叁</a:t>
              </a:r>
            </a:p>
          </p:txBody>
        </p:sp>
      </p:grpSp>
      <p:grpSp>
        <p:nvGrpSpPr>
          <p:cNvPr id="22" name="组合 21"/>
          <p:cNvGrpSpPr/>
          <p:nvPr/>
        </p:nvGrpSpPr>
        <p:grpSpPr>
          <a:xfrm>
            <a:off x="3802793" y="4513184"/>
            <a:ext cx="5625344" cy="684000"/>
            <a:chOff x="3615639" y="1226737"/>
            <a:chExt cx="5625344" cy="684000"/>
          </a:xfrm>
        </p:grpSpPr>
        <p:sp>
          <p:nvSpPr>
            <p:cNvPr id="23" name="圆角矩形 22"/>
            <p:cNvSpPr/>
            <p:nvPr/>
          </p:nvSpPr>
          <p:spPr>
            <a:xfrm>
              <a:off x="3615639" y="1226737"/>
              <a:ext cx="5625344" cy="684000"/>
            </a:xfrm>
            <a:prstGeom prst="roundRect">
              <a:avLst>
                <a:gd name="adj" fmla="val 9756"/>
              </a:avLst>
            </a:prstGeom>
            <a:gradFill>
              <a:gsLst>
                <a:gs pos="0">
                  <a:srgbClr val="FFE897"/>
                </a:gs>
                <a:gs pos="100000">
                  <a:srgbClr val="FFCD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圆角矩形 23"/>
            <p:cNvSpPr/>
            <p:nvPr/>
          </p:nvSpPr>
          <p:spPr>
            <a:xfrm>
              <a:off x="3694012" y="1290973"/>
              <a:ext cx="558637" cy="555527"/>
            </a:xfrm>
            <a:prstGeom prst="roundRect">
              <a:avLst>
                <a:gd name="adj" fmla="val 10205"/>
              </a:avLst>
            </a:prstGeom>
            <a:gradFill>
              <a:gsLst>
                <a:gs pos="0">
                  <a:srgbClr val="C00000"/>
                </a:gs>
                <a:gs pos="100000">
                  <a:srgbClr val="7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05"/>
            <p:cNvSpPr txBox="1">
              <a:spLocks noChangeArrowheads="1"/>
            </p:cNvSpPr>
            <p:nvPr/>
          </p:nvSpPr>
          <p:spPr bwMode="auto">
            <a:xfrm>
              <a:off x="4331022" y="1312471"/>
              <a:ext cx="4597871" cy="495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800"/>
                <a:t>请在此输入第四章标题</a:t>
              </a:r>
            </a:p>
          </p:txBody>
        </p:sp>
        <p:sp>
          <p:nvSpPr>
            <p:cNvPr id="26" name="矩形 25"/>
            <p:cNvSpPr/>
            <p:nvPr/>
          </p:nvSpPr>
          <p:spPr>
            <a:xfrm>
              <a:off x="3701460" y="1298399"/>
              <a:ext cx="543739" cy="523220"/>
            </a:xfrm>
            <a:prstGeom prst="rect">
              <a:avLst/>
            </a:prstGeom>
          </p:spPr>
          <p:txBody>
            <a:bodyPr wrap="none" anchor="ctr">
              <a:spAutoFit/>
            </a:bodyPr>
            <a:lstStyle/>
            <a:p>
              <a:pPr algn="ctr" fontAlgn="base">
                <a:spcBef>
                  <a:spcPct val="0"/>
                </a:spcBef>
                <a:spcAft>
                  <a:spcPct val="0"/>
                </a:spcAft>
                <a:buFont typeface="Arial" panose="020B0604020202020204" pitchFamily="34" charset="0"/>
                <a:buNone/>
              </a:pPr>
              <a:r>
                <a:rPr lang="zh-CN" altLang="en-US" sz="2800" b="1">
                  <a:gradFill>
                    <a:gsLst>
                      <a:gs pos="0">
                        <a:srgbClr val="FFE897"/>
                      </a:gs>
                      <a:gs pos="100000">
                        <a:srgbClr val="FFCD51"/>
                      </a:gs>
                    </a:gsLst>
                    <a:lin ang="5400000" scaled="1"/>
                  </a:gradFill>
                  <a:latin typeface="微软雅黑" panose="020B0503020204020204" pitchFamily="34" charset="-122"/>
                  <a:ea typeface="微软雅黑" panose="020B0503020204020204" pitchFamily="34" charset="-122"/>
                </a:rPr>
                <a:t>肆</a:t>
              </a:r>
            </a:p>
          </p:txBody>
        </p:sp>
      </p:grpSp>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80" y="5948680"/>
            <a:ext cx="1217295" cy="1085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03" y="303957"/>
            <a:ext cx="1947526" cy="1314580"/>
          </a:xfrm>
          <a:prstGeom prst="rect">
            <a:avLst/>
          </a:prstGeom>
        </p:spPr>
      </p:pic>
      <p:grpSp>
        <p:nvGrpSpPr>
          <p:cNvPr id="5" name="组合 4"/>
          <p:cNvGrpSpPr/>
          <p:nvPr/>
        </p:nvGrpSpPr>
        <p:grpSpPr>
          <a:xfrm>
            <a:off x="5600392" y="1877695"/>
            <a:ext cx="1550244" cy="1550242"/>
            <a:chOff x="1592623" y="1723873"/>
            <a:chExt cx="1956689" cy="1956687"/>
          </a:xfrm>
        </p:grpSpPr>
        <p:sp>
          <p:nvSpPr>
            <p:cNvPr id="6" name="圆角矩形 5"/>
            <p:cNvSpPr/>
            <p:nvPr/>
          </p:nvSpPr>
          <p:spPr>
            <a:xfrm>
              <a:off x="1592623" y="1723873"/>
              <a:ext cx="1956689" cy="1956687"/>
            </a:xfrm>
            <a:prstGeom prst="roundRect">
              <a:avLst>
                <a:gd name="adj" fmla="val 7578"/>
              </a:avLst>
            </a:prstGeom>
            <a:gradFill>
              <a:gsLst>
                <a:gs pos="0">
                  <a:srgbClr val="FFE897"/>
                </a:gs>
                <a:gs pos="100000">
                  <a:srgbClr val="FFCD5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7" name="矩形 6"/>
            <p:cNvSpPr/>
            <p:nvPr/>
          </p:nvSpPr>
          <p:spPr>
            <a:xfrm>
              <a:off x="1709192" y="2194385"/>
              <a:ext cx="1723550" cy="1015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rPr>
                <a:t>壹</a:t>
              </a:r>
            </a:p>
          </p:txBody>
        </p:sp>
        <p:sp>
          <p:nvSpPr>
            <p:cNvPr id="8" name="圆角矩形 7"/>
            <p:cNvSpPr/>
            <p:nvPr/>
          </p:nvSpPr>
          <p:spPr>
            <a:xfrm>
              <a:off x="1725135" y="1856385"/>
              <a:ext cx="1691665" cy="1691663"/>
            </a:xfrm>
            <a:prstGeom prst="roundRect">
              <a:avLst>
                <a:gd name="adj" fmla="val 4289"/>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318683" y="3800714"/>
            <a:ext cx="6113660" cy="684000"/>
            <a:chOff x="3371481" y="1226737"/>
            <a:chExt cx="6113660" cy="684000"/>
          </a:xfrm>
        </p:grpSpPr>
        <p:sp>
          <p:nvSpPr>
            <p:cNvPr id="10" name="圆角矩形 9"/>
            <p:cNvSpPr/>
            <p:nvPr/>
          </p:nvSpPr>
          <p:spPr>
            <a:xfrm>
              <a:off x="3371481" y="1226737"/>
              <a:ext cx="6113660" cy="684000"/>
            </a:xfrm>
            <a:prstGeom prst="roundRect">
              <a:avLst>
                <a:gd name="adj" fmla="val 10870"/>
              </a:avLst>
            </a:prstGeom>
            <a:gradFill>
              <a:gsLst>
                <a:gs pos="0">
                  <a:srgbClr val="FFE897"/>
                </a:gs>
                <a:gs pos="100000">
                  <a:srgbClr val="FFCD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05"/>
            <p:cNvSpPr txBox="1">
              <a:spLocks noChangeArrowheads="1"/>
            </p:cNvSpPr>
            <p:nvPr/>
          </p:nvSpPr>
          <p:spPr bwMode="auto">
            <a:xfrm>
              <a:off x="4129375" y="1321199"/>
              <a:ext cx="4597871" cy="495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6000" b="1">
                  <a:gradFill>
                    <a:gsLst>
                      <a:gs pos="0">
                        <a:srgbClr val="C00000"/>
                      </a:gs>
                      <a:gs pos="100000">
                        <a:srgbClr val="8E0000"/>
                      </a:gs>
                    </a:gsLst>
                    <a:lin ang="5400000" scaled="1"/>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200"/>
                <a:t>请在此输入第一章标题</a:t>
              </a: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 y="5948680"/>
            <a:ext cx="1217295" cy="1085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6"/>
          <p:cNvSpPr/>
          <p:nvPr/>
        </p:nvSpPr>
        <p:spPr>
          <a:xfrm>
            <a:off x="1743075" y="1862415"/>
            <a:ext cx="12192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ea"/>
              <a:cs typeface="+mn-cs"/>
            </a:endParaRPr>
          </a:p>
        </p:txBody>
      </p:sp>
      <p:cxnSp>
        <p:nvCxnSpPr>
          <p:cNvPr id="103" name="576"/>
          <p:cNvCxnSpPr/>
          <p:nvPr/>
        </p:nvCxnSpPr>
        <p:spPr>
          <a:xfrm>
            <a:off x="3184525" y="3240365"/>
            <a:ext cx="303212"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4" name="56"/>
          <p:cNvSpPr/>
          <p:nvPr/>
        </p:nvSpPr>
        <p:spPr>
          <a:xfrm>
            <a:off x="3792537" y="1868765"/>
            <a:ext cx="12192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rgbClr val="7ACDEF"/>
              </a:solidFill>
              <a:effectLst/>
              <a:uLnTx/>
              <a:uFillTx/>
              <a:latin typeface="+mn-ea"/>
              <a:cs typeface="+mn-cs"/>
            </a:endParaRPr>
          </a:p>
        </p:txBody>
      </p:sp>
      <p:cxnSp>
        <p:nvCxnSpPr>
          <p:cNvPr id="105" name="67"/>
          <p:cNvCxnSpPr/>
          <p:nvPr/>
        </p:nvCxnSpPr>
        <p:spPr>
          <a:xfrm>
            <a:off x="5214937" y="3240365"/>
            <a:ext cx="3048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6" name="75"/>
          <p:cNvSpPr/>
          <p:nvPr/>
        </p:nvSpPr>
        <p:spPr>
          <a:xfrm>
            <a:off x="5807075" y="1816378"/>
            <a:ext cx="12192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ea"/>
              <a:cs typeface="+mn-cs"/>
            </a:endParaRPr>
          </a:p>
        </p:txBody>
      </p:sp>
      <p:cxnSp>
        <p:nvCxnSpPr>
          <p:cNvPr id="107" name="567"/>
          <p:cNvCxnSpPr/>
          <p:nvPr/>
        </p:nvCxnSpPr>
        <p:spPr>
          <a:xfrm>
            <a:off x="7246937" y="3224490"/>
            <a:ext cx="3048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8" name="64"/>
          <p:cNvSpPr/>
          <p:nvPr/>
        </p:nvSpPr>
        <p:spPr>
          <a:xfrm>
            <a:off x="7856537" y="1868765"/>
            <a:ext cx="12192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rgbClr val="7ACDEF"/>
              </a:solidFill>
              <a:effectLst/>
              <a:uLnTx/>
              <a:uFillTx/>
              <a:latin typeface="+mn-ea"/>
              <a:cs typeface="+mn-cs"/>
            </a:endParaRPr>
          </a:p>
        </p:txBody>
      </p:sp>
      <p:cxnSp>
        <p:nvCxnSpPr>
          <p:cNvPr id="109" name="57"/>
          <p:cNvCxnSpPr/>
          <p:nvPr/>
        </p:nvCxnSpPr>
        <p:spPr>
          <a:xfrm>
            <a:off x="9278937" y="3224490"/>
            <a:ext cx="303213"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0" name="546"/>
          <p:cNvSpPr/>
          <p:nvPr/>
        </p:nvSpPr>
        <p:spPr>
          <a:xfrm>
            <a:off x="9886950" y="1868765"/>
            <a:ext cx="12192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rgbClr val="7ACDEF"/>
              </a:solidFill>
              <a:effectLst/>
              <a:uLnTx/>
              <a:uFillTx/>
              <a:latin typeface="+mn-ea"/>
              <a:cs typeface="+mn-cs"/>
            </a:endParaRPr>
          </a:p>
        </p:txBody>
      </p:sp>
      <p:sp>
        <p:nvSpPr>
          <p:cNvPr id="111" name="54"/>
          <p:cNvSpPr txBox="1"/>
          <p:nvPr/>
        </p:nvSpPr>
        <p:spPr>
          <a:xfrm>
            <a:off x="1743075" y="4259923"/>
            <a:ext cx="9372600" cy="19380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Bef>
                <a:spcPct val="0"/>
              </a:spcBef>
              <a:spcAft>
                <a:spcPct val="0"/>
              </a:spcAft>
              <a:defRPr/>
            </a:pPr>
            <a:r>
              <a:rPr lang="zh-CN" altLang="en-US" sz="1600">
                <a:solidFill>
                  <a:srgbClr val="C00000"/>
                </a:solidFill>
                <a:latin typeface="+mn-ea"/>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r>
              <a:rPr lang="zh-CN" altLang="en-US" sz="1600">
                <a:solidFill>
                  <a:srgbClr val="C00000"/>
                </a:solidFill>
                <a:latin typeface="+mn-ea"/>
                <a:sym typeface="+mn-ea"/>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endParaRPr kumimoji="0" lang="zh-CN" altLang="en-US" sz="1600" b="0" i="0" u="none" strike="noStrike" kern="1200" cap="none" spc="0" normalizeH="0" baseline="0" noProof="0">
              <a:ln>
                <a:noFill/>
              </a:ln>
              <a:solidFill>
                <a:srgbClr val="C00000"/>
              </a:solidFill>
              <a:effectLst/>
              <a:uLnTx/>
              <a:uFillTx/>
              <a:latin typeface="+mn-ea"/>
            </a:endParaRPr>
          </a:p>
        </p:txBody>
      </p:sp>
      <p:sp>
        <p:nvSpPr>
          <p:cNvPr id="112" name="53"/>
          <p:cNvSpPr/>
          <p:nvPr/>
        </p:nvSpPr>
        <p:spPr>
          <a:xfrm>
            <a:off x="1743075" y="2937153"/>
            <a:ext cx="1219200" cy="5222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113" name="534"/>
          <p:cNvSpPr/>
          <p:nvPr/>
        </p:nvSpPr>
        <p:spPr>
          <a:xfrm>
            <a:off x="3792537" y="2937153"/>
            <a:ext cx="1219200" cy="5222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114" name="325"/>
          <p:cNvSpPr/>
          <p:nvPr/>
        </p:nvSpPr>
        <p:spPr>
          <a:xfrm>
            <a:off x="5824537" y="2937153"/>
            <a:ext cx="1219200" cy="5222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115" name="453"/>
          <p:cNvSpPr/>
          <p:nvPr/>
        </p:nvSpPr>
        <p:spPr>
          <a:xfrm>
            <a:off x="7856537" y="2938740"/>
            <a:ext cx="1219200" cy="523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116" name="32"/>
          <p:cNvSpPr/>
          <p:nvPr/>
        </p:nvSpPr>
        <p:spPr>
          <a:xfrm>
            <a:off x="9898062" y="2938740"/>
            <a:ext cx="1217613" cy="523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ea"/>
              <a:cs typeface="+mn-cs"/>
            </a:endParaRPr>
          </a:p>
        </p:txBody>
      </p:sp>
      <p:sp>
        <p:nvSpPr>
          <p:cNvPr id="117" name="534"/>
          <p:cNvSpPr txBox="1"/>
          <p:nvPr/>
        </p:nvSpPr>
        <p:spPr>
          <a:xfrm>
            <a:off x="1947862" y="2930529"/>
            <a:ext cx="847725" cy="522835"/>
          </a:xfrm>
          <a:prstGeom prst="rect">
            <a:avLst/>
          </a:prstGeom>
          <a:noFill/>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865" b="1" i="0" u="none" strike="noStrike" kern="1200" cap="none" spc="0" normalizeH="0" baseline="0" noProof="0">
                <a:ln>
                  <a:noFill/>
                </a:ln>
                <a:solidFill>
                  <a:prstClr val="white"/>
                </a:solidFill>
                <a:effectLst/>
                <a:uLnTx/>
                <a:uFillTx/>
                <a:latin typeface="+mn-ea"/>
                <a:cs typeface="+mn-cs"/>
              </a:rPr>
              <a:t>标题</a:t>
            </a:r>
            <a:endParaRPr kumimoji="0" lang="en-US" sz="1865" b="1" i="0" u="none" strike="noStrike" kern="1200" cap="none" spc="0" normalizeH="0" baseline="0" noProof="0">
              <a:ln>
                <a:noFill/>
              </a:ln>
              <a:solidFill>
                <a:prstClr val="white"/>
              </a:solidFill>
              <a:effectLst/>
              <a:uLnTx/>
              <a:uFillTx/>
              <a:latin typeface="+mn-ea"/>
              <a:cs typeface="+mn-cs"/>
            </a:endParaRPr>
          </a:p>
        </p:txBody>
      </p:sp>
      <p:sp>
        <p:nvSpPr>
          <p:cNvPr id="118" name="3"/>
          <p:cNvSpPr txBox="1"/>
          <p:nvPr/>
        </p:nvSpPr>
        <p:spPr>
          <a:xfrm>
            <a:off x="4010025" y="2939260"/>
            <a:ext cx="846137" cy="522835"/>
          </a:xfrm>
          <a:prstGeom prst="rect">
            <a:avLst/>
          </a:prstGeom>
          <a:noFill/>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865" b="1" i="0" u="none" strike="noStrike" kern="1200" cap="none" spc="0" normalizeH="0" baseline="0" noProof="0">
                <a:ln>
                  <a:noFill/>
                </a:ln>
                <a:solidFill>
                  <a:prstClr val="white"/>
                </a:solidFill>
                <a:effectLst/>
                <a:uLnTx/>
                <a:uFillTx/>
                <a:latin typeface="+mn-ea"/>
                <a:cs typeface="+mn-cs"/>
              </a:rPr>
              <a:t>标题</a:t>
            </a:r>
            <a:endParaRPr kumimoji="0" lang="en-US" altLang="zh-CN" sz="1865" b="1" i="0" u="none" strike="noStrike" kern="1200" cap="none" spc="0" normalizeH="0" baseline="0" noProof="0">
              <a:ln>
                <a:noFill/>
              </a:ln>
              <a:solidFill>
                <a:prstClr val="white"/>
              </a:solidFill>
              <a:effectLst/>
              <a:uLnTx/>
              <a:uFillTx/>
              <a:latin typeface="+mn-ea"/>
              <a:cs typeface="+mn-cs"/>
            </a:endParaRPr>
          </a:p>
        </p:txBody>
      </p:sp>
      <p:sp>
        <p:nvSpPr>
          <p:cNvPr id="119" name="2"/>
          <p:cNvSpPr txBox="1"/>
          <p:nvPr/>
        </p:nvSpPr>
        <p:spPr>
          <a:xfrm>
            <a:off x="6040437" y="2939260"/>
            <a:ext cx="847725" cy="522835"/>
          </a:xfrm>
          <a:prstGeom prst="rect">
            <a:avLst/>
          </a:prstGeom>
          <a:noFill/>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865" b="1" i="0" u="none" strike="noStrike" kern="1200" cap="none" spc="0" normalizeH="0" baseline="0" noProof="0">
                <a:ln>
                  <a:noFill/>
                </a:ln>
                <a:solidFill>
                  <a:prstClr val="white"/>
                </a:solidFill>
                <a:effectLst/>
                <a:uLnTx/>
                <a:uFillTx/>
                <a:latin typeface="+mn-ea"/>
                <a:cs typeface="+mn-cs"/>
              </a:rPr>
              <a:t>标题</a:t>
            </a:r>
            <a:endParaRPr kumimoji="0" lang="en-US" altLang="zh-CN" sz="1865" b="1" i="0" u="none" strike="noStrike" kern="1200" cap="none" spc="0" normalizeH="0" baseline="0" noProof="0">
              <a:ln>
                <a:noFill/>
              </a:ln>
              <a:solidFill>
                <a:prstClr val="white"/>
              </a:solidFill>
              <a:effectLst/>
              <a:uLnTx/>
              <a:uFillTx/>
              <a:latin typeface="+mn-ea"/>
              <a:cs typeface="+mn-cs"/>
            </a:endParaRPr>
          </a:p>
        </p:txBody>
      </p:sp>
      <p:sp>
        <p:nvSpPr>
          <p:cNvPr id="120" name="2"/>
          <p:cNvSpPr txBox="1"/>
          <p:nvPr/>
        </p:nvSpPr>
        <p:spPr>
          <a:xfrm>
            <a:off x="8072437" y="2939260"/>
            <a:ext cx="847725" cy="522835"/>
          </a:xfrm>
          <a:prstGeom prst="rect">
            <a:avLst/>
          </a:prstGeom>
          <a:noFill/>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865" b="1" i="0" u="none" strike="noStrike" kern="1200" cap="none" spc="0" normalizeH="0" baseline="0" noProof="0">
                <a:ln>
                  <a:noFill/>
                </a:ln>
                <a:solidFill>
                  <a:prstClr val="white"/>
                </a:solidFill>
                <a:effectLst/>
                <a:uLnTx/>
                <a:uFillTx/>
                <a:latin typeface="+mn-ea"/>
                <a:cs typeface="+mn-cs"/>
              </a:rPr>
              <a:t>标题</a:t>
            </a:r>
            <a:endParaRPr kumimoji="0" lang="en-US" altLang="zh-CN" sz="1865" b="1" i="0" u="none" strike="noStrike" kern="1200" cap="none" spc="0" normalizeH="0" baseline="0" noProof="0">
              <a:ln>
                <a:noFill/>
              </a:ln>
              <a:solidFill>
                <a:prstClr val="white"/>
              </a:solidFill>
              <a:effectLst/>
              <a:uLnTx/>
              <a:uFillTx/>
              <a:latin typeface="+mn-ea"/>
              <a:cs typeface="+mn-cs"/>
            </a:endParaRPr>
          </a:p>
        </p:txBody>
      </p:sp>
      <p:sp>
        <p:nvSpPr>
          <p:cNvPr id="121" name="1"/>
          <p:cNvSpPr txBox="1"/>
          <p:nvPr/>
        </p:nvSpPr>
        <p:spPr>
          <a:xfrm>
            <a:off x="10104437" y="2939260"/>
            <a:ext cx="846138" cy="522835"/>
          </a:xfrm>
          <a:prstGeom prst="rect">
            <a:avLst/>
          </a:prstGeom>
          <a:noFill/>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865" b="1" i="0" u="none" strike="noStrike" kern="1200" cap="none" spc="0" normalizeH="0" baseline="0" noProof="0">
                <a:ln>
                  <a:noFill/>
                </a:ln>
                <a:solidFill>
                  <a:prstClr val="white"/>
                </a:solidFill>
                <a:effectLst/>
                <a:uLnTx/>
                <a:uFillTx/>
                <a:latin typeface="+mn-ea"/>
                <a:cs typeface="+mn-cs"/>
              </a:rPr>
              <a:t>标题</a:t>
            </a:r>
            <a:endParaRPr kumimoji="0" lang="en-US" altLang="zh-CN" sz="1865" b="1" i="0" u="none" strike="noStrike" kern="1200" cap="none" spc="0" normalizeH="0" baseline="0" noProof="0">
              <a:ln>
                <a:noFill/>
              </a:ln>
              <a:solidFill>
                <a:prstClr val="white"/>
              </a:solidFill>
              <a:effectLst/>
              <a:uLnTx/>
              <a:uFillTx/>
              <a:latin typeface="+mn-ea"/>
              <a:cs typeface="+mn-cs"/>
            </a:endParaRPr>
          </a:p>
        </p:txBody>
      </p:sp>
      <p:pic>
        <p:nvPicPr>
          <p:cNvPr id="122" name="图片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3724" y="1924889"/>
            <a:ext cx="984627" cy="980925"/>
          </a:xfrm>
          <a:prstGeom prst="rect">
            <a:avLst/>
          </a:prstGeom>
        </p:spPr>
      </p:pic>
      <p:pic>
        <p:nvPicPr>
          <p:cNvPr id="123" name="图片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928" y="1924889"/>
            <a:ext cx="984627" cy="980925"/>
          </a:xfrm>
          <a:prstGeom prst="rect">
            <a:avLst/>
          </a:prstGeom>
        </p:spPr>
      </p:pic>
      <p:pic>
        <p:nvPicPr>
          <p:cNvPr id="124" name="图片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007" y="1924889"/>
            <a:ext cx="984627" cy="980925"/>
          </a:xfrm>
          <a:prstGeom prst="rect">
            <a:avLst/>
          </a:prstGeom>
        </p:spPr>
      </p:pic>
      <p:pic>
        <p:nvPicPr>
          <p:cNvPr id="125" name="图片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3985" y="1924889"/>
            <a:ext cx="984627" cy="980925"/>
          </a:xfrm>
          <a:prstGeom prst="rect">
            <a:avLst/>
          </a:prstGeom>
        </p:spPr>
      </p:pic>
      <p:pic>
        <p:nvPicPr>
          <p:cNvPr id="126" name="图片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9499" y="1924889"/>
            <a:ext cx="984627" cy="980925"/>
          </a:xfrm>
          <a:prstGeom prst="rect">
            <a:avLst/>
          </a:prstGeom>
        </p:spPr>
      </p:pic>
      <p:sp>
        <p:nvSpPr>
          <p:cNvPr id="31"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一、点击输入标题内容</a:t>
            </a:r>
          </a:p>
        </p:txBody>
      </p:sp>
      <p:sp>
        <p:nvSpPr>
          <p:cNvPr id="34" name="54"/>
          <p:cNvSpPr txBox="1"/>
          <p:nvPr/>
        </p:nvSpPr>
        <p:spPr>
          <a:xfrm>
            <a:off x="1748855" y="3828827"/>
            <a:ext cx="2517676" cy="5078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Bef>
                <a:spcPct val="0"/>
              </a:spcBef>
              <a:spcAft>
                <a:spcPct val="0"/>
              </a:spcAft>
              <a:defRPr/>
            </a:pPr>
            <a:r>
              <a:rPr lang="zh-CN" altLang="en-US" b="1">
                <a:solidFill>
                  <a:srgbClr val="C00000"/>
                </a:solidFill>
                <a:latin typeface="+mn-ea"/>
              </a:rPr>
              <a:t>点击输入标题内容</a:t>
            </a:r>
            <a:endParaRPr kumimoji="0" lang="zh-CN" altLang="en-US" b="1" i="0" u="none" strike="noStrike" kern="1200" cap="none" spc="0" normalizeH="0" baseline="0" noProof="0">
              <a:ln>
                <a:noFill/>
              </a:ln>
              <a:solidFill>
                <a:srgbClr val="C00000"/>
              </a:solidFill>
              <a:effectLst/>
              <a:uLnTx/>
              <a:uFillTx/>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1000"/>
                                        <p:tgtEl>
                                          <p:spTgt spid="104"/>
                                        </p:tgtEl>
                                      </p:cBhvr>
                                    </p:animEffect>
                                    <p:anim calcmode="lin" valueType="num">
                                      <p:cBhvr>
                                        <p:cTn id="18" dur="1000" fill="hold"/>
                                        <p:tgtEl>
                                          <p:spTgt spid="104"/>
                                        </p:tgtEl>
                                        <p:attrNameLst>
                                          <p:attrName>ppt_x</p:attrName>
                                        </p:attrNameLst>
                                      </p:cBhvr>
                                      <p:tavLst>
                                        <p:tav tm="0">
                                          <p:val>
                                            <p:strVal val="#ppt_x"/>
                                          </p:val>
                                        </p:tav>
                                        <p:tav tm="100000">
                                          <p:val>
                                            <p:strVal val="#ppt_x"/>
                                          </p:val>
                                        </p:tav>
                                      </p:tavLst>
                                    </p:anim>
                                    <p:anim calcmode="lin" valueType="num">
                                      <p:cBhvr>
                                        <p:cTn id="19" dur="1000" fill="hold"/>
                                        <p:tgtEl>
                                          <p:spTgt spid="10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1000"/>
                                        <p:tgtEl>
                                          <p:spTgt spid="105"/>
                                        </p:tgtEl>
                                      </p:cBhvr>
                                    </p:animEffect>
                                    <p:anim calcmode="lin" valueType="num">
                                      <p:cBhvr>
                                        <p:cTn id="23" dur="1000" fill="hold"/>
                                        <p:tgtEl>
                                          <p:spTgt spid="105"/>
                                        </p:tgtEl>
                                        <p:attrNameLst>
                                          <p:attrName>ppt_x</p:attrName>
                                        </p:attrNameLst>
                                      </p:cBhvr>
                                      <p:tavLst>
                                        <p:tav tm="0">
                                          <p:val>
                                            <p:strVal val="#ppt_x"/>
                                          </p:val>
                                        </p:tav>
                                        <p:tav tm="100000">
                                          <p:val>
                                            <p:strVal val="#ppt_x"/>
                                          </p:val>
                                        </p:tav>
                                      </p:tavLst>
                                    </p:anim>
                                    <p:anim calcmode="lin" valueType="num">
                                      <p:cBhvr>
                                        <p:cTn id="24" dur="1000" fill="hold"/>
                                        <p:tgtEl>
                                          <p:spTgt spid="10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1000"/>
                                        <p:tgtEl>
                                          <p:spTgt spid="108"/>
                                        </p:tgtEl>
                                      </p:cBhvr>
                                    </p:animEffect>
                                    <p:anim calcmode="lin" valueType="num">
                                      <p:cBhvr>
                                        <p:cTn id="38" dur="1000" fill="hold"/>
                                        <p:tgtEl>
                                          <p:spTgt spid="108"/>
                                        </p:tgtEl>
                                        <p:attrNameLst>
                                          <p:attrName>ppt_x</p:attrName>
                                        </p:attrNameLst>
                                      </p:cBhvr>
                                      <p:tavLst>
                                        <p:tav tm="0">
                                          <p:val>
                                            <p:strVal val="#ppt_x"/>
                                          </p:val>
                                        </p:tav>
                                        <p:tav tm="100000">
                                          <p:val>
                                            <p:strVal val="#ppt_x"/>
                                          </p:val>
                                        </p:tav>
                                      </p:tavLst>
                                    </p:anim>
                                    <p:anim calcmode="lin" valueType="num">
                                      <p:cBhvr>
                                        <p:cTn id="39" dur="1000" fill="hold"/>
                                        <p:tgtEl>
                                          <p:spTgt spid="10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1000"/>
                                        <p:tgtEl>
                                          <p:spTgt spid="109"/>
                                        </p:tgtEl>
                                      </p:cBhvr>
                                    </p:animEffect>
                                    <p:anim calcmode="lin" valueType="num">
                                      <p:cBhvr>
                                        <p:cTn id="43" dur="1000" fill="hold"/>
                                        <p:tgtEl>
                                          <p:spTgt spid="109"/>
                                        </p:tgtEl>
                                        <p:attrNameLst>
                                          <p:attrName>ppt_x</p:attrName>
                                        </p:attrNameLst>
                                      </p:cBhvr>
                                      <p:tavLst>
                                        <p:tav tm="0">
                                          <p:val>
                                            <p:strVal val="#ppt_x"/>
                                          </p:val>
                                        </p:tav>
                                        <p:tav tm="100000">
                                          <p:val>
                                            <p:strVal val="#ppt_x"/>
                                          </p:val>
                                        </p:tav>
                                      </p:tavLst>
                                    </p:anim>
                                    <p:anim calcmode="lin" valueType="num">
                                      <p:cBhvr>
                                        <p:cTn id="44" dur="1000" fill="hold"/>
                                        <p:tgtEl>
                                          <p:spTgt spid="10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fade">
                                      <p:cBhvr>
                                        <p:cTn id="47" dur="1000"/>
                                        <p:tgtEl>
                                          <p:spTgt spid="110"/>
                                        </p:tgtEl>
                                      </p:cBhvr>
                                    </p:animEffect>
                                    <p:anim calcmode="lin" valueType="num">
                                      <p:cBhvr>
                                        <p:cTn id="48" dur="1000" fill="hold"/>
                                        <p:tgtEl>
                                          <p:spTgt spid="110"/>
                                        </p:tgtEl>
                                        <p:attrNameLst>
                                          <p:attrName>ppt_x</p:attrName>
                                        </p:attrNameLst>
                                      </p:cBhvr>
                                      <p:tavLst>
                                        <p:tav tm="0">
                                          <p:val>
                                            <p:strVal val="#ppt_x"/>
                                          </p:val>
                                        </p:tav>
                                        <p:tav tm="100000">
                                          <p:val>
                                            <p:strVal val="#ppt_x"/>
                                          </p:val>
                                        </p:tav>
                                      </p:tavLst>
                                    </p:anim>
                                    <p:anim calcmode="lin" valueType="num">
                                      <p:cBhvr>
                                        <p:cTn id="49" dur="1000" fill="hold"/>
                                        <p:tgtEl>
                                          <p:spTgt spid="1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fade">
                                      <p:cBhvr>
                                        <p:cTn id="52" dur="1000"/>
                                        <p:tgtEl>
                                          <p:spTgt spid="111"/>
                                        </p:tgtEl>
                                      </p:cBhvr>
                                    </p:animEffect>
                                    <p:anim calcmode="lin" valueType="num">
                                      <p:cBhvr>
                                        <p:cTn id="53" dur="1000" fill="hold"/>
                                        <p:tgtEl>
                                          <p:spTgt spid="111"/>
                                        </p:tgtEl>
                                        <p:attrNameLst>
                                          <p:attrName>ppt_x</p:attrName>
                                        </p:attrNameLst>
                                      </p:cBhvr>
                                      <p:tavLst>
                                        <p:tav tm="0">
                                          <p:val>
                                            <p:strVal val="#ppt_x"/>
                                          </p:val>
                                        </p:tav>
                                        <p:tav tm="100000">
                                          <p:val>
                                            <p:strVal val="#ppt_x"/>
                                          </p:val>
                                        </p:tav>
                                      </p:tavLst>
                                    </p:anim>
                                    <p:anim calcmode="lin" valueType="num">
                                      <p:cBhvr>
                                        <p:cTn id="54" dur="1000" fill="hold"/>
                                        <p:tgtEl>
                                          <p:spTgt spid="1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fade">
                                      <p:cBhvr>
                                        <p:cTn id="57" dur="1000"/>
                                        <p:tgtEl>
                                          <p:spTgt spid="112"/>
                                        </p:tgtEl>
                                      </p:cBhvr>
                                    </p:animEffect>
                                    <p:anim calcmode="lin" valueType="num">
                                      <p:cBhvr>
                                        <p:cTn id="58" dur="1000" fill="hold"/>
                                        <p:tgtEl>
                                          <p:spTgt spid="112"/>
                                        </p:tgtEl>
                                        <p:attrNameLst>
                                          <p:attrName>ppt_x</p:attrName>
                                        </p:attrNameLst>
                                      </p:cBhvr>
                                      <p:tavLst>
                                        <p:tav tm="0">
                                          <p:val>
                                            <p:strVal val="#ppt_x"/>
                                          </p:val>
                                        </p:tav>
                                        <p:tav tm="100000">
                                          <p:val>
                                            <p:strVal val="#ppt_x"/>
                                          </p:val>
                                        </p:tav>
                                      </p:tavLst>
                                    </p:anim>
                                    <p:anim calcmode="lin" valueType="num">
                                      <p:cBhvr>
                                        <p:cTn id="59" dur="1000" fill="hold"/>
                                        <p:tgtEl>
                                          <p:spTgt spid="1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fade">
                                      <p:cBhvr>
                                        <p:cTn id="62" dur="1000"/>
                                        <p:tgtEl>
                                          <p:spTgt spid="113"/>
                                        </p:tgtEl>
                                      </p:cBhvr>
                                    </p:animEffect>
                                    <p:anim calcmode="lin" valueType="num">
                                      <p:cBhvr>
                                        <p:cTn id="63" dur="1000" fill="hold"/>
                                        <p:tgtEl>
                                          <p:spTgt spid="113"/>
                                        </p:tgtEl>
                                        <p:attrNameLst>
                                          <p:attrName>ppt_x</p:attrName>
                                        </p:attrNameLst>
                                      </p:cBhvr>
                                      <p:tavLst>
                                        <p:tav tm="0">
                                          <p:val>
                                            <p:strVal val="#ppt_x"/>
                                          </p:val>
                                        </p:tav>
                                        <p:tav tm="100000">
                                          <p:val>
                                            <p:strVal val="#ppt_x"/>
                                          </p:val>
                                        </p:tav>
                                      </p:tavLst>
                                    </p:anim>
                                    <p:anim calcmode="lin" valueType="num">
                                      <p:cBhvr>
                                        <p:cTn id="64" dur="1000" fill="hold"/>
                                        <p:tgtEl>
                                          <p:spTgt spid="1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1000"/>
                                        <p:tgtEl>
                                          <p:spTgt spid="114"/>
                                        </p:tgtEl>
                                      </p:cBhvr>
                                    </p:animEffect>
                                    <p:anim calcmode="lin" valueType="num">
                                      <p:cBhvr>
                                        <p:cTn id="68" dur="1000" fill="hold"/>
                                        <p:tgtEl>
                                          <p:spTgt spid="114"/>
                                        </p:tgtEl>
                                        <p:attrNameLst>
                                          <p:attrName>ppt_x</p:attrName>
                                        </p:attrNameLst>
                                      </p:cBhvr>
                                      <p:tavLst>
                                        <p:tav tm="0">
                                          <p:val>
                                            <p:strVal val="#ppt_x"/>
                                          </p:val>
                                        </p:tav>
                                        <p:tav tm="100000">
                                          <p:val>
                                            <p:strVal val="#ppt_x"/>
                                          </p:val>
                                        </p:tav>
                                      </p:tavLst>
                                    </p:anim>
                                    <p:anim calcmode="lin" valueType="num">
                                      <p:cBhvr>
                                        <p:cTn id="69" dur="1000" fill="hold"/>
                                        <p:tgtEl>
                                          <p:spTgt spid="1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fade">
                                      <p:cBhvr>
                                        <p:cTn id="72" dur="1000"/>
                                        <p:tgtEl>
                                          <p:spTgt spid="115"/>
                                        </p:tgtEl>
                                      </p:cBhvr>
                                    </p:animEffect>
                                    <p:anim calcmode="lin" valueType="num">
                                      <p:cBhvr>
                                        <p:cTn id="73" dur="1000" fill="hold"/>
                                        <p:tgtEl>
                                          <p:spTgt spid="115"/>
                                        </p:tgtEl>
                                        <p:attrNameLst>
                                          <p:attrName>ppt_x</p:attrName>
                                        </p:attrNameLst>
                                      </p:cBhvr>
                                      <p:tavLst>
                                        <p:tav tm="0">
                                          <p:val>
                                            <p:strVal val="#ppt_x"/>
                                          </p:val>
                                        </p:tav>
                                        <p:tav tm="100000">
                                          <p:val>
                                            <p:strVal val="#ppt_x"/>
                                          </p:val>
                                        </p:tav>
                                      </p:tavLst>
                                    </p:anim>
                                    <p:anim calcmode="lin" valueType="num">
                                      <p:cBhvr>
                                        <p:cTn id="74" dur="1000" fill="hold"/>
                                        <p:tgtEl>
                                          <p:spTgt spid="1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fade">
                                      <p:cBhvr>
                                        <p:cTn id="77" dur="1000"/>
                                        <p:tgtEl>
                                          <p:spTgt spid="116"/>
                                        </p:tgtEl>
                                      </p:cBhvr>
                                    </p:animEffect>
                                    <p:anim calcmode="lin" valueType="num">
                                      <p:cBhvr>
                                        <p:cTn id="78" dur="1000" fill="hold"/>
                                        <p:tgtEl>
                                          <p:spTgt spid="116"/>
                                        </p:tgtEl>
                                        <p:attrNameLst>
                                          <p:attrName>ppt_x</p:attrName>
                                        </p:attrNameLst>
                                      </p:cBhvr>
                                      <p:tavLst>
                                        <p:tav tm="0">
                                          <p:val>
                                            <p:strVal val="#ppt_x"/>
                                          </p:val>
                                        </p:tav>
                                        <p:tav tm="100000">
                                          <p:val>
                                            <p:strVal val="#ppt_x"/>
                                          </p:val>
                                        </p:tav>
                                      </p:tavLst>
                                    </p:anim>
                                    <p:anim calcmode="lin" valueType="num">
                                      <p:cBhvr>
                                        <p:cTn id="79" dur="1000" fill="hold"/>
                                        <p:tgtEl>
                                          <p:spTgt spid="1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1000"/>
                                        <p:tgtEl>
                                          <p:spTgt spid="117"/>
                                        </p:tgtEl>
                                      </p:cBhvr>
                                    </p:animEffect>
                                    <p:anim calcmode="lin" valueType="num">
                                      <p:cBhvr>
                                        <p:cTn id="83" dur="1000" fill="hold"/>
                                        <p:tgtEl>
                                          <p:spTgt spid="117"/>
                                        </p:tgtEl>
                                        <p:attrNameLst>
                                          <p:attrName>ppt_x</p:attrName>
                                        </p:attrNameLst>
                                      </p:cBhvr>
                                      <p:tavLst>
                                        <p:tav tm="0">
                                          <p:val>
                                            <p:strVal val="#ppt_x"/>
                                          </p:val>
                                        </p:tav>
                                        <p:tav tm="100000">
                                          <p:val>
                                            <p:strVal val="#ppt_x"/>
                                          </p:val>
                                        </p:tav>
                                      </p:tavLst>
                                    </p:anim>
                                    <p:anim calcmode="lin" valueType="num">
                                      <p:cBhvr>
                                        <p:cTn id="84" dur="1000" fill="hold"/>
                                        <p:tgtEl>
                                          <p:spTgt spid="11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fade">
                                      <p:cBhvr>
                                        <p:cTn id="87" dur="1000"/>
                                        <p:tgtEl>
                                          <p:spTgt spid="118"/>
                                        </p:tgtEl>
                                      </p:cBhvr>
                                    </p:animEffect>
                                    <p:anim calcmode="lin" valueType="num">
                                      <p:cBhvr>
                                        <p:cTn id="88" dur="1000" fill="hold"/>
                                        <p:tgtEl>
                                          <p:spTgt spid="118"/>
                                        </p:tgtEl>
                                        <p:attrNameLst>
                                          <p:attrName>ppt_x</p:attrName>
                                        </p:attrNameLst>
                                      </p:cBhvr>
                                      <p:tavLst>
                                        <p:tav tm="0">
                                          <p:val>
                                            <p:strVal val="#ppt_x"/>
                                          </p:val>
                                        </p:tav>
                                        <p:tav tm="100000">
                                          <p:val>
                                            <p:strVal val="#ppt_x"/>
                                          </p:val>
                                        </p:tav>
                                      </p:tavLst>
                                    </p:anim>
                                    <p:anim calcmode="lin" valueType="num">
                                      <p:cBhvr>
                                        <p:cTn id="89" dur="1000" fill="hold"/>
                                        <p:tgtEl>
                                          <p:spTgt spid="1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fade">
                                      <p:cBhvr>
                                        <p:cTn id="92" dur="1000"/>
                                        <p:tgtEl>
                                          <p:spTgt spid="119"/>
                                        </p:tgtEl>
                                      </p:cBhvr>
                                    </p:animEffect>
                                    <p:anim calcmode="lin" valueType="num">
                                      <p:cBhvr>
                                        <p:cTn id="93" dur="1000" fill="hold"/>
                                        <p:tgtEl>
                                          <p:spTgt spid="119"/>
                                        </p:tgtEl>
                                        <p:attrNameLst>
                                          <p:attrName>ppt_x</p:attrName>
                                        </p:attrNameLst>
                                      </p:cBhvr>
                                      <p:tavLst>
                                        <p:tav tm="0">
                                          <p:val>
                                            <p:strVal val="#ppt_x"/>
                                          </p:val>
                                        </p:tav>
                                        <p:tav tm="100000">
                                          <p:val>
                                            <p:strVal val="#ppt_x"/>
                                          </p:val>
                                        </p:tav>
                                      </p:tavLst>
                                    </p:anim>
                                    <p:anim calcmode="lin" valueType="num">
                                      <p:cBhvr>
                                        <p:cTn id="94" dur="1000" fill="hold"/>
                                        <p:tgtEl>
                                          <p:spTgt spid="1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20"/>
                                        </p:tgtEl>
                                        <p:attrNameLst>
                                          <p:attrName>style.visibility</p:attrName>
                                        </p:attrNameLst>
                                      </p:cBhvr>
                                      <p:to>
                                        <p:strVal val="visible"/>
                                      </p:to>
                                    </p:set>
                                    <p:animEffect transition="in" filter="fade">
                                      <p:cBhvr>
                                        <p:cTn id="97" dur="1000"/>
                                        <p:tgtEl>
                                          <p:spTgt spid="120"/>
                                        </p:tgtEl>
                                      </p:cBhvr>
                                    </p:animEffect>
                                    <p:anim calcmode="lin" valueType="num">
                                      <p:cBhvr>
                                        <p:cTn id="98" dur="1000" fill="hold"/>
                                        <p:tgtEl>
                                          <p:spTgt spid="120"/>
                                        </p:tgtEl>
                                        <p:attrNameLst>
                                          <p:attrName>ppt_x</p:attrName>
                                        </p:attrNameLst>
                                      </p:cBhvr>
                                      <p:tavLst>
                                        <p:tav tm="0">
                                          <p:val>
                                            <p:strVal val="#ppt_x"/>
                                          </p:val>
                                        </p:tav>
                                        <p:tav tm="100000">
                                          <p:val>
                                            <p:strVal val="#ppt_x"/>
                                          </p:val>
                                        </p:tav>
                                      </p:tavLst>
                                    </p:anim>
                                    <p:anim calcmode="lin" valueType="num">
                                      <p:cBhvr>
                                        <p:cTn id="99" dur="1000" fill="hold"/>
                                        <p:tgtEl>
                                          <p:spTgt spid="1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21"/>
                                        </p:tgtEl>
                                        <p:attrNameLst>
                                          <p:attrName>style.visibility</p:attrName>
                                        </p:attrNameLst>
                                      </p:cBhvr>
                                      <p:to>
                                        <p:strVal val="visible"/>
                                      </p:to>
                                    </p:set>
                                    <p:animEffect transition="in" filter="fade">
                                      <p:cBhvr>
                                        <p:cTn id="102" dur="1000"/>
                                        <p:tgtEl>
                                          <p:spTgt spid="121"/>
                                        </p:tgtEl>
                                      </p:cBhvr>
                                    </p:animEffect>
                                    <p:anim calcmode="lin" valueType="num">
                                      <p:cBhvr>
                                        <p:cTn id="103" dur="1000" fill="hold"/>
                                        <p:tgtEl>
                                          <p:spTgt spid="121"/>
                                        </p:tgtEl>
                                        <p:attrNameLst>
                                          <p:attrName>ppt_x</p:attrName>
                                        </p:attrNameLst>
                                      </p:cBhvr>
                                      <p:tavLst>
                                        <p:tav tm="0">
                                          <p:val>
                                            <p:strVal val="#ppt_x"/>
                                          </p:val>
                                        </p:tav>
                                        <p:tav tm="100000">
                                          <p:val>
                                            <p:strVal val="#ppt_x"/>
                                          </p:val>
                                        </p:tav>
                                      </p:tavLst>
                                    </p:anim>
                                    <p:anim calcmode="lin" valueType="num">
                                      <p:cBhvr>
                                        <p:cTn id="104" dur="1000" fill="hold"/>
                                        <p:tgtEl>
                                          <p:spTgt spid="12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22"/>
                                        </p:tgtEl>
                                        <p:attrNameLst>
                                          <p:attrName>style.visibility</p:attrName>
                                        </p:attrNameLst>
                                      </p:cBhvr>
                                      <p:to>
                                        <p:strVal val="visible"/>
                                      </p:to>
                                    </p:set>
                                    <p:animEffect transition="in" filter="fade">
                                      <p:cBhvr>
                                        <p:cTn id="107" dur="1000"/>
                                        <p:tgtEl>
                                          <p:spTgt spid="122"/>
                                        </p:tgtEl>
                                      </p:cBhvr>
                                    </p:animEffect>
                                    <p:anim calcmode="lin" valueType="num">
                                      <p:cBhvr>
                                        <p:cTn id="108" dur="1000" fill="hold"/>
                                        <p:tgtEl>
                                          <p:spTgt spid="122"/>
                                        </p:tgtEl>
                                        <p:attrNameLst>
                                          <p:attrName>ppt_x</p:attrName>
                                        </p:attrNameLst>
                                      </p:cBhvr>
                                      <p:tavLst>
                                        <p:tav tm="0">
                                          <p:val>
                                            <p:strVal val="#ppt_x"/>
                                          </p:val>
                                        </p:tav>
                                        <p:tav tm="100000">
                                          <p:val>
                                            <p:strVal val="#ppt_x"/>
                                          </p:val>
                                        </p:tav>
                                      </p:tavLst>
                                    </p:anim>
                                    <p:anim calcmode="lin" valueType="num">
                                      <p:cBhvr>
                                        <p:cTn id="109" dur="1000" fill="hold"/>
                                        <p:tgtEl>
                                          <p:spTgt spid="122"/>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23"/>
                                        </p:tgtEl>
                                        <p:attrNameLst>
                                          <p:attrName>style.visibility</p:attrName>
                                        </p:attrNameLst>
                                      </p:cBhvr>
                                      <p:to>
                                        <p:strVal val="visible"/>
                                      </p:to>
                                    </p:set>
                                    <p:animEffect transition="in" filter="fade">
                                      <p:cBhvr>
                                        <p:cTn id="112" dur="1000"/>
                                        <p:tgtEl>
                                          <p:spTgt spid="123"/>
                                        </p:tgtEl>
                                      </p:cBhvr>
                                    </p:animEffect>
                                    <p:anim calcmode="lin" valueType="num">
                                      <p:cBhvr>
                                        <p:cTn id="113" dur="1000" fill="hold"/>
                                        <p:tgtEl>
                                          <p:spTgt spid="123"/>
                                        </p:tgtEl>
                                        <p:attrNameLst>
                                          <p:attrName>ppt_x</p:attrName>
                                        </p:attrNameLst>
                                      </p:cBhvr>
                                      <p:tavLst>
                                        <p:tav tm="0">
                                          <p:val>
                                            <p:strVal val="#ppt_x"/>
                                          </p:val>
                                        </p:tav>
                                        <p:tav tm="100000">
                                          <p:val>
                                            <p:strVal val="#ppt_x"/>
                                          </p:val>
                                        </p:tav>
                                      </p:tavLst>
                                    </p:anim>
                                    <p:anim calcmode="lin" valueType="num">
                                      <p:cBhvr>
                                        <p:cTn id="114" dur="1000" fill="hold"/>
                                        <p:tgtEl>
                                          <p:spTgt spid="12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24"/>
                                        </p:tgtEl>
                                        <p:attrNameLst>
                                          <p:attrName>style.visibility</p:attrName>
                                        </p:attrNameLst>
                                      </p:cBhvr>
                                      <p:to>
                                        <p:strVal val="visible"/>
                                      </p:to>
                                    </p:set>
                                    <p:animEffect transition="in" filter="fade">
                                      <p:cBhvr>
                                        <p:cTn id="117" dur="1000"/>
                                        <p:tgtEl>
                                          <p:spTgt spid="124"/>
                                        </p:tgtEl>
                                      </p:cBhvr>
                                    </p:animEffect>
                                    <p:anim calcmode="lin" valueType="num">
                                      <p:cBhvr>
                                        <p:cTn id="118" dur="1000" fill="hold"/>
                                        <p:tgtEl>
                                          <p:spTgt spid="124"/>
                                        </p:tgtEl>
                                        <p:attrNameLst>
                                          <p:attrName>ppt_x</p:attrName>
                                        </p:attrNameLst>
                                      </p:cBhvr>
                                      <p:tavLst>
                                        <p:tav tm="0">
                                          <p:val>
                                            <p:strVal val="#ppt_x"/>
                                          </p:val>
                                        </p:tav>
                                        <p:tav tm="100000">
                                          <p:val>
                                            <p:strVal val="#ppt_x"/>
                                          </p:val>
                                        </p:tav>
                                      </p:tavLst>
                                    </p:anim>
                                    <p:anim calcmode="lin" valueType="num">
                                      <p:cBhvr>
                                        <p:cTn id="119" dur="1000" fill="hold"/>
                                        <p:tgtEl>
                                          <p:spTgt spid="124"/>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25"/>
                                        </p:tgtEl>
                                        <p:attrNameLst>
                                          <p:attrName>style.visibility</p:attrName>
                                        </p:attrNameLst>
                                      </p:cBhvr>
                                      <p:to>
                                        <p:strVal val="visible"/>
                                      </p:to>
                                    </p:set>
                                    <p:animEffect transition="in" filter="fade">
                                      <p:cBhvr>
                                        <p:cTn id="122" dur="1000"/>
                                        <p:tgtEl>
                                          <p:spTgt spid="125"/>
                                        </p:tgtEl>
                                      </p:cBhvr>
                                    </p:animEffect>
                                    <p:anim calcmode="lin" valueType="num">
                                      <p:cBhvr>
                                        <p:cTn id="123" dur="1000" fill="hold"/>
                                        <p:tgtEl>
                                          <p:spTgt spid="125"/>
                                        </p:tgtEl>
                                        <p:attrNameLst>
                                          <p:attrName>ppt_x</p:attrName>
                                        </p:attrNameLst>
                                      </p:cBhvr>
                                      <p:tavLst>
                                        <p:tav tm="0">
                                          <p:val>
                                            <p:strVal val="#ppt_x"/>
                                          </p:val>
                                        </p:tav>
                                        <p:tav tm="100000">
                                          <p:val>
                                            <p:strVal val="#ppt_x"/>
                                          </p:val>
                                        </p:tav>
                                      </p:tavLst>
                                    </p:anim>
                                    <p:anim calcmode="lin" valueType="num">
                                      <p:cBhvr>
                                        <p:cTn id="124" dur="1000" fill="hold"/>
                                        <p:tgtEl>
                                          <p:spTgt spid="125"/>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126"/>
                                        </p:tgtEl>
                                        <p:attrNameLst>
                                          <p:attrName>style.visibility</p:attrName>
                                        </p:attrNameLst>
                                      </p:cBhvr>
                                      <p:to>
                                        <p:strVal val="visible"/>
                                      </p:to>
                                    </p:set>
                                    <p:animEffect transition="in" filter="fade">
                                      <p:cBhvr>
                                        <p:cTn id="127" dur="1000"/>
                                        <p:tgtEl>
                                          <p:spTgt spid="126"/>
                                        </p:tgtEl>
                                      </p:cBhvr>
                                    </p:animEffect>
                                    <p:anim calcmode="lin" valueType="num">
                                      <p:cBhvr>
                                        <p:cTn id="128" dur="1000" fill="hold"/>
                                        <p:tgtEl>
                                          <p:spTgt spid="126"/>
                                        </p:tgtEl>
                                        <p:attrNameLst>
                                          <p:attrName>ppt_x</p:attrName>
                                        </p:attrNameLst>
                                      </p:cBhvr>
                                      <p:tavLst>
                                        <p:tav tm="0">
                                          <p:val>
                                            <p:strVal val="#ppt_x"/>
                                          </p:val>
                                        </p:tav>
                                        <p:tav tm="100000">
                                          <p:val>
                                            <p:strVal val="#ppt_x"/>
                                          </p:val>
                                        </p:tav>
                                      </p:tavLst>
                                    </p:anim>
                                    <p:anim calcmode="lin" valueType="num">
                                      <p:cBhvr>
                                        <p:cTn id="129" dur="1000" fill="hold"/>
                                        <p:tgtEl>
                                          <p:spTgt spid="1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4" grpId="0" bldLvl="0" animBg="1"/>
      <p:bldP spid="106" grpId="0" bldLvl="0" animBg="1"/>
      <p:bldP spid="108" grpId="0" bldLvl="0" animBg="1"/>
      <p:bldP spid="110" grpId="0" bldLvl="0" animBg="1"/>
      <p:bldP spid="111" grpId="0"/>
      <p:bldP spid="112" grpId="0" bldLvl="0" animBg="1"/>
      <p:bldP spid="113" grpId="0" bldLvl="0" animBg="1"/>
      <p:bldP spid="114" grpId="0" bldLvl="0" animBg="1"/>
      <p:bldP spid="115" grpId="0" bldLvl="0" animBg="1"/>
      <p:bldP spid="116" grpId="0" bldLvl="0" animBg="1"/>
      <p:bldP spid="117" grpId="0"/>
      <p:bldP spid="118" grpId="0"/>
      <p:bldP spid="119" grpId="0"/>
      <p:bldP spid="120" grpId="0"/>
      <p:bldP spid="121"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4049" y="7137400"/>
            <a:ext cx="12881849"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415758" y="3656290"/>
            <a:ext cx="1913269" cy="442312"/>
          </a:xfrm>
          <a:custGeom>
            <a:avLst/>
            <a:gdLst>
              <a:gd name="connsiteX0" fmla="*/ 78316 w 1898897"/>
              <a:gd name="connsiteY0" fmla="*/ 0 h 442312"/>
              <a:gd name="connsiteX1" fmla="*/ 1677741 w 1898897"/>
              <a:gd name="connsiteY1" fmla="*/ 0 h 442312"/>
              <a:gd name="connsiteX2" fmla="*/ 1898897 w 1898897"/>
              <a:gd name="connsiteY2" fmla="*/ 221156 h 442312"/>
              <a:gd name="connsiteX3" fmla="*/ 1677741 w 1898897"/>
              <a:gd name="connsiteY3" fmla="*/ 442312 h 442312"/>
              <a:gd name="connsiteX4" fmla="*/ 78316 w 1898897"/>
              <a:gd name="connsiteY4" fmla="*/ 442312 h 442312"/>
              <a:gd name="connsiteX5" fmla="*/ 33746 w 1898897"/>
              <a:gd name="connsiteY5" fmla="*/ 437819 h 442312"/>
              <a:gd name="connsiteX6" fmla="*/ 0 w 1898897"/>
              <a:gd name="connsiteY6" fmla="*/ 427344 h 442312"/>
              <a:gd name="connsiteX7" fmla="*/ 34884 w 1898897"/>
              <a:gd name="connsiteY7" fmla="*/ 415373 h 442312"/>
              <a:gd name="connsiteX8" fmla="*/ 151628 w 1898897"/>
              <a:gd name="connsiteY8" fmla="*/ 220661 h 442312"/>
              <a:gd name="connsiteX9" fmla="*/ 34884 w 1898897"/>
              <a:gd name="connsiteY9" fmla="*/ 25950 h 442312"/>
              <a:gd name="connsiteX10" fmla="*/ 1515 w 1898897"/>
              <a:gd name="connsiteY10" fmla="*/ 14498 h 442312"/>
              <a:gd name="connsiteX11" fmla="*/ 33746 w 1898897"/>
              <a:gd name="connsiteY11" fmla="*/ 4493 h 442312"/>
              <a:gd name="connsiteX12" fmla="*/ 78316 w 1898897"/>
              <a:gd name="connsiteY12" fmla="*/ 0 h 4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8897" h="442312">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6" name="任意多边形 25"/>
          <p:cNvSpPr/>
          <p:nvPr/>
        </p:nvSpPr>
        <p:spPr>
          <a:xfrm>
            <a:off x="7364564" y="3656290"/>
            <a:ext cx="1913269" cy="442312"/>
          </a:xfrm>
          <a:custGeom>
            <a:avLst/>
            <a:gdLst>
              <a:gd name="connsiteX0" fmla="*/ 78316 w 1898897"/>
              <a:gd name="connsiteY0" fmla="*/ 0 h 442312"/>
              <a:gd name="connsiteX1" fmla="*/ 1677741 w 1898897"/>
              <a:gd name="connsiteY1" fmla="*/ 0 h 442312"/>
              <a:gd name="connsiteX2" fmla="*/ 1898897 w 1898897"/>
              <a:gd name="connsiteY2" fmla="*/ 221156 h 442312"/>
              <a:gd name="connsiteX3" fmla="*/ 1677741 w 1898897"/>
              <a:gd name="connsiteY3" fmla="*/ 442312 h 442312"/>
              <a:gd name="connsiteX4" fmla="*/ 78316 w 1898897"/>
              <a:gd name="connsiteY4" fmla="*/ 442312 h 442312"/>
              <a:gd name="connsiteX5" fmla="*/ 33746 w 1898897"/>
              <a:gd name="connsiteY5" fmla="*/ 437819 h 442312"/>
              <a:gd name="connsiteX6" fmla="*/ 0 w 1898897"/>
              <a:gd name="connsiteY6" fmla="*/ 427344 h 442312"/>
              <a:gd name="connsiteX7" fmla="*/ 34884 w 1898897"/>
              <a:gd name="connsiteY7" fmla="*/ 415373 h 442312"/>
              <a:gd name="connsiteX8" fmla="*/ 151628 w 1898897"/>
              <a:gd name="connsiteY8" fmla="*/ 220661 h 442312"/>
              <a:gd name="connsiteX9" fmla="*/ 34884 w 1898897"/>
              <a:gd name="connsiteY9" fmla="*/ 25950 h 442312"/>
              <a:gd name="connsiteX10" fmla="*/ 1515 w 1898897"/>
              <a:gd name="connsiteY10" fmla="*/ 14498 h 442312"/>
              <a:gd name="connsiteX11" fmla="*/ 33746 w 1898897"/>
              <a:gd name="connsiteY11" fmla="*/ 4493 h 442312"/>
              <a:gd name="connsiteX12" fmla="*/ 78316 w 1898897"/>
              <a:gd name="connsiteY12" fmla="*/ 0 h 4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8897" h="442312">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5300958" y="3656290"/>
            <a:ext cx="1913269" cy="442312"/>
          </a:xfrm>
          <a:custGeom>
            <a:avLst/>
            <a:gdLst>
              <a:gd name="connsiteX0" fmla="*/ 78316 w 1898897"/>
              <a:gd name="connsiteY0" fmla="*/ 0 h 442312"/>
              <a:gd name="connsiteX1" fmla="*/ 1677741 w 1898897"/>
              <a:gd name="connsiteY1" fmla="*/ 0 h 442312"/>
              <a:gd name="connsiteX2" fmla="*/ 1898897 w 1898897"/>
              <a:gd name="connsiteY2" fmla="*/ 221156 h 442312"/>
              <a:gd name="connsiteX3" fmla="*/ 1677741 w 1898897"/>
              <a:gd name="connsiteY3" fmla="*/ 442312 h 442312"/>
              <a:gd name="connsiteX4" fmla="*/ 78316 w 1898897"/>
              <a:gd name="connsiteY4" fmla="*/ 442312 h 442312"/>
              <a:gd name="connsiteX5" fmla="*/ 33746 w 1898897"/>
              <a:gd name="connsiteY5" fmla="*/ 437819 h 442312"/>
              <a:gd name="connsiteX6" fmla="*/ 0 w 1898897"/>
              <a:gd name="connsiteY6" fmla="*/ 427344 h 442312"/>
              <a:gd name="connsiteX7" fmla="*/ 34884 w 1898897"/>
              <a:gd name="connsiteY7" fmla="*/ 415373 h 442312"/>
              <a:gd name="connsiteX8" fmla="*/ 151628 w 1898897"/>
              <a:gd name="connsiteY8" fmla="*/ 220661 h 442312"/>
              <a:gd name="connsiteX9" fmla="*/ 34884 w 1898897"/>
              <a:gd name="connsiteY9" fmla="*/ 25950 h 442312"/>
              <a:gd name="connsiteX10" fmla="*/ 1515 w 1898897"/>
              <a:gd name="connsiteY10" fmla="*/ 14498 h 442312"/>
              <a:gd name="connsiteX11" fmla="*/ 33746 w 1898897"/>
              <a:gd name="connsiteY11" fmla="*/ 4493 h 442312"/>
              <a:gd name="connsiteX12" fmla="*/ 78316 w 1898897"/>
              <a:gd name="connsiteY12" fmla="*/ 0 h 4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8897" h="442312">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3250060" y="3656290"/>
            <a:ext cx="1913269" cy="442312"/>
          </a:xfrm>
          <a:custGeom>
            <a:avLst/>
            <a:gdLst>
              <a:gd name="connsiteX0" fmla="*/ 78316 w 1898897"/>
              <a:gd name="connsiteY0" fmla="*/ 0 h 442312"/>
              <a:gd name="connsiteX1" fmla="*/ 1677741 w 1898897"/>
              <a:gd name="connsiteY1" fmla="*/ 0 h 442312"/>
              <a:gd name="connsiteX2" fmla="*/ 1898897 w 1898897"/>
              <a:gd name="connsiteY2" fmla="*/ 221156 h 442312"/>
              <a:gd name="connsiteX3" fmla="*/ 1677741 w 1898897"/>
              <a:gd name="connsiteY3" fmla="*/ 442312 h 442312"/>
              <a:gd name="connsiteX4" fmla="*/ 78316 w 1898897"/>
              <a:gd name="connsiteY4" fmla="*/ 442312 h 442312"/>
              <a:gd name="connsiteX5" fmla="*/ 33746 w 1898897"/>
              <a:gd name="connsiteY5" fmla="*/ 437819 h 442312"/>
              <a:gd name="connsiteX6" fmla="*/ 0 w 1898897"/>
              <a:gd name="connsiteY6" fmla="*/ 427344 h 442312"/>
              <a:gd name="connsiteX7" fmla="*/ 34884 w 1898897"/>
              <a:gd name="connsiteY7" fmla="*/ 415373 h 442312"/>
              <a:gd name="connsiteX8" fmla="*/ 151628 w 1898897"/>
              <a:gd name="connsiteY8" fmla="*/ 220661 h 442312"/>
              <a:gd name="connsiteX9" fmla="*/ 34884 w 1898897"/>
              <a:gd name="connsiteY9" fmla="*/ 25950 h 442312"/>
              <a:gd name="connsiteX10" fmla="*/ 1515 w 1898897"/>
              <a:gd name="connsiteY10" fmla="*/ 14498 h 442312"/>
              <a:gd name="connsiteX11" fmla="*/ 33746 w 1898897"/>
              <a:gd name="connsiteY11" fmla="*/ 4493 h 442312"/>
              <a:gd name="connsiteX12" fmla="*/ 78316 w 1898897"/>
              <a:gd name="connsiteY12" fmla="*/ 0 h 4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8897" h="442312">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1058639" y="3656290"/>
            <a:ext cx="2041737" cy="442312"/>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088041" y="2253626"/>
            <a:ext cx="2339102" cy="1309291"/>
            <a:chOff x="4892442" y="2415195"/>
            <a:chExt cx="2339102" cy="1309291"/>
          </a:xfrm>
        </p:grpSpPr>
        <p:sp>
          <p:nvSpPr>
            <p:cNvPr id="31" name="文本框 30"/>
            <p:cNvSpPr txBox="1"/>
            <p:nvPr/>
          </p:nvSpPr>
          <p:spPr>
            <a:xfrm>
              <a:off x="5354107" y="2415195"/>
              <a:ext cx="1415772" cy="338554"/>
            </a:xfrm>
            <a:prstGeom prst="rect">
              <a:avLst/>
            </a:prstGeom>
            <a:noFill/>
          </p:spPr>
          <p:txBody>
            <a:bodyPr wrap="none" rtlCol="0">
              <a:spAutoFit/>
            </a:bodyPr>
            <a:lstStyle/>
            <a:p>
              <a:r>
                <a:rPr lang="zh-CN" altLang="en-US" sz="1600" b="1">
                  <a:solidFill>
                    <a:srgbClr val="C00000"/>
                  </a:solidFill>
                  <a:latin typeface="微软雅黑" panose="020B0503020204020204" pitchFamily="34" charset="-122"/>
                  <a:ea typeface="微软雅黑" panose="020B0503020204020204" pitchFamily="34" charset="-122"/>
                </a:rPr>
                <a:t>单击添加标题</a:t>
              </a:r>
            </a:p>
          </p:txBody>
        </p:sp>
        <p:sp>
          <p:nvSpPr>
            <p:cNvPr id="32" name="文本框 31"/>
            <p:cNvSpPr txBox="1"/>
            <p:nvPr/>
          </p:nvSpPr>
          <p:spPr>
            <a:xfrm>
              <a:off x="4892442" y="2656425"/>
              <a:ext cx="2339102" cy="572464"/>
            </a:xfrm>
            <a:prstGeom prst="rect">
              <a:avLst/>
            </a:prstGeom>
            <a:noFill/>
          </p:spPr>
          <p:txBody>
            <a:bodyPr wrap="none" rtlCol="0">
              <a:spAutoFit/>
            </a:bodyPr>
            <a:lstStyle/>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626618" y="3262821"/>
              <a:ext cx="941283" cy="461665"/>
            </a:xfrm>
            <a:prstGeom prst="rect">
              <a:avLst/>
            </a:prstGeom>
            <a:noFill/>
          </p:spPr>
          <p:txBody>
            <a:bodyPr wrap="none" rtlCol="0">
              <a:spAutoFit/>
            </a:bodyPr>
            <a:lstStyle/>
            <a:p>
              <a:r>
                <a:rPr lang="en-US" altLang="zh-CN"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rPr>
                <a:t>2015</a:t>
              </a:r>
              <a:endParaRPr lang="zh-CN" altLang="en-US"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endParaRPr>
            </a:p>
          </p:txBody>
        </p:sp>
      </p:grpSp>
      <p:grpSp>
        <p:nvGrpSpPr>
          <p:cNvPr id="34" name="组合 33"/>
          <p:cNvGrpSpPr/>
          <p:nvPr/>
        </p:nvGrpSpPr>
        <p:grpSpPr>
          <a:xfrm>
            <a:off x="3037143" y="4272095"/>
            <a:ext cx="2339102" cy="1288446"/>
            <a:chOff x="2841544" y="4433664"/>
            <a:chExt cx="2339102" cy="1288446"/>
          </a:xfrm>
        </p:grpSpPr>
        <p:sp>
          <p:nvSpPr>
            <p:cNvPr id="35" name="文本框 34"/>
            <p:cNvSpPr txBox="1"/>
            <p:nvPr/>
          </p:nvSpPr>
          <p:spPr>
            <a:xfrm>
              <a:off x="3303209" y="4893426"/>
              <a:ext cx="1415772" cy="338554"/>
            </a:xfrm>
            <a:prstGeom prst="rect">
              <a:avLst/>
            </a:prstGeom>
            <a:noFill/>
          </p:spPr>
          <p:txBody>
            <a:bodyPr wrap="none" rtlCol="0">
              <a:spAutoFit/>
            </a:bodyPr>
            <a:lstStyle/>
            <a:p>
              <a:r>
                <a:rPr lang="zh-CN" altLang="en-US" sz="1600" b="1">
                  <a:solidFill>
                    <a:srgbClr val="C00000"/>
                  </a:solidFill>
                  <a:latin typeface="微软雅黑" panose="020B0503020204020204" pitchFamily="34" charset="-122"/>
                  <a:ea typeface="微软雅黑" panose="020B0503020204020204" pitchFamily="34" charset="-122"/>
                </a:rPr>
                <a:t>单击添加标题</a:t>
              </a:r>
            </a:p>
          </p:txBody>
        </p:sp>
        <p:sp>
          <p:nvSpPr>
            <p:cNvPr id="36" name="文本框 35"/>
            <p:cNvSpPr txBox="1"/>
            <p:nvPr/>
          </p:nvSpPr>
          <p:spPr>
            <a:xfrm>
              <a:off x="2841544" y="5149646"/>
              <a:ext cx="2339102" cy="572464"/>
            </a:xfrm>
            <a:prstGeom prst="rect">
              <a:avLst/>
            </a:prstGeom>
            <a:noFill/>
          </p:spPr>
          <p:txBody>
            <a:bodyPr wrap="none" rtlCol="0">
              <a:spAutoFit/>
            </a:bodyPr>
            <a:lstStyle/>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575720" y="4433664"/>
              <a:ext cx="941283" cy="461665"/>
            </a:xfrm>
            <a:prstGeom prst="rect">
              <a:avLst/>
            </a:prstGeom>
            <a:noFill/>
          </p:spPr>
          <p:txBody>
            <a:bodyPr wrap="none" rtlCol="0">
              <a:spAutoFit/>
            </a:bodyPr>
            <a:lstStyle/>
            <a:p>
              <a:r>
                <a:rPr lang="en-US" altLang="zh-CN"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rPr>
                <a:t>2014</a:t>
              </a:r>
              <a:endParaRPr lang="zh-CN" altLang="en-US"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endParaRPr>
            </a:p>
          </p:txBody>
        </p:sp>
      </p:grpSp>
      <p:grpSp>
        <p:nvGrpSpPr>
          <p:cNvPr id="38" name="组合 37"/>
          <p:cNvGrpSpPr/>
          <p:nvPr/>
        </p:nvGrpSpPr>
        <p:grpSpPr>
          <a:xfrm>
            <a:off x="7151647" y="4272095"/>
            <a:ext cx="2339102" cy="1288446"/>
            <a:chOff x="6956048" y="4433664"/>
            <a:chExt cx="2339102" cy="1288446"/>
          </a:xfrm>
        </p:grpSpPr>
        <p:sp>
          <p:nvSpPr>
            <p:cNvPr id="39" name="文本框 38"/>
            <p:cNvSpPr txBox="1"/>
            <p:nvPr/>
          </p:nvSpPr>
          <p:spPr>
            <a:xfrm>
              <a:off x="7417713" y="4893426"/>
              <a:ext cx="1415772" cy="338554"/>
            </a:xfrm>
            <a:prstGeom prst="rect">
              <a:avLst/>
            </a:prstGeom>
            <a:noFill/>
          </p:spPr>
          <p:txBody>
            <a:bodyPr wrap="none" rtlCol="0">
              <a:spAutoFit/>
            </a:bodyPr>
            <a:lstStyle/>
            <a:p>
              <a:r>
                <a:rPr lang="zh-CN" altLang="en-US" sz="1600" b="1">
                  <a:solidFill>
                    <a:srgbClr val="C00000"/>
                  </a:solidFill>
                  <a:latin typeface="微软雅黑" panose="020B0503020204020204" pitchFamily="34" charset="-122"/>
                  <a:ea typeface="微软雅黑" panose="020B0503020204020204" pitchFamily="34" charset="-122"/>
                </a:rPr>
                <a:t>单击添加标题</a:t>
              </a:r>
            </a:p>
          </p:txBody>
        </p:sp>
        <p:sp>
          <p:nvSpPr>
            <p:cNvPr id="40" name="文本框 39"/>
            <p:cNvSpPr txBox="1"/>
            <p:nvPr/>
          </p:nvSpPr>
          <p:spPr>
            <a:xfrm>
              <a:off x="6956048" y="5149646"/>
              <a:ext cx="2339102" cy="572464"/>
            </a:xfrm>
            <a:prstGeom prst="rect">
              <a:avLst/>
            </a:prstGeom>
            <a:noFill/>
          </p:spPr>
          <p:txBody>
            <a:bodyPr wrap="none" rtlCol="0">
              <a:spAutoFit/>
            </a:bodyPr>
            <a:lstStyle/>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7690224" y="4433664"/>
              <a:ext cx="941283" cy="461665"/>
            </a:xfrm>
            <a:prstGeom prst="rect">
              <a:avLst/>
            </a:prstGeom>
            <a:noFill/>
          </p:spPr>
          <p:txBody>
            <a:bodyPr wrap="none" rtlCol="0">
              <a:spAutoFit/>
            </a:bodyPr>
            <a:lstStyle/>
            <a:p>
              <a:r>
                <a:rPr lang="en-US" altLang="zh-CN"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rPr>
                <a:t>2016</a:t>
              </a:r>
              <a:endParaRPr lang="zh-CN" altLang="en-US"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endParaRPr>
            </a:p>
          </p:txBody>
        </p:sp>
      </p:grpSp>
      <p:grpSp>
        <p:nvGrpSpPr>
          <p:cNvPr id="42" name="组合 41"/>
          <p:cNvGrpSpPr/>
          <p:nvPr/>
        </p:nvGrpSpPr>
        <p:grpSpPr>
          <a:xfrm>
            <a:off x="9202841" y="2253626"/>
            <a:ext cx="2339102" cy="1309291"/>
            <a:chOff x="9007242" y="2415195"/>
            <a:chExt cx="2339102" cy="1309291"/>
          </a:xfrm>
        </p:grpSpPr>
        <p:sp>
          <p:nvSpPr>
            <p:cNvPr id="43" name="文本框 42"/>
            <p:cNvSpPr txBox="1"/>
            <p:nvPr/>
          </p:nvSpPr>
          <p:spPr>
            <a:xfrm>
              <a:off x="9468907" y="2415195"/>
              <a:ext cx="1415772" cy="338554"/>
            </a:xfrm>
            <a:prstGeom prst="rect">
              <a:avLst/>
            </a:prstGeom>
            <a:noFill/>
          </p:spPr>
          <p:txBody>
            <a:bodyPr wrap="none" rtlCol="0">
              <a:spAutoFit/>
            </a:bodyPr>
            <a:lstStyle/>
            <a:p>
              <a:r>
                <a:rPr lang="zh-CN" altLang="en-US" sz="1600" b="1">
                  <a:solidFill>
                    <a:srgbClr val="C00000"/>
                  </a:solidFill>
                  <a:latin typeface="微软雅黑" panose="020B0503020204020204" pitchFamily="34" charset="-122"/>
                  <a:ea typeface="微软雅黑" panose="020B0503020204020204" pitchFamily="34" charset="-122"/>
                </a:rPr>
                <a:t>单击添加标题</a:t>
              </a:r>
            </a:p>
          </p:txBody>
        </p:sp>
        <p:sp>
          <p:nvSpPr>
            <p:cNvPr id="44" name="文本框 43"/>
            <p:cNvSpPr txBox="1"/>
            <p:nvPr/>
          </p:nvSpPr>
          <p:spPr>
            <a:xfrm>
              <a:off x="9007242" y="2656425"/>
              <a:ext cx="2339102" cy="572464"/>
            </a:xfrm>
            <a:prstGeom prst="rect">
              <a:avLst/>
            </a:prstGeom>
            <a:noFill/>
          </p:spPr>
          <p:txBody>
            <a:bodyPr wrap="none" rtlCol="0">
              <a:spAutoFit/>
            </a:bodyPr>
            <a:lstStyle/>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741418" y="3262821"/>
              <a:ext cx="941283" cy="461665"/>
            </a:xfrm>
            <a:prstGeom prst="rect">
              <a:avLst/>
            </a:prstGeom>
            <a:noFill/>
          </p:spPr>
          <p:txBody>
            <a:bodyPr wrap="none" rtlCol="0">
              <a:spAutoFit/>
            </a:bodyPr>
            <a:lstStyle/>
            <a:p>
              <a:r>
                <a:rPr lang="en-US" altLang="zh-CN"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rPr>
                <a:t>2017</a:t>
              </a:r>
              <a:endParaRPr lang="zh-CN" altLang="en-US"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endParaRPr>
            </a:p>
          </p:txBody>
        </p:sp>
      </p:grpSp>
      <p:grpSp>
        <p:nvGrpSpPr>
          <p:cNvPr id="46" name="组合 45"/>
          <p:cNvGrpSpPr/>
          <p:nvPr/>
        </p:nvGrpSpPr>
        <p:grpSpPr>
          <a:xfrm>
            <a:off x="909956" y="2253626"/>
            <a:ext cx="2339102" cy="1309291"/>
            <a:chOff x="714357" y="2415195"/>
            <a:chExt cx="2339102" cy="1309291"/>
          </a:xfrm>
        </p:grpSpPr>
        <p:sp>
          <p:nvSpPr>
            <p:cNvPr id="47" name="文本框 46"/>
            <p:cNvSpPr txBox="1"/>
            <p:nvPr/>
          </p:nvSpPr>
          <p:spPr>
            <a:xfrm>
              <a:off x="1176022" y="2415195"/>
              <a:ext cx="1415772" cy="338554"/>
            </a:xfrm>
            <a:prstGeom prst="rect">
              <a:avLst/>
            </a:prstGeom>
            <a:noFill/>
          </p:spPr>
          <p:txBody>
            <a:bodyPr wrap="none" rtlCol="0">
              <a:spAutoFit/>
            </a:bodyPr>
            <a:lstStyle/>
            <a:p>
              <a:r>
                <a:rPr lang="zh-CN" altLang="en-US" sz="1600" b="1">
                  <a:solidFill>
                    <a:srgbClr val="C00000"/>
                  </a:solidFill>
                  <a:latin typeface="微软雅黑" panose="020B0503020204020204" pitchFamily="34" charset="-122"/>
                  <a:ea typeface="微软雅黑" panose="020B0503020204020204" pitchFamily="34" charset="-122"/>
                </a:rPr>
                <a:t>单击添加标题</a:t>
              </a:r>
            </a:p>
          </p:txBody>
        </p:sp>
        <p:sp>
          <p:nvSpPr>
            <p:cNvPr id="48" name="文本框 47"/>
            <p:cNvSpPr txBox="1"/>
            <p:nvPr/>
          </p:nvSpPr>
          <p:spPr>
            <a:xfrm>
              <a:off x="714357" y="2656425"/>
              <a:ext cx="2339102" cy="572464"/>
            </a:xfrm>
            <a:prstGeom prst="rect">
              <a:avLst/>
            </a:prstGeom>
            <a:noFill/>
          </p:spPr>
          <p:txBody>
            <a:bodyPr wrap="none" rtlCol="0">
              <a:spAutoFit/>
            </a:bodyPr>
            <a:lstStyle/>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rgbClr val="C00000"/>
                  </a:solidFill>
                  <a:latin typeface="微软雅黑" panose="020B0503020204020204" pitchFamily="34" charset="-122"/>
                  <a:ea typeface="微软雅黑" panose="020B0503020204020204" pitchFamily="34" charset="-122"/>
                </a:rPr>
                <a:t>单击此处添加文本内容文本内容</a:t>
              </a:r>
              <a:endParaRPr lang="en-US" altLang="zh-CN" sz="1200">
                <a:solidFill>
                  <a:srgbClr val="C00000"/>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448533" y="3262821"/>
              <a:ext cx="941283" cy="461665"/>
            </a:xfrm>
            <a:prstGeom prst="rect">
              <a:avLst/>
            </a:prstGeom>
            <a:noFill/>
          </p:spPr>
          <p:txBody>
            <a:bodyPr wrap="none" rtlCol="0">
              <a:spAutoFit/>
            </a:bodyPr>
            <a:lstStyle/>
            <a:p>
              <a:r>
                <a:rPr lang="en-US" altLang="zh-CN"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rPr>
                <a:t>2013</a:t>
              </a:r>
              <a:endParaRPr lang="zh-CN" altLang="en-US" sz="2400" b="1">
                <a:solidFill>
                  <a:srgbClr val="C00000"/>
                </a:solidFill>
                <a:latin typeface="微软雅黑" panose="020B0503020204020204" pitchFamily="34" charset="-122"/>
                <a:ea typeface="微软雅黑" panose="020B0503020204020204" pitchFamily="34" charset="-122"/>
                <a:cs typeface="Miriam" panose="020B0502050101010101" pitchFamily="34" charset="-79"/>
              </a:endParaRPr>
            </a:p>
          </p:txBody>
        </p:sp>
      </p:grpSp>
      <p:grpSp>
        <p:nvGrpSpPr>
          <p:cNvPr id="50" name="组合 49"/>
          <p:cNvGrpSpPr/>
          <p:nvPr/>
        </p:nvGrpSpPr>
        <p:grpSpPr>
          <a:xfrm>
            <a:off x="3808038" y="2313059"/>
            <a:ext cx="797312" cy="1530656"/>
            <a:chOff x="3612439" y="2489142"/>
            <a:chExt cx="797312" cy="1530656"/>
          </a:xfrm>
        </p:grpSpPr>
        <p:cxnSp>
          <p:nvCxnSpPr>
            <p:cNvPr id="51" name="直接连接符 50"/>
            <p:cNvCxnSpPr/>
            <p:nvPr/>
          </p:nvCxnSpPr>
          <p:spPr>
            <a:xfrm flipH="1" flipV="1">
              <a:off x="4011096" y="3302826"/>
              <a:ext cx="0" cy="716972"/>
            </a:xfrm>
            <a:prstGeom prst="line">
              <a:avLst/>
            </a:prstGeom>
            <a:ln w="28575">
              <a:solidFill>
                <a:srgbClr val="C00000"/>
              </a:solidFill>
              <a:headEnd type="oval" w="lg" len="lg"/>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flipV="1">
              <a:off x="3612439" y="2489142"/>
              <a:ext cx="797312" cy="797312"/>
            </a:xfrm>
            <a:prstGeom prst="ellipse">
              <a:avLst/>
            </a:prstGeom>
            <a:noFill/>
            <a:ln w="38100">
              <a:solidFill>
                <a:srgbClr val="DA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53" name="Group 4"/>
            <p:cNvGrpSpPr>
              <a:grpSpLocks noChangeAspect="1"/>
            </p:cNvGrpSpPr>
            <p:nvPr/>
          </p:nvGrpSpPr>
          <p:grpSpPr>
            <a:xfrm>
              <a:off x="3880246" y="2757399"/>
              <a:ext cx="261698" cy="260798"/>
              <a:chOff x="4940" y="1489"/>
              <a:chExt cx="291" cy="290"/>
            </a:xfrm>
            <a:solidFill>
              <a:srgbClr val="DA1F00"/>
            </a:solidFill>
          </p:grpSpPr>
          <p:sp>
            <p:nvSpPr>
              <p:cNvPr id="54" name="Freeform 5"/>
              <p:cNvSpPr>
                <a:spLocks noEditPoints="1"/>
              </p:cNvSpPr>
              <p:nvPr/>
            </p:nvSpPr>
            <p:spPr bwMode="auto">
              <a:xfrm>
                <a:off x="4940" y="1489"/>
                <a:ext cx="291" cy="290"/>
              </a:xfrm>
              <a:custGeom>
                <a:avLst/>
                <a:gdLst>
                  <a:gd name="T0" fmla="*/ 106 w 120"/>
                  <a:gd name="T1" fmla="*/ 48 h 120"/>
                  <a:gd name="T2" fmla="*/ 107 w 120"/>
                  <a:gd name="T3" fmla="*/ 30 h 120"/>
                  <a:gd name="T4" fmla="*/ 98 w 120"/>
                  <a:gd name="T5" fmla="*/ 13 h 120"/>
                  <a:gd name="T6" fmla="*/ 90 w 120"/>
                  <a:gd name="T7" fmla="*/ 13 h 120"/>
                  <a:gd name="T8" fmla="*/ 72 w 120"/>
                  <a:gd name="T9" fmla="*/ 14 h 120"/>
                  <a:gd name="T10" fmla="*/ 66 w 120"/>
                  <a:gd name="T11" fmla="*/ 0 h 120"/>
                  <a:gd name="T12" fmla="*/ 48 w 120"/>
                  <a:gd name="T13" fmla="*/ 6 h 120"/>
                  <a:gd name="T14" fmla="*/ 36 w 120"/>
                  <a:gd name="T15" fmla="*/ 19 h 120"/>
                  <a:gd name="T16" fmla="*/ 26 w 120"/>
                  <a:gd name="T17" fmla="*/ 12 h 120"/>
                  <a:gd name="T18" fmla="*/ 13 w 120"/>
                  <a:gd name="T19" fmla="*/ 22 h 120"/>
                  <a:gd name="T20" fmla="*/ 19 w 120"/>
                  <a:gd name="T21" fmla="*/ 36 h 120"/>
                  <a:gd name="T22" fmla="*/ 6 w 120"/>
                  <a:gd name="T23" fmla="*/ 48 h 120"/>
                  <a:gd name="T24" fmla="*/ 0 w 120"/>
                  <a:gd name="T25" fmla="*/ 66 h 120"/>
                  <a:gd name="T26" fmla="*/ 14 w 120"/>
                  <a:gd name="T27" fmla="*/ 72 h 120"/>
                  <a:gd name="T28" fmla="*/ 13 w 120"/>
                  <a:gd name="T29" fmla="*/ 90 h 120"/>
                  <a:gd name="T30" fmla="*/ 22 w 120"/>
                  <a:gd name="T31" fmla="*/ 107 h 120"/>
                  <a:gd name="T32" fmla="*/ 30 w 120"/>
                  <a:gd name="T33" fmla="*/ 107 h 120"/>
                  <a:gd name="T34" fmla="*/ 48 w 120"/>
                  <a:gd name="T35" fmla="*/ 106 h 120"/>
                  <a:gd name="T36" fmla="*/ 54 w 120"/>
                  <a:gd name="T37" fmla="*/ 120 h 120"/>
                  <a:gd name="T38" fmla="*/ 72 w 120"/>
                  <a:gd name="T39" fmla="*/ 114 h 120"/>
                  <a:gd name="T40" fmla="*/ 84 w 120"/>
                  <a:gd name="T41" fmla="*/ 101 h 120"/>
                  <a:gd name="T42" fmla="*/ 94 w 120"/>
                  <a:gd name="T43" fmla="*/ 108 h 120"/>
                  <a:gd name="T44" fmla="*/ 107 w 120"/>
                  <a:gd name="T45" fmla="*/ 98 h 120"/>
                  <a:gd name="T46" fmla="*/ 101 w 120"/>
                  <a:gd name="T47" fmla="*/ 84 h 120"/>
                  <a:gd name="T48" fmla="*/ 114 w 120"/>
                  <a:gd name="T49" fmla="*/ 72 h 120"/>
                  <a:gd name="T50" fmla="*/ 120 w 120"/>
                  <a:gd name="T51" fmla="*/ 54 h 120"/>
                  <a:gd name="T52" fmla="*/ 114 w 120"/>
                  <a:gd name="T53" fmla="*/ 66 h 120"/>
                  <a:gd name="T54" fmla="*/ 94 w 120"/>
                  <a:gd name="T55" fmla="*/ 85 h 120"/>
                  <a:gd name="T56" fmla="*/ 94 w 120"/>
                  <a:gd name="T57" fmla="*/ 102 h 120"/>
                  <a:gd name="T58" fmla="*/ 66 w 120"/>
                  <a:gd name="T59" fmla="*/ 102 h 120"/>
                  <a:gd name="T60" fmla="*/ 54 w 120"/>
                  <a:gd name="T61" fmla="*/ 114 h 120"/>
                  <a:gd name="T62" fmla="*/ 35 w 120"/>
                  <a:gd name="T63" fmla="*/ 94 h 120"/>
                  <a:gd name="T64" fmla="*/ 18 w 120"/>
                  <a:gd name="T65" fmla="*/ 94 h 120"/>
                  <a:gd name="T66" fmla="*/ 18 w 120"/>
                  <a:gd name="T67" fmla="*/ 66 h 120"/>
                  <a:gd name="T68" fmla="*/ 6 w 120"/>
                  <a:gd name="T69" fmla="*/ 54 h 120"/>
                  <a:gd name="T70" fmla="*/ 26 w 120"/>
                  <a:gd name="T71" fmla="*/ 35 h 120"/>
                  <a:gd name="T72" fmla="*/ 26 w 120"/>
                  <a:gd name="T73" fmla="*/ 18 h 120"/>
                  <a:gd name="T74" fmla="*/ 54 w 120"/>
                  <a:gd name="T75" fmla="*/ 18 h 120"/>
                  <a:gd name="T76" fmla="*/ 66 w 120"/>
                  <a:gd name="T77" fmla="*/ 6 h 120"/>
                  <a:gd name="T78" fmla="*/ 85 w 120"/>
                  <a:gd name="T79" fmla="*/ 26 h 120"/>
                  <a:gd name="T80" fmla="*/ 102 w 120"/>
                  <a:gd name="T81" fmla="*/ 26 h 120"/>
                  <a:gd name="T82" fmla="*/ 102 w 120"/>
                  <a:gd name="T83" fmla="*/ 54 h 120"/>
                  <a:gd name="T84" fmla="*/ 114 w 120"/>
                  <a:gd name="T85"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20">
                    <a:moveTo>
                      <a:pt x="114" y="48"/>
                    </a:moveTo>
                    <a:cubicBezTo>
                      <a:pt x="106" y="48"/>
                      <a:pt x="106" y="48"/>
                      <a:pt x="106" y="48"/>
                    </a:cubicBezTo>
                    <a:cubicBezTo>
                      <a:pt x="105" y="44"/>
                      <a:pt x="104" y="40"/>
                      <a:pt x="101" y="36"/>
                    </a:cubicBezTo>
                    <a:cubicBezTo>
                      <a:pt x="107" y="30"/>
                      <a:pt x="107" y="30"/>
                      <a:pt x="107" y="30"/>
                    </a:cubicBezTo>
                    <a:cubicBezTo>
                      <a:pt x="109" y="28"/>
                      <a:pt x="109" y="24"/>
                      <a:pt x="107" y="22"/>
                    </a:cubicBezTo>
                    <a:cubicBezTo>
                      <a:pt x="98" y="13"/>
                      <a:pt x="98" y="13"/>
                      <a:pt x="98" y="13"/>
                    </a:cubicBezTo>
                    <a:cubicBezTo>
                      <a:pt x="97" y="12"/>
                      <a:pt x="96" y="12"/>
                      <a:pt x="94" y="12"/>
                    </a:cubicBezTo>
                    <a:cubicBezTo>
                      <a:pt x="92" y="12"/>
                      <a:pt x="91" y="12"/>
                      <a:pt x="90" y="13"/>
                    </a:cubicBezTo>
                    <a:cubicBezTo>
                      <a:pt x="84" y="19"/>
                      <a:pt x="84" y="19"/>
                      <a:pt x="84" y="19"/>
                    </a:cubicBezTo>
                    <a:cubicBezTo>
                      <a:pt x="80" y="16"/>
                      <a:pt x="76" y="15"/>
                      <a:pt x="72" y="14"/>
                    </a:cubicBezTo>
                    <a:cubicBezTo>
                      <a:pt x="72" y="6"/>
                      <a:pt x="72" y="6"/>
                      <a:pt x="72" y="6"/>
                    </a:cubicBezTo>
                    <a:cubicBezTo>
                      <a:pt x="72" y="3"/>
                      <a:pt x="69" y="0"/>
                      <a:pt x="66" y="0"/>
                    </a:cubicBezTo>
                    <a:cubicBezTo>
                      <a:pt x="54" y="0"/>
                      <a:pt x="54" y="0"/>
                      <a:pt x="54" y="0"/>
                    </a:cubicBezTo>
                    <a:cubicBezTo>
                      <a:pt x="51" y="0"/>
                      <a:pt x="48" y="3"/>
                      <a:pt x="48" y="6"/>
                    </a:cubicBezTo>
                    <a:cubicBezTo>
                      <a:pt x="48" y="14"/>
                      <a:pt x="48" y="14"/>
                      <a:pt x="48" y="14"/>
                    </a:cubicBezTo>
                    <a:cubicBezTo>
                      <a:pt x="44" y="15"/>
                      <a:pt x="40" y="16"/>
                      <a:pt x="36" y="19"/>
                    </a:cubicBezTo>
                    <a:cubicBezTo>
                      <a:pt x="30" y="13"/>
                      <a:pt x="30" y="13"/>
                      <a:pt x="30" y="13"/>
                    </a:cubicBezTo>
                    <a:cubicBezTo>
                      <a:pt x="29" y="12"/>
                      <a:pt x="28" y="12"/>
                      <a:pt x="26" y="12"/>
                    </a:cubicBezTo>
                    <a:cubicBezTo>
                      <a:pt x="24" y="12"/>
                      <a:pt x="23" y="12"/>
                      <a:pt x="22" y="13"/>
                    </a:cubicBezTo>
                    <a:cubicBezTo>
                      <a:pt x="13" y="22"/>
                      <a:pt x="13" y="22"/>
                      <a:pt x="13" y="22"/>
                    </a:cubicBezTo>
                    <a:cubicBezTo>
                      <a:pt x="11" y="24"/>
                      <a:pt x="11" y="28"/>
                      <a:pt x="13" y="30"/>
                    </a:cubicBezTo>
                    <a:cubicBezTo>
                      <a:pt x="19" y="36"/>
                      <a:pt x="19" y="36"/>
                      <a:pt x="19" y="36"/>
                    </a:cubicBezTo>
                    <a:cubicBezTo>
                      <a:pt x="16" y="40"/>
                      <a:pt x="15" y="44"/>
                      <a:pt x="14" y="48"/>
                    </a:cubicBezTo>
                    <a:cubicBezTo>
                      <a:pt x="6" y="48"/>
                      <a:pt x="6" y="48"/>
                      <a:pt x="6" y="48"/>
                    </a:cubicBezTo>
                    <a:cubicBezTo>
                      <a:pt x="3" y="48"/>
                      <a:pt x="0" y="51"/>
                      <a:pt x="0" y="54"/>
                    </a:cubicBezTo>
                    <a:cubicBezTo>
                      <a:pt x="0" y="66"/>
                      <a:pt x="0" y="66"/>
                      <a:pt x="0" y="66"/>
                    </a:cubicBezTo>
                    <a:cubicBezTo>
                      <a:pt x="0" y="69"/>
                      <a:pt x="3" y="72"/>
                      <a:pt x="6" y="72"/>
                    </a:cubicBezTo>
                    <a:cubicBezTo>
                      <a:pt x="14" y="72"/>
                      <a:pt x="14" y="72"/>
                      <a:pt x="14" y="72"/>
                    </a:cubicBezTo>
                    <a:cubicBezTo>
                      <a:pt x="15" y="76"/>
                      <a:pt x="16" y="80"/>
                      <a:pt x="19" y="84"/>
                    </a:cubicBezTo>
                    <a:cubicBezTo>
                      <a:pt x="13" y="90"/>
                      <a:pt x="13" y="90"/>
                      <a:pt x="13" y="90"/>
                    </a:cubicBezTo>
                    <a:cubicBezTo>
                      <a:pt x="11" y="92"/>
                      <a:pt x="11" y="96"/>
                      <a:pt x="13" y="98"/>
                    </a:cubicBezTo>
                    <a:cubicBezTo>
                      <a:pt x="22" y="107"/>
                      <a:pt x="22" y="107"/>
                      <a:pt x="22" y="107"/>
                    </a:cubicBezTo>
                    <a:cubicBezTo>
                      <a:pt x="23" y="108"/>
                      <a:pt x="25" y="108"/>
                      <a:pt x="26" y="108"/>
                    </a:cubicBezTo>
                    <a:cubicBezTo>
                      <a:pt x="28" y="108"/>
                      <a:pt x="29" y="108"/>
                      <a:pt x="30" y="107"/>
                    </a:cubicBezTo>
                    <a:cubicBezTo>
                      <a:pt x="36" y="101"/>
                      <a:pt x="36" y="101"/>
                      <a:pt x="36" y="101"/>
                    </a:cubicBezTo>
                    <a:cubicBezTo>
                      <a:pt x="40" y="104"/>
                      <a:pt x="44" y="105"/>
                      <a:pt x="48" y="106"/>
                    </a:cubicBezTo>
                    <a:cubicBezTo>
                      <a:pt x="48" y="114"/>
                      <a:pt x="48" y="114"/>
                      <a:pt x="48" y="114"/>
                    </a:cubicBezTo>
                    <a:cubicBezTo>
                      <a:pt x="48" y="117"/>
                      <a:pt x="51" y="120"/>
                      <a:pt x="54" y="120"/>
                    </a:cubicBezTo>
                    <a:cubicBezTo>
                      <a:pt x="66" y="120"/>
                      <a:pt x="66" y="120"/>
                      <a:pt x="66" y="120"/>
                    </a:cubicBezTo>
                    <a:cubicBezTo>
                      <a:pt x="69" y="120"/>
                      <a:pt x="72" y="117"/>
                      <a:pt x="72" y="114"/>
                    </a:cubicBezTo>
                    <a:cubicBezTo>
                      <a:pt x="72" y="106"/>
                      <a:pt x="72" y="106"/>
                      <a:pt x="72" y="106"/>
                    </a:cubicBezTo>
                    <a:cubicBezTo>
                      <a:pt x="76" y="105"/>
                      <a:pt x="80" y="104"/>
                      <a:pt x="84" y="101"/>
                    </a:cubicBezTo>
                    <a:cubicBezTo>
                      <a:pt x="90" y="107"/>
                      <a:pt x="90" y="107"/>
                      <a:pt x="90" y="107"/>
                    </a:cubicBezTo>
                    <a:cubicBezTo>
                      <a:pt x="91" y="108"/>
                      <a:pt x="92" y="108"/>
                      <a:pt x="94" y="108"/>
                    </a:cubicBezTo>
                    <a:cubicBezTo>
                      <a:pt x="95" y="108"/>
                      <a:pt x="97" y="108"/>
                      <a:pt x="98" y="107"/>
                    </a:cubicBezTo>
                    <a:cubicBezTo>
                      <a:pt x="107" y="98"/>
                      <a:pt x="107" y="98"/>
                      <a:pt x="107" y="98"/>
                    </a:cubicBezTo>
                    <a:cubicBezTo>
                      <a:pt x="109" y="96"/>
                      <a:pt x="109" y="92"/>
                      <a:pt x="107" y="90"/>
                    </a:cubicBezTo>
                    <a:cubicBezTo>
                      <a:pt x="101" y="84"/>
                      <a:pt x="101" y="84"/>
                      <a:pt x="101" y="84"/>
                    </a:cubicBezTo>
                    <a:cubicBezTo>
                      <a:pt x="104" y="80"/>
                      <a:pt x="105" y="76"/>
                      <a:pt x="106" y="72"/>
                    </a:cubicBezTo>
                    <a:cubicBezTo>
                      <a:pt x="114" y="72"/>
                      <a:pt x="114" y="72"/>
                      <a:pt x="114" y="72"/>
                    </a:cubicBezTo>
                    <a:cubicBezTo>
                      <a:pt x="117" y="72"/>
                      <a:pt x="120" y="69"/>
                      <a:pt x="120" y="66"/>
                    </a:cubicBezTo>
                    <a:cubicBezTo>
                      <a:pt x="120" y="54"/>
                      <a:pt x="120" y="54"/>
                      <a:pt x="120" y="54"/>
                    </a:cubicBezTo>
                    <a:cubicBezTo>
                      <a:pt x="120" y="51"/>
                      <a:pt x="117" y="48"/>
                      <a:pt x="114" y="48"/>
                    </a:cubicBezTo>
                    <a:close/>
                    <a:moveTo>
                      <a:pt x="114" y="66"/>
                    </a:moveTo>
                    <a:cubicBezTo>
                      <a:pt x="102" y="66"/>
                      <a:pt x="102" y="66"/>
                      <a:pt x="102" y="66"/>
                    </a:cubicBezTo>
                    <a:cubicBezTo>
                      <a:pt x="101" y="73"/>
                      <a:pt x="98" y="80"/>
                      <a:pt x="94" y="85"/>
                    </a:cubicBezTo>
                    <a:cubicBezTo>
                      <a:pt x="102" y="94"/>
                      <a:pt x="102" y="94"/>
                      <a:pt x="102" y="94"/>
                    </a:cubicBezTo>
                    <a:cubicBezTo>
                      <a:pt x="94" y="102"/>
                      <a:pt x="94" y="102"/>
                      <a:pt x="94" y="102"/>
                    </a:cubicBezTo>
                    <a:cubicBezTo>
                      <a:pt x="85" y="94"/>
                      <a:pt x="85" y="94"/>
                      <a:pt x="85" y="94"/>
                    </a:cubicBezTo>
                    <a:cubicBezTo>
                      <a:pt x="80" y="98"/>
                      <a:pt x="73" y="101"/>
                      <a:pt x="66" y="102"/>
                    </a:cubicBezTo>
                    <a:cubicBezTo>
                      <a:pt x="66" y="114"/>
                      <a:pt x="66" y="114"/>
                      <a:pt x="66" y="114"/>
                    </a:cubicBezTo>
                    <a:cubicBezTo>
                      <a:pt x="54" y="114"/>
                      <a:pt x="54" y="114"/>
                      <a:pt x="54" y="114"/>
                    </a:cubicBezTo>
                    <a:cubicBezTo>
                      <a:pt x="54" y="102"/>
                      <a:pt x="54" y="102"/>
                      <a:pt x="54" y="102"/>
                    </a:cubicBezTo>
                    <a:cubicBezTo>
                      <a:pt x="47" y="101"/>
                      <a:pt x="40" y="98"/>
                      <a:pt x="35" y="94"/>
                    </a:cubicBezTo>
                    <a:cubicBezTo>
                      <a:pt x="26" y="102"/>
                      <a:pt x="26" y="102"/>
                      <a:pt x="26" y="102"/>
                    </a:cubicBezTo>
                    <a:cubicBezTo>
                      <a:pt x="18" y="94"/>
                      <a:pt x="18" y="94"/>
                      <a:pt x="18" y="94"/>
                    </a:cubicBezTo>
                    <a:cubicBezTo>
                      <a:pt x="26" y="85"/>
                      <a:pt x="26" y="85"/>
                      <a:pt x="26" y="85"/>
                    </a:cubicBezTo>
                    <a:cubicBezTo>
                      <a:pt x="22" y="80"/>
                      <a:pt x="19" y="73"/>
                      <a:pt x="18" y="66"/>
                    </a:cubicBezTo>
                    <a:cubicBezTo>
                      <a:pt x="6" y="66"/>
                      <a:pt x="6" y="66"/>
                      <a:pt x="6" y="66"/>
                    </a:cubicBezTo>
                    <a:cubicBezTo>
                      <a:pt x="6" y="54"/>
                      <a:pt x="6" y="54"/>
                      <a:pt x="6" y="54"/>
                    </a:cubicBezTo>
                    <a:cubicBezTo>
                      <a:pt x="18" y="54"/>
                      <a:pt x="18" y="54"/>
                      <a:pt x="18" y="54"/>
                    </a:cubicBezTo>
                    <a:cubicBezTo>
                      <a:pt x="19" y="47"/>
                      <a:pt x="22" y="40"/>
                      <a:pt x="26" y="35"/>
                    </a:cubicBezTo>
                    <a:cubicBezTo>
                      <a:pt x="18" y="26"/>
                      <a:pt x="18" y="26"/>
                      <a:pt x="18" y="26"/>
                    </a:cubicBezTo>
                    <a:cubicBezTo>
                      <a:pt x="26" y="18"/>
                      <a:pt x="26" y="18"/>
                      <a:pt x="26" y="18"/>
                    </a:cubicBezTo>
                    <a:cubicBezTo>
                      <a:pt x="35" y="26"/>
                      <a:pt x="35" y="26"/>
                      <a:pt x="35" y="26"/>
                    </a:cubicBezTo>
                    <a:cubicBezTo>
                      <a:pt x="40" y="22"/>
                      <a:pt x="47" y="19"/>
                      <a:pt x="54" y="18"/>
                    </a:cubicBezTo>
                    <a:cubicBezTo>
                      <a:pt x="54" y="6"/>
                      <a:pt x="54" y="6"/>
                      <a:pt x="54" y="6"/>
                    </a:cubicBezTo>
                    <a:cubicBezTo>
                      <a:pt x="66" y="6"/>
                      <a:pt x="66" y="6"/>
                      <a:pt x="66" y="6"/>
                    </a:cubicBezTo>
                    <a:cubicBezTo>
                      <a:pt x="66" y="18"/>
                      <a:pt x="66" y="18"/>
                      <a:pt x="66" y="18"/>
                    </a:cubicBezTo>
                    <a:cubicBezTo>
                      <a:pt x="73" y="19"/>
                      <a:pt x="80" y="22"/>
                      <a:pt x="85" y="26"/>
                    </a:cubicBezTo>
                    <a:cubicBezTo>
                      <a:pt x="94" y="18"/>
                      <a:pt x="94" y="18"/>
                      <a:pt x="94" y="18"/>
                    </a:cubicBezTo>
                    <a:cubicBezTo>
                      <a:pt x="102" y="26"/>
                      <a:pt x="102" y="26"/>
                      <a:pt x="102" y="26"/>
                    </a:cubicBezTo>
                    <a:cubicBezTo>
                      <a:pt x="94" y="35"/>
                      <a:pt x="94" y="35"/>
                      <a:pt x="94" y="35"/>
                    </a:cubicBezTo>
                    <a:cubicBezTo>
                      <a:pt x="98" y="40"/>
                      <a:pt x="101" y="47"/>
                      <a:pt x="102" y="54"/>
                    </a:cubicBezTo>
                    <a:cubicBezTo>
                      <a:pt x="114" y="54"/>
                      <a:pt x="114" y="54"/>
                      <a:pt x="114" y="54"/>
                    </a:cubicBezTo>
                    <a:lnTo>
                      <a:pt x="114" y="66"/>
                    </a:lnTo>
                    <a:close/>
                  </a:path>
                </a:pathLst>
              </a:custGeom>
              <a:grpFill/>
              <a:ln w="9525">
                <a:noFill/>
                <a:round/>
              </a:ln>
            </p:spPr>
            <p:txBody>
              <a:bodyPr vert="horz" wrap="square" lIns="91440" tIns="45720" rIns="91440" bIns="45720" numCol="1" anchor="t" anchorCtr="0" compatLnSpc="1"/>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55" name="Freeform 6"/>
              <p:cNvSpPr>
                <a:spLocks noEditPoints="1"/>
              </p:cNvSpPr>
              <p:nvPr/>
            </p:nvSpPr>
            <p:spPr bwMode="auto">
              <a:xfrm>
                <a:off x="5013" y="1562"/>
                <a:ext cx="145" cy="14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4 h 60"/>
                  <a:gd name="T12" fmla="*/ 6 w 60"/>
                  <a:gd name="T13" fmla="*/ 30 h 60"/>
                  <a:gd name="T14" fmla="*/ 30 w 60"/>
                  <a:gd name="T15" fmla="*/ 6 h 60"/>
                  <a:gd name="T16" fmla="*/ 54 w 60"/>
                  <a:gd name="T17" fmla="*/ 30 h 60"/>
                  <a:gd name="T18" fmla="*/ 30 w 60"/>
                  <a:gd name="T1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4"/>
                    </a:moveTo>
                    <a:cubicBezTo>
                      <a:pt x="17" y="54"/>
                      <a:pt x="6" y="43"/>
                      <a:pt x="6" y="30"/>
                    </a:cubicBezTo>
                    <a:cubicBezTo>
                      <a:pt x="6" y="17"/>
                      <a:pt x="17" y="6"/>
                      <a:pt x="30" y="6"/>
                    </a:cubicBezTo>
                    <a:cubicBezTo>
                      <a:pt x="43" y="6"/>
                      <a:pt x="54" y="17"/>
                      <a:pt x="54" y="30"/>
                    </a:cubicBezTo>
                    <a:cubicBezTo>
                      <a:pt x="54" y="43"/>
                      <a:pt x="43" y="54"/>
                      <a:pt x="30" y="54"/>
                    </a:cubicBezTo>
                    <a:close/>
                  </a:path>
                </a:pathLst>
              </a:custGeom>
              <a:grpFill/>
              <a:ln w="9525">
                <a:noFill/>
                <a:round/>
              </a:ln>
            </p:spPr>
            <p:txBody>
              <a:bodyPr vert="horz" wrap="square" lIns="91440" tIns="45720" rIns="91440" bIns="45720" numCol="1" anchor="t" anchorCtr="0" compatLnSpc="1"/>
              <a:lstStyle/>
              <a:p>
                <a:endParaRPr lang="zh-CN" altLang="en-US">
                  <a:solidFill>
                    <a:srgbClr val="C00000"/>
                  </a:solidFill>
                  <a:latin typeface="微软雅黑" panose="020B0503020204020204" pitchFamily="34" charset="-122"/>
                  <a:ea typeface="微软雅黑" panose="020B0503020204020204" pitchFamily="34" charset="-122"/>
                </a:endParaRPr>
              </a:p>
            </p:txBody>
          </p:sp>
        </p:grpSp>
      </p:grpSp>
      <p:grpSp>
        <p:nvGrpSpPr>
          <p:cNvPr id="57" name="组合 56"/>
          <p:cNvGrpSpPr/>
          <p:nvPr/>
        </p:nvGrpSpPr>
        <p:grpSpPr>
          <a:xfrm>
            <a:off x="7922542" y="2313059"/>
            <a:ext cx="797312" cy="1530656"/>
            <a:chOff x="7726943" y="2474628"/>
            <a:chExt cx="797312" cy="1530656"/>
          </a:xfrm>
        </p:grpSpPr>
        <p:cxnSp>
          <p:nvCxnSpPr>
            <p:cNvPr id="59" name="直接连接符 58"/>
            <p:cNvCxnSpPr/>
            <p:nvPr/>
          </p:nvCxnSpPr>
          <p:spPr>
            <a:xfrm flipH="1" flipV="1">
              <a:off x="8125600" y="3288312"/>
              <a:ext cx="0" cy="716972"/>
            </a:xfrm>
            <a:prstGeom prst="line">
              <a:avLst/>
            </a:prstGeom>
            <a:ln w="28575">
              <a:solidFill>
                <a:srgbClr val="C00000"/>
              </a:solidFill>
              <a:headEnd type="oval" w="lg" len="lg"/>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V="1">
              <a:off x="7726943" y="2474628"/>
              <a:ext cx="797312" cy="797312"/>
            </a:xfrm>
            <a:prstGeom prst="ellipse">
              <a:avLst/>
            </a:prstGeom>
            <a:noFill/>
            <a:ln w="38100">
              <a:solidFill>
                <a:srgbClr val="DA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62" name="Freeform 10"/>
            <p:cNvSpPr>
              <a:spLocks noEditPoints="1"/>
            </p:cNvSpPr>
            <p:nvPr/>
          </p:nvSpPr>
          <p:spPr bwMode="auto">
            <a:xfrm>
              <a:off x="8004545" y="2756252"/>
              <a:ext cx="242108" cy="234064"/>
            </a:xfrm>
            <a:custGeom>
              <a:avLst/>
              <a:gdLst>
                <a:gd name="T0" fmla="*/ 62 w 124"/>
                <a:gd name="T1" fmla="*/ 0 h 120"/>
                <a:gd name="T2" fmla="*/ 104 w 124"/>
                <a:gd name="T3" fmla="*/ 42 h 120"/>
                <a:gd name="T4" fmla="*/ 120 w 124"/>
                <a:gd name="T5" fmla="*/ 86 h 120"/>
                <a:gd name="T6" fmla="*/ 116 w 124"/>
                <a:gd name="T7" fmla="*/ 96 h 120"/>
                <a:gd name="T8" fmla="*/ 83 w 124"/>
                <a:gd name="T9" fmla="*/ 96 h 120"/>
                <a:gd name="T10" fmla="*/ 83 w 124"/>
                <a:gd name="T11" fmla="*/ 99 h 120"/>
                <a:gd name="T12" fmla="*/ 62 w 124"/>
                <a:gd name="T13" fmla="*/ 120 h 120"/>
                <a:gd name="T14" fmla="*/ 41 w 124"/>
                <a:gd name="T15" fmla="*/ 99 h 120"/>
                <a:gd name="T16" fmla="*/ 41 w 124"/>
                <a:gd name="T17" fmla="*/ 96 h 120"/>
                <a:gd name="T18" fmla="*/ 8 w 124"/>
                <a:gd name="T19" fmla="*/ 96 h 120"/>
                <a:gd name="T20" fmla="*/ 4 w 124"/>
                <a:gd name="T21" fmla="*/ 86 h 120"/>
                <a:gd name="T22" fmla="*/ 18 w 124"/>
                <a:gd name="T23" fmla="*/ 64 h 120"/>
                <a:gd name="T24" fmla="*/ 20 w 124"/>
                <a:gd name="T25" fmla="*/ 42 h 120"/>
                <a:gd name="T26" fmla="*/ 62 w 124"/>
                <a:gd name="T27" fmla="*/ 0 h 120"/>
                <a:gd name="T28" fmla="*/ 62 w 124"/>
                <a:gd name="T29" fmla="*/ 6 h 120"/>
                <a:gd name="T30" fmla="*/ 26 w 124"/>
                <a:gd name="T31" fmla="*/ 42 h 120"/>
                <a:gd name="T32" fmla="*/ 8 w 124"/>
                <a:gd name="T33" fmla="*/ 90 h 120"/>
                <a:gd name="T34" fmla="*/ 116 w 124"/>
                <a:gd name="T35" fmla="*/ 90 h 120"/>
                <a:gd name="T36" fmla="*/ 98 w 124"/>
                <a:gd name="T37" fmla="*/ 42 h 120"/>
                <a:gd name="T38" fmla="*/ 62 w 124"/>
                <a:gd name="T39" fmla="*/ 6 h 120"/>
                <a:gd name="T40" fmla="*/ 77 w 124"/>
                <a:gd name="T41" fmla="*/ 96 h 120"/>
                <a:gd name="T42" fmla="*/ 47 w 124"/>
                <a:gd name="T43" fmla="*/ 96 h 120"/>
                <a:gd name="T44" fmla="*/ 47 w 124"/>
                <a:gd name="T45" fmla="*/ 99 h 120"/>
                <a:gd name="T46" fmla="*/ 62 w 124"/>
                <a:gd name="T47" fmla="*/ 114 h 120"/>
                <a:gd name="T48" fmla="*/ 77 w 124"/>
                <a:gd name="T49" fmla="*/ 99 h 120"/>
                <a:gd name="T50" fmla="*/ 77 w 124"/>
                <a:gd name="T51"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0">
                  <a:moveTo>
                    <a:pt x="62" y="0"/>
                  </a:moveTo>
                  <a:cubicBezTo>
                    <a:pt x="85" y="0"/>
                    <a:pt x="104" y="19"/>
                    <a:pt x="104" y="42"/>
                  </a:cubicBezTo>
                  <a:cubicBezTo>
                    <a:pt x="104" y="65"/>
                    <a:pt x="106" y="72"/>
                    <a:pt x="120" y="86"/>
                  </a:cubicBezTo>
                  <a:cubicBezTo>
                    <a:pt x="124" y="90"/>
                    <a:pt x="121" y="96"/>
                    <a:pt x="116" y="96"/>
                  </a:cubicBezTo>
                  <a:cubicBezTo>
                    <a:pt x="83" y="96"/>
                    <a:pt x="83" y="96"/>
                    <a:pt x="83" y="96"/>
                  </a:cubicBezTo>
                  <a:cubicBezTo>
                    <a:pt x="83" y="99"/>
                    <a:pt x="83" y="99"/>
                    <a:pt x="83" y="99"/>
                  </a:cubicBezTo>
                  <a:cubicBezTo>
                    <a:pt x="83" y="111"/>
                    <a:pt x="74" y="120"/>
                    <a:pt x="62" y="120"/>
                  </a:cubicBezTo>
                  <a:cubicBezTo>
                    <a:pt x="50" y="120"/>
                    <a:pt x="41" y="111"/>
                    <a:pt x="41" y="99"/>
                  </a:cubicBezTo>
                  <a:cubicBezTo>
                    <a:pt x="41" y="96"/>
                    <a:pt x="41" y="96"/>
                    <a:pt x="41" y="96"/>
                  </a:cubicBezTo>
                  <a:cubicBezTo>
                    <a:pt x="8" y="96"/>
                    <a:pt x="8" y="96"/>
                    <a:pt x="8" y="96"/>
                  </a:cubicBezTo>
                  <a:cubicBezTo>
                    <a:pt x="3" y="96"/>
                    <a:pt x="0" y="90"/>
                    <a:pt x="4" y="86"/>
                  </a:cubicBezTo>
                  <a:cubicBezTo>
                    <a:pt x="12" y="78"/>
                    <a:pt x="16" y="71"/>
                    <a:pt x="18" y="64"/>
                  </a:cubicBezTo>
                  <a:cubicBezTo>
                    <a:pt x="20" y="59"/>
                    <a:pt x="20" y="54"/>
                    <a:pt x="20" y="42"/>
                  </a:cubicBezTo>
                  <a:cubicBezTo>
                    <a:pt x="20" y="19"/>
                    <a:pt x="39" y="0"/>
                    <a:pt x="62" y="0"/>
                  </a:cubicBezTo>
                  <a:close/>
                  <a:moveTo>
                    <a:pt x="62" y="6"/>
                  </a:moveTo>
                  <a:cubicBezTo>
                    <a:pt x="42" y="6"/>
                    <a:pt x="26" y="22"/>
                    <a:pt x="26" y="42"/>
                  </a:cubicBezTo>
                  <a:cubicBezTo>
                    <a:pt x="26" y="60"/>
                    <a:pt x="26" y="72"/>
                    <a:pt x="8" y="90"/>
                  </a:cubicBezTo>
                  <a:cubicBezTo>
                    <a:pt x="116" y="90"/>
                    <a:pt x="116" y="90"/>
                    <a:pt x="116" y="90"/>
                  </a:cubicBezTo>
                  <a:cubicBezTo>
                    <a:pt x="98" y="72"/>
                    <a:pt x="98" y="60"/>
                    <a:pt x="98" y="42"/>
                  </a:cubicBezTo>
                  <a:cubicBezTo>
                    <a:pt x="98" y="22"/>
                    <a:pt x="82" y="6"/>
                    <a:pt x="62" y="6"/>
                  </a:cubicBezTo>
                  <a:close/>
                  <a:moveTo>
                    <a:pt x="77" y="96"/>
                  </a:moveTo>
                  <a:cubicBezTo>
                    <a:pt x="47" y="96"/>
                    <a:pt x="47" y="96"/>
                    <a:pt x="47" y="96"/>
                  </a:cubicBezTo>
                  <a:cubicBezTo>
                    <a:pt x="47" y="99"/>
                    <a:pt x="47" y="99"/>
                    <a:pt x="47" y="99"/>
                  </a:cubicBezTo>
                  <a:cubicBezTo>
                    <a:pt x="47" y="107"/>
                    <a:pt x="54" y="114"/>
                    <a:pt x="62" y="114"/>
                  </a:cubicBezTo>
                  <a:cubicBezTo>
                    <a:pt x="70" y="114"/>
                    <a:pt x="77" y="107"/>
                    <a:pt x="77" y="99"/>
                  </a:cubicBezTo>
                  <a:lnTo>
                    <a:pt x="77" y="96"/>
                  </a:lnTo>
                  <a:close/>
                </a:path>
              </a:pathLst>
            </a:custGeom>
            <a:solidFill>
              <a:srgbClr val="DA1F00"/>
            </a:solidFill>
            <a:ln>
              <a:noFill/>
            </a:ln>
          </p:spPr>
          <p:txBody>
            <a:bodyPr vert="horz" wrap="square" lIns="91440" tIns="45720" rIns="91440" bIns="45720" numCol="1" anchor="t" anchorCtr="0" compatLnSpc="1"/>
            <a:lstStyle/>
            <a:p>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1680851" y="3914577"/>
            <a:ext cx="797312" cy="1530656"/>
            <a:chOff x="1485252" y="4090660"/>
            <a:chExt cx="797312" cy="1530656"/>
          </a:xfrm>
        </p:grpSpPr>
        <p:grpSp>
          <p:nvGrpSpPr>
            <p:cNvPr id="66" name="组合 65"/>
            <p:cNvGrpSpPr/>
            <p:nvPr/>
          </p:nvGrpSpPr>
          <p:grpSpPr>
            <a:xfrm>
              <a:off x="1485252" y="4090660"/>
              <a:ext cx="797312" cy="1530656"/>
              <a:chOff x="1485252" y="4076146"/>
              <a:chExt cx="797312" cy="1530656"/>
            </a:xfrm>
          </p:grpSpPr>
          <p:cxnSp>
            <p:nvCxnSpPr>
              <p:cNvPr id="68" name="直接连接符 67"/>
              <p:cNvCxnSpPr/>
              <p:nvPr/>
            </p:nvCxnSpPr>
            <p:spPr>
              <a:xfrm flipH="1">
                <a:off x="1883909" y="4076146"/>
                <a:ext cx="0" cy="716972"/>
              </a:xfrm>
              <a:prstGeom prst="line">
                <a:avLst/>
              </a:prstGeom>
              <a:ln w="28575">
                <a:solidFill>
                  <a:srgbClr val="DA1F00"/>
                </a:solidFill>
                <a:headEnd type="oval" w="lg" len="lg"/>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1485252" y="4809490"/>
                <a:ext cx="797312" cy="797312"/>
              </a:xfrm>
              <a:prstGeom prst="ellipse">
                <a:avLst/>
              </a:prstGeom>
              <a:noFill/>
              <a:ln w="38100">
                <a:solidFill>
                  <a:srgbClr val="DA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67" name="Freeform 14"/>
            <p:cNvSpPr>
              <a:spLocks noEditPoints="1"/>
            </p:cNvSpPr>
            <p:nvPr/>
          </p:nvSpPr>
          <p:spPr bwMode="auto">
            <a:xfrm>
              <a:off x="1759120" y="5099570"/>
              <a:ext cx="249576" cy="246180"/>
            </a:xfrm>
            <a:custGeom>
              <a:avLst/>
              <a:gdLst>
                <a:gd name="T0" fmla="*/ 119 w 122"/>
                <a:gd name="T1" fmla="*/ 43 h 120"/>
                <a:gd name="T2" fmla="*/ 65 w 122"/>
                <a:gd name="T3" fmla="*/ 1 h 120"/>
                <a:gd name="T4" fmla="*/ 61 w 122"/>
                <a:gd name="T5" fmla="*/ 0 h 120"/>
                <a:gd name="T6" fmla="*/ 57 w 122"/>
                <a:gd name="T7" fmla="*/ 1 h 120"/>
                <a:gd name="T8" fmla="*/ 3 w 122"/>
                <a:gd name="T9" fmla="*/ 43 h 120"/>
                <a:gd name="T10" fmla="*/ 1 w 122"/>
                <a:gd name="T11" fmla="*/ 50 h 120"/>
                <a:gd name="T12" fmla="*/ 7 w 122"/>
                <a:gd name="T13" fmla="*/ 54 h 120"/>
                <a:gd name="T14" fmla="*/ 13 w 122"/>
                <a:gd name="T15" fmla="*/ 54 h 120"/>
                <a:gd name="T16" fmla="*/ 13 w 122"/>
                <a:gd name="T17" fmla="*/ 120 h 120"/>
                <a:gd name="T18" fmla="*/ 49 w 122"/>
                <a:gd name="T19" fmla="*/ 120 h 120"/>
                <a:gd name="T20" fmla="*/ 49 w 122"/>
                <a:gd name="T21" fmla="*/ 72 h 120"/>
                <a:gd name="T22" fmla="*/ 73 w 122"/>
                <a:gd name="T23" fmla="*/ 72 h 120"/>
                <a:gd name="T24" fmla="*/ 73 w 122"/>
                <a:gd name="T25" fmla="*/ 120 h 120"/>
                <a:gd name="T26" fmla="*/ 109 w 122"/>
                <a:gd name="T27" fmla="*/ 120 h 120"/>
                <a:gd name="T28" fmla="*/ 109 w 122"/>
                <a:gd name="T29" fmla="*/ 54 h 120"/>
                <a:gd name="T30" fmla="*/ 115 w 122"/>
                <a:gd name="T31" fmla="*/ 54 h 120"/>
                <a:gd name="T32" fmla="*/ 121 w 122"/>
                <a:gd name="T33" fmla="*/ 50 h 120"/>
                <a:gd name="T34" fmla="*/ 119 w 122"/>
                <a:gd name="T35" fmla="*/ 43 h 120"/>
                <a:gd name="T36" fmla="*/ 103 w 122"/>
                <a:gd name="T37" fmla="*/ 48 h 120"/>
                <a:gd name="T38" fmla="*/ 103 w 122"/>
                <a:gd name="T39" fmla="*/ 114 h 120"/>
                <a:gd name="T40" fmla="*/ 79 w 122"/>
                <a:gd name="T41" fmla="*/ 114 h 120"/>
                <a:gd name="T42" fmla="*/ 79 w 122"/>
                <a:gd name="T43" fmla="*/ 72 h 120"/>
                <a:gd name="T44" fmla="*/ 73 w 122"/>
                <a:gd name="T45" fmla="*/ 66 h 120"/>
                <a:gd name="T46" fmla="*/ 49 w 122"/>
                <a:gd name="T47" fmla="*/ 66 h 120"/>
                <a:gd name="T48" fmla="*/ 43 w 122"/>
                <a:gd name="T49" fmla="*/ 72 h 120"/>
                <a:gd name="T50" fmla="*/ 43 w 122"/>
                <a:gd name="T51" fmla="*/ 114 h 120"/>
                <a:gd name="T52" fmla="*/ 19 w 122"/>
                <a:gd name="T53" fmla="*/ 114 h 120"/>
                <a:gd name="T54" fmla="*/ 19 w 122"/>
                <a:gd name="T55" fmla="*/ 48 h 120"/>
                <a:gd name="T56" fmla="*/ 7 w 122"/>
                <a:gd name="T57" fmla="*/ 48 h 120"/>
                <a:gd name="T58" fmla="*/ 61 w 122"/>
                <a:gd name="T59" fmla="*/ 6 h 120"/>
                <a:gd name="T60" fmla="*/ 115 w 122"/>
                <a:gd name="T61" fmla="*/ 48 h 120"/>
                <a:gd name="T62" fmla="*/ 103 w 122"/>
                <a:gd name="T63"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120">
                  <a:moveTo>
                    <a:pt x="119" y="43"/>
                  </a:moveTo>
                  <a:cubicBezTo>
                    <a:pt x="65" y="1"/>
                    <a:pt x="65" y="1"/>
                    <a:pt x="65" y="1"/>
                  </a:cubicBezTo>
                  <a:cubicBezTo>
                    <a:pt x="64" y="0"/>
                    <a:pt x="62" y="0"/>
                    <a:pt x="61" y="0"/>
                  </a:cubicBezTo>
                  <a:cubicBezTo>
                    <a:pt x="60" y="0"/>
                    <a:pt x="58" y="0"/>
                    <a:pt x="57" y="1"/>
                  </a:cubicBezTo>
                  <a:cubicBezTo>
                    <a:pt x="3" y="43"/>
                    <a:pt x="3" y="43"/>
                    <a:pt x="3" y="43"/>
                  </a:cubicBezTo>
                  <a:cubicBezTo>
                    <a:pt x="1" y="45"/>
                    <a:pt x="0" y="48"/>
                    <a:pt x="1" y="50"/>
                  </a:cubicBezTo>
                  <a:cubicBezTo>
                    <a:pt x="2" y="52"/>
                    <a:pt x="4" y="54"/>
                    <a:pt x="7" y="54"/>
                  </a:cubicBezTo>
                  <a:cubicBezTo>
                    <a:pt x="13" y="54"/>
                    <a:pt x="13" y="54"/>
                    <a:pt x="13" y="54"/>
                  </a:cubicBezTo>
                  <a:cubicBezTo>
                    <a:pt x="13" y="120"/>
                    <a:pt x="13" y="120"/>
                    <a:pt x="13" y="120"/>
                  </a:cubicBezTo>
                  <a:cubicBezTo>
                    <a:pt x="49" y="120"/>
                    <a:pt x="49" y="120"/>
                    <a:pt x="49" y="120"/>
                  </a:cubicBezTo>
                  <a:cubicBezTo>
                    <a:pt x="49" y="72"/>
                    <a:pt x="49" y="72"/>
                    <a:pt x="49" y="72"/>
                  </a:cubicBezTo>
                  <a:cubicBezTo>
                    <a:pt x="73" y="72"/>
                    <a:pt x="73" y="72"/>
                    <a:pt x="73" y="72"/>
                  </a:cubicBezTo>
                  <a:cubicBezTo>
                    <a:pt x="73" y="120"/>
                    <a:pt x="73" y="120"/>
                    <a:pt x="73" y="120"/>
                  </a:cubicBezTo>
                  <a:cubicBezTo>
                    <a:pt x="109" y="120"/>
                    <a:pt x="109" y="120"/>
                    <a:pt x="109" y="120"/>
                  </a:cubicBezTo>
                  <a:cubicBezTo>
                    <a:pt x="109" y="54"/>
                    <a:pt x="109" y="54"/>
                    <a:pt x="109" y="54"/>
                  </a:cubicBezTo>
                  <a:cubicBezTo>
                    <a:pt x="115" y="54"/>
                    <a:pt x="115" y="54"/>
                    <a:pt x="115" y="54"/>
                  </a:cubicBezTo>
                  <a:cubicBezTo>
                    <a:pt x="118" y="54"/>
                    <a:pt x="120" y="52"/>
                    <a:pt x="121" y="50"/>
                  </a:cubicBezTo>
                  <a:cubicBezTo>
                    <a:pt x="122" y="48"/>
                    <a:pt x="121" y="45"/>
                    <a:pt x="119" y="43"/>
                  </a:cubicBezTo>
                  <a:close/>
                  <a:moveTo>
                    <a:pt x="103" y="48"/>
                  </a:moveTo>
                  <a:cubicBezTo>
                    <a:pt x="103" y="114"/>
                    <a:pt x="103" y="114"/>
                    <a:pt x="103" y="114"/>
                  </a:cubicBezTo>
                  <a:cubicBezTo>
                    <a:pt x="79" y="114"/>
                    <a:pt x="79" y="114"/>
                    <a:pt x="79" y="114"/>
                  </a:cubicBezTo>
                  <a:cubicBezTo>
                    <a:pt x="79" y="72"/>
                    <a:pt x="79" y="72"/>
                    <a:pt x="79" y="72"/>
                  </a:cubicBezTo>
                  <a:cubicBezTo>
                    <a:pt x="79" y="69"/>
                    <a:pt x="76" y="66"/>
                    <a:pt x="73" y="66"/>
                  </a:cubicBezTo>
                  <a:cubicBezTo>
                    <a:pt x="49" y="66"/>
                    <a:pt x="49" y="66"/>
                    <a:pt x="49" y="66"/>
                  </a:cubicBezTo>
                  <a:cubicBezTo>
                    <a:pt x="46" y="66"/>
                    <a:pt x="43" y="69"/>
                    <a:pt x="43" y="72"/>
                  </a:cubicBezTo>
                  <a:cubicBezTo>
                    <a:pt x="43" y="114"/>
                    <a:pt x="43" y="114"/>
                    <a:pt x="43" y="114"/>
                  </a:cubicBezTo>
                  <a:cubicBezTo>
                    <a:pt x="19" y="114"/>
                    <a:pt x="19" y="114"/>
                    <a:pt x="19" y="114"/>
                  </a:cubicBezTo>
                  <a:cubicBezTo>
                    <a:pt x="19" y="48"/>
                    <a:pt x="19" y="48"/>
                    <a:pt x="19" y="48"/>
                  </a:cubicBezTo>
                  <a:cubicBezTo>
                    <a:pt x="7" y="48"/>
                    <a:pt x="7" y="48"/>
                    <a:pt x="7" y="48"/>
                  </a:cubicBezTo>
                  <a:cubicBezTo>
                    <a:pt x="61" y="6"/>
                    <a:pt x="61" y="6"/>
                    <a:pt x="61" y="6"/>
                  </a:cubicBezTo>
                  <a:cubicBezTo>
                    <a:pt x="115" y="48"/>
                    <a:pt x="115" y="48"/>
                    <a:pt x="115" y="48"/>
                  </a:cubicBezTo>
                  <a:lnTo>
                    <a:pt x="103" y="48"/>
                  </a:lnTo>
                  <a:close/>
                </a:path>
              </a:pathLst>
            </a:custGeom>
            <a:solidFill>
              <a:srgbClr val="DA1F00"/>
            </a:solidFill>
            <a:ln>
              <a:noFill/>
            </a:ln>
          </p:spPr>
          <p:txBody>
            <a:bodyPr vert="horz" wrap="square" lIns="91440" tIns="45720" rIns="91440" bIns="45720" numCol="1" anchor="t" anchorCtr="0" compatLnSpc="1"/>
            <a:lstStyle/>
            <a:p>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5858936" y="3914577"/>
            <a:ext cx="797312" cy="1530656"/>
            <a:chOff x="5663337" y="4090660"/>
            <a:chExt cx="797312" cy="1530656"/>
          </a:xfrm>
        </p:grpSpPr>
        <p:cxnSp>
          <p:nvCxnSpPr>
            <p:cNvPr id="71" name="直接连接符 70"/>
            <p:cNvCxnSpPr/>
            <p:nvPr/>
          </p:nvCxnSpPr>
          <p:spPr>
            <a:xfrm flipH="1">
              <a:off x="6061994" y="4090660"/>
              <a:ext cx="0" cy="716972"/>
            </a:xfrm>
            <a:prstGeom prst="line">
              <a:avLst/>
            </a:prstGeom>
            <a:ln w="28575">
              <a:solidFill>
                <a:srgbClr val="DA1F00"/>
              </a:solidFill>
              <a:headEnd type="oval" w="lg" len="lg"/>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5663337" y="4824004"/>
              <a:ext cx="797312" cy="797312"/>
            </a:xfrm>
            <a:prstGeom prst="ellipse">
              <a:avLst/>
            </a:prstGeom>
            <a:noFill/>
            <a:ln w="38100">
              <a:solidFill>
                <a:srgbClr val="DA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73" name="Group 17"/>
            <p:cNvGrpSpPr>
              <a:grpSpLocks noChangeAspect="1"/>
            </p:cNvGrpSpPr>
            <p:nvPr/>
          </p:nvGrpSpPr>
          <p:grpSpPr>
            <a:xfrm>
              <a:off x="5914016" y="5096114"/>
              <a:ext cx="295954" cy="253092"/>
              <a:chOff x="3695" y="2036"/>
              <a:chExt cx="290" cy="248"/>
            </a:xfrm>
            <a:solidFill>
              <a:srgbClr val="DA1F00"/>
            </a:solidFill>
          </p:grpSpPr>
          <p:sp>
            <p:nvSpPr>
              <p:cNvPr id="74" name="Freeform 18"/>
              <p:cNvSpPr>
                <a:spLocks noEditPoints="1"/>
              </p:cNvSpPr>
              <p:nvPr/>
            </p:nvSpPr>
            <p:spPr bwMode="auto">
              <a:xfrm>
                <a:off x="3743" y="2053"/>
                <a:ext cx="136" cy="170"/>
              </a:xfrm>
              <a:custGeom>
                <a:avLst/>
                <a:gdLst>
                  <a:gd name="T0" fmla="*/ 28 w 56"/>
                  <a:gd name="T1" fmla="*/ 70 h 70"/>
                  <a:gd name="T2" fmla="*/ 56 w 56"/>
                  <a:gd name="T3" fmla="*/ 35 h 70"/>
                  <a:gd name="T4" fmla="*/ 28 w 56"/>
                  <a:gd name="T5" fmla="*/ 0 h 70"/>
                  <a:gd name="T6" fmla="*/ 0 w 56"/>
                  <a:gd name="T7" fmla="*/ 35 h 70"/>
                  <a:gd name="T8" fmla="*/ 28 w 56"/>
                  <a:gd name="T9" fmla="*/ 70 h 70"/>
                  <a:gd name="T10" fmla="*/ 28 w 56"/>
                  <a:gd name="T11" fmla="*/ 6 h 70"/>
                  <a:gd name="T12" fmla="*/ 50 w 56"/>
                  <a:gd name="T13" fmla="*/ 35 h 70"/>
                  <a:gd name="T14" fmla="*/ 28 w 56"/>
                  <a:gd name="T15" fmla="*/ 64 h 70"/>
                  <a:gd name="T16" fmla="*/ 6 w 56"/>
                  <a:gd name="T17" fmla="*/ 35 h 70"/>
                  <a:gd name="T18" fmla="*/ 28 w 56"/>
                  <a:gd name="T1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28" y="70"/>
                    </a:moveTo>
                    <a:cubicBezTo>
                      <a:pt x="43" y="70"/>
                      <a:pt x="56" y="55"/>
                      <a:pt x="56" y="35"/>
                    </a:cubicBezTo>
                    <a:cubicBezTo>
                      <a:pt x="56" y="16"/>
                      <a:pt x="43" y="0"/>
                      <a:pt x="28" y="0"/>
                    </a:cubicBezTo>
                    <a:cubicBezTo>
                      <a:pt x="13" y="0"/>
                      <a:pt x="0" y="16"/>
                      <a:pt x="0" y="35"/>
                    </a:cubicBezTo>
                    <a:cubicBezTo>
                      <a:pt x="0" y="55"/>
                      <a:pt x="13" y="70"/>
                      <a:pt x="28" y="70"/>
                    </a:cubicBezTo>
                    <a:close/>
                    <a:moveTo>
                      <a:pt x="28" y="6"/>
                    </a:moveTo>
                    <a:cubicBezTo>
                      <a:pt x="40" y="6"/>
                      <a:pt x="50" y="19"/>
                      <a:pt x="50" y="35"/>
                    </a:cubicBezTo>
                    <a:cubicBezTo>
                      <a:pt x="50" y="51"/>
                      <a:pt x="40" y="64"/>
                      <a:pt x="28" y="64"/>
                    </a:cubicBezTo>
                    <a:cubicBezTo>
                      <a:pt x="16" y="64"/>
                      <a:pt x="6" y="51"/>
                      <a:pt x="6" y="35"/>
                    </a:cubicBezTo>
                    <a:cubicBezTo>
                      <a:pt x="6" y="19"/>
                      <a:pt x="16" y="6"/>
                      <a:pt x="28" y="6"/>
                    </a:cubicBezTo>
                    <a:close/>
                  </a:path>
                </a:pathLst>
              </a:custGeom>
              <a:grpFill/>
              <a:ln w="9525">
                <a:noFill/>
                <a:round/>
              </a:ln>
            </p:spPr>
            <p:txBody>
              <a:bodyPr vert="horz" wrap="square" lIns="91440" tIns="45720" rIns="91440" bIns="45720" numCol="1" anchor="t" anchorCtr="0" compatLnSpc="1"/>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75" name="Freeform 19"/>
              <p:cNvSpPr/>
              <p:nvPr/>
            </p:nvSpPr>
            <p:spPr bwMode="auto">
              <a:xfrm>
                <a:off x="3847" y="2036"/>
                <a:ext cx="95" cy="146"/>
              </a:xfrm>
              <a:custGeom>
                <a:avLst/>
                <a:gdLst>
                  <a:gd name="T0" fmla="*/ 15 w 39"/>
                  <a:gd name="T1" fmla="*/ 6 h 60"/>
                  <a:gd name="T2" fmla="*/ 33 w 39"/>
                  <a:gd name="T3" fmla="*/ 30 h 60"/>
                  <a:gd name="T4" fmla="*/ 18 w 39"/>
                  <a:gd name="T5" fmla="*/ 54 h 60"/>
                  <a:gd name="T6" fmla="*/ 15 w 39"/>
                  <a:gd name="T7" fmla="*/ 60 h 60"/>
                  <a:gd name="T8" fmla="*/ 39 w 39"/>
                  <a:gd name="T9" fmla="*/ 30 h 60"/>
                  <a:gd name="T10" fmla="*/ 15 w 39"/>
                  <a:gd name="T11" fmla="*/ 0 h 60"/>
                  <a:gd name="T12" fmla="*/ 0 w 39"/>
                  <a:gd name="T13" fmla="*/ 6 h 60"/>
                  <a:gd name="T14" fmla="*/ 5 w 39"/>
                  <a:gd name="T15" fmla="*/ 10 h 60"/>
                  <a:gd name="T16" fmla="*/ 15 w 39"/>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0">
                    <a:moveTo>
                      <a:pt x="15" y="6"/>
                    </a:moveTo>
                    <a:cubicBezTo>
                      <a:pt x="25" y="6"/>
                      <a:pt x="33" y="17"/>
                      <a:pt x="33" y="30"/>
                    </a:cubicBezTo>
                    <a:cubicBezTo>
                      <a:pt x="33" y="42"/>
                      <a:pt x="26" y="52"/>
                      <a:pt x="18" y="54"/>
                    </a:cubicBezTo>
                    <a:cubicBezTo>
                      <a:pt x="17" y="56"/>
                      <a:pt x="16" y="58"/>
                      <a:pt x="15" y="60"/>
                    </a:cubicBezTo>
                    <a:cubicBezTo>
                      <a:pt x="28" y="60"/>
                      <a:pt x="39" y="47"/>
                      <a:pt x="39" y="30"/>
                    </a:cubicBezTo>
                    <a:cubicBezTo>
                      <a:pt x="39" y="14"/>
                      <a:pt x="28" y="0"/>
                      <a:pt x="15" y="0"/>
                    </a:cubicBezTo>
                    <a:cubicBezTo>
                      <a:pt x="9" y="0"/>
                      <a:pt x="4" y="2"/>
                      <a:pt x="0" y="6"/>
                    </a:cubicBezTo>
                    <a:cubicBezTo>
                      <a:pt x="2" y="7"/>
                      <a:pt x="4" y="8"/>
                      <a:pt x="5" y="10"/>
                    </a:cubicBezTo>
                    <a:cubicBezTo>
                      <a:pt x="8" y="7"/>
                      <a:pt x="11" y="6"/>
                      <a:pt x="15" y="6"/>
                    </a:cubicBezTo>
                    <a:close/>
                  </a:path>
                </a:pathLst>
              </a:custGeom>
              <a:grpFill/>
              <a:ln w="9525">
                <a:noFill/>
                <a:round/>
              </a:ln>
            </p:spPr>
            <p:txBody>
              <a:bodyPr vert="horz" wrap="square" lIns="91440" tIns="45720" rIns="91440" bIns="45720" numCol="1" anchor="t" anchorCtr="0" compatLnSpc="1"/>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76" name="Freeform 20"/>
              <p:cNvSpPr/>
              <p:nvPr/>
            </p:nvSpPr>
            <p:spPr bwMode="auto">
              <a:xfrm>
                <a:off x="3920" y="2172"/>
                <a:ext cx="65" cy="66"/>
              </a:xfrm>
              <a:custGeom>
                <a:avLst/>
                <a:gdLst>
                  <a:gd name="T0" fmla="*/ 13 w 27"/>
                  <a:gd name="T1" fmla="*/ 3 h 27"/>
                  <a:gd name="T2" fmla="*/ 6 w 27"/>
                  <a:gd name="T3" fmla="*/ 0 h 27"/>
                  <a:gd name="T4" fmla="*/ 1 w 27"/>
                  <a:gd name="T5" fmla="*/ 5 h 27"/>
                  <a:gd name="T6" fmla="*/ 21 w 27"/>
                  <a:gd name="T7" fmla="*/ 17 h 27"/>
                  <a:gd name="T8" fmla="*/ 13 w 27"/>
                  <a:gd name="T9" fmla="*/ 21 h 27"/>
                  <a:gd name="T10" fmla="*/ 0 w 27"/>
                  <a:gd name="T11" fmla="*/ 21 h 27"/>
                  <a:gd name="T12" fmla="*/ 7 w 27"/>
                  <a:gd name="T13" fmla="*/ 27 h 27"/>
                  <a:gd name="T14" fmla="*/ 13 w 27"/>
                  <a:gd name="T15" fmla="*/ 27 h 27"/>
                  <a:gd name="T16" fmla="*/ 27 w 27"/>
                  <a:gd name="T17" fmla="*/ 17 h 27"/>
                  <a:gd name="T18" fmla="*/ 13 w 27"/>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3"/>
                    </a:moveTo>
                    <a:cubicBezTo>
                      <a:pt x="11" y="3"/>
                      <a:pt x="8" y="1"/>
                      <a:pt x="6" y="0"/>
                    </a:cubicBezTo>
                    <a:cubicBezTo>
                      <a:pt x="4" y="2"/>
                      <a:pt x="3" y="3"/>
                      <a:pt x="1" y="5"/>
                    </a:cubicBezTo>
                    <a:cubicBezTo>
                      <a:pt x="18" y="13"/>
                      <a:pt x="21" y="13"/>
                      <a:pt x="21" y="17"/>
                    </a:cubicBezTo>
                    <a:cubicBezTo>
                      <a:pt x="21" y="21"/>
                      <a:pt x="17" y="21"/>
                      <a:pt x="13" y="21"/>
                    </a:cubicBezTo>
                    <a:cubicBezTo>
                      <a:pt x="12" y="21"/>
                      <a:pt x="7" y="21"/>
                      <a:pt x="0" y="21"/>
                    </a:cubicBezTo>
                    <a:cubicBezTo>
                      <a:pt x="3" y="22"/>
                      <a:pt x="5" y="24"/>
                      <a:pt x="7" y="27"/>
                    </a:cubicBezTo>
                    <a:cubicBezTo>
                      <a:pt x="13" y="27"/>
                      <a:pt x="13" y="27"/>
                      <a:pt x="13" y="27"/>
                    </a:cubicBezTo>
                    <a:cubicBezTo>
                      <a:pt x="16" y="27"/>
                      <a:pt x="27" y="27"/>
                      <a:pt x="27" y="17"/>
                    </a:cubicBezTo>
                    <a:cubicBezTo>
                      <a:pt x="27" y="10"/>
                      <a:pt x="23" y="8"/>
                      <a:pt x="13" y="3"/>
                    </a:cubicBezTo>
                    <a:close/>
                  </a:path>
                </a:pathLst>
              </a:custGeom>
              <a:grpFill/>
              <a:ln w="9525">
                <a:noFill/>
                <a:round/>
              </a:ln>
            </p:spPr>
            <p:txBody>
              <a:bodyPr vert="horz" wrap="square" lIns="91440" tIns="45720" rIns="91440" bIns="45720" numCol="1" anchor="t" anchorCtr="0" compatLnSpc="1"/>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77" name="Freeform 21"/>
              <p:cNvSpPr/>
              <p:nvPr/>
            </p:nvSpPr>
            <p:spPr bwMode="auto">
              <a:xfrm>
                <a:off x="3695" y="2213"/>
                <a:ext cx="232" cy="71"/>
              </a:xfrm>
              <a:custGeom>
                <a:avLst/>
                <a:gdLst>
                  <a:gd name="T0" fmla="*/ 80 w 96"/>
                  <a:gd name="T1" fmla="*/ 4 h 29"/>
                  <a:gd name="T2" fmla="*/ 71 w 96"/>
                  <a:gd name="T3" fmla="*/ 0 h 29"/>
                  <a:gd name="T4" fmla="*/ 66 w 96"/>
                  <a:gd name="T5" fmla="*/ 4 h 29"/>
                  <a:gd name="T6" fmla="*/ 90 w 96"/>
                  <a:gd name="T7" fmla="*/ 18 h 29"/>
                  <a:gd name="T8" fmla="*/ 81 w 96"/>
                  <a:gd name="T9" fmla="*/ 23 h 29"/>
                  <a:gd name="T10" fmla="*/ 15 w 96"/>
                  <a:gd name="T11" fmla="*/ 23 h 29"/>
                  <a:gd name="T12" fmla="*/ 6 w 96"/>
                  <a:gd name="T13" fmla="*/ 18 h 29"/>
                  <a:gd name="T14" fmla="*/ 30 w 96"/>
                  <a:gd name="T15" fmla="*/ 4 h 29"/>
                  <a:gd name="T16" fmla="*/ 25 w 96"/>
                  <a:gd name="T17" fmla="*/ 0 h 29"/>
                  <a:gd name="T18" fmla="*/ 16 w 96"/>
                  <a:gd name="T19" fmla="*/ 4 h 29"/>
                  <a:gd name="T20" fmla="*/ 0 w 96"/>
                  <a:gd name="T21" fmla="*/ 18 h 29"/>
                  <a:gd name="T22" fmla="*/ 15 w 96"/>
                  <a:gd name="T23" fmla="*/ 29 h 29"/>
                  <a:gd name="T24" fmla="*/ 81 w 96"/>
                  <a:gd name="T25" fmla="*/ 29 h 29"/>
                  <a:gd name="T26" fmla="*/ 96 w 96"/>
                  <a:gd name="T27" fmla="*/ 18 h 29"/>
                  <a:gd name="T28" fmla="*/ 80 w 96"/>
                  <a:gd name="T2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28">
                    <a:moveTo>
                      <a:pt x="80" y="4"/>
                    </a:moveTo>
                    <a:cubicBezTo>
                      <a:pt x="78" y="3"/>
                      <a:pt x="74" y="1"/>
                      <a:pt x="71" y="0"/>
                    </a:cubicBezTo>
                    <a:cubicBezTo>
                      <a:pt x="69" y="1"/>
                      <a:pt x="68" y="3"/>
                      <a:pt x="66" y="4"/>
                    </a:cubicBezTo>
                    <a:cubicBezTo>
                      <a:pt x="86" y="14"/>
                      <a:pt x="90" y="14"/>
                      <a:pt x="90" y="18"/>
                    </a:cubicBezTo>
                    <a:cubicBezTo>
                      <a:pt x="90" y="23"/>
                      <a:pt x="85" y="23"/>
                      <a:pt x="81" y="23"/>
                    </a:cubicBezTo>
                    <a:cubicBezTo>
                      <a:pt x="76" y="23"/>
                      <a:pt x="20" y="23"/>
                      <a:pt x="15" y="23"/>
                    </a:cubicBezTo>
                    <a:cubicBezTo>
                      <a:pt x="11" y="23"/>
                      <a:pt x="6" y="23"/>
                      <a:pt x="6" y="18"/>
                    </a:cubicBezTo>
                    <a:cubicBezTo>
                      <a:pt x="6" y="14"/>
                      <a:pt x="10" y="14"/>
                      <a:pt x="30" y="4"/>
                    </a:cubicBezTo>
                    <a:cubicBezTo>
                      <a:pt x="28" y="3"/>
                      <a:pt x="27" y="1"/>
                      <a:pt x="25" y="0"/>
                    </a:cubicBezTo>
                    <a:cubicBezTo>
                      <a:pt x="22" y="1"/>
                      <a:pt x="18" y="3"/>
                      <a:pt x="16" y="4"/>
                    </a:cubicBezTo>
                    <a:cubicBezTo>
                      <a:pt x="5" y="9"/>
                      <a:pt x="0" y="11"/>
                      <a:pt x="0" y="18"/>
                    </a:cubicBezTo>
                    <a:cubicBezTo>
                      <a:pt x="0" y="29"/>
                      <a:pt x="11" y="29"/>
                      <a:pt x="15" y="29"/>
                    </a:cubicBezTo>
                    <a:cubicBezTo>
                      <a:pt x="81" y="29"/>
                      <a:pt x="81" y="29"/>
                      <a:pt x="81" y="29"/>
                    </a:cubicBezTo>
                    <a:cubicBezTo>
                      <a:pt x="85" y="29"/>
                      <a:pt x="96" y="29"/>
                      <a:pt x="96" y="18"/>
                    </a:cubicBezTo>
                    <a:cubicBezTo>
                      <a:pt x="96" y="11"/>
                      <a:pt x="91" y="9"/>
                      <a:pt x="80" y="4"/>
                    </a:cubicBezTo>
                    <a:close/>
                  </a:path>
                </a:pathLst>
              </a:custGeom>
              <a:grpFill/>
              <a:ln w="9525">
                <a:noFill/>
                <a:round/>
              </a:ln>
            </p:spPr>
            <p:txBody>
              <a:bodyPr vert="horz" wrap="square" lIns="91440" tIns="45720" rIns="91440" bIns="45720" numCol="1" anchor="t" anchorCtr="0" compatLnSpc="1"/>
              <a:lstStyle/>
              <a:p>
                <a:endParaRPr lang="zh-CN" altLang="en-US">
                  <a:solidFill>
                    <a:srgbClr val="C00000"/>
                  </a:solidFill>
                  <a:latin typeface="微软雅黑" panose="020B0503020204020204" pitchFamily="34" charset="-122"/>
                  <a:ea typeface="微软雅黑" panose="020B0503020204020204" pitchFamily="34" charset="-122"/>
                </a:endParaRPr>
              </a:p>
            </p:txBody>
          </p:sp>
        </p:grpSp>
      </p:grpSp>
      <p:grpSp>
        <p:nvGrpSpPr>
          <p:cNvPr id="78" name="组合 77"/>
          <p:cNvGrpSpPr/>
          <p:nvPr/>
        </p:nvGrpSpPr>
        <p:grpSpPr>
          <a:xfrm>
            <a:off x="9973736" y="3914577"/>
            <a:ext cx="797312" cy="1530656"/>
            <a:chOff x="9778137" y="4076146"/>
            <a:chExt cx="797312" cy="1530656"/>
          </a:xfrm>
        </p:grpSpPr>
        <p:cxnSp>
          <p:nvCxnSpPr>
            <p:cNvPr id="79" name="直接连接符 78"/>
            <p:cNvCxnSpPr/>
            <p:nvPr/>
          </p:nvCxnSpPr>
          <p:spPr>
            <a:xfrm flipH="1">
              <a:off x="10176794" y="4076146"/>
              <a:ext cx="0" cy="716972"/>
            </a:xfrm>
            <a:prstGeom prst="line">
              <a:avLst/>
            </a:prstGeom>
            <a:ln w="28575">
              <a:solidFill>
                <a:srgbClr val="DA1F00"/>
              </a:solidFill>
              <a:headEnd type="oval" w="lg" len="lg"/>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9778137" y="4809490"/>
              <a:ext cx="797312" cy="797312"/>
            </a:xfrm>
            <a:prstGeom prst="ellipse">
              <a:avLst/>
            </a:prstGeom>
            <a:noFill/>
            <a:ln w="38100">
              <a:solidFill>
                <a:srgbClr val="DA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85" name="Freeform 25"/>
            <p:cNvSpPr>
              <a:spLocks noEditPoints="1"/>
            </p:cNvSpPr>
            <p:nvPr/>
          </p:nvSpPr>
          <p:spPr bwMode="auto">
            <a:xfrm>
              <a:off x="10040419" y="5071772"/>
              <a:ext cx="272749" cy="272749"/>
            </a:xfrm>
            <a:custGeom>
              <a:avLst/>
              <a:gdLst>
                <a:gd name="T0" fmla="*/ 78 w 120"/>
                <a:gd name="T1" fmla="*/ 0 h 120"/>
                <a:gd name="T2" fmla="*/ 90 w 120"/>
                <a:gd name="T3" fmla="*/ 15 h 120"/>
                <a:gd name="T4" fmla="*/ 82 w 120"/>
                <a:gd name="T5" fmla="*/ 47 h 120"/>
                <a:gd name="T6" fmla="*/ 102 w 120"/>
                <a:gd name="T7" fmla="*/ 48 h 120"/>
                <a:gd name="T8" fmla="*/ 120 w 120"/>
                <a:gd name="T9" fmla="*/ 62 h 120"/>
                <a:gd name="T10" fmla="*/ 115 w 120"/>
                <a:gd name="T11" fmla="*/ 70 h 120"/>
                <a:gd name="T12" fmla="*/ 115 w 120"/>
                <a:gd name="T13" fmla="*/ 70 h 120"/>
                <a:gd name="T14" fmla="*/ 112 w 120"/>
                <a:gd name="T15" fmla="*/ 85 h 120"/>
                <a:gd name="T16" fmla="*/ 112 w 120"/>
                <a:gd name="T17" fmla="*/ 85 h 120"/>
                <a:gd name="T18" fmla="*/ 109 w 120"/>
                <a:gd name="T19" fmla="*/ 100 h 120"/>
                <a:gd name="T20" fmla="*/ 109 w 120"/>
                <a:gd name="T21" fmla="*/ 100 h 120"/>
                <a:gd name="T22" fmla="*/ 111 w 120"/>
                <a:gd name="T23" fmla="*/ 107 h 120"/>
                <a:gd name="T24" fmla="*/ 96 w 120"/>
                <a:gd name="T25" fmla="*/ 120 h 120"/>
                <a:gd name="T26" fmla="*/ 78 w 120"/>
                <a:gd name="T27" fmla="*/ 120 h 120"/>
                <a:gd name="T28" fmla="*/ 47 w 120"/>
                <a:gd name="T29" fmla="*/ 118 h 120"/>
                <a:gd name="T30" fmla="*/ 39 w 120"/>
                <a:gd name="T31" fmla="*/ 116 h 120"/>
                <a:gd name="T32" fmla="*/ 39 w 120"/>
                <a:gd name="T33" fmla="*/ 117 h 120"/>
                <a:gd name="T34" fmla="*/ 36 w 120"/>
                <a:gd name="T35" fmla="*/ 120 h 120"/>
                <a:gd name="T36" fmla="*/ 3 w 120"/>
                <a:gd name="T37" fmla="*/ 120 h 120"/>
                <a:gd name="T38" fmla="*/ 0 w 120"/>
                <a:gd name="T39" fmla="*/ 117 h 120"/>
                <a:gd name="T40" fmla="*/ 0 w 120"/>
                <a:gd name="T41" fmla="*/ 45 h 120"/>
                <a:gd name="T42" fmla="*/ 3 w 120"/>
                <a:gd name="T43" fmla="*/ 42 h 120"/>
                <a:gd name="T44" fmla="*/ 36 w 120"/>
                <a:gd name="T45" fmla="*/ 42 h 120"/>
                <a:gd name="T46" fmla="*/ 39 w 120"/>
                <a:gd name="T47" fmla="*/ 45 h 120"/>
                <a:gd name="T48" fmla="*/ 39 w 120"/>
                <a:gd name="T49" fmla="*/ 46 h 120"/>
                <a:gd name="T50" fmla="*/ 55 w 120"/>
                <a:gd name="T51" fmla="*/ 29 h 120"/>
                <a:gd name="T52" fmla="*/ 59 w 120"/>
                <a:gd name="T53" fmla="*/ 24 h 120"/>
                <a:gd name="T54" fmla="*/ 68 w 120"/>
                <a:gd name="T55" fmla="*/ 7 h 120"/>
                <a:gd name="T56" fmla="*/ 78 w 120"/>
                <a:gd name="T57" fmla="*/ 0 h 120"/>
                <a:gd name="T58" fmla="*/ 6 w 120"/>
                <a:gd name="T59" fmla="*/ 48 h 120"/>
                <a:gd name="T60" fmla="*/ 6 w 120"/>
                <a:gd name="T61" fmla="*/ 114 h 120"/>
                <a:gd name="T62" fmla="*/ 33 w 120"/>
                <a:gd name="T63" fmla="*/ 114 h 120"/>
                <a:gd name="T64" fmla="*/ 33 w 120"/>
                <a:gd name="T65" fmla="*/ 48 h 120"/>
                <a:gd name="T66" fmla="*/ 6 w 120"/>
                <a:gd name="T67" fmla="*/ 48 h 120"/>
                <a:gd name="T68" fmla="*/ 78 w 120"/>
                <a:gd name="T69" fmla="*/ 6 h 120"/>
                <a:gd name="T70" fmla="*/ 60 w 120"/>
                <a:gd name="T71" fmla="*/ 33 h 120"/>
                <a:gd name="T72" fmla="*/ 40 w 120"/>
                <a:gd name="T73" fmla="*/ 52 h 120"/>
                <a:gd name="T74" fmla="*/ 39 w 120"/>
                <a:gd name="T75" fmla="*/ 53 h 120"/>
                <a:gd name="T76" fmla="*/ 39 w 120"/>
                <a:gd name="T77" fmla="*/ 110 h 120"/>
                <a:gd name="T78" fmla="*/ 78 w 120"/>
                <a:gd name="T79" fmla="*/ 114 h 120"/>
                <a:gd name="T80" fmla="*/ 96 w 120"/>
                <a:gd name="T81" fmla="*/ 114 h 120"/>
                <a:gd name="T82" fmla="*/ 105 w 120"/>
                <a:gd name="T83" fmla="*/ 107 h 120"/>
                <a:gd name="T84" fmla="*/ 102 w 120"/>
                <a:gd name="T85" fmla="*/ 99 h 120"/>
                <a:gd name="T86" fmla="*/ 108 w 120"/>
                <a:gd name="T87" fmla="*/ 92 h 120"/>
                <a:gd name="T88" fmla="*/ 105 w 120"/>
                <a:gd name="T89" fmla="*/ 84 h 120"/>
                <a:gd name="T90" fmla="*/ 111 w 120"/>
                <a:gd name="T91" fmla="*/ 77 h 120"/>
                <a:gd name="T92" fmla="*/ 108 w 120"/>
                <a:gd name="T93" fmla="*/ 69 h 120"/>
                <a:gd name="T94" fmla="*/ 114 w 120"/>
                <a:gd name="T95" fmla="*/ 62 h 120"/>
                <a:gd name="T96" fmla="*/ 102 w 120"/>
                <a:gd name="T97" fmla="*/ 54 h 120"/>
                <a:gd name="T98" fmla="*/ 75 w 120"/>
                <a:gd name="T99" fmla="*/ 48 h 120"/>
                <a:gd name="T100" fmla="*/ 84 w 120"/>
                <a:gd name="T101" fmla="*/ 15 h 120"/>
                <a:gd name="T102" fmla="*/ 78 w 120"/>
                <a:gd name="T10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20">
                  <a:moveTo>
                    <a:pt x="78" y="0"/>
                  </a:moveTo>
                  <a:cubicBezTo>
                    <a:pt x="87" y="0"/>
                    <a:pt x="90" y="6"/>
                    <a:pt x="90" y="15"/>
                  </a:cubicBezTo>
                  <a:cubicBezTo>
                    <a:pt x="90" y="26"/>
                    <a:pt x="87" y="37"/>
                    <a:pt x="82" y="47"/>
                  </a:cubicBezTo>
                  <a:cubicBezTo>
                    <a:pt x="89" y="48"/>
                    <a:pt x="95" y="48"/>
                    <a:pt x="102" y="48"/>
                  </a:cubicBezTo>
                  <a:cubicBezTo>
                    <a:pt x="113" y="48"/>
                    <a:pt x="120" y="53"/>
                    <a:pt x="120" y="62"/>
                  </a:cubicBezTo>
                  <a:cubicBezTo>
                    <a:pt x="120" y="65"/>
                    <a:pt x="118" y="68"/>
                    <a:pt x="115" y="70"/>
                  </a:cubicBezTo>
                  <a:cubicBezTo>
                    <a:pt x="115" y="70"/>
                    <a:pt x="115" y="70"/>
                    <a:pt x="115" y="70"/>
                  </a:cubicBezTo>
                  <a:cubicBezTo>
                    <a:pt x="118" y="76"/>
                    <a:pt x="118" y="81"/>
                    <a:pt x="112" y="85"/>
                  </a:cubicBezTo>
                  <a:cubicBezTo>
                    <a:pt x="112" y="85"/>
                    <a:pt x="112" y="85"/>
                    <a:pt x="112" y="85"/>
                  </a:cubicBezTo>
                  <a:cubicBezTo>
                    <a:pt x="115" y="91"/>
                    <a:pt x="115" y="96"/>
                    <a:pt x="109" y="100"/>
                  </a:cubicBezTo>
                  <a:cubicBezTo>
                    <a:pt x="109" y="100"/>
                    <a:pt x="109" y="100"/>
                    <a:pt x="109" y="100"/>
                  </a:cubicBezTo>
                  <a:cubicBezTo>
                    <a:pt x="111" y="105"/>
                    <a:pt x="111" y="103"/>
                    <a:pt x="111" y="107"/>
                  </a:cubicBezTo>
                  <a:cubicBezTo>
                    <a:pt x="111" y="115"/>
                    <a:pt x="105" y="120"/>
                    <a:pt x="96" y="120"/>
                  </a:cubicBezTo>
                  <a:cubicBezTo>
                    <a:pt x="78" y="120"/>
                    <a:pt x="78" y="120"/>
                    <a:pt x="78" y="120"/>
                  </a:cubicBezTo>
                  <a:cubicBezTo>
                    <a:pt x="68" y="120"/>
                    <a:pt x="57" y="119"/>
                    <a:pt x="47" y="118"/>
                  </a:cubicBezTo>
                  <a:cubicBezTo>
                    <a:pt x="44" y="117"/>
                    <a:pt x="42" y="117"/>
                    <a:pt x="39" y="116"/>
                  </a:cubicBezTo>
                  <a:cubicBezTo>
                    <a:pt x="39" y="117"/>
                    <a:pt x="39" y="117"/>
                    <a:pt x="39" y="117"/>
                  </a:cubicBezTo>
                  <a:cubicBezTo>
                    <a:pt x="39" y="119"/>
                    <a:pt x="38" y="120"/>
                    <a:pt x="36" y="120"/>
                  </a:cubicBezTo>
                  <a:cubicBezTo>
                    <a:pt x="3" y="120"/>
                    <a:pt x="3" y="120"/>
                    <a:pt x="3" y="120"/>
                  </a:cubicBezTo>
                  <a:cubicBezTo>
                    <a:pt x="1" y="120"/>
                    <a:pt x="0" y="119"/>
                    <a:pt x="0" y="117"/>
                  </a:cubicBezTo>
                  <a:cubicBezTo>
                    <a:pt x="0" y="45"/>
                    <a:pt x="0" y="45"/>
                    <a:pt x="0" y="45"/>
                  </a:cubicBezTo>
                  <a:cubicBezTo>
                    <a:pt x="0" y="43"/>
                    <a:pt x="1" y="42"/>
                    <a:pt x="3" y="42"/>
                  </a:cubicBezTo>
                  <a:cubicBezTo>
                    <a:pt x="36" y="42"/>
                    <a:pt x="36" y="42"/>
                    <a:pt x="36" y="42"/>
                  </a:cubicBezTo>
                  <a:cubicBezTo>
                    <a:pt x="38" y="42"/>
                    <a:pt x="39" y="43"/>
                    <a:pt x="39" y="45"/>
                  </a:cubicBezTo>
                  <a:cubicBezTo>
                    <a:pt x="39" y="46"/>
                    <a:pt x="39" y="46"/>
                    <a:pt x="39" y="46"/>
                  </a:cubicBezTo>
                  <a:cubicBezTo>
                    <a:pt x="46" y="42"/>
                    <a:pt x="50" y="35"/>
                    <a:pt x="55" y="29"/>
                  </a:cubicBezTo>
                  <a:cubicBezTo>
                    <a:pt x="56" y="28"/>
                    <a:pt x="58" y="26"/>
                    <a:pt x="59" y="24"/>
                  </a:cubicBezTo>
                  <a:cubicBezTo>
                    <a:pt x="61" y="21"/>
                    <a:pt x="66" y="9"/>
                    <a:pt x="68" y="7"/>
                  </a:cubicBezTo>
                  <a:cubicBezTo>
                    <a:pt x="70" y="3"/>
                    <a:pt x="73" y="0"/>
                    <a:pt x="78" y="0"/>
                  </a:cubicBezTo>
                  <a:close/>
                  <a:moveTo>
                    <a:pt x="6" y="48"/>
                  </a:moveTo>
                  <a:cubicBezTo>
                    <a:pt x="6" y="114"/>
                    <a:pt x="6" y="114"/>
                    <a:pt x="6" y="114"/>
                  </a:cubicBezTo>
                  <a:cubicBezTo>
                    <a:pt x="33" y="114"/>
                    <a:pt x="33" y="114"/>
                    <a:pt x="33" y="114"/>
                  </a:cubicBezTo>
                  <a:cubicBezTo>
                    <a:pt x="33" y="48"/>
                    <a:pt x="33" y="48"/>
                    <a:pt x="33" y="48"/>
                  </a:cubicBezTo>
                  <a:lnTo>
                    <a:pt x="6" y="48"/>
                  </a:lnTo>
                  <a:close/>
                  <a:moveTo>
                    <a:pt x="78" y="6"/>
                  </a:moveTo>
                  <a:cubicBezTo>
                    <a:pt x="72" y="6"/>
                    <a:pt x="69" y="21"/>
                    <a:pt x="60" y="33"/>
                  </a:cubicBezTo>
                  <a:cubicBezTo>
                    <a:pt x="54" y="41"/>
                    <a:pt x="48" y="47"/>
                    <a:pt x="40" y="52"/>
                  </a:cubicBezTo>
                  <a:cubicBezTo>
                    <a:pt x="39" y="53"/>
                    <a:pt x="39" y="53"/>
                    <a:pt x="39" y="53"/>
                  </a:cubicBezTo>
                  <a:cubicBezTo>
                    <a:pt x="39" y="110"/>
                    <a:pt x="39" y="110"/>
                    <a:pt x="39" y="110"/>
                  </a:cubicBezTo>
                  <a:cubicBezTo>
                    <a:pt x="52" y="113"/>
                    <a:pt x="65" y="114"/>
                    <a:pt x="78" y="114"/>
                  </a:cubicBezTo>
                  <a:cubicBezTo>
                    <a:pt x="78" y="114"/>
                    <a:pt x="90" y="114"/>
                    <a:pt x="96" y="114"/>
                  </a:cubicBezTo>
                  <a:cubicBezTo>
                    <a:pt x="102" y="114"/>
                    <a:pt x="105" y="111"/>
                    <a:pt x="105" y="107"/>
                  </a:cubicBezTo>
                  <a:cubicBezTo>
                    <a:pt x="105" y="102"/>
                    <a:pt x="102" y="102"/>
                    <a:pt x="102" y="99"/>
                  </a:cubicBezTo>
                  <a:cubicBezTo>
                    <a:pt x="102" y="96"/>
                    <a:pt x="108" y="96"/>
                    <a:pt x="108" y="92"/>
                  </a:cubicBezTo>
                  <a:cubicBezTo>
                    <a:pt x="108" y="87"/>
                    <a:pt x="105" y="87"/>
                    <a:pt x="105" y="84"/>
                  </a:cubicBezTo>
                  <a:cubicBezTo>
                    <a:pt x="105" y="81"/>
                    <a:pt x="111" y="81"/>
                    <a:pt x="111" y="77"/>
                  </a:cubicBezTo>
                  <a:cubicBezTo>
                    <a:pt x="111" y="72"/>
                    <a:pt x="108" y="72"/>
                    <a:pt x="108" y="69"/>
                  </a:cubicBezTo>
                  <a:cubicBezTo>
                    <a:pt x="108" y="66"/>
                    <a:pt x="114" y="66"/>
                    <a:pt x="114" y="62"/>
                  </a:cubicBezTo>
                  <a:cubicBezTo>
                    <a:pt x="114" y="57"/>
                    <a:pt x="111" y="54"/>
                    <a:pt x="102" y="54"/>
                  </a:cubicBezTo>
                  <a:cubicBezTo>
                    <a:pt x="81" y="54"/>
                    <a:pt x="72" y="54"/>
                    <a:pt x="75" y="48"/>
                  </a:cubicBezTo>
                  <a:cubicBezTo>
                    <a:pt x="78" y="41"/>
                    <a:pt x="84" y="27"/>
                    <a:pt x="84" y="15"/>
                  </a:cubicBezTo>
                  <a:cubicBezTo>
                    <a:pt x="84" y="9"/>
                    <a:pt x="83" y="6"/>
                    <a:pt x="78" y="6"/>
                  </a:cubicBezTo>
                  <a:close/>
                </a:path>
              </a:pathLst>
            </a:custGeom>
            <a:solidFill>
              <a:srgbClr val="DA1F00"/>
            </a:solidFill>
            <a:ln w="9525">
              <a:noFill/>
              <a:round/>
            </a:ln>
          </p:spPr>
          <p:txBody>
            <a:bodyPr vert="horz" wrap="square" lIns="91440" tIns="45720" rIns="91440" bIns="45720" numCol="1" anchor="t" anchorCtr="0" compatLnSpc="1"/>
            <a:lstStyle/>
            <a:p>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1"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up)">
                                      <p:cBhvr>
                                        <p:cTn id="42" dur="500"/>
                                        <p:tgtEl>
                                          <p:spTgt spid="70"/>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anim calcmode="lin" valueType="num">
                                      <p:cBhvr>
                                        <p:cTn id="47" dur="500" fill="hold"/>
                                        <p:tgtEl>
                                          <p:spTgt spid="30"/>
                                        </p:tgtEl>
                                        <p:attrNameLst>
                                          <p:attrName>ppt_x</p:attrName>
                                        </p:attrNameLst>
                                      </p:cBhvr>
                                      <p:tavLst>
                                        <p:tav tm="0">
                                          <p:val>
                                            <p:strVal val="#ppt_x"/>
                                          </p:val>
                                        </p:tav>
                                        <p:tav tm="100000">
                                          <p:val>
                                            <p:strVal val="#ppt_x"/>
                                          </p:val>
                                        </p:tav>
                                      </p:tavLst>
                                    </p:anim>
                                    <p:anim calcmode="lin" valueType="num">
                                      <p:cBhvr>
                                        <p:cTn id="48" dur="500" fill="hold"/>
                                        <p:tgtEl>
                                          <p:spTgt spid="30"/>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0-#ppt_w/2"/>
                                          </p:val>
                                        </p:tav>
                                        <p:tav tm="100000">
                                          <p:val>
                                            <p:strVal val="#ppt_x"/>
                                          </p:val>
                                        </p:tav>
                                      </p:tavLst>
                                    </p:anim>
                                    <p:anim calcmode="lin" valueType="num">
                                      <p:cBhvr additive="base">
                                        <p:cTn id="53" dur="500" fill="hold"/>
                                        <p:tgtEl>
                                          <p:spTgt spid="26"/>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4"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down)">
                                      <p:cBhvr>
                                        <p:cTn id="57" dur="500"/>
                                        <p:tgtEl>
                                          <p:spTgt spid="57"/>
                                        </p:tgtEl>
                                      </p:cBhvr>
                                    </p:animEffect>
                                  </p:childTnLst>
                                </p:cTn>
                              </p:par>
                            </p:childTnLst>
                          </p:cTn>
                        </p:par>
                        <p:par>
                          <p:cTn id="58" fill="hold">
                            <p:stCondLst>
                              <p:cond delay="5500"/>
                            </p:stCondLst>
                            <p:childTnLst>
                              <p:par>
                                <p:cTn id="59" presetID="47" presetClass="entr" presetSubtype="0"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anim calcmode="lin" valueType="num">
                                      <p:cBhvr>
                                        <p:cTn id="62" dur="500" fill="hold"/>
                                        <p:tgtEl>
                                          <p:spTgt spid="38"/>
                                        </p:tgtEl>
                                        <p:attrNameLst>
                                          <p:attrName>ppt_x</p:attrName>
                                        </p:attrNameLst>
                                      </p:cBhvr>
                                      <p:tavLst>
                                        <p:tav tm="0">
                                          <p:val>
                                            <p:strVal val="#ppt_x"/>
                                          </p:val>
                                        </p:tav>
                                        <p:tav tm="100000">
                                          <p:val>
                                            <p:strVal val="#ppt_x"/>
                                          </p:val>
                                        </p:tav>
                                      </p:tavLst>
                                    </p:anim>
                                    <p:anim calcmode="lin" valueType="num">
                                      <p:cBhvr>
                                        <p:cTn id="63" dur="500" fill="hold"/>
                                        <p:tgtEl>
                                          <p:spTgt spid="38"/>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0-#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1" fill="hold" nodeType="after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up)">
                                      <p:cBhvr>
                                        <p:cTn id="72" dur="500"/>
                                        <p:tgtEl>
                                          <p:spTgt spid="78"/>
                                        </p:tgtEl>
                                      </p:cBhvr>
                                    </p:animEffect>
                                  </p:childTnLst>
                                </p:cTn>
                              </p:par>
                            </p:childTnLst>
                          </p:cTn>
                        </p:par>
                        <p:par>
                          <p:cTn id="73" fill="hold">
                            <p:stCondLst>
                              <p:cond delay="7000"/>
                            </p:stCondLst>
                            <p:childTnLst>
                              <p:par>
                                <p:cTn id="74" presetID="42"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anim calcmode="lin" valueType="num">
                                      <p:cBhvr>
                                        <p:cTn id="77" dur="500" fill="hold"/>
                                        <p:tgtEl>
                                          <p:spTgt spid="42"/>
                                        </p:tgtEl>
                                        <p:attrNameLst>
                                          <p:attrName>ppt_x</p:attrName>
                                        </p:attrNameLst>
                                      </p:cBhvr>
                                      <p:tavLst>
                                        <p:tav tm="0">
                                          <p:val>
                                            <p:strVal val="#ppt_x"/>
                                          </p:val>
                                        </p:tav>
                                        <p:tav tm="100000">
                                          <p:val>
                                            <p:strVal val="#ppt_x"/>
                                          </p:val>
                                        </p:tav>
                                      </p:tavLst>
                                    </p:anim>
                                    <p:anim calcmode="lin" valueType="num">
                                      <p:cBhvr>
                                        <p:cTn id="78"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791335" y="1888133"/>
            <a:ext cx="3359149" cy="3576884"/>
            <a:chOff x="982132" y="1220145"/>
            <a:chExt cx="3359149" cy="3576884"/>
          </a:xfrm>
        </p:grpSpPr>
        <p:grpSp>
          <p:nvGrpSpPr>
            <p:cNvPr id="46" name="组合 45"/>
            <p:cNvGrpSpPr/>
            <p:nvPr/>
          </p:nvGrpSpPr>
          <p:grpSpPr>
            <a:xfrm>
              <a:off x="982132" y="1220145"/>
              <a:ext cx="3359149" cy="3576884"/>
              <a:chOff x="971599" y="1710657"/>
              <a:chExt cx="2520281" cy="2682687"/>
            </a:xfrm>
          </p:grpSpPr>
          <p:sp>
            <p:nvSpPr>
              <p:cNvPr id="54" name="等腰三角形 11"/>
              <p:cNvSpPr/>
              <p:nvPr/>
            </p:nvSpPr>
            <p:spPr>
              <a:xfrm>
                <a:off x="971599"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55" name="等腰三角形 11"/>
              <p:cNvSpPr/>
              <p:nvPr/>
            </p:nvSpPr>
            <p:spPr>
              <a:xfrm flipH="1">
                <a:off x="3121857"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56" name="矩形 55"/>
              <p:cNvSpPr/>
              <p:nvPr/>
            </p:nvSpPr>
            <p:spPr>
              <a:xfrm>
                <a:off x="1187578" y="1710657"/>
                <a:ext cx="2088324" cy="2682687"/>
              </a:xfrm>
              <a:prstGeom prst="rect">
                <a:avLst/>
              </a:prstGeom>
              <a:noFill/>
              <a:ln w="12700" cap="flat" cmpd="sng" algn="ctr">
                <a:solidFill>
                  <a:srgbClr val="C00000"/>
                </a:solidFill>
                <a:prstDash val="solid"/>
              </a:ln>
              <a:effectLst>
                <a:outerShdw blurRad="152400" dist="63500" dir="8100000" algn="tr" rotWithShape="0">
                  <a:prstClr val="black">
                    <a:alpha val="26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n-ea"/>
                  <a:cs typeface="+mn-cs"/>
                </a:endParaRPr>
              </a:p>
            </p:txBody>
          </p:sp>
          <p:sp>
            <p:nvSpPr>
              <p:cNvPr id="57" name="矩形 56"/>
              <p:cNvSpPr/>
              <p:nvPr/>
            </p:nvSpPr>
            <p:spPr>
              <a:xfrm>
                <a:off x="971599" y="2427815"/>
                <a:ext cx="2520281" cy="431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grpSp>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36799" y="1456004"/>
              <a:ext cx="668867" cy="5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3"/>
            <p:cNvSpPr txBox="1">
              <a:spLocks noChangeArrowheads="1"/>
            </p:cNvSpPr>
            <p:nvPr/>
          </p:nvSpPr>
          <p:spPr bwMode="auto">
            <a:xfrm>
              <a:off x="1574799" y="2218680"/>
              <a:ext cx="219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mn-ea"/>
                  <a:ea typeface="+mn-ea"/>
                  <a:cs typeface="+mn-cs"/>
                </a:rPr>
                <a:t>这里填写标题</a:t>
              </a:r>
            </a:p>
          </p:txBody>
        </p:sp>
        <p:sp>
          <p:nvSpPr>
            <p:cNvPr id="50" name="矩形 49"/>
            <p:cNvSpPr>
              <a:spLocks noChangeArrowheads="1"/>
            </p:cNvSpPr>
            <p:nvPr/>
          </p:nvSpPr>
          <p:spPr bwMode="auto">
            <a:xfrm>
              <a:off x="1360239" y="2948337"/>
              <a:ext cx="26204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Aft>
                  <a:spcPct val="0"/>
                </a:spcAft>
                <a:defRPr/>
              </a:pPr>
              <a:r>
                <a:rPr lang="zh-CN" altLang="en-US" sz="1400">
                  <a:solidFill>
                    <a:srgbClr val="C00000"/>
                  </a:solidFill>
                  <a:latin typeface="+mn-ea"/>
                </a:rPr>
                <a:t>单击此处添加文本单击此处添加文本简明扼要的说明分项内容，此为概念图解，请根据您的具体内容酌情修改。</a:t>
              </a:r>
              <a:endParaRPr kumimoji="0" lang="zh-CN" altLang="en-US" sz="1400" b="0" i="0" u="none" strike="noStrike" kern="1200" cap="none" spc="0" normalizeH="0" baseline="0" noProof="0">
                <a:ln>
                  <a:noFill/>
                </a:ln>
                <a:solidFill>
                  <a:srgbClr val="C00000"/>
                </a:solidFill>
                <a:effectLst/>
                <a:uLnTx/>
                <a:uFillTx/>
                <a:latin typeface="+mn-ea"/>
              </a:endParaRPr>
            </a:p>
          </p:txBody>
        </p:sp>
      </p:grpSp>
      <p:grpSp>
        <p:nvGrpSpPr>
          <p:cNvPr id="58" name="组合 57"/>
          <p:cNvGrpSpPr/>
          <p:nvPr/>
        </p:nvGrpSpPr>
        <p:grpSpPr>
          <a:xfrm>
            <a:off x="4631081" y="1888133"/>
            <a:ext cx="3359149" cy="3576884"/>
            <a:chOff x="982132" y="1220145"/>
            <a:chExt cx="3359149" cy="3576884"/>
          </a:xfrm>
        </p:grpSpPr>
        <p:grpSp>
          <p:nvGrpSpPr>
            <p:cNvPr id="59" name="组合 58"/>
            <p:cNvGrpSpPr/>
            <p:nvPr/>
          </p:nvGrpSpPr>
          <p:grpSpPr>
            <a:xfrm>
              <a:off x="982132" y="1220145"/>
              <a:ext cx="3359149" cy="3576884"/>
              <a:chOff x="971599" y="1710657"/>
              <a:chExt cx="2520281" cy="2682687"/>
            </a:xfrm>
          </p:grpSpPr>
          <p:sp>
            <p:nvSpPr>
              <p:cNvPr id="63" name="等腰三角形 11"/>
              <p:cNvSpPr/>
              <p:nvPr/>
            </p:nvSpPr>
            <p:spPr>
              <a:xfrm>
                <a:off x="971599"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64" name="等腰三角形 11"/>
              <p:cNvSpPr/>
              <p:nvPr/>
            </p:nvSpPr>
            <p:spPr>
              <a:xfrm flipH="1">
                <a:off x="3121857"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66" name="矩形 65"/>
              <p:cNvSpPr/>
              <p:nvPr/>
            </p:nvSpPr>
            <p:spPr>
              <a:xfrm>
                <a:off x="1187578" y="1710657"/>
                <a:ext cx="2088324" cy="2682687"/>
              </a:xfrm>
              <a:prstGeom prst="rect">
                <a:avLst/>
              </a:prstGeom>
              <a:noFill/>
              <a:ln w="12700" cap="flat" cmpd="sng" algn="ctr">
                <a:solidFill>
                  <a:srgbClr val="C00000"/>
                </a:solidFill>
                <a:prstDash val="solid"/>
              </a:ln>
              <a:effectLst>
                <a:outerShdw blurRad="152400" dist="63500" dir="8100000" algn="tr" rotWithShape="0">
                  <a:prstClr val="black">
                    <a:alpha val="26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n-ea"/>
                  <a:cs typeface="+mn-cs"/>
                </a:endParaRPr>
              </a:p>
            </p:txBody>
          </p:sp>
          <p:sp>
            <p:nvSpPr>
              <p:cNvPr id="67" name="矩形 66"/>
              <p:cNvSpPr/>
              <p:nvPr/>
            </p:nvSpPr>
            <p:spPr>
              <a:xfrm>
                <a:off x="971599" y="2427815"/>
                <a:ext cx="2520281" cy="431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grpSp>
        <p:pic>
          <p:nvPicPr>
            <p:cNvPr id="60" name="图片 5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36799" y="1456004"/>
              <a:ext cx="668867" cy="5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43"/>
            <p:cNvSpPr txBox="1">
              <a:spLocks noChangeArrowheads="1"/>
            </p:cNvSpPr>
            <p:nvPr/>
          </p:nvSpPr>
          <p:spPr bwMode="auto">
            <a:xfrm>
              <a:off x="1574799" y="2218680"/>
              <a:ext cx="219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mn-ea"/>
                  <a:ea typeface="+mn-ea"/>
                  <a:cs typeface="+mn-cs"/>
                </a:rPr>
                <a:t>这里填写标题</a:t>
              </a:r>
            </a:p>
          </p:txBody>
        </p:sp>
        <p:sp>
          <p:nvSpPr>
            <p:cNvPr id="62" name="矩形 61"/>
            <p:cNvSpPr>
              <a:spLocks noChangeArrowheads="1"/>
            </p:cNvSpPr>
            <p:nvPr/>
          </p:nvSpPr>
          <p:spPr bwMode="auto">
            <a:xfrm>
              <a:off x="1360239" y="2948337"/>
              <a:ext cx="26204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Aft>
                  <a:spcPct val="0"/>
                </a:spcAft>
                <a:defRPr/>
              </a:pPr>
              <a:r>
                <a:rPr lang="zh-CN" altLang="en-US" sz="1400">
                  <a:solidFill>
                    <a:srgbClr val="C00000"/>
                  </a:solidFill>
                  <a:latin typeface="+mn-ea"/>
                </a:rPr>
                <a:t>单击此处添加文本单击此处添加文本简明扼要的说明分项内容，此为概念图解，请根据您的具体内容酌情修改。</a:t>
              </a:r>
              <a:endParaRPr kumimoji="0" lang="zh-CN" altLang="en-US" sz="1400" b="0" i="0" u="none" strike="noStrike" kern="1200" cap="none" spc="0" normalizeH="0" baseline="0" noProof="0">
                <a:ln>
                  <a:noFill/>
                </a:ln>
                <a:solidFill>
                  <a:srgbClr val="C00000"/>
                </a:solidFill>
                <a:effectLst/>
                <a:uLnTx/>
                <a:uFillTx/>
                <a:latin typeface="+mn-ea"/>
              </a:endParaRPr>
            </a:p>
          </p:txBody>
        </p:sp>
      </p:grpSp>
      <p:grpSp>
        <p:nvGrpSpPr>
          <p:cNvPr id="68" name="组合 67"/>
          <p:cNvGrpSpPr/>
          <p:nvPr/>
        </p:nvGrpSpPr>
        <p:grpSpPr>
          <a:xfrm>
            <a:off x="8470826" y="1888133"/>
            <a:ext cx="3359149" cy="3576884"/>
            <a:chOff x="982132" y="1220145"/>
            <a:chExt cx="3359149" cy="3576884"/>
          </a:xfrm>
        </p:grpSpPr>
        <p:grpSp>
          <p:nvGrpSpPr>
            <p:cNvPr id="69" name="组合 68"/>
            <p:cNvGrpSpPr/>
            <p:nvPr/>
          </p:nvGrpSpPr>
          <p:grpSpPr>
            <a:xfrm>
              <a:off x="982132" y="1220145"/>
              <a:ext cx="3359149" cy="3576884"/>
              <a:chOff x="971599" y="1710657"/>
              <a:chExt cx="2520281" cy="2682687"/>
            </a:xfrm>
          </p:grpSpPr>
          <p:sp>
            <p:nvSpPr>
              <p:cNvPr id="73" name="等腰三角形 11"/>
              <p:cNvSpPr/>
              <p:nvPr/>
            </p:nvSpPr>
            <p:spPr>
              <a:xfrm>
                <a:off x="971599"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74" name="等腰三角形 11"/>
              <p:cNvSpPr/>
              <p:nvPr/>
            </p:nvSpPr>
            <p:spPr>
              <a:xfrm flipH="1">
                <a:off x="3121857"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sp>
            <p:nvSpPr>
              <p:cNvPr id="75" name="矩形 74"/>
              <p:cNvSpPr/>
              <p:nvPr/>
            </p:nvSpPr>
            <p:spPr>
              <a:xfrm>
                <a:off x="1187578" y="1710657"/>
                <a:ext cx="2088324" cy="2682687"/>
              </a:xfrm>
              <a:prstGeom prst="rect">
                <a:avLst/>
              </a:prstGeom>
              <a:noFill/>
              <a:ln w="12700" cap="flat" cmpd="sng" algn="ctr">
                <a:solidFill>
                  <a:srgbClr val="C00000"/>
                </a:solidFill>
                <a:prstDash val="solid"/>
              </a:ln>
              <a:effectLst>
                <a:outerShdw blurRad="152400" dist="63500" dir="8100000" algn="tr" rotWithShape="0">
                  <a:prstClr val="black">
                    <a:alpha val="26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mn-ea"/>
                  <a:cs typeface="+mn-cs"/>
                </a:endParaRPr>
              </a:p>
            </p:txBody>
          </p:sp>
          <p:sp>
            <p:nvSpPr>
              <p:cNvPr id="76" name="矩形 75"/>
              <p:cNvSpPr/>
              <p:nvPr/>
            </p:nvSpPr>
            <p:spPr>
              <a:xfrm>
                <a:off x="971599" y="2427815"/>
                <a:ext cx="2520281" cy="431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ea"/>
                  <a:cs typeface="+mn-cs"/>
                </a:endParaRPr>
              </a:p>
            </p:txBody>
          </p:sp>
        </p:grpSp>
        <p:pic>
          <p:nvPicPr>
            <p:cNvPr id="70" name="图片 6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36799" y="1456004"/>
              <a:ext cx="668867" cy="5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43"/>
            <p:cNvSpPr txBox="1">
              <a:spLocks noChangeArrowheads="1"/>
            </p:cNvSpPr>
            <p:nvPr/>
          </p:nvSpPr>
          <p:spPr bwMode="auto">
            <a:xfrm>
              <a:off x="1574799" y="2218680"/>
              <a:ext cx="219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mn-ea"/>
                  <a:ea typeface="+mn-ea"/>
                  <a:cs typeface="+mn-cs"/>
                </a:rPr>
                <a:t>这里填写标题</a:t>
              </a:r>
            </a:p>
          </p:txBody>
        </p:sp>
        <p:sp>
          <p:nvSpPr>
            <p:cNvPr id="72" name="矩形 71"/>
            <p:cNvSpPr>
              <a:spLocks noChangeArrowheads="1"/>
            </p:cNvSpPr>
            <p:nvPr/>
          </p:nvSpPr>
          <p:spPr bwMode="auto">
            <a:xfrm>
              <a:off x="1360239" y="2948337"/>
              <a:ext cx="26204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Aft>
                  <a:spcPct val="0"/>
                </a:spcAft>
                <a:defRPr/>
              </a:pPr>
              <a:r>
                <a:rPr lang="zh-CN" altLang="en-US" sz="1400">
                  <a:solidFill>
                    <a:srgbClr val="C00000"/>
                  </a:solidFill>
                  <a:latin typeface="+mn-ea"/>
                </a:rPr>
                <a:t>单击此处添加文本单击此处添加文本简明扼要的说明分项内容，此为概念图解，请根据您的具体内容酌情修改。</a:t>
              </a:r>
              <a:endParaRPr kumimoji="0" lang="zh-CN" altLang="en-US" sz="1400" b="0" i="0" u="none" strike="noStrike" kern="1200" cap="none" spc="0" normalizeH="0" baseline="0" noProof="0">
                <a:ln>
                  <a:noFill/>
                </a:ln>
                <a:solidFill>
                  <a:srgbClr val="C00000"/>
                </a:solidFill>
                <a:effectLst/>
                <a:uLnTx/>
                <a:uFillTx/>
                <a:latin typeface="+mn-ea"/>
              </a:endParaRPr>
            </a:p>
          </p:txBody>
        </p:sp>
      </p:grpSp>
      <p:sp>
        <p:nvSpPr>
          <p:cNvPr id="31"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1964369" y="1839489"/>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latin typeface="Arial" panose="020B0604020202020204"/>
                <a:ea typeface="微软雅黑" panose="020B0503020204020204" pitchFamily="34" charset="-122"/>
                <a:sym typeface="Arial" panose="020B0604020202020204"/>
              </a:rPr>
              <a:t>明确</a:t>
            </a:r>
          </a:p>
        </p:txBody>
      </p:sp>
      <p:sp>
        <p:nvSpPr>
          <p:cNvPr id="35" name="矩形 34"/>
          <p:cNvSpPr/>
          <p:nvPr/>
        </p:nvSpPr>
        <p:spPr>
          <a:xfrm>
            <a:off x="3582859" y="1839490"/>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a:solidFill>
                  <a:srgbClr val="C00000"/>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
        <p:nvSpPr>
          <p:cNvPr id="36" name="圆角矩形 35"/>
          <p:cNvSpPr/>
          <p:nvPr/>
        </p:nvSpPr>
        <p:spPr>
          <a:xfrm>
            <a:off x="1964368" y="2775593"/>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latin typeface="Arial" panose="020B0604020202020204"/>
                <a:ea typeface="微软雅黑" panose="020B0503020204020204" pitchFamily="34" charset="-122"/>
                <a:sym typeface="Arial" panose="020B0604020202020204"/>
              </a:rPr>
              <a:t>明确</a:t>
            </a:r>
          </a:p>
        </p:txBody>
      </p:sp>
      <p:sp>
        <p:nvSpPr>
          <p:cNvPr id="37" name="矩形 36"/>
          <p:cNvSpPr/>
          <p:nvPr/>
        </p:nvSpPr>
        <p:spPr>
          <a:xfrm>
            <a:off x="3582857" y="2775594"/>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a:solidFill>
                  <a:srgbClr val="C00000"/>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
        <p:nvSpPr>
          <p:cNvPr id="42" name="圆角矩形 41"/>
          <p:cNvSpPr/>
          <p:nvPr/>
        </p:nvSpPr>
        <p:spPr>
          <a:xfrm>
            <a:off x="1964367" y="3711697"/>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latin typeface="Arial" panose="020B0604020202020204"/>
                <a:ea typeface="微软雅黑" panose="020B0503020204020204" pitchFamily="34" charset="-122"/>
                <a:sym typeface="Arial" panose="020B0604020202020204"/>
              </a:rPr>
              <a:t>明确</a:t>
            </a:r>
          </a:p>
        </p:txBody>
      </p:sp>
      <p:sp>
        <p:nvSpPr>
          <p:cNvPr id="43" name="矩形 42"/>
          <p:cNvSpPr/>
          <p:nvPr/>
        </p:nvSpPr>
        <p:spPr>
          <a:xfrm>
            <a:off x="3582856" y="3711699"/>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a:solidFill>
                  <a:srgbClr val="C00000"/>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
        <p:nvSpPr>
          <p:cNvPr id="44" name="圆角矩形 43"/>
          <p:cNvSpPr/>
          <p:nvPr/>
        </p:nvSpPr>
        <p:spPr>
          <a:xfrm>
            <a:off x="1964365" y="4660960"/>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latin typeface="Arial" panose="020B0604020202020204"/>
                <a:ea typeface="微软雅黑" panose="020B0503020204020204" pitchFamily="34" charset="-122"/>
                <a:sym typeface="Arial" panose="020B0604020202020204"/>
              </a:rPr>
              <a:t>明确</a:t>
            </a:r>
          </a:p>
        </p:txBody>
      </p:sp>
      <p:sp>
        <p:nvSpPr>
          <p:cNvPr id="49" name="矩形 48"/>
          <p:cNvSpPr/>
          <p:nvPr/>
        </p:nvSpPr>
        <p:spPr>
          <a:xfrm>
            <a:off x="3582855" y="4660961"/>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a:solidFill>
                  <a:srgbClr val="C00000"/>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
        <p:nvSpPr>
          <p:cNvPr id="31"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一、点击输入标题内容</a:t>
            </a:r>
          </a:p>
        </p:txBody>
      </p:sp>
      <p:sp>
        <p:nvSpPr>
          <p:cNvPr id="2" name="圆角矩形 1"/>
          <p:cNvSpPr/>
          <p:nvPr/>
        </p:nvSpPr>
        <p:spPr>
          <a:xfrm>
            <a:off x="1947855" y="5577265"/>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latin typeface="Arial" panose="020B0604020202020204"/>
                <a:ea typeface="微软雅黑" panose="020B0503020204020204" pitchFamily="34" charset="-122"/>
                <a:sym typeface="Arial" panose="020B0604020202020204"/>
              </a:rPr>
              <a:t>明确</a:t>
            </a:r>
          </a:p>
        </p:txBody>
      </p:sp>
      <p:sp>
        <p:nvSpPr>
          <p:cNvPr id="3" name="矩形 2"/>
          <p:cNvSpPr/>
          <p:nvPr/>
        </p:nvSpPr>
        <p:spPr>
          <a:xfrm>
            <a:off x="3566345" y="5577266"/>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a:solidFill>
                  <a:srgbClr val="C00000"/>
                </a:solidFill>
                <a:latin typeface="Arial" panose="020B0604020202020204"/>
                <a:ea typeface="微软雅黑" panose="020B0503020204020204" pitchFamily="34" charset="-122"/>
                <a:sym typeface="Arial" panose="020B0604020202020204"/>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500"/>
                                        <p:tgtEl>
                                          <p:spTgt spid="34"/>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p:cTn id="10" dur="1500" fill="hold"/>
                                        <p:tgtEl>
                                          <p:spTgt spid="34"/>
                                        </p:tgtEl>
                                        <p:attrNameLst>
                                          <p:attrName>ppt_w</p:attrName>
                                        </p:attrNameLst>
                                      </p:cBhvr>
                                      <p:tavLst>
                                        <p:tav tm="0">
                                          <p:val>
                                            <p:fltVal val="0"/>
                                          </p:val>
                                        </p:tav>
                                        <p:tav tm="100000">
                                          <p:val>
                                            <p:strVal val="#ppt_w"/>
                                          </p:val>
                                        </p:tav>
                                      </p:tavLst>
                                    </p:anim>
                                    <p:anim calcmode="lin" valueType="num">
                                      <p:cBhvr>
                                        <p:cTn id="11" dur="1500" fill="hold"/>
                                        <p:tgtEl>
                                          <p:spTgt spid="34"/>
                                        </p:tgtEl>
                                        <p:attrNameLst>
                                          <p:attrName>ppt_h</p:attrName>
                                        </p:attrNameLst>
                                      </p:cBhvr>
                                      <p:tavLst>
                                        <p:tav tm="0">
                                          <p:val>
                                            <p:fltVal val="0"/>
                                          </p:val>
                                        </p:tav>
                                        <p:tav tm="100000">
                                          <p:val>
                                            <p:strVal val="#ppt_h"/>
                                          </p:val>
                                        </p:tav>
                                      </p:tavLst>
                                    </p:anim>
                                    <p:animEffect transition="in" filter="fade">
                                      <p:cBhvr>
                                        <p:cTn id="12" dur="1500"/>
                                        <p:tgtEl>
                                          <p:spTgt spid="34"/>
                                        </p:tgtEl>
                                      </p:cBhvr>
                                    </p:animEffect>
                                  </p:childTnLst>
                                </p:cTn>
                              </p:par>
                              <p:par>
                                <p:cTn id="13" presetID="35" presetClass="path" presetSubtype="0" accel="50000" decel="50000" fill="hold" grpId="2" nodeType="withEffect">
                                  <p:stCondLst>
                                    <p:cond delay="0"/>
                                  </p:stCondLst>
                                  <p:childTnLst>
                                    <p:animMotion origin="layout" path="M 1.97531E-06 3.74012E-06 L -0.10457 3.74012E-06" pathEditMode="relative" rAng="0" ptsTypes="AA">
                                      <p:cBhvr>
                                        <p:cTn id="14" dur="1500" spd="-100000" fill="hold"/>
                                        <p:tgtEl>
                                          <p:spTgt spid="34"/>
                                        </p:tgtEl>
                                        <p:attrNameLst>
                                          <p:attrName>ppt_x</p:attrName>
                                          <p:attrName>ppt_y</p:attrName>
                                        </p:attrNameLst>
                                      </p:cBhvr>
                                      <p:rCtr x="-5235" y="0"/>
                                    </p:animMotion>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500"/>
                                        <p:tgtEl>
                                          <p:spTgt spid="36"/>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500" fill="hold"/>
                                        <p:tgtEl>
                                          <p:spTgt spid="36"/>
                                        </p:tgtEl>
                                        <p:attrNameLst>
                                          <p:attrName>ppt_w</p:attrName>
                                        </p:attrNameLst>
                                      </p:cBhvr>
                                      <p:tavLst>
                                        <p:tav tm="0">
                                          <p:val>
                                            <p:fltVal val="0"/>
                                          </p:val>
                                        </p:tav>
                                        <p:tav tm="100000">
                                          <p:val>
                                            <p:strVal val="#ppt_w"/>
                                          </p:val>
                                        </p:tav>
                                      </p:tavLst>
                                    </p:anim>
                                    <p:anim calcmode="lin" valueType="num">
                                      <p:cBhvr>
                                        <p:cTn id="26" dur="1500" fill="hold"/>
                                        <p:tgtEl>
                                          <p:spTgt spid="36"/>
                                        </p:tgtEl>
                                        <p:attrNameLst>
                                          <p:attrName>ppt_h</p:attrName>
                                        </p:attrNameLst>
                                      </p:cBhvr>
                                      <p:tavLst>
                                        <p:tav tm="0">
                                          <p:val>
                                            <p:fltVal val="0"/>
                                          </p:val>
                                        </p:tav>
                                        <p:tav tm="100000">
                                          <p:val>
                                            <p:strVal val="#ppt_h"/>
                                          </p:val>
                                        </p:tav>
                                      </p:tavLst>
                                    </p:anim>
                                    <p:animEffect transition="in" filter="fade">
                                      <p:cBhvr>
                                        <p:cTn id="27" dur="1500"/>
                                        <p:tgtEl>
                                          <p:spTgt spid="36"/>
                                        </p:tgtEl>
                                      </p:cBhvr>
                                    </p:animEffect>
                                  </p:childTnLst>
                                </p:cTn>
                              </p:par>
                              <p:par>
                                <p:cTn id="28" presetID="35" presetClass="path" presetSubtype="0" accel="50000" decel="50000" fill="hold" grpId="2" nodeType="withEffect">
                                  <p:stCondLst>
                                    <p:cond delay="0"/>
                                  </p:stCondLst>
                                  <p:childTnLst>
                                    <p:animMotion origin="layout" path="M 1.97531E-06 3.66989E-06 L -0.10457 3.66989E-06" pathEditMode="relative" rAng="0" ptsTypes="AA">
                                      <p:cBhvr>
                                        <p:cTn id="29" dur="1500" spd="-100000" fill="hold"/>
                                        <p:tgtEl>
                                          <p:spTgt spid="36"/>
                                        </p:tgtEl>
                                        <p:attrNameLst>
                                          <p:attrName>ppt_x</p:attrName>
                                          <p:attrName>ppt_y</p:attrName>
                                        </p:attrNameLst>
                                      </p:cBhvr>
                                      <p:rCtr x="-5235" y="0"/>
                                    </p:animMotion>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500"/>
                                        <p:tgtEl>
                                          <p:spTgt spid="42"/>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500" fill="hold"/>
                                        <p:tgtEl>
                                          <p:spTgt spid="42"/>
                                        </p:tgtEl>
                                        <p:attrNameLst>
                                          <p:attrName>ppt_w</p:attrName>
                                        </p:attrNameLst>
                                      </p:cBhvr>
                                      <p:tavLst>
                                        <p:tav tm="0">
                                          <p:val>
                                            <p:fltVal val="0"/>
                                          </p:val>
                                        </p:tav>
                                        <p:tav tm="100000">
                                          <p:val>
                                            <p:strVal val="#ppt_w"/>
                                          </p:val>
                                        </p:tav>
                                      </p:tavLst>
                                    </p:anim>
                                    <p:anim calcmode="lin" valueType="num">
                                      <p:cBhvr>
                                        <p:cTn id="41" dur="1500" fill="hold"/>
                                        <p:tgtEl>
                                          <p:spTgt spid="42"/>
                                        </p:tgtEl>
                                        <p:attrNameLst>
                                          <p:attrName>ppt_h</p:attrName>
                                        </p:attrNameLst>
                                      </p:cBhvr>
                                      <p:tavLst>
                                        <p:tav tm="0">
                                          <p:val>
                                            <p:fltVal val="0"/>
                                          </p:val>
                                        </p:tav>
                                        <p:tav tm="100000">
                                          <p:val>
                                            <p:strVal val="#ppt_h"/>
                                          </p:val>
                                        </p:tav>
                                      </p:tavLst>
                                    </p:anim>
                                    <p:animEffect transition="in" filter="fade">
                                      <p:cBhvr>
                                        <p:cTn id="42" dur="1500"/>
                                        <p:tgtEl>
                                          <p:spTgt spid="42"/>
                                        </p:tgtEl>
                                      </p:cBhvr>
                                    </p:animEffect>
                                  </p:childTnLst>
                                </p:cTn>
                              </p:par>
                              <p:par>
                                <p:cTn id="43" presetID="35" presetClass="path" presetSubtype="0" accel="50000" decel="50000" fill="hold" grpId="2" nodeType="withEffect">
                                  <p:stCondLst>
                                    <p:cond delay="0"/>
                                  </p:stCondLst>
                                  <p:childTnLst>
                                    <p:animMotion origin="layout" path="M 1.97531E-06 4.10887E-06 L -0.10457 4.10887E-06" pathEditMode="relative" rAng="0" ptsTypes="AA">
                                      <p:cBhvr>
                                        <p:cTn id="44" dur="1500" spd="-100000" fill="hold"/>
                                        <p:tgtEl>
                                          <p:spTgt spid="42"/>
                                        </p:tgtEl>
                                        <p:attrNameLst>
                                          <p:attrName>ppt_x</p:attrName>
                                          <p:attrName>ppt_y</p:attrName>
                                        </p:attrNameLst>
                                      </p:cBhvr>
                                      <p:rCtr x="-5235" y="0"/>
                                    </p:animMotion>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500"/>
                                        <p:tgtEl>
                                          <p:spTgt spid="44"/>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500" fill="hold"/>
                                        <p:tgtEl>
                                          <p:spTgt spid="44"/>
                                        </p:tgtEl>
                                        <p:attrNameLst>
                                          <p:attrName>ppt_w</p:attrName>
                                        </p:attrNameLst>
                                      </p:cBhvr>
                                      <p:tavLst>
                                        <p:tav tm="0">
                                          <p:val>
                                            <p:fltVal val="0"/>
                                          </p:val>
                                        </p:tav>
                                        <p:tav tm="100000">
                                          <p:val>
                                            <p:strVal val="#ppt_w"/>
                                          </p:val>
                                        </p:tav>
                                      </p:tavLst>
                                    </p:anim>
                                    <p:anim calcmode="lin" valueType="num">
                                      <p:cBhvr>
                                        <p:cTn id="56" dur="1500" fill="hold"/>
                                        <p:tgtEl>
                                          <p:spTgt spid="44"/>
                                        </p:tgtEl>
                                        <p:attrNameLst>
                                          <p:attrName>ppt_h</p:attrName>
                                        </p:attrNameLst>
                                      </p:cBhvr>
                                      <p:tavLst>
                                        <p:tav tm="0">
                                          <p:val>
                                            <p:fltVal val="0"/>
                                          </p:val>
                                        </p:tav>
                                        <p:tav tm="100000">
                                          <p:val>
                                            <p:strVal val="#ppt_h"/>
                                          </p:val>
                                        </p:tav>
                                      </p:tavLst>
                                    </p:anim>
                                    <p:animEffect transition="in" filter="fade">
                                      <p:cBhvr>
                                        <p:cTn id="57" dur="1500"/>
                                        <p:tgtEl>
                                          <p:spTgt spid="44"/>
                                        </p:tgtEl>
                                      </p:cBhvr>
                                    </p:animEffect>
                                  </p:childTnLst>
                                </p:cTn>
                              </p:par>
                              <p:par>
                                <p:cTn id="58" presetID="35" presetClass="path" presetSubtype="0" accel="50000" decel="50000" fill="hold" grpId="2" nodeType="withEffect">
                                  <p:stCondLst>
                                    <p:cond delay="0"/>
                                  </p:stCondLst>
                                  <p:childTnLst>
                                    <p:animMotion origin="layout" path="M 6.25E-07 4.07407E-06 L -0.10456 4.07407E-06" pathEditMode="relative" rAng="0" ptsTypes="AA">
                                      <p:cBhvr>
                                        <p:cTn id="59" dur="1500" spd="-100000" fill="hold"/>
                                        <p:tgtEl>
                                          <p:spTgt spid="44"/>
                                        </p:tgtEl>
                                        <p:attrNameLst>
                                          <p:attrName>ppt_x</p:attrName>
                                          <p:attrName>ppt_y</p:attrName>
                                        </p:attrNameLst>
                                      </p:cBhvr>
                                      <p:rCtr x="-5234" y="0"/>
                                    </p:animMotion>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500"/>
                                        <p:tgtEl>
                                          <p:spTgt spid="2"/>
                                        </p:tgtEl>
                                      </p:cBhvr>
                                    </p:animEffect>
                                  </p:childTnLst>
                                </p:cTn>
                              </p:par>
                              <p:par>
                                <p:cTn id="68" presetID="53" presetClass="entr" presetSubtype="16" fill="hold" grpId="1" nodeType="with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1500" fill="hold"/>
                                        <p:tgtEl>
                                          <p:spTgt spid="2"/>
                                        </p:tgtEl>
                                        <p:attrNameLst>
                                          <p:attrName>ppt_w</p:attrName>
                                        </p:attrNameLst>
                                      </p:cBhvr>
                                      <p:tavLst>
                                        <p:tav tm="0">
                                          <p:val>
                                            <p:fltVal val="0"/>
                                          </p:val>
                                        </p:tav>
                                        <p:tav tm="100000">
                                          <p:val>
                                            <p:strVal val="#ppt_w"/>
                                          </p:val>
                                        </p:tav>
                                      </p:tavLst>
                                    </p:anim>
                                    <p:anim calcmode="lin" valueType="num">
                                      <p:cBhvr>
                                        <p:cTn id="71" dur="1500" fill="hold"/>
                                        <p:tgtEl>
                                          <p:spTgt spid="2"/>
                                        </p:tgtEl>
                                        <p:attrNameLst>
                                          <p:attrName>ppt_h</p:attrName>
                                        </p:attrNameLst>
                                      </p:cBhvr>
                                      <p:tavLst>
                                        <p:tav tm="0">
                                          <p:val>
                                            <p:fltVal val="0"/>
                                          </p:val>
                                        </p:tav>
                                        <p:tav tm="100000">
                                          <p:val>
                                            <p:strVal val="#ppt_h"/>
                                          </p:val>
                                        </p:tav>
                                      </p:tavLst>
                                    </p:anim>
                                    <p:animEffect transition="in" filter="fade">
                                      <p:cBhvr>
                                        <p:cTn id="72" dur="1500"/>
                                        <p:tgtEl>
                                          <p:spTgt spid="2"/>
                                        </p:tgtEl>
                                      </p:cBhvr>
                                    </p:animEffect>
                                  </p:childTnLst>
                                </p:cTn>
                              </p:par>
                              <p:par>
                                <p:cTn id="73" presetID="35" presetClass="path" presetSubtype="0" accel="50000" decel="50000" fill="hold" grpId="2" nodeType="withEffect">
                                  <p:stCondLst>
                                    <p:cond delay="0"/>
                                  </p:stCondLst>
                                  <p:childTnLst>
                                    <p:animMotion origin="layout" path="M 6.25E-07 4.07407E-06 L -0.10456 4.07407E-06" pathEditMode="relative" rAng="0" ptsTypes="AA">
                                      <p:cBhvr>
                                        <p:cTn id="74" dur="1500" spd="-100000" fill="hold"/>
                                        <p:tgtEl>
                                          <p:spTgt spid="2"/>
                                        </p:tgtEl>
                                        <p:attrNameLst>
                                          <p:attrName>ppt_x</p:attrName>
                                          <p:attrName>ppt_y</p:attrName>
                                        </p:attrNameLst>
                                      </p:cBhvr>
                                      <p:rCtr x="-5234" y="0"/>
                                    </p:animMotion>
                                  </p:childTnLst>
                                </p:cTn>
                              </p:par>
                            </p:childTnLst>
                          </p:cTn>
                        </p:par>
                        <p:par>
                          <p:cTn id="75" fill="hold">
                            <p:stCondLst>
                              <p:cond delay="9500"/>
                            </p:stCondLst>
                            <p:childTnLst>
                              <p:par>
                                <p:cTn id="76" presetID="22" presetClass="entr" presetSubtype="8"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left)">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4" grpId="1" bldLvl="0" animBg="1"/>
      <p:bldP spid="34" grpId="2" bldLvl="0" animBg="1"/>
      <p:bldP spid="35" grpId="0" bldLvl="0" animBg="1"/>
      <p:bldP spid="36" grpId="0" bldLvl="0" animBg="1"/>
      <p:bldP spid="36" grpId="1" bldLvl="0" animBg="1"/>
      <p:bldP spid="36" grpId="2" bldLvl="0" animBg="1"/>
      <p:bldP spid="37" grpId="0" bldLvl="0" animBg="1"/>
      <p:bldP spid="42" grpId="0" bldLvl="0" animBg="1"/>
      <p:bldP spid="42" grpId="1" bldLvl="0" animBg="1"/>
      <p:bldP spid="42" grpId="2" bldLvl="0" animBg="1"/>
      <p:bldP spid="43" grpId="0" bldLvl="0" animBg="1"/>
      <p:bldP spid="44" grpId="0" bldLvl="0" animBg="1"/>
      <p:bldP spid="44" grpId="1" bldLvl="0" animBg="1"/>
      <p:bldP spid="44" grpId="2" bldLvl="0" animBg="1"/>
      <p:bldP spid="49" grpId="0" bldLvl="0" animBg="1"/>
      <p:bldP spid="2" grpId="0" bldLvl="0" animBg="1"/>
      <p:bldP spid="2" grpId="1" bldLvl="0" animBg="1"/>
      <p:bldP spid="2" grpId="2"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696744" y="1733950"/>
            <a:ext cx="7097834" cy="1891716"/>
            <a:chOff x="962024" y="1746250"/>
            <a:chExt cx="5326063" cy="1422400"/>
          </a:xfrm>
          <a:solidFill>
            <a:srgbClr val="C00000"/>
          </a:solidFill>
        </p:grpSpPr>
        <p:sp>
          <p:nvSpPr>
            <p:cNvPr id="11" name="Freeform 5"/>
            <p:cNvSpPr>
              <a:spLocks noChangeArrowheads="1"/>
            </p:cNvSpPr>
            <p:nvPr/>
          </p:nvSpPr>
          <p:spPr bwMode="auto">
            <a:xfrm>
              <a:off x="2259012" y="1746250"/>
              <a:ext cx="1431925" cy="711200"/>
            </a:xfrm>
            <a:custGeom>
              <a:avLst/>
              <a:gdLst>
                <a:gd name="T0" fmla="*/ 2147483647 w 524"/>
                <a:gd name="T1" fmla="*/ 0 h 262"/>
                <a:gd name="T2" fmla="*/ 2147483647 w 524"/>
                <a:gd name="T3" fmla="*/ 2147483647 h 262"/>
                <a:gd name="T4" fmla="*/ 2147483647 w 524"/>
                <a:gd name="T5" fmla="*/ 2147483647 h 262"/>
                <a:gd name="T6" fmla="*/ 2147483647 w 524"/>
                <a:gd name="T7" fmla="*/ 2147483647 h 262"/>
                <a:gd name="T8" fmla="*/ 2147483647 w 524"/>
                <a:gd name="T9" fmla="*/ 2147483647 h 262"/>
                <a:gd name="T10" fmla="*/ 2147483647 w 524"/>
                <a:gd name="T11" fmla="*/ 2147483647 h 262"/>
                <a:gd name="T12" fmla="*/ 2147483647 w 524"/>
                <a:gd name="T13" fmla="*/ 2147483647 h 262"/>
                <a:gd name="T14" fmla="*/ 2147483647 w 524"/>
                <a:gd name="T15" fmla="*/ 2147483647 h 262"/>
                <a:gd name="T16" fmla="*/ 2147483647 w 524"/>
                <a:gd name="T17" fmla="*/ 2147483647 h 262"/>
                <a:gd name="T18" fmla="*/ 2147483647 w 524"/>
                <a:gd name="T19" fmla="*/ 2147483647 h 262"/>
                <a:gd name="T20" fmla="*/ 2147483647 w 524"/>
                <a:gd name="T21" fmla="*/ 2147483647 h 262"/>
                <a:gd name="T22" fmla="*/ 0 w 524"/>
                <a:gd name="T23" fmla="*/ 2147483647 h 262"/>
                <a:gd name="T24" fmla="*/ 2147483647 w 524"/>
                <a:gd name="T25" fmla="*/ 2147483647 h 262"/>
                <a:gd name="T26" fmla="*/ 2147483647 w 524"/>
                <a:gd name="T27" fmla="*/ 2147483647 h 262"/>
                <a:gd name="T28" fmla="*/ 2147483647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9317" tIns="64659" rIns="129317" bIns="64659"/>
            <a:lstStyle/>
            <a:p>
              <a:pPr marL="0" marR="0" lvl="0" indent="0" algn="l"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2" name="Freeform 7"/>
            <p:cNvSpPr>
              <a:spLocks noChangeArrowheads="1"/>
            </p:cNvSpPr>
            <p:nvPr/>
          </p:nvSpPr>
          <p:spPr bwMode="auto">
            <a:xfrm>
              <a:off x="3557587" y="2457450"/>
              <a:ext cx="1427162" cy="711200"/>
            </a:xfrm>
            <a:custGeom>
              <a:avLst/>
              <a:gdLst>
                <a:gd name="T0" fmla="*/ 2147483647 w 523"/>
                <a:gd name="T1" fmla="*/ 0 h 262"/>
                <a:gd name="T2" fmla="*/ 2147483647 w 523"/>
                <a:gd name="T3" fmla="*/ 2147483647 h 262"/>
                <a:gd name="T4" fmla="*/ 2147483647 w 523"/>
                <a:gd name="T5" fmla="*/ 2147483647 h 262"/>
                <a:gd name="T6" fmla="*/ 2147483647 w 523"/>
                <a:gd name="T7" fmla="*/ 2147483647 h 262"/>
                <a:gd name="T8" fmla="*/ 2147483647 w 523"/>
                <a:gd name="T9" fmla="*/ 2147483647 h 262"/>
                <a:gd name="T10" fmla="*/ 2147483647 w 523"/>
                <a:gd name="T11" fmla="*/ 2147483647 h 262"/>
                <a:gd name="T12" fmla="*/ 0 w 523"/>
                <a:gd name="T13" fmla="*/ 2147483647 h 262"/>
                <a:gd name="T14" fmla="*/ 0 w 523"/>
                <a:gd name="T15" fmla="*/ 0 h 262"/>
                <a:gd name="T16" fmla="*/ 2147483647 w 523"/>
                <a:gd name="T17" fmla="*/ 0 h 262"/>
                <a:gd name="T18" fmla="*/ 2147483647 w 523"/>
                <a:gd name="T19" fmla="*/ 2147483647 h 262"/>
                <a:gd name="T20" fmla="*/ 2147483647 w 523"/>
                <a:gd name="T21" fmla="*/ 2147483647 h 262"/>
                <a:gd name="T22" fmla="*/ 2147483647 w 523"/>
                <a:gd name="T23" fmla="*/ 2147483647 h 262"/>
                <a:gd name="T24" fmla="*/ 2147483647 w 523"/>
                <a:gd name="T25" fmla="*/ 2147483647 h 262"/>
                <a:gd name="T26" fmla="*/ 2147483647 w 523"/>
                <a:gd name="T27" fmla="*/ 0 h 262"/>
                <a:gd name="T28" fmla="*/ 2147483647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9317" tIns="64659" rIns="129317" bIns="64659"/>
            <a:lstStyle/>
            <a:p>
              <a:pPr marL="0" marR="0" lvl="0" indent="0" algn="l"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3" name="Freeform 8"/>
            <p:cNvSpPr>
              <a:spLocks noChangeArrowheads="1"/>
            </p:cNvSpPr>
            <p:nvPr/>
          </p:nvSpPr>
          <p:spPr bwMode="auto">
            <a:xfrm>
              <a:off x="4857749" y="1746250"/>
              <a:ext cx="1430338" cy="711200"/>
            </a:xfrm>
            <a:custGeom>
              <a:avLst/>
              <a:gdLst>
                <a:gd name="T0" fmla="*/ 2147483647 w 524"/>
                <a:gd name="T1" fmla="*/ 0 h 262"/>
                <a:gd name="T2" fmla="*/ 2147483647 w 524"/>
                <a:gd name="T3" fmla="*/ 2147483647 h 262"/>
                <a:gd name="T4" fmla="*/ 2147483647 w 524"/>
                <a:gd name="T5" fmla="*/ 2147483647 h 262"/>
                <a:gd name="T6" fmla="*/ 2147483647 w 524"/>
                <a:gd name="T7" fmla="*/ 2147483647 h 262"/>
                <a:gd name="T8" fmla="*/ 2147483647 w 524"/>
                <a:gd name="T9" fmla="*/ 2147483647 h 262"/>
                <a:gd name="T10" fmla="*/ 2147483647 w 524"/>
                <a:gd name="T11" fmla="*/ 2147483647 h 262"/>
                <a:gd name="T12" fmla="*/ 2147483647 w 524"/>
                <a:gd name="T13" fmla="*/ 2147483647 h 262"/>
                <a:gd name="T14" fmla="*/ 2147483647 w 524"/>
                <a:gd name="T15" fmla="*/ 2147483647 h 262"/>
                <a:gd name="T16" fmla="*/ 2147483647 w 524"/>
                <a:gd name="T17" fmla="*/ 2147483647 h 262"/>
                <a:gd name="T18" fmla="*/ 2147483647 w 524"/>
                <a:gd name="T19" fmla="*/ 2147483647 h 262"/>
                <a:gd name="T20" fmla="*/ 2147483647 w 524"/>
                <a:gd name="T21" fmla="*/ 2147483647 h 262"/>
                <a:gd name="T22" fmla="*/ 0 w 524"/>
                <a:gd name="T23" fmla="*/ 2147483647 h 262"/>
                <a:gd name="T24" fmla="*/ 2147483647 w 524"/>
                <a:gd name="T25" fmla="*/ 2147483647 h 262"/>
                <a:gd name="T26" fmla="*/ 2147483647 w 524"/>
                <a:gd name="T27" fmla="*/ 2147483647 h 262"/>
                <a:gd name="T28" fmla="*/ 2147483647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9317" tIns="64659" rIns="129317" bIns="64659"/>
            <a:lstStyle/>
            <a:p>
              <a:pPr marL="0" marR="0" lvl="0" indent="0" algn="l"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4" name="Freeform 14"/>
            <p:cNvSpPr>
              <a:spLocks noChangeArrowheads="1"/>
            </p:cNvSpPr>
            <p:nvPr/>
          </p:nvSpPr>
          <p:spPr bwMode="auto">
            <a:xfrm>
              <a:off x="962024" y="1981200"/>
              <a:ext cx="1430338" cy="1187450"/>
            </a:xfrm>
            <a:custGeom>
              <a:avLst/>
              <a:gdLst>
                <a:gd name="T0" fmla="*/ 2147483647 w 524"/>
                <a:gd name="T1" fmla="*/ 2147483647 h 437"/>
                <a:gd name="T2" fmla="*/ 2147483647 w 524"/>
                <a:gd name="T3" fmla="*/ 2147483647 h 437"/>
                <a:gd name="T4" fmla="*/ 2147483647 w 524"/>
                <a:gd name="T5" fmla="*/ 2147483647 h 437"/>
                <a:gd name="T6" fmla="*/ 2147483647 w 524"/>
                <a:gd name="T7" fmla="*/ 2147483647 h 437"/>
                <a:gd name="T8" fmla="*/ 2147483647 w 524"/>
                <a:gd name="T9" fmla="*/ 2147483647 h 437"/>
                <a:gd name="T10" fmla="*/ 2147483647 w 524"/>
                <a:gd name="T11" fmla="*/ 2147483647 h 437"/>
                <a:gd name="T12" fmla="*/ 0 w 524"/>
                <a:gd name="T13" fmla="*/ 2147483647 h 437"/>
                <a:gd name="T14" fmla="*/ 2147483647 w 524"/>
                <a:gd name="T15" fmla="*/ 0 h 437"/>
                <a:gd name="T16" fmla="*/ 2147483647 w 524"/>
                <a:gd name="T17" fmla="*/ 2147483647 h 437"/>
                <a:gd name="T18" fmla="*/ 2147483647 w 524"/>
                <a:gd name="T19" fmla="*/ 0 h 437"/>
                <a:gd name="T20" fmla="*/ 2147483647 w 524"/>
                <a:gd name="T21" fmla="*/ 2147483647 h 437"/>
                <a:gd name="T22" fmla="*/ 2147483647 w 524"/>
                <a:gd name="T23" fmla="*/ 2147483647 h 437"/>
                <a:gd name="T24" fmla="*/ 2147483647 w 524"/>
                <a:gd name="T25" fmla="*/ 2147483647 h 437"/>
                <a:gd name="T26" fmla="*/ 2147483647 w 524"/>
                <a:gd name="T27" fmla="*/ 2147483647 h 437"/>
                <a:gd name="T28" fmla="*/ 2147483647 w 524"/>
                <a:gd name="T29" fmla="*/ 2147483647 h 437"/>
                <a:gd name="T30" fmla="*/ 2147483647 w 524"/>
                <a:gd name="T31" fmla="*/ 2147483647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9317" tIns="64659" rIns="129317" bIns="64659"/>
            <a:lstStyle/>
            <a:p>
              <a:pPr marL="0" marR="0" lvl="0" indent="0" algn="l"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ea"/>
                <a:ea typeface="+mn-ea"/>
                <a:cs typeface="+mn-cs"/>
              </a:endParaRPr>
            </a:p>
          </p:txBody>
        </p:sp>
      </p:grpSp>
      <p:grpSp>
        <p:nvGrpSpPr>
          <p:cNvPr id="15" name="组合 14"/>
          <p:cNvGrpSpPr/>
          <p:nvPr/>
        </p:nvGrpSpPr>
        <p:grpSpPr>
          <a:xfrm>
            <a:off x="2993010" y="1733951"/>
            <a:ext cx="1311928" cy="1301348"/>
            <a:chOff x="1184274" y="1746250"/>
            <a:chExt cx="984250" cy="977900"/>
          </a:xfrm>
          <a:solidFill>
            <a:srgbClr val="C00000"/>
          </a:solidFill>
        </p:grpSpPr>
        <p:sp>
          <p:nvSpPr>
            <p:cNvPr id="16" name="Oval 16"/>
            <p:cNvSpPr>
              <a:spLocks noChangeArrowheads="1"/>
            </p:cNvSpPr>
            <p:nvPr/>
          </p:nvSpPr>
          <p:spPr bwMode="auto">
            <a:xfrm>
              <a:off x="1184274" y="1746250"/>
              <a:ext cx="984250" cy="977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9299" tIns="64651" rIns="129299" bIns="64651"/>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88415" rtl="0" eaLnBrk="1" fontAlgn="base" latinLnBrk="0" hangingPunct="1">
                <a:lnSpc>
                  <a:spcPct val="100000"/>
                </a:lnSpc>
                <a:spcBef>
                  <a:spcPct val="0"/>
                </a:spcBef>
                <a:spcAft>
                  <a:spcPct val="0"/>
                </a:spcAft>
                <a:buClrTx/>
                <a:buSzTx/>
                <a:buFontTx/>
                <a:buNone/>
                <a:defRPr/>
              </a:pPr>
              <a:endParaRPr kumimoji="0" lang="zh-CN" altLang="zh-CN" sz="2265" b="0" i="0" u="none" strike="noStrike" kern="1200" cap="none" spc="0" normalizeH="0" baseline="0" noProof="0">
                <a:ln>
                  <a:noFill/>
                </a:ln>
                <a:solidFill>
                  <a:srgbClr val="000000"/>
                </a:solidFill>
                <a:effectLst/>
                <a:uLnTx/>
                <a:uFillTx/>
                <a:latin typeface="+mn-ea"/>
                <a:ea typeface="+mn-ea"/>
                <a:cs typeface="+mn-cs"/>
                <a:sym typeface="宋体" panose="02010600030101010101" pitchFamily="2" charset="-122"/>
              </a:endParaRPr>
            </a:p>
          </p:txBody>
        </p:sp>
        <p:sp>
          <p:nvSpPr>
            <p:cNvPr id="17" name="TextBox 87"/>
            <p:cNvSpPr>
              <a:spLocks noChangeArrowheads="1"/>
            </p:cNvSpPr>
            <p:nvPr/>
          </p:nvSpPr>
          <p:spPr bwMode="auto">
            <a:xfrm>
              <a:off x="1371885" y="1858963"/>
              <a:ext cx="631252" cy="360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88415" rtl="0" eaLnBrk="1" fontAlgn="base" latinLnBrk="0" hangingPunct="1">
                <a:lnSpc>
                  <a:spcPct val="100000"/>
                </a:lnSpc>
                <a:spcBef>
                  <a:spcPct val="0"/>
                </a:spcBef>
                <a:spcAft>
                  <a:spcPct val="0"/>
                </a:spcAft>
                <a:buClrTx/>
                <a:buSzTx/>
                <a:buFontTx/>
                <a:buNone/>
                <a:defRPr/>
              </a:pPr>
              <a:r>
                <a:rPr kumimoji="0" lang="zh-CN" altLang="en-US" sz="2265" b="1" i="0" u="none" strike="noStrike" kern="1200" cap="none" spc="0" normalizeH="0" baseline="0" noProof="0">
                  <a:ln>
                    <a:noFill/>
                  </a:ln>
                  <a:solidFill>
                    <a:srgbClr val="FFFFFF"/>
                  </a:solidFill>
                  <a:effectLst/>
                  <a:uLnTx/>
                  <a:uFillTx/>
                  <a:latin typeface="+mn-ea"/>
                  <a:ea typeface="+mn-ea"/>
                  <a:cs typeface="+mn-cs"/>
                  <a:sym typeface="Arial" panose="020B0604020202020204" pitchFamily="34" charset="0"/>
                </a:rPr>
                <a:t>标题</a:t>
              </a:r>
            </a:p>
          </p:txBody>
        </p:sp>
        <p:sp>
          <p:nvSpPr>
            <p:cNvPr id="18" name="矩形 1"/>
            <p:cNvSpPr>
              <a:spLocks noChangeArrowheads="1"/>
            </p:cNvSpPr>
            <p:nvPr/>
          </p:nvSpPr>
          <p:spPr bwMode="auto">
            <a:xfrm>
              <a:off x="1241424" y="2209800"/>
              <a:ext cx="847725" cy="3446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1288415" rtl="0" eaLnBrk="1" fontAlgn="base" latinLnBrk="0" hangingPunct="1">
                <a:lnSpc>
                  <a:spcPct val="100000"/>
                </a:lnSpc>
                <a:spcBef>
                  <a:spcPct val="0"/>
                </a:spcBef>
                <a:spcAft>
                  <a:spcPct val="0"/>
                </a:spcAft>
                <a:buClrTx/>
                <a:buSzTx/>
                <a:buFontTx/>
                <a:buNone/>
                <a:defRPr/>
              </a:pPr>
              <a:r>
                <a:rPr kumimoji="0" lang="zh-CN" altLang="en-US" sz="1065" b="0" i="0" u="none" strike="noStrike" kern="1200" cap="none" spc="0" normalizeH="0" baseline="0" noProof="0">
                  <a:ln>
                    <a:noFill/>
                  </a:ln>
                  <a:solidFill>
                    <a:srgbClr val="FFFFFF"/>
                  </a:solidFill>
                  <a:effectLst/>
                  <a:uLnTx/>
                  <a:uFillTx/>
                  <a:latin typeface="+mn-ea"/>
                  <a:ea typeface="+mn-ea"/>
                  <a:cs typeface="+mn-cs"/>
                  <a:sym typeface="微软雅黑" panose="020B0503020204020204" pitchFamily="34" charset="-122"/>
                </a:rPr>
                <a:t>单击此处添加文本单击此处</a:t>
              </a:r>
            </a:p>
          </p:txBody>
        </p:sp>
        <p:sp>
          <p:nvSpPr>
            <p:cNvPr id="19" name="直接连接符 86017"/>
            <p:cNvSpPr>
              <a:spLocks noChangeShapeType="1"/>
            </p:cNvSpPr>
            <p:nvPr/>
          </p:nvSpPr>
          <p:spPr bwMode="auto">
            <a:xfrm>
              <a:off x="1330324" y="2209800"/>
              <a:ext cx="688975" cy="0"/>
            </a:xfrm>
            <a:prstGeom prst="line">
              <a:avLst/>
            </a:prstGeom>
            <a:grpFill/>
            <a:ln w="9525">
              <a:solidFill>
                <a:schemeClr val="bg1"/>
              </a:solidFill>
              <a:bevel/>
            </a:ln>
          </p:spPr>
          <p:txBody>
            <a:bodyPr lIns="129317" tIns="64659" rIns="129317" bIns="64659"/>
            <a:lstStyle/>
            <a:p>
              <a:pPr marL="0" marR="0" lvl="0" indent="0" algn="l"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ea"/>
                <a:ea typeface="+mn-ea"/>
                <a:cs typeface="+mn-cs"/>
              </a:endParaRPr>
            </a:p>
          </p:txBody>
        </p:sp>
      </p:grpSp>
      <p:grpSp>
        <p:nvGrpSpPr>
          <p:cNvPr id="20" name="组合 19"/>
          <p:cNvGrpSpPr/>
          <p:nvPr/>
        </p:nvGrpSpPr>
        <p:grpSpPr>
          <a:xfrm>
            <a:off x="6456923" y="1731835"/>
            <a:ext cx="1311928" cy="1301349"/>
            <a:chOff x="3781424" y="1746250"/>
            <a:chExt cx="984250" cy="977900"/>
          </a:xfrm>
          <a:solidFill>
            <a:srgbClr val="C00000"/>
          </a:solidFill>
        </p:grpSpPr>
        <p:sp>
          <p:nvSpPr>
            <p:cNvPr id="21" name="Oval 20"/>
            <p:cNvSpPr>
              <a:spLocks noChangeArrowheads="1"/>
            </p:cNvSpPr>
            <p:nvPr/>
          </p:nvSpPr>
          <p:spPr bwMode="auto">
            <a:xfrm>
              <a:off x="3781424" y="1746250"/>
              <a:ext cx="984250" cy="977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9299" tIns="64651" rIns="129299" bIns="64651"/>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88415" rtl="0" eaLnBrk="1" fontAlgn="base" latinLnBrk="0" hangingPunct="1">
                <a:lnSpc>
                  <a:spcPct val="100000"/>
                </a:lnSpc>
                <a:spcBef>
                  <a:spcPct val="0"/>
                </a:spcBef>
                <a:spcAft>
                  <a:spcPct val="0"/>
                </a:spcAft>
                <a:buClrTx/>
                <a:buSzTx/>
                <a:buFontTx/>
                <a:buNone/>
                <a:defRPr/>
              </a:pPr>
              <a:endParaRPr kumimoji="0" lang="zh-CN" altLang="zh-CN" sz="2265" b="0" i="0" u="none" strike="noStrike" kern="1200" cap="none" spc="0" normalizeH="0" baseline="0" noProof="0">
                <a:ln>
                  <a:noFill/>
                </a:ln>
                <a:solidFill>
                  <a:srgbClr val="000000"/>
                </a:solidFill>
                <a:effectLst/>
                <a:uLnTx/>
                <a:uFillTx/>
                <a:latin typeface="+mn-ea"/>
                <a:ea typeface="+mn-ea"/>
                <a:cs typeface="+mn-cs"/>
                <a:sym typeface="宋体" panose="02010600030101010101" pitchFamily="2" charset="-122"/>
              </a:endParaRPr>
            </a:p>
          </p:txBody>
        </p:sp>
        <p:sp>
          <p:nvSpPr>
            <p:cNvPr id="22" name="TextBox 95"/>
            <p:cNvSpPr>
              <a:spLocks noChangeArrowheads="1"/>
            </p:cNvSpPr>
            <p:nvPr/>
          </p:nvSpPr>
          <p:spPr bwMode="auto">
            <a:xfrm>
              <a:off x="3970623" y="1858963"/>
              <a:ext cx="631252" cy="360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88415" rtl="0" eaLnBrk="1" fontAlgn="base" latinLnBrk="0" hangingPunct="1">
                <a:lnSpc>
                  <a:spcPct val="100000"/>
                </a:lnSpc>
                <a:spcBef>
                  <a:spcPct val="0"/>
                </a:spcBef>
                <a:spcAft>
                  <a:spcPct val="0"/>
                </a:spcAft>
                <a:buClrTx/>
                <a:buSzTx/>
                <a:buFontTx/>
                <a:buNone/>
                <a:defRPr/>
              </a:pPr>
              <a:r>
                <a:rPr kumimoji="0" lang="zh-CN" altLang="en-US" sz="2265" b="1" i="0" u="none" strike="noStrike" kern="1200" cap="none" spc="0" normalizeH="0" baseline="0" noProof="0">
                  <a:ln>
                    <a:noFill/>
                  </a:ln>
                  <a:solidFill>
                    <a:srgbClr val="FFFFFF"/>
                  </a:solidFill>
                  <a:effectLst/>
                  <a:uLnTx/>
                  <a:uFillTx/>
                  <a:latin typeface="+mn-ea"/>
                  <a:ea typeface="+mn-ea"/>
                  <a:cs typeface="+mn-cs"/>
                  <a:sym typeface="Arial" panose="020B0604020202020204" pitchFamily="34" charset="0"/>
                </a:rPr>
                <a:t>标题</a:t>
              </a:r>
            </a:p>
          </p:txBody>
        </p:sp>
        <p:sp>
          <p:nvSpPr>
            <p:cNvPr id="23" name="矩形 1"/>
            <p:cNvSpPr>
              <a:spLocks noChangeArrowheads="1"/>
            </p:cNvSpPr>
            <p:nvPr/>
          </p:nvSpPr>
          <p:spPr bwMode="auto">
            <a:xfrm>
              <a:off x="3841749" y="2209800"/>
              <a:ext cx="846138" cy="3446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1288415" rtl="0" eaLnBrk="1" fontAlgn="base" latinLnBrk="0" hangingPunct="1">
                <a:lnSpc>
                  <a:spcPct val="100000"/>
                </a:lnSpc>
                <a:spcBef>
                  <a:spcPct val="0"/>
                </a:spcBef>
                <a:spcAft>
                  <a:spcPct val="0"/>
                </a:spcAft>
                <a:buClrTx/>
                <a:buSzTx/>
                <a:buFontTx/>
                <a:buNone/>
                <a:defRPr/>
              </a:pPr>
              <a:r>
                <a:rPr kumimoji="0" lang="zh-CN" altLang="en-US" sz="1065" b="0" i="0" u="none" strike="noStrike" kern="1200" cap="none" spc="0" normalizeH="0" baseline="0" noProof="0">
                  <a:ln>
                    <a:noFill/>
                  </a:ln>
                  <a:solidFill>
                    <a:srgbClr val="FFFFFF"/>
                  </a:solidFill>
                  <a:effectLst/>
                  <a:uLnTx/>
                  <a:uFillTx/>
                  <a:latin typeface="+mn-ea"/>
                  <a:ea typeface="+mn-ea"/>
                  <a:cs typeface="+mn-cs"/>
                  <a:sym typeface="微软雅黑" panose="020B0503020204020204" pitchFamily="34" charset="-122"/>
                </a:rPr>
                <a:t>单击此处添加文本单击此处</a:t>
              </a:r>
            </a:p>
          </p:txBody>
        </p:sp>
        <p:sp>
          <p:nvSpPr>
            <p:cNvPr id="24" name="直接连接符 97"/>
            <p:cNvSpPr>
              <a:spLocks noChangeShapeType="1"/>
            </p:cNvSpPr>
            <p:nvPr/>
          </p:nvSpPr>
          <p:spPr bwMode="auto">
            <a:xfrm>
              <a:off x="3929062" y="2209800"/>
              <a:ext cx="690562" cy="0"/>
            </a:xfrm>
            <a:prstGeom prst="line">
              <a:avLst/>
            </a:prstGeom>
            <a:grpFill/>
            <a:ln w="9525">
              <a:solidFill>
                <a:schemeClr val="bg1"/>
              </a:solidFill>
              <a:bevel/>
            </a:ln>
          </p:spPr>
          <p:txBody>
            <a:bodyPr lIns="129317" tIns="64659" rIns="129317" bIns="64659"/>
            <a:lstStyle/>
            <a:p>
              <a:pPr marL="0" marR="0" lvl="0" indent="0" algn="l"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ea"/>
                <a:ea typeface="+mn-ea"/>
                <a:cs typeface="+mn-cs"/>
              </a:endParaRPr>
            </a:p>
          </p:txBody>
        </p:sp>
      </p:grpSp>
      <p:grpSp>
        <p:nvGrpSpPr>
          <p:cNvPr id="25" name="组合 24"/>
          <p:cNvGrpSpPr/>
          <p:nvPr/>
        </p:nvGrpSpPr>
        <p:grpSpPr>
          <a:xfrm>
            <a:off x="4730257" y="2307389"/>
            <a:ext cx="1307696" cy="1303464"/>
            <a:chOff x="2484437" y="2189163"/>
            <a:chExt cx="982662" cy="979487"/>
          </a:xfrm>
          <a:solidFill>
            <a:srgbClr val="C00000"/>
          </a:solidFill>
        </p:grpSpPr>
        <p:sp>
          <p:nvSpPr>
            <p:cNvPr id="26" name="Oval 18"/>
            <p:cNvSpPr>
              <a:spLocks noChangeArrowheads="1"/>
            </p:cNvSpPr>
            <p:nvPr/>
          </p:nvSpPr>
          <p:spPr bwMode="auto">
            <a:xfrm>
              <a:off x="2484437" y="2189163"/>
              <a:ext cx="982662" cy="9794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9299" tIns="64651" rIns="129299" bIns="64651"/>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88415" rtl="0" eaLnBrk="1" fontAlgn="base" latinLnBrk="0" hangingPunct="1">
                <a:lnSpc>
                  <a:spcPct val="100000"/>
                </a:lnSpc>
                <a:spcBef>
                  <a:spcPct val="0"/>
                </a:spcBef>
                <a:spcAft>
                  <a:spcPct val="0"/>
                </a:spcAft>
                <a:buClrTx/>
                <a:buSzTx/>
                <a:buFontTx/>
                <a:buNone/>
                <a:defRPr/>
              </a:pPr>
              <a:endParaRPr kumimoji="0" lang="zh-CN" altLang="zh-CN" sz="2265" b="0" i="0" u="none" strike="noStrike" kern="1200" cap="none" spc="0" normalizeH="0" baseline="0" noProof="0">
                <a:ln>
                  <a:noFill/>
                </a:ln>
                <a:solidFill>
                  <a:srgbClr val="000000"/>
                </a:solidFill>
                <a:effectLst/>
                <a:uLnTx/>
                <a:uFillTx/>
                <a:latin typeface="+mn-ea"/>
                <a:ea typeface="+mn-ea"/>
                <a:cs typeface="+mn-cs"/>
                <a:sym typeface="宋体" panose="02010600030101010101" pitchFamily="2" charset="-122"/>
              </a:endParaRPr>
            </a:p>
          </p:txBody>
        </p:sp>
        <p:sp>
          <p:nvSpPr>
            <p:cNvPr id="27" name="TextBox 101"/>
            <p:cNvSpPr>
              <a:spLocks noChangeArrowheads="1"/>
            </p:cNvSpPr>
            <p:nvPr/>
          </p:nvSpPr>
          <p:spPr bwMode="auto">
            <a:xfrm>
              <a:off x="2669949" y="2286000"/>
              <a:ext cx="632274" cy="360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88415" rtl="0" eaLnBrk="1" fontAlgn="base" latinLnBrk="0" hangingPunct="1">
                <a:lnSpc>
                  <a:spcPct val="100000"/>
                </a:lnSpc>
                <a:spcBef>
                  <a:spcPct val="0"/>
                </a:spcBef>
                <a:spcAft>
                  <a:spcPct val="0"/>
                </a:spcAft>
                <a:buClrTx/>
                <a:buSzTx/>
                <a:buFontTx/>
                <a:buNone/>
                <a:defRPr/>
              </a:pPr>
              <a:r>
                <a:rPr kumimoji="0" lang="zh-CN" altLang="en-US" sz="2265" b="1" i="0" u="none" strike="noStrike" kern="1200" cap="none" spc="0" normalizeH="0" baseline="0" noProof="0">
                  <a:ln>
                    <a:noFill/>
                  </a:ln>
                  <a:solidFill>
                    <a:srgbClr val="FFFFFF"/>
                  </a:solidFill>
                  <a:effectLst/>
                  <a:uLnTx/>
                  <a:uFillTx/>
                  <a:latin typeface="+mn-ea"/>
                  <a:ea typeface="+mn-ea"/>
                  <a:cs typeface="+mn-cs"/>
                  <a:sym typeface="Arial" panose="020B0604020202020204" pitchFamily="34" charset="0"/>
                </a:rPr>
                <a:t>标题</a:t>
              </a:r>
            </a:p>
          </p:txBody>
        </p:sp>
        <p:sp>
          <p:nvSpPr>
            <p:cNvPr id="28" name="矩形 1"/>
            <p:cNvSpPr>
              <a:spLocks noChangeArrowheads="1"/>
            </p:cNvSpPr>
            <p:nvPr/>
          </p:nvSpPr>
          <p:spPr bwMode="auto">
            <a:xfrm>
              <a:off x="2539999" y="2636838"/>
              <a:ext cx="847725" cy="344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1288415" rtl="0" eaLnBrk="1" fontAlgn="base" latinLnBrk="0" hangingPunct="1">
                <a:lnSpc>
                  <a:spcPct val="100000"/>
                </a:lnSpc>
                <a:spcBef>
                  <a:spcPct val="0"/>
                </a:spcBef>
                <a:spcAft>
                  <a:spcPct val="0"/>
                </a:spcAft>
                <a:buClrTx/>
                <a:buSzTx/>
                <a:buFontTx/>
                <a:buNone/>
                <a:defRPr/>
              </a:pPr>
              <a:r>
                <a:rPr kumimoji="0" lang="zh-CN" altLang="en-US" sz="1065" b="0" i="0" u="none" strike="noStrike" kern="1200" cap="none" spc="0" normalizeH="0" baseline="0" noProof="0">
                  <a:ln>
                    <a:noFill/>
                  </a:ln>
                  <a:solidFill>
                    <a:srgbClr val="FFFFFF"/>
                  </a:solidFill>
                  <a:effectLst/>
                  <a:uLnTx/>
                  <a:uFillTx/>
                  <a:latin typeface="+mn-ea"/>
                  <a:ea typeface="+mn-ea"/>
                  <a:cs typeface="+mn-cs"/>
                  <a:sym typeface="微软雅黑" panose="020B0503020204020204" pitchFamily="34" charset="-122"/>
                </a:rPr>
                <a:t>单击此处添加文本单击此处</a:t>
              </a:r>
            </a:p>
          </p:txBody>
        </p:sp>
        <p:sp>
          <p:nvSpPr>
            <p:cNvPr id="29" name="直接连接符 103"/>
            <p:cNvSpPr>
              <a:spLocks noChangeShapeType="1"/>
            </p:cNvSpPr>
            <p:nvPr/>
          </p:nvSpPr>
          <p:spPr bwMode="auto">
            <a:xfrm>
              <a:off x="2628899" y="2636838"/>
              <a:ext cx="688975" cy="0"/>
            </a:xfrm>
            <a:prstGeom prst="line">
              <a:avLst/>
            </a:prstGeom>
            <a:grpFill/>
            <a:ln w="9525">
              <a:solidFill>
                <a:schemeClr val="bg1"/>
              </a:solidFill>
              <a:bevel/>
            </a:ln>
          </p:spPr>
          <p:txBody>
            <a:bodyPr lIns="129317" tIns="64659" rIns="129317" bIns="64659"/>
            <a:lstStyle/>
            <a:p>
              <a:pPr marL="0" marR="0" lvl="0" indent="0" algn="l"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ea"/>
                <a:ea typeface="+mn-ea"/>
                <a:cs typeface="+mn-cs"/>
              </a:endParaRPr>
            </a:p>
          </p:txBody>
        </p:sp>
      </p:grpSp>
      <p:grpSp>
        <p:nvGrpSpPr>
          <p:cNvPr id="30" name="组合 29"/>
          <p:cNvGrpSpPr/>
          <p:nvPr/>
        </p:nvGrpSpPr>
        <p:grpSpPr>
          <a:xfrm>
            <a:off x="8187823" y="2322202"/>
            <a:ext cx="1309813" cy="1303464"/>
            <a:chOff x="5079999" y="2189163"/>
            <a:chExt cx="984250" cy="979487"/>
          </a:xfrm>
          <a:solidFill>
            <a:srgbClr val="C00000"/>
          </a:solidFill>
        </p:grpSpPr>
        <p:sp>
          <p:nvSpPr>
            <p:cNvPr id="31" name="Oval 22"/>
            <p:cNvSpPr>
              <a:spLocks noChangeArrowheads="1"/>
            </p:cNvSpPr>
            <p:nvPr/>
          </p:nvSpPr>
          <p:spPr bwMode="auto">
            <a:xfrm>
              <a:off x="5079999" y="2189163"/>
              <a:ext cx="984250" cy="9794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9299" tIns="64651" rIns="129299" bIns="64651"/>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88415" rtl="0" eaLnBrk="1" fontAlgn="base" latinLnBrk="0" hangingPunct="1">
                <a:lnSpc>
                  <a:spcPct val="100000"/>
                </a:lnSpc>
                <a:spcBef>
                  <a:spcPct val="0"/>
                </a:spcBef>
                <a:spcAft>
                  <a:spcPct val="0"/>
                </a:spcAft>
                <a:buClrTx/>
                <a:buSzTx/>
                <a:buFontTx/>
                <a:buNone/>
                <a:defRPr/>
              </a:pPr>
              <a:endParaRPr kumimoji="0" lang="zh-CN" altLang="zh-CN" sz="2265" b="0" i="0" u="none" strike="noStrike" kern="1200" cap="none" spc="0" normalizeH="0" baseline="0" noProof="0">
                <a:ln>
                  <a:noFill/>
                </a:ln>
                <a:solidFill>
                  <a:srgbClr val="000000"/>
                </a:solidFill>
                <a:effectLst/>
                <a:uLnTx/>
                <a:uFillTx/>
                <a:latin typeface="+mn-ea"/>
                <a:ea typeface="+mn-ea"/>
                <a:cs typeface="+mn-cs"/>
                <a:sym typeface="宋体" panose="02010600030101010101" pitchFamily="2" charset="-122"/>
              </a:endParaRPr>
            </a:p>
          </p:txBody>
        </p:sp>
        <p:sp>
          <p:nvSpPr>
            <p:cNvPr id="32" name="TextBox 104"/>
            <p:cNvSpPr>
              <a:spLocks noChangeArrowheads="1"/>
            </p:cNvSpPr>
            <p:nvPr/>
          </p:nvSpPr>
          <p:spPr bwMode="auto">
            <a:xfrm>
              <a:off x="5252814" y="2286000"/>
              <a:ext cx="632272" cy="3601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88415" rtl="0" eaLnBrk="1" fontAlgn="base" latinLnBrk="0" hangingPunct="1">
                <a:lnSpc>
                  <a:spcPct val="100000"/>
                </a:lnSpc>
                <a:spcBef>
                  <a:spcPct val="0"/>
                </a:spcBef>
                <a:spcAft>
                  <a:spcPct val="0"/>
                </a:spcAft>
                <a:buClrTx/>
                <a:buSzTx/>
                <a:buFontTx/>
                <a:buNone/>
                <a:defRPr/>
              </a:pPr>
              <a:r>
                <a:rPr kumimoji="0" lang="zh-CN" altLang="en-US" sz="2265" b="1" i="0" u="none" strike="noStrike" kern="1200" cap="none" spc="0" normalizeH="0" baseline="0" noProof="0">
                  <a:ln>
                    <a:noFill/>
                  </a:ln>
                  <a:solidFill>
                    <a:srgbClr val="FFFFFF"/>
                  </a:solidFill>
                  <a:effectLst/>
                  <a:uLnTx/>
                  <a:uFillTx/>
                  <a:latin typeface="+mn-ea"/>
                  <a:ea typeface="+mn-ea"/>
                  <a:cs typeface="+mn-cs"/>
                  <a:sym typeface="Arial" panose="020B0604020202020204" pitchFamily="34" charset="0"/>
                </a:rPr>
                <a:t>标题</a:t>
              </a:r>
            </a:p>
          </p:txBody>
        </p:sp>
        <p:sp>
          <p:nvSpPr>
            <p:cNvPr id="33" name="矩形 1"/>
            <p:cNvSpPr>
              <a:spLocks noChangeArrowheads="1"/>
            </p:cNvSpPr>
            <p:nvPr/>
          </p:nvSpPr>
          <p:spPr bwMode="auto">
            <a:xfrm>
              <a:off x="5122862" y="2636838"/>
              <a:ext cx="846137" cy="344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1288415" rtl="0" eaLnBrk="1" fontAlgn="base" latinLnBrk="0" hangingPunct="1">
                <a:lnSpc>
                  <a:spcPct val="100000"/>
                </a:lnSpc>
                <a:spcBef>
                  <a:spcPct val="0"/>
                </a:spcBef>
                <a:spcAft>
                  <a:spcPct val="0"/>
                </a:spcAft>
                <a:buClrTx/>
                <a:buSzTx/>
                <a:buFontTx/>
                <a:buNone/>
                <a:defRPr/>
              </a:pPr>
              <a:r>
                <a:rPr kumimoji="0" lang="zh-CN" altLang="en-US" sz="1065" b="0" i="0" u="none" strike="noStrike" kern="1200" cap="none" spc="0" normalizeH="0" baseline="0" noProof="0">
                  <a:ln>
                    <a:noFill/>
                  </a:ln>
                  <a:solidFill>
                    <a:srgbClr val="FFFFFF"/>
                  </a:solidFill>
                  <a:effectLst/>
                  <a:uLnTx/>
                  <a:uFillTx/>
                  <a:latin typeface="+mn-ea"/>
                  <a:ea typeface="+mn-ea"/>
                  <a:cs typeface="+mn-cs"/>
                  <a:sym typeface="微软雅黑" panose="020B0503020204020204" pitchFamily="34" charset="-122"/>
                </a:rPr>
                <a:t>单击此处添加文本单击此处</a:t>
              </a:r>
            </a:p>
          </p:txBody>
        </p:sp>
        <p:sp>
          <p:nvSpPr>
            <p:cNvPr id="38" name="直接连接符 106"/>
            <p:cNvSpPr>
              <a:spLocks noChangeShapeType="1"/>
            </p:cNvSpPr>
            <p:nvPr/>
          </p:nvSpPr>
          <p:spPr bwMode="auto">
            <a:xfrm>
              <a:off x="5211762" y="2636838"/>
              <a:ext cx="688975" cy="0"/>
            </a:xfrm>
            <a:prstGeom prst="line">
              <a:avLst/>
            </a:prstGeom>
            <a:grpFill/>
            <a:ln w="9525">
              <a:solidFill>
                <a:schemeClr val="bg1"/>
              </a:solidFill>
              <a:bevel/>
            </a:ln>
          </p:spPr>
          <p:txBody>
            <a:bodyPr lIns="129317" tIns="64659" rIns="129317" bIns="64659"/>
            <a:lstStyle/>
            <a:p>
              <a:pPr marL="0" marR="0" lvl="0" indent="0" algn="l" defTabSz="1218565"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ea"/>
                <a:ea typeface="+mn-ea"/>
                <a:cs typeface="+mn-cs"/>
              </a:endParaRPr>
            </a:p>
          </p:txBody>
        </p:sp>
      </p:grpSp>
      <p:sp>
        <p:nvSpPr>
          <p:cNvPr id="39" name="矩形 1"/>
          <p:cNvSpPr>
            <a:spLocks noChangeArrowheads="1"/>
          </p:cNvSpPr>
          <p:nvPr/>
        </p:nvSpPr>
        <p:spPr bwMode="auto">
          <a:xfrm>
            <a:off x="1979236" y="4323063"/>
            <a:ext cx="9058651" cy="234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just" defTabSz="1288415" eaLnBrk="1" hangingPunct="1">
              <a:lnSpc>
                <a:spcPct val="150000"/>
              </a:lnSpc>
              <a:defRPr/>
            </a:pPr>
            <a:r>
              <a:rPr lang="zh-CN" altLang="en-US" sz="1600">
                <a:solidFill>
                  <a:srgbClr val="C00000"/>
                </a:solidFill>
                <a:latin typeface="+mn-ea"/>
                <a:ea typeface="+mn-ea"/>
                <a:sym typeface="微软雅黑" panose="020B0503020204020204" pitchFamily="34" charset="-122"/>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endParaRPr kumimoji="0" lang="zh-CN" altLang="en-US" sz="1600" b="0" i="0" u="none" strike="noStrike" kern="1200" cap="none" spc="0" normalizeH="0" baseline="0" noProof="0">
              <a:ln>
                <a:noFill/>
              </a:ln>
              <a:solidFill>
                <a:srgbClr val="C00000"/>
              </a:solidFill>
              <a:effectLst/>
              <a:uLnTx/>
              <a:uFillTx/>
              <a:latin typeface="+mn-ea"/>
              <a:ea typeface="+mn-ea"/>
              <a:cs typeface="+mn-cs"/>
              <a:sym typeface="微软雅黑" panose="020B0503020204020204" pitchFamily="34" charset="-122"/>
            </a:endParaRPr>
          </a:p>
          <a:p>
            <a:pPr lvl="0" algn="just" defTabSz="1288415" eaLnBrk="1" hangingPunct="1">
              <a:lnSpc>
                <a:spcPct val="150000"/>
              </a:lnSpc>
              <a:defRPr/>
            </a:pPr>
            <a:endParaRPr kumimoji="0" lang="zh-CN" altLang="en-US" sz="1600" b="0" i="0" u="none" strike="noStrike" kern="1200" cap="none" spc="0" normalizeH="0" baseline="0" noProof="0">
              <a:ln>
                <a:noFill/>
              </a:ln>
              <a:solidFill>
                <a:srgbClr val="C00000"/>
              </a:solidFill>
              <a:effectLst/>
              <a:uLnTx/>
              <a:uFillTx/>
              <a:latin typeface="+mn-ea"/>
              <a:ea typeface="+mn-ea"/>
              <a:cs typeface="+mn-cs"/>
              <a:sym typeface="微软雅黑" panose="020B0503020204020204" pitchFamily="34" charset="-122"/>
            </a:endParaRPr>
          </a:p>
        </p:txBody>
      </p:sp>
      <p:sp>
        <p:nvSpPr>
          <p:cNvPr id="42" name="矩形 1"/>
          <p:cNvSpPr>
            <a:spLocks noChangeArrowheads="1"/>
          </p:cNvSpPr>
          <p:nvPr/>
        </p:nvSpPr>
        <p:spPr bwMode="auto">
          <a:xfrm>
            <a:off x="1970891" y="3904863"/>
            <a:ext cx="2149500" cy="5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299" tIns="64651" rIns="129299" bIns="64651">
            <a:spAutoFit/>
          </a:bodyPr>
          <a:lstStyle>
            <a:lvl1pPr defTabSz="966470" eaLnBrk="0" hangingPunct="0">
              <a:defRPr>
                <a:solidFill>
                  <a:schemeClr val="tx1"/>
                </a:solidFill>
                <a:latin typeface="Arial" panose="020B0604020202020204" pitchFamily="34" charset="0"/>
                <a:ea typeface="宋体" panose="02010600030101010101" pitchFamily="2" charset="-122"/>
              </a:defRPr>
            </a:lvl1pPr>
            <a:lvl2pPr marL="742950" indent="-285750" defTabSz="966470" eaLnBrk="0" hangingPunct="0">
              <a:defRPr>
                <a:solidFill>
                  <a:schemeClr val="tx1"/>
                </a:solidFill>
                <a:latin typeface="Arial" panose="020B0604020202020204" pitchFamily="34" charset="0"/>
                <a:ea typeface="宋体" panose="02010600030101010101" pitchFamily="2" charset="-122"/>
              </a:defRPr>
            </a:lvl2pPr>
            <a:lvl3pPr marL="1143000" indent="-230505" defTabSz="966470" eaLnBrk="0" hangingPunct="0">
              <a:defRPr>
                <a:solidFill>
                  <a:schemeClr val="tx1"/>
                </a:solidFill>
                <a:latin typeface="Arial" panose="020B0604020202020204" pitchFamily="34" charset="0"/>
                <a:ea typeface="宋体" panose="02010600030101010101" pitchFamily="2" charset="-122"/>
              </a:defRPr>
            </a:lvl3pPr>
            <a:lvl4pPr marL="1600200" indent="-228600" defTabSz="966470" eaLnBrk="0" hangingPunct="0">
              <a:defRPr>
                <a:solidFill>
                  <a:schemeClr val="tx1"/>
                </a:solidFill>
                <a:latin typeface="Arial" panose="020B0604020202020204" pitchFamily="34" charset="0"/>
                <a:ea typeface="宋体" panose="02010600030101010101" pitchFamily="2" charset="-122"/>
              </a:defRPr>
            </a:lvl4pPr>
            <a:lvl5pPr marL="2056130" indent="-227330" defTabSz="966470" eaLnBrk="0" hangingPunct="0">
              <a:defRPr>
                <a:solidFill>
                  <a:schemeClr val="tx1"/>
                </a:solidFill>
                <a:latin typeface="Arial" panose="020B0604020202020204" pitchFamily="34" charset="0"/>
                <a:ea typeface="宋体" panose="02010600030101010101" pitchFamily="2" charset="-122"/>
              </a:defRPr>
            </a:lvl5pPr>
            <a:lvl6pPr marL="25133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05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77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4930" indent="-227330" defTabSz="9664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just" defTabSz="1288415" eaLnBrk="1" hangingPunct="1">
              <a:lnSpc>
                <a:spcPct val="150000"/>
              </a:lnSpc>
              <a:defRPr/>
            </a:pPr>
            <a:r>
              <a:rPr lang="zh-CN" altLang="en-US" b="1">
                <a:solidFill>
                  <a:srgbClr val="C00000"/>
                </a:solidFill>
                <a:latin typeface="+mn-ea"/>
                <a:ea typeface="+mn-ea"/>
                <a:sym typeface="微软雅黑" panose="020B0503020204020204" pitchFamily="34" charset="-122"/>
              </a:rPr>
              <a:t>点击输入标题内容</a:t>
            </a:r>
            <a:endParaRPr kumimoji="0" lang="zh-CN" altLang="en-US" b="1" i="0" u="none" strike="noStrike" kern="1200" cap="none" spc="0" normalizeH="0" baseline="0" noProof="0">
              <a:ln>
                <a:noFill/>
              </a:ln>
              <a:solidFill>
                <a:srgbClr val="C00000"/>
              </a:solidFill>
              <a:effectLst/>
              <a:uLnTx/>
              <a:uFillTx/>
              <a:latin typeface="+mn-ea"/>
              <a:ea typeface="+mn-ea"/>
              <a:sym typeface="微软雅黑" panose="020B0503020204020204" pitchFamily="34" charset="-122"/>
            </a:endParaRPr>
          </a:p>
        </p:txBody>
      </p:sp>
      <p:sp>
        <p:nvSpPr>
          <p:cNvPr id="2" name="TextBox 41"/>
          <p:cNvSpPr txBox="1"/>
          <p:nvPr/>
        </p:nvSpPr>
        <p:spPr>
          <a:xfrm>
            <a:off x="677160" y="183824"/>
            <a:ext cx="3230880" cy="460375"/>
          </a:xfrm>
          <a:prstGeom prst="rect">
            <a:avLst/>
          </a:prstGeom>
          <a:noFill/>
        </p:spPr>
        <p:txBody>
          <a:bodyPr wrap="none" rtlCol="0">
            <a:spAutoFit/>
          </a:bodyPr>
          <a:lstStyle/>
          <a:p>
            <a:pPr fontAlgn="auto">
              <a:spcBef>
                <a:spcPct val="0"/>
              </a:spcBef>
              <a:spcAft>
                <a:spcPct val="0"/>
              </a:spcAft>
              <a:defRPr/>
            </a:pPr>
            <a:r>
              <a:rPr lang="zh-CN" altLang="en-US" sz="2400" b="1">
                <a:solidFill>
                  <a:srgbClr val="FFE6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450" decel="100000" fill="hold"/>
                                        <p:tgtEl>
                                          <p:spTgt spid="15"/>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450" decel="100000" fill="hold"/>
                                        <p:tgtEl>
                                          <p:spTgt spid="25"/>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childTnLst>
                          </p:cTn>
                        </p:par>
                        <p:par>
                          <p:cTn id="22" fill="hold">
                            <p:stCondLst>
                              <p:cond delay="1500"/>
                            </p:stCondLst>
                            <p:childTnLst>
                              <p:par>
                                <p:cTn id="23" presetID="37"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450" decel="100000" fill="hold"/>
                                        <p:tgtEl>
                                          <p:spTgt spid="20"/>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2000"/>
                            </p:stCondLst>
                            <p:childTnLst>
                              <p:par>
                                <p:cTn id="30" presetID="37"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450" decel="100000" fill="hold"/>
                                        <p:tgtEl>
                                          <p:spTgt spid="30"/>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randombar(horizontal)">
                                      <p:cBhvr>
                                        <p:cTn id="39" dur="500"/>
                                        <p:tgtEl>
                                          <p:spTgt spid="39"/>
                                        </p:tgtEl>
                                      </p:cBhvr>
                                    </p:animEffect>
                                  </p:childTnLst>
                                </p:cTn>
                              </p:par>
                            </p:childTnLst>
                          </p:cTn>
                        </p:par>
                        <p:par>
                          <p:cTn id="40" fill="hold">
                            <p:stCondLst>
                              <p:cond delay="3000"/>
                            </p:stCondLst>
                            <p:childTnLst>
                              <p:par>
                                <p:cTn id="41" presetID="14" presetClass="entr" presetSubtype="1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2.xml><?xml version="1.0" encoding="utf-8"?>
<p:tagLst xmlns:a="http://schemas.openxmlformats.org/drawingml/2006/main" xmlns:r="http://schemas.openxmlformats.org/officeDocument/2006/relationships" xmlns:p="http://schemas.openxmlformats.org/presentationml/2006/main">
  <p:tag name="KSO_WM_TEMPLATE_JOB_ID" val="2"/>
  <p:tag name="KSO_WM_TEMPLATE_OUTLINE_ID" val="15"/>
  <p:tag name="KSO_WM_TEMPLATE_SCENE_ID" val="1"/>
  <p:tag name="KSO_WM_TEMPLATE_TOPIC_DEFAULT" val="1"/>
  <p:tag name="KSO_WM_TEMPLATE_TOPIC_ID" val="2869567"/>
</p:tagLst>
</file>

<file path=ppt/theme/theme1.xml><?xml version="1.0" encoding="utf-8"?>
<a:theme xmlns:a="http://schemas.openxmlformats.org/drawingml/2006/main" name="迷你秋叶">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2433</Words>
  <Application>Microsoft Office PowerPoint</Application>
  <PresentationFormat>自定义</PresentationFormat>
  <Paragraphs>218</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HelveticaNeueLT Pro 35 Th</vt:lpstr>
      <vt:lpstr>方正小标宋简体</vt:lpstr>
      <vt:lpstr>微软雅黑</vt:lpstr>
      <vt:lpstr>Arial</vt:lpstr>
      <vt:lpstr>Calibri</vt:lpstr>
      <vt:lpstr>Impact</vt:lpstr>
      <vt:lpstr>迷你秋叶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
  <cp:keywords>风云办公</cp:keywords>
  <dc:description>风云办公 http://www.ppt118.com</dc:description>
  <cp:lastModifiedBy/>
  <cp:revision>44</cp:revision>
  <dcterms:created xsi:type="dcterms:W3CDTF">2016-09-15T16:21:00Z</dcterms:created>
  <dcterms:modified xsi:type="dcterms:W3CDTF">2021-01-05T07:29:37Z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RubyTemplateID">
    <vt:lpwstr>2</vt:lpwstr>
  </property>
</Properties>
</file>