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85" r:id="rId2"/>
    <p:sldId id="284" r:id="rId3"/>
    <p:sldId id="283" r:id="rId4"/>
    <p:sldId id="276" r:id="rId5"/>
    <p:sldId id="256" r:id="rId6"/>
    <p:sldId id="258" r:id="rId7"/>
    <p:sldId id="288" r:id="rId8"/>
    <p:sldId id="260" r:id="rId9"/>
    <p:sldId id="259" r:id="rId10"/>
    <p:sldId id="261" r:id="rId11"/>
    <p:sldId id="262" r:id="rId12"/>
    <p:sldId id="263" r:id="rId13"/>
    <p:sldId id="264" r:id="rId14"/>
    <p:sldId id="289" r:id="rId15"/>
    <p:sldId id="265" r:id="rId16"/>
    <p:sldId id="287" r:id="rId17"/>
    <p:sldId id="266" r:id="rId18"/>
    <p:sldId id="267" r:id="rId19"/>
    <p:sldId id="269" r:id="rId20"/>
    <p:sldId id="268" r:id="rId21"/>
    <p:sldId id="270" r:id="rId22"/>
    <p:sldId id="271" r:id="rId23"/>
    <p:sldId id="290" r:id="rId24"/>
    <p:sldId id="272" r:id="rId25"/>
    <p:sldId id="273" r:id="rId26"/>
    <p:sldId id="275" r:id="rId27"/>
    <p:sldId id="274" r:id="rId28"/>
    <p:sldId id="286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002349"/>
    <a:srgbClr val="8CC1E1"/>
    <a:srgbClr val="E9C111"/>
    <a:srgbClr val="0B8AC6"/>
    <a:srgbClr val="C00000"/>
    <a:srgbClr val="F1DC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8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9D648-AFBA-4A63-88EF-1A0017F3FF5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8902D-182E-4642-8A3E-930A79A9DC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8902D-182E-4642-8A3E-930A79A9DC6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8902D-182E-4642-8A3E-930A79A9DC6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8902D-182E-4642-8A3E-930A79A9DC6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8902D-182E-4642-8A3E-930A79A9DC6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8902D-182E-4642-8A3E-930A79A9DC6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8902D-182E-4642-8A3E-930A79A9DC6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8902D-182E-4642-8A3E-930A79A9DC6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8902D-182E-4642-8A3E-930A79A9DC6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8902D-182E-4642-8A3E-930A79A9DC6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8902D-182E-4642-8A3E-930A79A9DC6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8902D-182E-4642-8A3E-930A79A9DC6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8902D-182E-4642-8A3E-930A79A9DC6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8902D-182E-4642-8A3E-930A79A9DC6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8902D-182E-4642-8A3E-930A79A9DC6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8902D-182E-4642-8A3E-930A79A9DC6B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8902D-182E-4642-8A3E-930A79A9DC6B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8902D-182E-4642-8A3E-930A79A9DC6B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8902D-182E-4642-8A3E-930A79A9DC6B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8902D-182E-4642-8A3E-930A79A9DC6B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8902D-182E-4642-8A3E-930A79A9DC6B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8902D-182E-4642-8A3E-930A79A9DC6B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8902D-182E-4642-8A3E-930A79A9DC6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8902D-182E-4642-8A3E-930A79A9DC6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8902D-182E-4642-8A3E-930A79A9DC6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8902D-182E-4642-8A3E-930A79A9DC6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8902D-182E-4642-8A3E-930A79A9DC6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8902D-182E-4642-8A3E-930A79A9DC6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8902D-182E-4642-8A3E-930A79A9DC6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472F-4BBE-4588-A87B-E388945985B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E62-F269-45D9-83C3-4D5B425201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472F-4BBE-4588-A87B-E388945985B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E62-F269-45D9-83C3-4D5B425201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472F-4BBE-4588-A87B-E388945985B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E62-F269-45D9-83C3-4D5B425201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472F-4BBE-4588-A87B-E388945985B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E62-F269-45D9-83C3-4D5B425201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472F-4BBE-4588-A87B-E388945985B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E62-F269-45D9-83C3-4D5B425201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472F-4BBE-4588-A87B-E388945985B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E62-F269-45D9-83C3-4D5B425201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472F-4BBE-4588-A87B-E388945985B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E62-F269-45D9-83C3-4D5B425201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472F-4BBE-4588-A87B-E388945985B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E62-F269-45D9-83C3-4D5B425201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472F-4BBE-4588-A87B-E388945985B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E62-F269-45D9-83C3-4D5B425201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472F-4BBE-4588-A87B-E388945985B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E62-F269-45D9-83C3-4D5B425201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472F-4BBE-4588-A87B-E388945985B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E62-F269-45D9-83C3-4D5B425201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3472F-4BBE-4588-A87B-E388945985B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02E62-F269-45D9-83C3-4D5B425201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303" y="251797"/>
            <a:ext cx="3136286" cy="317586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34572" y="3125616"/>
            <a:ext cx="111697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>
                <a:gradFill>
                  <a:gsLst>
                    <a:gs pos="53200">
                      <a:schemeClr val="bg1"/>
                    </a:gs>
                    <a:gs pos="0">
                      <a:srgbClr val="E9C111"/>
                    </a:gs>
                    <a:gs pos="100000">
                      <a:srgbClr val="0B8AC6"/>
                    </a:gs>
                  </a:gsLst>
                  <a:lin ang="126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公安警察相关案件汇报</a:t>
            </a:r>
          </a:p>
        </p:txBody>
      </p:sp>
      <p:sp>
        <p:nvSpPr>
          <p:cNvPr id="8" name="矩形 7"/>
          <p:cNvSpPr/>
          <p:nvPr/>
        </p:nvSpPr>
        <p:spPr>
          <a:xfrm>
            <a:off x="534572" y="4647717"/>
            <a:ext cx="111697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gradFill>
                  <a:gsLst>
                    <a:gs pos="53200">
                      <a:schemeClr val="bg1"/>
                    </a:gs>
                    <a:gs pos="0">
                      <a:srgbClr val="E9C111"/>
                    </a:gs>
                    <a:gs pos="100000">
                      <a:srgbClr val="0B8AC6"/>
                    </a:gs>
                  </a:gsLst>
                  <a:lin ang="126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汇报单位：设计</a:t>
            </a:r>
          </a:p>
        </p:txBody>
      </p:sp>
      <p:sp>
        <p:nvSpPr>
          <p:cNvPr id="5" name="矩形 4"/>
          <p:cNvSpPr/>
          <p:nvPr/>
        </p:nvSpPr>
        <p:spPr>
          <a:xfrm>
            <a:off x="4009293" y="4647717"/>
            <a:ext cx="4173418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46892" y="4867421"/>
            <a:ext cx="396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8216900" y="4867420"/>
            <a:ext cx="396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9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1143000" y="1684037"/>
            <a:ext cx="3162300" cy="4207916"/>
          </a:xfrm>
          <a:prstGeom prst="rect">
            <a:avLst/>
          </a:prstGeom>
          <a:gradFill>
            <a:gsLst>
              <a:gs pos="0">
                <a:srgbClr val="002349"/>
              </a:gs>
              <a:gs pos="100000">
                <a:srgbClr val="0B8AC6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6000" b="1">
                <a:solidFill>
                  <a:srgbClr val="FFFD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此处添加文本</a:t>
            </a:r>
            <a:endParaRPr lang="zh-CN" altLang="en-US" sz="3000" b="1" dirty="0">
              <a:solidFill>
                <a:srgbClr val="FFFDF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016500" y="1391092"/>
            <a:ext cx="6248399" cy="4793807"/>
          </a:xfrm>
          <a:prstGeom prst="rect">
            <a:avLst/>
          </a:prstGeom>
          <a:noFill/>
          <a:ln w="19050">
            <a:solidFill>
              <a:srgbClr val="004C9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>
            <a:off x="4743598" y="1970935"/>
            <a:ext cx="6202006" cy="925585"/>
            <a:chOff x="4743598" y="1970935"/>
            <a:chExt cx="6202006" cy="925585"/>
          </a:xfrm>
        </p:grpSpPr>
        <p:sp>
          <p:nvSpPr>
            <p:cNvPr id="35" name="矩形 34"/>
            <p:cNvSpPr/>
            <p:nvPr/>
          </p:nvSpPr>
          <p:spPr>
            <a:xfrm>
              <a:off x="5397499" y="1973190"/>
              <a:ext cx="5548105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此处添加文本内容，此处添加文本内容，此处添加文本内容，此处添加文本内容，此处添加文本内容，此处添加文本内容。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4743598" y="1970935"/>
              <a:ext cx="466272" cy="648586"/>
            </a:xfrm>
            <a:prstGeom prst="rect">
              <a:avLst/>
            </a:prstGeom>
            <a:solidFill>
              <a:srgbClr val="FFFDFB"/>
            </a:solidFill>
            <a:ln w="28575">
              <a:solidFill>
                <a:srgbClr val="004C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3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743598" y="3227864"/>
            <a:ext cx="6171153" cy="923330"/>
            <a:chOff x="4743598" y="3229217"/>
            <a:chExt cx="6171153" cy="923330"/>
          </a:xfrm>
        </p:grpSpPr>
        <p:sp>
          <p:nvSpPr>
            <p:cNvPr id="38" name="矩形 37"/>
            <p:cNvSpPr/>
            <p:nvPr/>
          </p:nvSpPr>
          <p:spPr>
            <a:xfrm>
              <a:off x="5366646" y="3229217"/>
              <a:ext cx="5548105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此处添加文本内容，此处添加文本内容，此处添加文本内容，此处添加文本内容，此处添加文本内容，此处添加文本内容。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4743598" y="3366589"/>
              <a:ext cx="466272" cy="648586"/>
            </a:xfrm>
            <a:prstGeom prst="rect">
              <a:avLst/>
            </a:prstGeom>
            <a:solidFill>
              <a:srgbClr val="FFFDFB"/>
            </a:solidFill>
            <a:ln w="28575">
              <a:solidFill>
                <a:srgbClr val="004C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3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743598" y="4847656"/>
            <a:ext cx="6202006" cy="923330"/>
            <a:chOff x="4743598" y="4847656"/>
            <a:chExt cx="6202006" cy="923330"/>
          </a:xfrm>
        </p:grpSpPr>
        <p:sp>
          <p:nvSpPr>
            <p:cNvPr id="41" name="矩形 40"/>
            <p:cNvSpPr/>
            <p:nvPr/>
          </p:nvSpPr>
          <p:spPr>
            <a:xfrm>
              <a:off x="5407361" y="4847656"/>
              <a:ext cx="5538243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此处添加文本内容，此处添加文本内容，此处添加文本内容，此处添加文本内容，此处添加文本内容，此处添加文本内容。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4743598" y="4847656"/>
              <a:ext cx="466272" cy="648586"/>
            </a:xfrm>
            <a:prstGeom prst="rect">
              <a:avLst/>
            </a:prstGeom>
            <a:solidFill>
              <a:srgbClr val="FFFDFB"/>
            </a:solidFill>
            <a:ln w="28575">
              <a:solidFill>
                <a:srgbClr val="004C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3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1203242" y="598382"/>
            <a:ext cx="4415315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>
                <a:solidFill>
                  <a:srgbClr val="004C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此处添加文本内容</a:t>
            </a:r>
            <a:endParaRPr lang="zh-CN" altLang="en-US" sz="3200" dirty="0">
              <a:solidFill>
                <a:srgbClr val="004C97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14" y="472801"/>
            <a:ext cx="825519" cy="835936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116115" y="145144"/>
            <a:ext cx="11916228" cy="6712856"/>
          </a:xfrm>
          <a:prstGeom prst="rect">
            <a:avLst/>
          </a:prstGeom>
          <a:noFill/>
          <a:ln w="330200"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790651" y="1877336"/>
            <a:ext cx="8707082" cy="1432006"/>
          </a:xfrm>
          <a:prstGeom prst="rect">
            <a:avLst/>
          </a:prstGeom>
          <a:noFill/>
          <a:ln w="19050"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3589552" y="1333934"/>
            <a:ext cx="4860862" cy="669290"/>
            <a:chOff x="1793160" y="1852801"/>
            <a:chExt cx="4860862" cy="669290"/>
          </a:xfrm>
        </p:grpSpPr>
        <p:sp>
          <p:nvSpPr>
            <p:cNvPr id="15" name="矩形 14"/>
            <p:cNvSpPr/>
            <p:nvPr/>
          </p:nvSpPr>
          <p:spPr>
            <a:xfrm>
              <a:off x="1793160" y="1854579"/>
              <a:ext cx="4860862" cy="667512"/>
            </a:xfrm>
            <a:prstGeom prst="rect">
              <a:avLst/>
            </a:prstGeom>
            <a:gradFill>
              <a:gsLst>
                <a:gs pos="0">
                  <a:srgbClr val="002349"/>
                </a:gs>
                <a:gs pos="100000">
                  <a:srgbClr val="004C97"/>
                </a:gs>
              </a:gsLst>
              <a:lin ang="0" scaled="0"/>
            </a:gradFill>
            <a:ln w="25400">
              <a:solidFill>
                <a:srgbClr val="004C97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49"/>
            <p:cNvSpPr txBox="1"/>
            <p:nvPr/>
          </p:nvSpPr>
          <p:spPr>
            <a:xfrm>
              <a:off x="1987332" y="1852801"/>
              <a:ext cx="45194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此处添加文本内容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790651" y="4079252"/>
            <a:ext cx="8707082" cy="1613977"/>
          </a:xfrm>
          <a:prstGeom prst="rect">
            <a:avLst/>
          </a:prstGeom>
          <a:noFill/>
          <a:ln w="19050"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3589552" y="3535851"/>
            <a:ext cx="4860862" cy="669290"/>
            <a:chOff x="1793160" y="1852801"/>
            <a:chExt cx="4860862" cy="669290"/>
          </a:xfrm>
        </p:grpSpPr>
        <p:sp>
          <p:nvSpPr>
            <p:cNvPr id="20" name="矩形 19"/>
            <p:cNvSpPr/>
            <p:nvPr/>
          </p:nvSpPr>
          <p:spPr>
            <a:xfrm>
              <a:off x="1793160" y="1854579"/>
              <a:ext cx="4860862" cy="667512"/>
            </a:xfrm>
            <a:prstGeom prst="rect">
              <a:avLst/>
            </a:prstGeom>
            <a:gradFill>
              <a:gsLst>
                <a:gs pos="0">
                  <a:srgbClr val="004C97"/>
                </a:gs>
                <a:gs pos="100000">
                  <a:srgbClr val="002349"/>
                </a:gs>
              </a:gsLst>
              <a:lin ang="0" scaled="0"/>
            </a:gradFill>
            <a:ln w="25400">
              <a:solidFill>
                <a:srgbClr val="004C97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49"/>
            <p:cNvSpPr txBox="1"/>
            <p:nvPr/>
          </p:nvSpPr>
          <p:spPr>
            <a:xfrm>
              <a:off x="1987332" y="1852801"/>
              <a:ext cx="45194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此处添加文本内容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898699" y="2344255"/>
            <a:ext cx="3325741" cy="646331"/>
            <a:chOff x="2909959" y="2084608"/>
            <a:chExt cx="3325741" cy="646331"/>
          </a:xfrm>
        </p:grpSpPr>
        <p:sp>
          <p:nvSpPr>
            <p:cNvPr id="24" name="矩形 23"/>
            <p:cNvSpPr/>
            <p:nvPr/>
          </p:nvSpPr>
          <p:spPr>
            <a:xfrm>
              <a:off x="2909959" y="2084608"/>
              <a:ext cx="332574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此处添加文本内容，此处添加文本内容，此处添加文本内容。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2909959" y="2171700"/>
              <a:ext cx="45719" cy="480060"/>
            </a:xfrm>
            <a:prstGeom prst="rect">
              <a:avLst/>
            </a:prstGeom>
            <a:solidFill>
              <a:srgbClr val="004C97"/>
            </a:solidFill>
            <a:ln>
              <a:solidFill>
                <a:srgbClr val="004C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144192" y="2344255"/>
            <a:ext cx="3325741" cy="646331"/>
            <a:chOff x="6155452" y="2084608"/>
            <a:chExt cx="3325741" cy="646331"/>
          </a:xfrm>
        </p:grpSpPr>
        <p:sp>
          <p:nvSpPr>
            <p:cNvPr id="27" name="矩形 26"/>
            <p:cNvSpPr/>
            <p:nvPr/>
          </p:nvSpPr>
          <p:spPr>
            <a:xfrm>
              <a:off x="6155452" y="2084608"/>
              <a:ext cx="332574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此处添加文本内容，此处添加文本内容，此处添加文本内容。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6155452" y="2171700"/>
              <a:ext cx="45719" cy="480060"/>
            </a:xfrm>
            <a:prstGeom prst="rect">
              <a:avLst/>
            </a:prstGeom>
            <a:solidFill>
              <a:srgbClr val="004C97"/>
            </a:solidFill>
            <a:ln>
              <a:solidFill>
                <a:srgbClr val="004C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944418" y="4586570"/>
            <a:ext cx="3998450" cy="646331"/>
            <a:chOff x="4093990" y="3189325"/>
            <a:chExt cx="3998450" cy="646331"/>
          </a:xfrm>
        </p:grpSpPr>
        <p:sp>
          <p:nvSpPr>
            <p:cNvPr id="30" name="矩形 29"/>
            <p:cNvSpPr/>
            <p:nvPr/>
          </p:nvSpPr>
          <p:spPr>
            <a:xfrm>
              <a:off x="4093990" y="3189325"/>
              <a:ext cx="39984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此处添加文本内容，此处添加文本内容，此处添加文本内容。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4093990" y="3276417"/>
              <a:ext cx="45719" cy="480060"/>
            </a:xfrm>
            <a:prstGeom prst="rect">
              <a:avLst/>
            </a:prstGeom>
            <a:solidFill>
              <a:srgbClr val="004C97"/>
            </a:solidFill>
            <a:ln>
              <a:solidFill>
                <a:srgbClr val="004C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769852" y="4586570"/>
            <a:ext cx="2773977" cy="923330"/>
            <a:chOff x="7919424" y="3189325"/>
            <a:chExt cx="2773977" cy="923330"/>
          </a:xfrm>
        </p:grpSpPr>
        <p:sp>
          <p:nvSpPr>
            <p:cNvPr id="44" name="矩形 43"/>
            <p:cNvSpPr/>
            <p:nvPr/>
          </p:nvSpPr>
          <p:spPr>
            <a:xfrm>
              <a:off x="7919425" y="3189325"/>
              <a:ext cx="277397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此处添加文本内容，此处添加文本内容，此处添加文本内容。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7919424" y="3276417"/>
              <a:ext cx="45719" cy="480060"/>
            </a:xfrm>
            <a:prstGeom prst="rect">
              <a:avLst/>
            </a:prstGeom>
            <a:solidFill>
              <a:srgbClr val="004C97"/>
            </a:solidFill>
            <a:ln>
              <a:solidFill>
                <a:srgbClr val="004C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1203242" y="598382"/>
            <a:ext cx="4415315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>
                <a:solidFill>
                  <a:srgbClr val="004C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此处添加文本内容</a:t>
            </a:r>
            <a:endParaRPr lang="zh-CN" altLang="en-US" sz="3200" dirty="0">
              <a:solidFill>
                <a:srgbClr val="004C97"/>
              </a:solidFill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14" y="472801"/>
            <a:ext cx="825519" cy="835936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116115" y="145144"/>
            <a:ext cx="11916228" cy="6712856"/>
          </a:xfrm>
          <a:prstGeom prst="rect">
            <a:avLst/>
          </a:prstGeom>
          <a:noFill/>
          <a:ln w="330200"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23719" y="1656854"/>
            <a:ext cx="1672848" cy="1672848"/>
          </a:xfrm>
          <a:prstGeom prst="rect">
            <a:avLst/>
          </a:prstGeom>
          <a:gradFill>
            <a:gsLst>
              <a:gs pos="0">
                <a:srgbClr val="004C97"/>
              </a:gs>
              <a:gs pos="100000">
                <a:srgbClr val="002349"/>
              </a:gs>
            </a:gsLst>
            <a:lin ang="0" scaled="0"/>
          </a:gradFill>
          <a:ln w="19050">
            <a:solidFill>
              <a:srgbClr val="002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警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11996" y="3967554"/>
            <a:ext cx="1672848" cy="1672848"/>
          </a:xfrm>
          <a:prstGeom prst="rect">
            <a:avLst/>
          </a:prstGeom>
          <a:gradFill>
            <a:gsLst>
              <a:gs pos="0">
                <a:srgbClr val="004C97"/>
              </a:gs>
              <a:gs pos="100000">
                <a:srgbClr val="002349"/>
              </a:gs>
            </a:gsLst>
            <a:lin ang="0" scaled="0"/>
          </a:gradFill>
          <a:ln w="19050">
            <a:solidFill>
              <a:srgbClr val="002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察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203672" y="1656854"/>
            <a:ext cx="7499218" cy="1672848"/>
            <a:chOff x="3225443" y="1885454"/>
            <a:chExt cx="7499218" cy="1672848"/>
          </a:xfrm>
        </p:grpSpPr>
        <p:sp>
          <p:nvSpPr>
            <p:cNvPr id="7" name="矩形 6"/>
            <p:cNvSpPr/>
            <p:nvPr/>
          </p:nvSpPr>
          <p:spPr>
            <a:xfrm>
              <a:off x="3225443" y="1885454"/>
              <a:ext cx="7499218" cy="1672848"/>
            </a:xfrm>
            <a:prstGeom prst="rect">
              <a:avLst/>
            </a:prstGeom>
            <a:noFill/>
            <a:ln w="19050">
              <a:solidFill>
                <a:srgbClr val="002349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b="1">
                <a:solidFill>
                  <a:srgbClr val="FFFDFB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457152" y="2364580"/>
              <a:ext cx="705844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此处添加文本内容，此处添加文本内容，此处添加文本内容，此处添加文本内容，此处添加文本内容，此处添加文本内容。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203672" y="3967554"/>
            <a:ext cx="7499218" cy="1672848"/>
            <a:chOff x="3225443" y="4196154"/>
            <a:chExt cx="7499218" cy="1672848"/>
          </a:xfrm>
        </p:grpSpPr>
        <p:sp>
          <p:nvSpPr>
            <p:cNvPr id="10" name="矩形 9"/>
            <p:cNvSpPr/>
            <p:nvPr/>
          </p:nvSpPr>
          <p:spPr>
            <a:xfrm>
              <a:off x="3225443" y="4196154"/>
              <a:ext cx="7499218" cy="1672848"/>
            </a:xfrm>
            <a:prstGeom prst="rect">
              <a:avLst/>
            </a:prstGeom>
            <a:noFill/>
            <a:ln w="19050">
              <a:solidFill>
                <a:srgbClr val="002349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b="1">
                <a:solidFill>
                  <a:srgbClr val="FFFDFB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457152" y="4709412"/>
              <a:ext cx="705844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此处添加文本内容，此处添加文本内容，此处添加文本内容，此处添加文本内容，此处添加文本内容，此处添加文本内容。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10384866" y="1352566"/>
            <a:ext cx="620146" cy="620146"/>
          </a:xfrm>
          <a:prstGeom prst="rect">
            <a:avLst/>
          </a:prstGeom>
          <a:solidFill>
            <a:srgbClr val="FFFDFB"/>
          </a:solidFill>
          <a:ln w="28575">
            <a:solidFill>
              <a:srgbClr val="002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386225" y="3674851"/>
            <a:ext cx="620146" cy="620146"/>
          </a:xfrm>
          <a:prstGeom prst="rect">
            <a:avLst/>
          </a:prstGeom>
          <a:solidFill>
            <a:srgbClr val="FFFDFB"/>
          </a:solidFill>
          <a:ln w="28575">
            <a:solidFill>
              <a:srgbClr val="002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203242" y="598382"/>
            <a:ext cx="4415315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>
                <a:solidFill>
                  <a:srgbClr val="004C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此处添加文本内容</a:t>
            </a:r>
            <a:endParaRPr lang="zh-CN" altLang="en-US" sz="3200" dirty="0">
              <a:solidFill>
                <a:srgbClr val="004C97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14" y="472801"/>
            <a:ext cx="825519" cy="835936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116115" y="145144"/>
            <a:ext cx="11916228" cy="6712856"/>
          </a:xfrm>
          <a:prstGeom prst="rect">
            <a:avLst/>
          </a:prstGeom>
          <a:noFill/>
          <a:ln w="330200"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23719" y="1656854"/>
            <a:ext cx="1672848" cy="1672848"/>
          </a:xfrm>
          <a:prstGeom prst="rect">
            <a:avLst/>
          </a:prstGeom>
          <a:solidFill>
            <a:srgbClr val="004C97"/>
          </a:solidFill>
          <a:ln w="19050"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11996" y="3967554"/>
            <a:ext cx="1672848" cy="1672848"/>
          </a:xfrm>
          <a:prstGeom prst="rect">
            <a:avLst/>
          </a:prstGeom>
          <a:solidFill>
            <a:srgbClr val="004C97"/>
          </a:solidFill>
          <a:ln w="19050"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203672" y="1656854"/>
            <a:ext cx="7499218" cy="1672848"/>
            <a:chOff x="3225443" y="1885454"/>
            <a:chExt cx="7499218" cy="1672848"/>
          </a:xfrm>
        </p:grpSpPr>
        <p:sp>
          <p:nvSpPr>
            <p:cNvPr id="7" name="矩形 6"/>
            <p:cNvSpPr/>
            <p:nvPr/>
          </p:nvSpPr>
          <p:spPr>
            <a:xfrm>
              <a:off x="3225443" y="1885454"/>
              <a:ext cx="7499218" cy="1672848"/>
            </a:xfrm>
            <a:prstGeom prst="rect">
              <a:avLst/>
            </a:prstGeom>
            <a:noFill/>
            <a:ln w="19050">
              <a:solidFill>
                <a:srgbClr val="004C97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b="1">
                <a:solidFill>
                  <a:srgbClr val="FFFDFB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445828" y="2370093"/>
              <a:ext cx="705844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此处添加文本内容，此处添加文本内容，此处添加文本内容，此处添加文本内容，此处添加文本内容，此处添加文本内容。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203672" y="3967554"/>
            <a:ext cx="7499218" cy="1672848"/>
            <a:chOff x="3225443" y="4196154"/>
            <a:chExt cx="7499218" cy="1672848"/>
          </a:xfrm>
        </p:grpSpPr>
        <p:sp>
          <p:nvSpPr>
            <p:cNvPr id="10" name="矩形 9"/>
            <p:cNvSpPr/>
            <p:nvPr/>
          </p:nvSpPr>
          <p:spPr>
            <a:xfrm>
              <a:off x="3225443" y="4196154"/>
              <a:ext cx="7499218" cy="1672848"/>
            </a:xfrm>
            <a:prstGeom prst="rect">
              <a:avLst/>
            </a:prstGeom>
            <a:noFill/>
            <a:ln w="19050">
              <a:solidFill>
                <a:srgbClr val="004C97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b="1">
                <a:solidFill>
                  <a:srgbClr val="FFFDFB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445828" y="4743166"/>
              <a:ext cx="705844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此处添加文本内容，此处添加文本内容，此处添加文本内容，此处添加文本内容，此处添加文本内容，此处添加文本内容。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10384866" y="1352566"/>
            <a:ext cx="620146" cy="620146"/>
          </a:xfrm>
          <a:prstGeom prst="rect">
            <a:avLst/>
          </a:prstGeom>
          <a:solidFill>
            <a:srgbClr val="FFFDFB"/>
          </a:solidFill>
          <a:ln w="28575"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386225" y="3674851"/>
            <a:ext cx="620146" cy="620146"/>
          </a:xfrm>
          <a:prstGeom prst="rect">
            <a:avLst/>
          </a:prstGeom>
          <a:solidFill>
            <a:srgbClr val="FFFDFB"/>
          </a:solidFill>
          <a:ln w="28575"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203242" y="598382"/>
            <a:ext cx="4415315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>
                <a:solidFill>
                  <a:srgbClr val="004C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此处添加文本内容</a:t>
            </a:r>
            <a:endParaRPr lang="zh-CN" altLang="en-US" sz="3200" dirty="0">
              <a:solidFill>
                <a:srgbClr val="004C97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14" y="472801"/>
            <a:ext cx="825519" cy="835936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116115" y="145144"/>
            <a:ext cx="11916228" cy="6712856"/>
          </a:xfrm>
          <a:prstGeom prst="rect">
            <a:avLst/>
          </a:prstGeom>
          <a:noFill/>
          <a:ln w="330200"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19086" y="1638018"/>
            <a:ext cx="8142514" cy="4078514"/>
          </a:xfrm>
          <a:prstGeom prst="rect">
            <a:avLst/>
          </a:prstGeom>
          <a:gradFill>
            <a:gsLst>
              <a:gs pos="0">
                <a:srgbClr val="002349"/>
              </a:gs>
              <a:gs pos="100000">
                <a:srgbClr val="0B8AC6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072087" y="3011921"/>
            <a:ext cx="2236510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40152" y="3939786"/>
            <a:ext cx="80137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此处添加文本内容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209037" y="910207"/>
            <a:ext cx="1962611" cy="196261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117" y="732448"/>
            <a:ext cx="2142450" cy="2169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827815" y="1359935"/>
            <a:ext cx="5230585" cy="685800"/>
            <a:chOff x="3390900" y="1795363"/>
            <a:chExt cx="5230585" cy="685800"/>
          </a:xfrm>
        </p:grpSpPr>
        <p:sp>
          <p:nvSpPr>
            <p:cNvPr id="6" name="矩形 5"/>
            <p:cNvSpPr/>
            <p:nvPr/>
          </p:nvSpPr>
          <p:spPr>
            <a:xfrm>
              <a:off x="3603625" y="1795363"/>
              <a:ext cx="5017860" cy="685800"/>
            </a:xfrm>
            <a:prstGeom prst="rect">
              <a:avLst/>
            </a:prstGeom>
            <a:noFill/>
            <a:ln w="19050">
              <a:solidFill>
                <a:srgbClr val="004C9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srgbClr val="FFF8E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781425" y="1900670"/>
              <a:ext cx="330517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此处添加文本内容</a:t>
              </a:r>
              <a:endParaRPr lang="zh-CN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3390900" y="1952526"/>
              <a:ext cx="371475" cy="371475"/>
            </a:xfrm>
            <a:prstGeom prst="ellipse">
              <a:avLst/>
            </a:prstGeom>
            <a:solidFill>
              <a:srgbClr val="004C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rgbClr val="FFFDF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>
                <a:solidFill>
                  <a:srgbClr val="FFFDF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827815" y="2310054"/>
            <a:ext cx="5230585" cy="685800"/>
            <a:chOff x="3390900" y="2745482"/>
            <a:chExt cx="5230585" cy="685800"/>
          </a:xfrm>
        </p:grpSpPr>
        <p:sp>
          <p:nvSpPr>
            <p:cNvPr id="11" name="矩形 10"/>
            <p:cNvSpPr/>
            <p:nvPr/>
          </p:nvSpPr>
          <p:spPr>
            <a:xfrm>
              <a:off x="3603625" y="2745482"/>
              <a:ext cx="5017860" cy="685800"/>
            </a:xfrm>
            <a:prstGeom prst="rect">
              <a:avLst/>
            </a:prstGeom>
            <a:noFill/>
            <a:ln w="19050">
              <a:solidFill>
                <a:srgbClr val="004C9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srgbClr val="FFF8E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3781425" y="2802493"/>
              <a:ext cx="330517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此处添加文本内容</a:t>
              </a:r>
              <a:endParaRPr lang="zh-CN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390900" y="2902645"/>
              <a:ext cx="371475" cy="371475"/>
            </a:xfrm>
            <a:prstGeom prst="ellipse">
              <a:avLst/>
            </a:prstGeom>
            <a:solidFill>
              <a:srgbClr val="004C97"/>
            </a:solidFill>
            <a:ln>
              <a:solidFill>
                <a:srgbClr val="004C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rgbClr val="FFFDF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>
                <a:solidFill>
                  <a:srgbClr val="FFFDF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827815" y="3260173"/>
            <a:ext cx="5230585" cy="685800"/>
            <a:chOff x="3390900" y="3695601"/>
            <a:chExt cx="5230585" cy="685800"/>
          </a:xfrm>
        </p:grpSpPr>
        <p:sp>
          <p:nvSpPr>
            <p:cNvPr id="16" name="矩形 15"/>
            <p:cNvSpPr/>
            <p:nvPr/>
          </p:nvSpPr>
          <p:spPr>
            <a:xfrm>
              <a:off x="3603625" y="3695601"/>
              <a:ext cx="5017860" cy="685800"/>
            </a:xfrm>
            <a:prstGeom prst="rect">
              <a:avLst/>
            </a:prstGeom>
            <a:noFill/>
            <a:ln w="19050">
              <a:solidFill>
                <a:srgbClr val="004C9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srgbClr val="FFF8E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3781425" y="3829636"/>
              <a:ext cx="330517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此处添加文本内容</a:t>
              </a:r>
              <a:endParaRPr lang="zh-CN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390900" y="3852764"/>
              <a:ext cx="371475" cy="371475"/>
            </a:xfrm>
            <a:prstGeom prst="ellipse">
              <a:avLst/>
            </a:prstGeom>
            <a:solidFill>
              <a:srgbClr val="004C97"/>
            </a:solidFill>
            <a:ln>
              <a:solidFill>
                <a:srgbClr val="004C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rgbClr val="FFFDF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>
                <a:solidFill>
                  <a:srgbClr val="FFFDF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827815" y="4210292"/>
            <a:ext cx="5230585" cy="685800"/>
            <a:chOff x="3390900" y="4645720"/>
            <a:chExt cx="5230585" cy="685800"/>
          </a:xfrm>
        </p:grpSpPr>
        <p:sp>
          <p:nvSpPr>
            <p:cNvPr id="21" name="矩形 20"/>
            <p:cNvSpPr/>
            <p:nvPr/>
          </p:nvSpPr>
          <p:spPr>
            <a:xfrm>
              <a:off x="3603625" y="4645720"/>
              <a:ext cx="5017860" cy="685800"/>
            </a:xfrm>
            <a:prstGeom prst="rect">
              <a:avLst/>
            </a:prstGeom>
            <a:noFill/>
            <a:ln w="19050">
              <a:solidFill>
                <a:srgbClr val="004C9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srgbClr val="FFF8E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3781425" y="4792455"/>
              <a:ext cx="330517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此处添加文本内容</a:t>
              </a:r>
              <a:endParaRPr lang="zh-CN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3390900" y="4802883"/>
              <a:ext cx="371475" cy="371475"/>
            </a:xfrm>
            <a:prstGeom prst="ellipse">
              <a:avLst/>
            </a:prstGeom>
            <a:solidFill>
              <a:srgbClr val="004C97"/>
            </a:solidFill>
            <a:ln>
              <a:solidFill>
                <a:srgbClr val="004C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rgbClr val="FFFDF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>
                <a:solidFill>
                  <a:srgbClr val="FFFDF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827815" y="5160410"/>
            <a:ext cx="5230585" cy="685800"/>
            <a:chOff x="3390900" y="5595838"/>
            <a:chExt cx="5230585" cy="685800"/>
          </a:xfrm>
        </p:grpSpPr>
        <p:sp>
          <p:nvSpPr>
            <p:cNvPr id="26" name="矩形 25"/>
            <p:cNvSpPr/>
            <p:nvPr/>
          </p:nvSpPr>
          <p:spPr>
            <a:xfrm>
              <a:off x="3603625" y="5595838"/>
              <a:ext cx="5017860" cy="685800"/>
            </a:xfrm>
            <a:prstGeom prst="rect">
              <a:avLst/>
            </a:prstGeom>
            <a:noFill/>
            <a:ln w="19050">
              <a:solidFill>
                <a:srgbClr val="004C9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srgbClr val="FFF8E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762375" y="5677128"/>
              <a:ext cx="330517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此处添加文本内容</a:t>
              </a:r>
              <a:endParaRPr lang="zh-CN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3390900" y="5753001"/>
              <a:ext cx="371475" cy="371475"/>
            </a:xfrm>
            <a:prstGeom prst="ellipse">
              <a:avLst/>
            </a:prstGeom>
            <a:solidFill>
              <a:srgbClr val="004C97"/>
            </a:solidFill>
            <a:ln>
              <a:solidFill>
                <a:srgbClr val="004C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rgbClr val="FFFDF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>
                <a:solidFill>
                  <a:srgbClr val="FFFDF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960790" y="2539547"/>
            <a:ext cx="2114550" cy="2114550"/>
            <a:chOff x="523875" y="3114675"/>
            <a:chExt cx="2114550" cy="2114550"/>
          </a:xfrm>
        </p:grpSpPr>
        <p:sp>
          <p:nvSpPr>
            <p:cNvPr id="30" name="矩形 29"/>
            <p:cNvSpPr/>
            <p:nvPr/>
          </p:nvSpPr>
          <p:spPr>
            <a:xfrm>
              <a:off x="523875" y="3114675"/>
              <a:ext cx="2114550" cy="2114550"/>
            </a:xfrm>
            <a:prstGeom prst="rect">
              <a:avLst/>
            </a:prstGeom>
            <a:gradFill>
              <a:gsLst>
                <a:gs pos="0">
                  <a:srgbClr val="004C97"/>
                </a:gs>
                <a:gs pos="100000">
                  <a:srgbClr val="002349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DFB"/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594179" y="3387120"/>
              <a:ext cx="1935389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800" b="1">
                  <a:solidFill>
                    <a:srgbClr val="FFFDF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4800" b="1" dirty="0">
                <a:solidFill>
                  <a:srgbClr val="FFFDF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1203242" y="598382"/>
            <a:ext cx="4415315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>
                <a:solidFill>
                  <a:srgbClr val="004C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此处添加文本内容</a:t>
            </a:r>
            <a:endParaRPr lang="zh-CN" altLang="en-US" sz="3200" dirty="0">
              <a:solidFill>
                <a:srgbClr val="004C97"/>
              </a:solidFill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14" y="472801"/>
            <a:ext cx="825519" cy="835936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116115" y="145144"/>
            <a:ext cx="11916228" cy="6712856"/>
          </a:xfrm>
          <a:prstGeom prst="rect">
            <a:avLst/>
          </a:prstGeom>
          <a:noFill/>
          <a:ln w="330200"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441371" y="3253833"/>
            <a:ext cx="6981370" cy="1270774"/>
            <a:chOff x="5080000" y="4779918"/>
            <a:chExt cx="6981370" cy="1125582"/>
          </a:xfrm>
        </p:grpSpPr>
        <p:sp>
          <p:nvSpPr>
            <p:cNvPr id="5" name="矩形 4"/>
            <p:cNvSpPr/>
            <p:nvPr/>
          </p:nvSpPr>
          <p:spPr>
            <a:xfrm>
              <a:off x="5080000" y="4779918"/>
              <a:ext cx="6981370" cy="1125582"/>
            </a:xfrm>
            <a:prstGeom prst="rect">
              <a:avLst/>
            </a:prstGeom>
            <a:gradFill>
              <a:gsLst>
                <a:gs pos="0">
                  <a:srgbClr val="004C97"/>
                </a:gs>
                <a:gs pos="100000">
                  <a:srgbClr val="002349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DFB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5321300" y="4889111"/>
              <a:ext cx="6459762" cy="8496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此处添加文本内容，此处添加文本内容，此处添加文本内容，此处添加文本内容，此处添加文本内容，此处添加文本内容，此处添加文本内容，此处添加文本内容，此处添加文本内容。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441370" y="1509486"/>
            <a:ext cx="6981371" cy="1270773"/>
            <a:chOff x="5079999" y="3454400"/>
            <a:chExt cx="6981371" cy="1125582"/>
          </a:xfrm>
        </p:grpSpPr>
        <p:sp>
          <p:nvSpPr>
            <p:cNvPr id="8" name="矩形 7"/>
            <p:cNvSpPr/>
            <p:nvPr/>
          </p:nvSpPr>
          <p:spPr>
            <a:xfrm>
              <a:off x="5079999" y="3454400"/>
              <a:ext cx="6981371" cy="1125582"/>
            </a:xfrm>
            <a:prstGeom prst="rect">
              <a:avLst/>
            </a:prstGeom>
            <a:gradFill>
              <a:gsLst>
                <a:gs pos="0">
                  <a:srgbClr val="004C97"/>
                </a:gs>
                <a:gs pos="100000">
                  <a:srgbClr val="002349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DFB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360305" y="3597923"/>
              <a:ext cx="6420757" cy="8496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此处添加文本内容，此处添加文本内容，此处添加文本内容，此处添加文本内容，此处添加文本内容，此处添加文本内容，此处添加文本内容，此处添加文本内容，此处添加文本内容。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441371" y="4998176"/>
            <a:ext cx="6981370" cy="1270773"/>
            <a:chOff x="5080000" y="3454401"/>
            <a:chExt cx="6981370" cy="1125582"/>
          </a:xfrm>
        </p:grpSpPr>
        <p:sp>
          <p:nvSpPr>
            <p:cNvPr id="17" name="矩形 16"/>
            <p:cNvSpPr/>
            <p:nvPr/>
          </p:nvSpPr>
          <p:spPr>
            <a:xfrm>
              <a:off x="5080000" y="3454401"/>
              <a:ext cx="6981370" cy="1125582"/>
            </a:xfrm>
            <a:prstGeom prst="rect">
              <a:avLst/>
            </a:prstGeom>
            <a:gradFill>
              <a:gsLst>
                <a:gs pos="0">
                  <a:srgbClr val="004C97"/>
                </a:gs>
                <a:gs pos="100000">
                  <a:srgbClr val="002349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DFB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5321300" y="3596740"/>
              <a:ext cx="6459762" cy="8496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此处添加文本内容，此处添加文本内容，此处添加文本内容，此处添加文本内容，此处添加文本内容，此处添加文本内容，此处添加文本内容，此处添加文本内容，此处添加文本内容。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86" y="1573852"/>
            <a:ext cx="3260986" cy="210293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17" y="4060555"/>
            <a:ext cx="3263055" cy="2173194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1203242" y="598382"/>
            <a:ext cx="4415315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>
                <a:solidFill>
                  <a:srgbClr val="004C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此处添加文本内容</a:t>
            </a:r>
            <a:endParaRPr lang="zh-CN" altLang="en-US" sz="3200" dirty="0">
              <a:solidFill>
                <a:srgbClr val="004C97"/>
              </a:solidFill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14" y="472801"/>
            <a:ext cx="825519" cy="835936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116115" y="145144"/>
            <a:ext cx="11916228" cy="6712856"/>
          </a:xfrm>
          <a:prstGeom prst="rect">
            <a:avLst/>
          </a:prstGeom>
          <a:noFill/>
          <a:ln w="330200"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1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1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113992" y="1654629"/>
            <a:ext cx="8211862" cy="3308895"/>
            <a:chOff x="2113992" y="1654629"/>
            <a:chExt cx="8211862" cy="3308895"/>
          </a:xfrm>
        </p:grpSpPr>
        <p:sp>
          <p:nvSpPr>
            <p:cNvPr id="43" name="矩形 42"/>
            <p:cNvSpPr/>
            <p:nvPr/>
          </p:nvSpPr>
          <p:spPr>
            <a:xfrm>
              <a:off x="3778860" y="1654629"/>
              <a:ext cx="5083628" cy="794657"/>
            </a:xfrm>
            <a:prstGeom prst="rect">
              <a:avLst/>
            </a:prstGeom>
            <a:solidFill>
              <a:srgbClr val="004C97"/>
            </a:solidFill>
            <a:ln>
              <a:solidFill>
                <a:srgbClr val="004C97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此处添加文本内容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47" name="直接连接符 46"/>
            <p:cNvCxnSpPr>
              <a:stCxn id="43" idx="2"/>
            </p:cNvCxnSpPr>
            <p:nvPr/>
          </p:nvCxnSpPr>
          <p:spPr>
            <a:xfrm>
              <a:off x="6320674" y="2449286"/>
              <a:ext cx="0" cy="1397561"/>
            </a:xfrm>
            <a:prstGeom prst="line">
              <a:avLst/>
            </a:prstGeom>
            <a:ln>
              <a:solidFill>
                <a:srgbClr val="004C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>
              <a:stCxn id="43" idx="2"/>
              <a:endCxn id="35" idx="0"/>
            </p:cNvCxnSpPr>
            <p:nvPr/>
          </p:nvCxnSpPr>
          <p:spPr>
            <a:xfrm flipH="1">
              <a:off x="4593939" y="2449286"/>
              <a:ext cx="1726735" cy="1432000"/>
            </a:xfrm>
            <a:prstGeom prst="line">
              <a:avLst/>
            </a:prstGeom>
            <a:ln>
              <a:solidFill>
                <a:srgbClr val="004C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>
              <a:stCxn id="43" idx="2"/>
              <a:endCxn id="41" idx="0"/>
            </p:cNvCxnSpPr>
            <p:nvPr/>
          </p:nvCxnSpPr>
          <p:spPr>
            <a:xfrm>
              <a:off x="6320674" y="2449286"/>
              <a:ext cx="1670586" cy="1418306"/>
            </a:xfrm>
            <a:prstGeom prst="line">
              <a:avLst/>
            </a:prstGeom>
            <a:ln>
              <a:solidFill>
                <a:srgbClr val="004C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>
              <a:stCxn id="43" idx="2"/>
              <a:endCxn id="32" idx="0"/>
            </p:cNvCxnSpPr>
            <p:nvPr/>
          </p:nvCxnSpPr>
          <p:spPr>
            <a:xfrm flipH="1">
              <a:off x="2818059" y="2449286"/>
              <a:ext cx="3502615" cy="1431999"/>
            </a:xfrm>
            <a:prstGeom prst="line">
              <a:avLst/>
            </a:prstGeom>
            <a:ln>
              <a:solidFill>
                <a:srgbClr val="004C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>
              <a:stCxn id="43" idx="2"/>
              <a:endCxn id="45" idx="0"/>
            </p:cNvCxnSpPr>
            <p:nvPr/>
          </p:nvCxnSpPr>
          <p:spPr>
            <a:xfrm>
              <a:off x="6320674" y="2449286"/>
              <a:ext cx="3403092" cy="1397561"/>
            </a:xfrm>
            <a:prstGeom prst="line">
              <a:avLst/>
            </a:prstGeom>
            <a:ln>
              <a:solidFill>
                <a:srgbClr val="004C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椭圆 1"/>
            <p:cNvSpPr/>
            <p:nvPr/>
          </p:nvSpPr>
          <p:spPr>
            <a:xfrm>
              <a:off x="5770944" y="3846847"/>
              <a:ext cx="1099457" cy="1099457"/>
            </a:xfrm>
            <a:prstGeom prst="ellipse">
              <a:avLst/>
            </a:prstGeom>
            <a:solidFill>
              <a:srgbClr val="004C97"/>
            </a:solidFill>
            <a:ln>
              <a:solidFill>
                <a:srgbClr val="004C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此处添加文本</a:t>
              </a:r>
              <a:endPara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4040098" y="3864067"/>
              <a:ext cx="1099457" cy="1099457"/>
            </a:xfrm>
            <a:prstGeom prst="ellipse">
              <a:avLst/>
            </a:prstGeom>
            <a:solidFill>
              <a:srgbClr val="004C97"/>
            </a:solidFill>
            <a:ln>
              <a:solidFill>
                <a:srgbClr val="004C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此处添加文本</a:t>
              </a:r>
              <a:endPara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7420131" y="3834708"/>
              <a:ext cx="1099457" cy="1099457"/>
            </a:xfrm>
            <a:prstGeom prst="ellipse">
              <a:avLst/>
            </a:prstGeom>
            <a:solidFill>
              <a:srgbClr val="004C97"/>
            </a:solidFill>
            <a:ln>
              <a:solidFill>
                <a:srgbClr val="004C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此处添加文本</a:t>
              </a:r>
              <a:endPara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2113992" y="3864066"/>
              <a:ext cx="1099457" cy="1099457"/>
            </a:xfrm>
            <a:prstGeom prst="ellipse">
              <a:avLst/>
            </a:prstGeom>
            <a:solidFill>
              <a:srgbClr val="004C97"/>
            </a:solidFill>
            <a:ln>
              <a:solidFill>
                <a:srgbClr val="004C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此处添加文本</a:t>
              </a:r>
              <a:endPara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9226397" y="3834707"/>
              <a:ext cx="1099457" cy="1099457"/>
            </a:xfrm>
            <a:prstGeom prst="ellipse">
              <a:avLst/>
            </a:prstGeom>
            <a:solidFill>
              <a:srgbClr val="004C97"/>
            </a:solidFill>
            <a:ln>
              <a:solidFill>
                <a:srgbClr val="004C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此处添加文本</a:t>
              </a:r>
              <a:endPara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1203242" y="598382"/>
            <a:ext cx="4415315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>
                <a:solidFill>
                  <a:srgbClr val="004C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此处添加文本内容</a:t>
            </a:r>
            <a:endParaRPr lang="zh-CN" altLang="en-US" sz="3200" dirty="0">
              <a:solidFill>
                <a:srgbClr val="004C97"/>
              </a:solidFill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14" y="472801"/>
            <a:ext cx="825519" cy="835936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16115" y="145144"/>
            <a:ext cx="11916228" cy="6712856"/>
          </a:xfrm>
          <a:prstGeom prst="rect">
            <a:avLst/>
          </a:prstGeom>
          <a:noFill/>
          <a:ln w="330200"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142999" y="1684037"/>
            <a:ext cx="2485571" cy="4207916"/>
          </a:xfrm>
          <a:prstGeom prst="rect">
            <a:avLst/>
          </a:prstGeom>
          <a:gradFill>
            <a:gsLst>
              <a:gs pos="0">
                <a:srgbClr val="004C97"/>
              </a:gs>
              <a:gs pos="100000">
                <a:srgbClr val="00234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5400" b="1">
                <a:solidFill>
                  <a:srgbClr val="FFFD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此处添加文本</a:t>
            </a:r>
            <a:endParaRPr lang="zh-CN" altLang="en-US" sz="5400" b="1" dirty="0">
              <a:solidFill>
                <a:srgbClr val="FFFDF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305300" y="1391092"/>
            <a:ext cx="7015843" cy="4793807"/>
          </a:xfrm>
          <a:prstGeom prst="rect">
            <a:avLst/>
          </a:prstGeom>
          <a:noFill/>
          <a:ln w="19050">
            <a:solidFill>
              <a:srgbClr val="004C9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4068684" y="1970935"/>
            <a:ext cx="6860573" cy="670978"/>
            <a:chOff x="4068684" y="1970935"/>
            <a:chExt cx="6860573" cy="670978"/>
          </a:xfrm>
        </p:grpSpPr>
        <p:sp>
          <p:nvSpPr>
            <p:cNvPr id="16" name="矩形 15"/>
            <p:cNvSpPr/>
            <p:nvPr/>
          </p:nvSpPr>
          <p:spPr>
            <a:xfrm>
              <a:off x="4686299" y="1995582"/>
              <a:ext cx="624295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此处添加文本内容，此处添加文本内容，此处添加文本内容，此处添加文本内容，此处添加文本内容，此处添加文本内容。</a:t>
              </a:r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4068684" y="1970935"/>
              <a:ext cx="466272" cy="648586"/>
            </a:xfrm>
            <a:prstGeom prst="rect">
              <a:avLst/>
            </a:prstGeom>
            <a:solidFill>
              <a:srgbClr val="FFFDFB"/>
            </a:solidFill>
            <a:ln w="28575">
              <a:solidFill>
                <a:srgbClr val="004C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3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068684" y="3422364"/>
            <a:ext cx="6860573" cy="648586"/>
            <a:chOff x="4068684" y="3422364"/>
            <a:chExt cx="6860573" cy="648586"/>
          </a:xfrm>
        </p:grpSpPr>
        <p:sp>
          <p:nvSpPr>
            <p:cNvPr id="19" name="矩形 18"/>
            <p:cNvSpPr/>
            <p:nvPr/>
          </p:nvSpPr>
          <p:spPr>
            <a:xfrm>
              <a:off x="4686299" y="3424619"/>
              <a:ext cx="624295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此处添加文本内容，此处添加文本内容，此处添加文本内容，此处添加文本内容，此处添加文本内容，此处添加文本内容。</a:t>
              </a:r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4068684" y="3422364"/>
              <a:ext cx="466272" cy="648586"/>
            </a:xfrm>
            <a:prstGeom prst="rect">
              <a:avLst/>
            </a:prstGeom>
            <a:solidFill>
              <a:srgbClr val="FFFDFB"/>
            </a:solidFill>
            <a:ln w="28575">
              <a:solidFill>
                <a:srgbClr val="004C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3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068684" y="4809101"/>
            <a:ext cx="6860573" cy="655221"/>
            <a:chOff x="4068684" y="4809101"/>
            <a:chExt cx="6860573" cy="655221"/>
          </a:xfrm>
        </p:grpSpPr>
        <p:sp>
          <p:nvSpPr>
            <p:cNvPr id="22" name="矩形 21"/>
            <p:cNvSpPr/>
            <p:nvPr/>
          </p:nvSpPr>
          <p:spPr>
            <a:xfrm>
              <a:off x="4686299" y="4809101"/>
              <a:ext cx="624295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此处添加文本内容，此处添加文本内容，此处添加文本内容，此处添加文本内容，此处添加文本内容，此处添加文本内容。</a:t>
              </a:r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4068684" y="4815736"/>
              <a:ext cx="466272" cy="648586"/>
            </a:xfrm>
            <a:prstGeom prst="rect">
              <a:avLst/>
            </a:prstGeom>
            <a:solidFill>
              <a:srgbClr val="FFFDFB"/>
            </a:solidFill>
            <a:ln w="28575">
              <a:solidFill>
                <a:srgbClr val="004C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3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1203242" y="598382"/>
            <a:ext cx="4415315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>
                <a:solidFill>
                  <a:srgbClr val="004C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此处添加文本内容</a:t>
            </a:r>
            <a:endParaRPr lang="zh-CN" altLang="en-US" sz="3200" dirty="0">
              <a:solidFill>
                <a:srgbClr val="004C97"/>
              </a:solidFill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14" y="472801"/>
            <a:ext cx="825519" cy="835936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116115" y="145144"/>
            <a:ext cx="11916228" cy="6712856"/>
          </a:xfrm>
          <a:prstGeom prst="rect">
            <a:avLst/>
          </a:prstGeom>
          <a:noFill/>
          <a:ln w="330200"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"/>
          <p:cNvSpPr/>
          <p:nvPr/>
        </p:nvSpPr>
        <p:spPr>
          <a:xfrm>
            <a:off x="12421508" y="7099300"/>
            <a:ext cx="101600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8661399" y="1684037"/>
            <a:ext cx="2485571" cy="4207916"/>
          </a:xfrm>
          <a:prstGeom prst="rect">
            <a:avLst/>
          </a:prstGeom>
          <a:gradFill>
            <a:gsLst>
              <a:gs pos="0">
                <a:srgbClr val="004C97"/>
              </a:gs>
              <a:gs pos="100000">
                <a:srgbClr val="002349"/>
              </a:gs>
            </a:gsLst>
            <a:lin ang="0" scaled="0"/>
          </a:gradFill>
          <a:ln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6000" b="1">
                <a:solidFill>
                  <a:srgbClr val="FFFD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此处添加文本</a:t>
            </a:r>
            <a:endParaRPr lang="zh-CN" altLang="en-US" sz="6000" b="1" dirty="0">
              <a:solidFill>
                <a:srgbClr val="FFFDF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246274" y="1795002"/>
            <a:ext cx="7015843" cy="3985985"/>
          </a:xfrm>
          <a:prstGeom prst="rect">
            <a:avLst/>
          </a:prstGeom>
          <a:noFill/>
          <a:ln w="19050">
            <a:solidFill>
              <a:srgbClr val="004C9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015102" y="2689329"/>
            <a:ext cx="6860573" cy="678236"/>
            <a:chOff x="991655" y="3392714"/>
            <a:chExt cx="6860573" cy="678236"/>
          </a:xfrm>
        </p:grpSpPr>
        <p:sp>
          <p:nvSpPr>
            <p:cNvPr id="45" name="矩形 44"/>
            <p:cNvSpPr/>
            <p:nvPr/>
          </p:nvSpPr>
          <p:spPr>
            <a:xfrm>
              <a:off x="1609270" y="3392714"/>
              <a:ext cx="624295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此处添加文本内容，此处添加文本内容，此处添加文本内容，此处添加文本内容，此处添加文本内容，此处添加文本内容。</a:t>
              </a:r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991655" y="3422364"/>
              <a:ext cx="466272" cy="648586"/>
            </a:xfrm>
            <a:prstGeom prst="rect">
              <a:avLst/>
            </a:prstGeom>
            <a:solidFill>
              <a:srgbClr val="FFFDFB"/>
            </a:solidFill>
            <a:ln w="28575">
              <a:solidFill>
                <a:srgbClr val="004C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3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015102" y="4112351"/>
            <a:ext cx="6860573" cy="648586"/>
            <a:chOff x="991655" y="4815736"/>
            <a:chExt cx="6860573" cy="648586"/>
          </a:xfrm>
        </p:grpSpPr>
        <p:sp>
          <p:nvSpPr>
            <p:cNvPr id="48" name="矩形 47"/>
            <p:cNvSpPr/>
            <p:nvPr/>
          </p:nvSpPr>
          <p:spPr>
            <a:xfrm>
              <a:off x="1609270" y="4817991"/>
              <a:ext cx="624295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此处添加文本内容，此处添加文本内容，此处添加文本内容，此处添加文本内容，此处添加文本内容，此处添加文本内容。</a:t>
              </a:r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991655" y="4815736"/>
              <a:ext cx="466272" cy="648586"/>
            </a:xfrm>
            <a:prstGeom prst="rect">
              <a:avLst/>
            </a:prstGeom>
            <a:solidFill>
              <a:srgbClr val="FFFDFB"/>
            </a:solidFill>
            <a:ln w="28575">
              <a:solidFill>
                <a:srgbClr val="004C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3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1203242" y="598382"/>
            <a:ext cx="4415315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>
                <a:solidFill>
                  <a:srgbClr val="004C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此处添加文本内容</a:t>
            </a:r>
            <a:endParaRPr lang="zh-CN" altLang="en-US" sz="3200" dirty="0">
              <a:solidFill>
                <a:srgbClr val="004C97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14" y="472801"/>
            <a:ext cx="825519" cy="835936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116115" y="145144"/>
            <a:ext cx="11916228" cy="6712856"/>
          </a:xfrm>
          <a:prstGeom prst="rect">
            <a:avLst/>
          </a:prstGeom>
          <a:noFill/>
          <a:ln w="330200"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2" grpId="0" animBg="1"/>
      <p:bldP spid="43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1973943" y="0"/>
            <a:ext cx="2525486" cy="6858000"/>
          </a:xfrm>
          <a:prstGeom prst="rect">
            <a:avLst/>
          </a:prstGeom>
          <a:gradFill>
            <a:gsLst>
              <a:gs pos="0">
                <a:srgbClr val="002349"/>
              </a:gs>
              <a:gs pos="100000">
                <a:srgbClr val="0B8AC6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86"/>
          <p:cNvSpPr txBox="1"/>
          <p:nvPr/>
        </p:nvSpPr>
        <p:spPr>
          <a:xfrm>
            <a:off x="2281985" y="2586787"/>
            <a:ext cx="1851789" cy="155427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6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6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content</a:t>
            </a:r>
            <a:endParaRPr lang="zh-CN" altLang="en-US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807472" y="2592784"/>
            <a:ext cx="6140669" cy="697389"/>
            <a:chOff x="6553684" y="2333624"/>
            <a:chExt cx="4612839" cy="523875"/>
          </a:xfrm>
          <a:gradFill>
            <a:gsLst>
              <a:gs pos="0">
                <a:srgbClr val="002349"/>
              </a:gs>
              <a:gs pos="100000">
                <a:srgbClr val="0B8AC6"/>
              </a:gs>
            </a:gsLst>
            <a:lin ang="19800000" scaled="0"/>
          </a:gradFill>
        </p:grpSpPr>
        <p:sp>
          <p:nvSpPr>
            <p:cNvPr id="6" name="矩形: 圆角 8"/>
            <p:cNvSpPr/>
            <p:nvPr/>
          </p:nvSpPr>
          <p:spPr>
            <a:xfrm>
              <a:off x="6553684" y="2333624"/>
              <a:ext cx="4612839" cy="52387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696075" y="2418338"/>
              <a:ext cx="3009456" cy="34680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    </a:t>
              </a:r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此处添加标题文本内容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812511" y="1817321"/>
            <a:ext cx="6133963" cy="697389"/>
            <a:chOff x="1981684" y="2333624"/>
            <a:chExt cx="4607801" cy="523875"/>
          </a:xfrm>
        </p:grpSpPr>
        <p:sp>
          <p:nvSpPr>
            <p:cNvPr id="9" name="矩形: 圆角 21"/>
            <p:cNvSpPr/>
            <p:nvPr/>
          </p:nvSpPr>
          <p:spPr>
            <a:xfrm>
              <a:off x="1981684" y="2333624"/>
              <a:ext cx="4607801" cy="523875"/>
            </a:xfrm>
            <a:prstGeom prst="roundRect">
              <a:avLst/>
            </a:prstGeom>
            <a:gradFill>
              <a:gsLst>
                <a:gs pos="0">
                  <a:srgbClr val="002349"/>
                </a:gs>
                <a:gs pos="100000">
                  <a:srgbClr val="0B8AC6"/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124075" y="2418338"/>
              <a:ext cx="3009455" cy="3468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    </a:t>
              </a:r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此处添加标题文本内容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807470" y="3414574"/>
            <a:ext cx="6140671" cy="697389"/>
            <a:chOff x="1981683" y="3271838"/>
            <a:chExt cx="4612840" cy="523875"/>
          </a:xfrm>
        </p:grpSpPr>
        <p:sp>
          <p:nvSpPr>
            <p:cNvPr id="12" name="矩形: 圆角 22"/>
            <p:cNvSpPr/>
            <p:nvPr/>
          </p:nvSpPr>
          <p:spPr>
            <a:xfrm>
              <a:off x="1981683" y="3271838"/>
              <a:ext cx="4612840" cy="523875"/>
            </a:xfrm>
            <a:prstGeom prst="roundRect">
              <a:avLst/>
            </a:prstGeom>
            <a:gradFill>
              <a:gsLst>
                <a:gs pos="0">
                  <a:srgbClr val="002349"/>
                </a:gs>
                <a:gs pos="100000">
                  <a:srgbClr val="0B8AC6"/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124075" y="3349108"/>
              <a:ext cx="3009455" cy="3468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    </a:t>
              </a:r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此处添加标题文本内容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807470" y="4204811"/>
            <a:ext cx="6140671" cy="697389"/>
            <a:chOff x="6553683" y="3271838"/>
            <a:chExt cx="4612840" cy="523875"/>
          </a:xfrm>
        </p:grpSpPr>
        <p:sp>
          <p:nvSpPr>
            <p:cNvPr id="15" name="矩形: 圆角 10"/>
            <p:cNvSpPr/>
            <p:nvPr/>
          </p:nvSpPr>
          <p:spPr>
            <a:xfrm>
              <a:off x="6553683" y="3271838"/>
              <a:ext cx="4612840" cy="523875"/>
            </a:xfrm>
            <a:prstGeom prst="roundRect">
              <a:avLst/>
            </a:prstGeom>
            <a:gradFill>
              <a:gsLst>
                <a:gs pos="0">
                  <a:srgbClr val="002349"/>
                </a:gs>
                <a:gs pos="100000">
                  <a:srgbClr val="0B8AC6"/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696073" y="3349108"/>
              <a:ext cx="4354337" cy="346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    </a:t>
              </a:r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此处添加标题文本内容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915" y="49067"/>
            <a:ext cx="2085542" cy="21118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142999" y="1684037"/>
            <a:ext cx="2485571" cy="4207916"/>
          </a:xfrm>
          <a:prstGeom prst="rect">
            <a:avLst/>
          </a:prstGeom>
          <a:gradFill>
            <a:gsLst>
              <a:gs pos="0">
                <a:srgbClr val="004C97"/>
              </a:gs>
              <a:gs pos="100000">
                <a:srgbClr val="00234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5400" b="1">
                <a:solidFill>
                  <a:srgbClr val="FFFD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此处添加文本</a:t>
            </a:r>
            <a:endParaRPr lang="zh-CN" altLang="en-US" sz="5400" b="1" dirty="0">
              <a:solidFill>
                <a:srgbClr val="FFFDF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305300" y="1391092"/>
            <a:ext cx="7015843" cy="4793807"/>
          </a:xfrm>
          <a:prstGeom prst="rect">
            <a:avLst/>
          </a:prstGeom>
          <a:noFill/>
          <a:ln w="19050">
            <a:solidFill>
              <a:srgbClr val="004C9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4068684" y="1713687"/>
            <a:ext cx="6860573" cy="648586"/>
            <a:chOff x="4068684" y="1970935"/>
            <a:chExt cx="6860573" cy="648586"/>
          </a:xfrm>
        </p:grpSpPr>
        <p:sp>
          <p:nvSpPr>
            <p:cNvPr id="26" name="矩形 25"/>
            <p:cNvSpPr/>
            <p:nvPr/>
          </p:nvSpPr>
          <p:spPr>
            <a:xfrm>
              <a:off x="4686299" y="1973190"/>
              <a:ext cx="624295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此处添加文本内容，此处添加文本内容，此处添加文本内容，此处添加文本内容，此处添加文本内容，此处添加文本内容。</a:t>
              </a:r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4068684" y="1970935"/>
              <a:ext cx="466272" cy="648586"/>
            </a:xfrm>
            <a:prstGeom prst="rect">
              <a:avLst/>
            </a:prstGeom>
            <a:solidFill>
              <a:srgbClr val="FFFDFB"/>
            </a:solidFill>
            <a:ln w="28575">
              <a:solidFill>
                <a:srgbClr val="004C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3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068684" y="2785402"/>
            <a:ext cx="6860573" cy="666762"/>
            <a:chOff x="4068684" y="3422364"/>
            <a:chExt cx="6860573" cy="666762"/>
          </a:xfrm>
        </p:grpSpPr>
        <p:sp>
          <p:nvSpPr>
            <p:cNvPr id="29" name="矩形 28"/>
            <p:cNvSpPr/>
            <p:nvPr/>
          </p:nvSpPr>
          <p:spPr>
            <a:xfrm>
              <a:off x="4686299" y="3442795"/>
              <a:ext cx="624295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此处添加文本内容，此处添加文本内容，此处添加文本内容，此处添加文本内容，此处添加文本内容，此处添加文本内容。</a:t>
              </a:r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4068684" y="3422364"/>
              <a:ext cx="466272" cy="648586"/>
            </a:xfrm>
            <a:prstGeom prst="rect">
              <a:avLst/>
            </a:prstGeom>
            <a:solidFill>
              <a:srgbClr val="FFFDFB"/>
            </a:solidFill>
            <a:ln w="28575">
              <a:solidFill>
                <a:srgbClr val="004C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3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068684" y="3895724"/>
            <a:ext cx="6860573" cy="732274"/>
            <a:chOff x="4068684" y="4732048"/>
            <a:chExt cx="6860573" cy="732274"/>
          </a:xfrm>
        </p:grpSpPr>
        <p:sp>
          <p:nvSpPr>
            <p:cNvPr id="32" name="矩形 31"/>
            <p:cNvSpPr/>
            <p:nvPr/>
          </p:nvSpPr>
          <p:spPr>
            <a:xfrm>
              <a:off x="4686299" y="4732048"/>
              <a:ext cx="624295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此处添加文本内容，此处添加文本内容，此处添加文本内容，此处添加文本内容，此处添加文本内容，此处添加文本内容。</a:t>
              </a:r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4068684" y="4815736"/>
              <a:ext cx="466272" cy="648586"/>
            </a:xfrm>
            <a:prstGeom prst="rect">
              <a:avLst/>
            </a:prstGeom>
            <a:solidFill>
              <a:srgbClr val="FFFDFB"/>
            </a:solidFill>
            <a:ln w="28575">
              <a:solidFill>
                <a:srgbClr val="004C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3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4" name="D"/>
          <p:cNvSpPr/>
          <p:nvPr/>
        </p:nvSpPr>
        <p:spPr>
          <a:xfrm>
            <a:off x="12421508" y="7099300"/>
            <a:ext cx="101600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4068684" y="5088701"/>
            <a:ext cx="6860573" cy="699302"/>
            <a:chOff x="4068684" y="4815736"/>
            <a:chExt cx="6860573" cy="699302"/>
          </a:xfrm>
        </p:grpSpPr>
        <p:sp>
          <p:nvSpPr>
            <p:cNvPr id="36" name="矩形 35"/>
            <p:cNvSpPr/>
            <p:nvPr/>
          </p:nvSpPr>
          <p:spPr>
            <a:xfrm>
              <a:off x="4686299" y="4868707"/>
              <a:ext cx="624295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此处添加文本内容，此处添加文本内容，此处添加文本内容，此处添加文本内容，此处添加文本内容，此处添加文本内容。</a:t>
              </a:r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4068684" y="4815736"/>
              <a:ext cx="466272" cy="648586"/>
            </a:xfrm>
            <a:prstGeom prst="rect">
              <a:avLst/>
            </a:prstGeom>
            <a:solidFill>
              <a:srgbClr val="FFFDFB"/>
            </a:solidFill>
            <a:ln w="28575">
              <a:solidFill>
                <a:srgbClr val="004C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3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1203242" y="598382"/>
            <a:ext cx="4415315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>
                <a:solidFill>
                  <a:srgbClr val="004C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此处添加文本内容</a:t>
            </a:r>
            <a:endParaRPr lang="zh-CN" altLang="en-US" sz="3200" dirty="0">
              <a:solidFill>
                <a:srgbClr val="004C97"/>
              </a:solidFill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14" y="472801"/>
            <a:ext cx="825519" cy="835936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116115" y="145144"/>
            <a:ext cx="11916228" cy="6712856"/>
          </a:xfrm>
          <a:prstGeom prst="rect">
            <a:avLst/>
          </a:prstGeom>
          <a:noFill/>
          <a:ln w="330200"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  <p:bldP spid="34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"/>
          <p:cNvSpPr/>
          <p:nvPr/>
        </p:nvSpPr>
        <p:spPr>
          <a:xfrm>
            <a:off x="12421508" y="7099300"/>
            <a:ext cx="101600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8661399" y="1684037"/>
            <a:ext cx="2485571" cy="4207916"/>
          </a:xfrm>
          <a:prstGeom prst="rect">
            <a:avLst/>
          </a:prstGeom>
          <a:gradFill>
            <a:gsLst>
              <a:gs pos="0">
                <a:srgbClr val="004C97"/>
              </a:gs>
              <a:gs pos="100000">
                <a:srgbClr val="002349"/>
              </a:gs>
            </a:gsLst>
            <a:lin ang="0" scaled="0"/>
          </a:gradFill>
          <a:ln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6000" b="1">
                <a:solidFill>
                  <a:srgbClr val="FFFD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此处添加文本</a:t>
            </a:r>
            <a:endParaRPr lang="zh-CN" altLang="en-US" sz="3000" b="1" dirty="0">
              <a:solidFill>
                <a:srgbClr val="FFFDF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246274" y="1795002"/>
            <a:ext cx="7015843" cy="3985985"/>
          </a:xfrm>
          <a:prstGeom prst="rect">
            <a:avLst/>
          </a:prstGeom>
          <a:noFill/>
          <a:ln w="19050">
            <a:solidFill>
              <a:srgbClr val="004C9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015102" y="2689329"/>
            <a:ext cx="6860573" cy="678236"/>
            <a:chOff x="991655" y="3392714"/>
            <a:chExt cx="6860573" cy="678236"/>
          </a:xfrm>
        </p:grpSpPr>
        <p:sp>
          <p:nvSpPr>
            <p:cNvPr id="45" name="矩形 44"/>
            <p:cNvSpPr/>
            <p:nvPr/>
          </p:nvSpPr>
          <p:spPr>
            <a:xfrm>
              <a:off x="1609270" y="3392714"/>
              <a:ext cx="624295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此处添加文本内容，此处添加文本内容，此处添加文本内容，此处添加文本内容，此处添加文本内容，此处添加文本内容。</a:t>
              </a:r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991655" y="3422364"/>
              <a:ext cx="466272" cy="648586"/>
            </a:xfrm>
            <a:prstGeom prst="rect">
              <a:avLst/>
            </a:prstGeom>
            <a:solidFill>
              <a:srgbClr val="FFFDFB"/>
            </a:solidFill>
            <a:ln w="28575">
              <a:solidFill>
                <a:srgbClr val="004C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3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015102" y="4112351"/>
            <a:ext cx="6860573" cy="648586"/>
            <a:chOff x="991655" y="4815736"/>
            <a:chExt cx="6860573" cy="648586"/>
          </a:xfrm>
        </p:grpSpPr>
        <p:sp>
          <p:nvSpPr>
            <p:cNvPr id="48" name="矩形 47"/>
            <p:cNvSpPr/>
            <p:nvPr/>
          </p:nvSpPr>
          <p:spPr>
            <a:xfrm>
              <a:off x="1609270" y="4815736"/>
              <a:ext cx="624295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此处添加文本内容，此处添加文本内容，此处添加文本内容，此处添加文本内容，此处添加文本内容，此处添加文本内容。</a:t>
              </a:r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991655" y="4815736"/>
              <a:ext cx="466272" cy="648586"/>
            </a:xfrm>
            <a:prstGeom prst="rect">
              <a:avLst/>
            </a:prstGeom>
            <a:solidFill>
              <a:srgbClr val="FFFDFB"/>
            </a:solidFill>
            <a:ln w="28575">
              <a:solidFill>
                <a:srgbClr val="004C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3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1203242" y="598382"/>
            <a:ext cx="4415315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>
                <a:solidFill>
                  <a:srgbClr val="004C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此处添加文本内容</a:t>
            </a:r>
            <a:endParaRPr lang="zh-CN" altLang="en-US" sz="3200" dirty="0">
              <a:solidFill>
                <a:srgbClr val="004C97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14" y="472801"/>
            <a:ext cx="825519" cy="835936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116115" y="145144"/>
            <a:ext cx="11916228" cy="6712856"/>
          </a:xfrm>
          <a:prstGeom prst="rect">
            <a:avLst/>
          </a:prstGeom>
          <a:noFill/>
          <a:ln w="330200"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2" grpId="0" animBg="1"/>
      <p:bldP spid="43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142999" y="1684037"/>
            <a:ext cx="2485571" cy="4207916"/>
          </a:xfrm>
          <a:prstGeom prst="rect">
            <a:avLst/>
          </a:prstGeom>
          <a:gradFill>
            <a:gsLst>
              <a:gs pos="0">
                <a:srgbClr val="004C97"/>
              </a:gs>
              <a:gs pos="100000">
                <a:srgbClr val="00234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5400" b="1">
                <a:solidFill>
                  <a:srgbClr val="FFFD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此处添加文本</a:t>
            </a:r>
            <a:endParaRPr lang="zh-CN" altLang="en-US" sz="5400" b="1" dirty="0">
              <a:solidFill>
                <a:srgbClr val="FFFDF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305300" y="1391092"/>
            <a:ext cx="7015843" cy="4793807"/>
          </a:xfrm>
          <a:prstGeom prst="rect">
            <a:avLst/>
          </a:prstGeom>
          <a:noFill/>
          <a:ln w="19050">
            <a:solidFill>
              <a:srgbClr val="004C9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4068684" y="1897667"/>
            <a:ext cx="6991201" cy="721854"/>
            <a:chOff x="4068684" y="1897667"/>
            <a:chExt cx="6991201" cy="721854"/>
          </a:xfrm>
        </p:grpSpPr>
        <p:sp>
          <p:nvSpPr>
            <p:cNvPr id="16" name="矩形 15"/>
            <p:cNvSpPr/>
            <p:nvPr/>
          </p:nvSpPr>
          <p:spPr>
            <a:xfrm>
              <a:off x="4686298" y="1897667"/>
              <a:ext cx="637358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此处添加文本内容，此处添加文本内容，此处添加文本内容，此处添加文本内容，此处添加文本内容，此处添加文本内容。</a:t>
              </a:r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4068684" y="1970935"/>
              <a:ext cx="466272" cy="648586"/>
            </a:xfrm>
            <a:prstGeom prst="rect">
              <a:avLst/>
            </a:prstGeom>
            <a:solidFill>
              <a:srgbClr val="FFFDFB"/>
            </a:solidFill>
            <a:ln w="28575">
              <a:solidFill>
                <a:srgbClr val="004C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3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068684" y="3326330"/>
            <a:ext cx="6860573" cy="744620"/>
            <a:chOff x="4068684" y="3326330"/>
            <a:chExt cx="6860573" cy="744620"/>
          </a:xfrm>
        </p:grpSpPr>
        <p:sp>
          <p:nvSpPr>
            <p:cNvPr id="19" name="矩形 18"/>
            <p:cNvSpPr/>
            <p:nvPr/>
          </p:nvSpPr>
          <p:spPr>
            <a:xfrm>
              <a:off x="4686299" y="3326330"/>
              <a:ext cx="624295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此处添加文本内容，此处添加文本内容，此处添加文本内容，此处添加文本内容，此处添加文本内容，此处添加文本内容。</a:t>
              </a:r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4068684" y="3422364"/>
              <a:ext cx="466272" cy="648586"/>
            </a:xfrm>
            <a:prstGeom prst="rect">
              <a:avLst/>
            </a:prstGeom>
            <a:solidFill>
              <a:srgbClr val="FFFDFB"/>
            </a:solidFill>
            <a:ln w="28575">
              <a:solidFill>
                <a:srgbClr val="004C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3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068684" y="4815736"/>
            <a:ext cx="6860573" cy="648586"/>
            <a:chOff x="4068684" y="4815736"/>
            <a:chExt cx="6860573" cy="648586"/>
          </a:xfrm>
        </p:grpSpPr>
        <p:sp>
          <p:nvSpPr>
            <p:cNvPr id="22" name="矩形 21"/>
            <p:cNvSpPr/>
            <p:nvPr/>
          </p:nvSpPr>
          <p:spPr>
            <a:xfrm>
              <a:off x="4686299" y="4815736"/>
              <a:ext cx="624295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此处添加文本内容，此处添加文本内容，此处添加文本内容，此处添加文本内容，此处添加文本内容，此处添加文本内容。</a:t>
              </a:r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4068684" y="4815736"/>
              <a:ext cx="466272" cy="648586"/>
            </a:xfrm>
            <a:prstGeom prst="rect">
              <a:avLst/>
            </a:prstGeom>
            <a:solidFill>
              <a:srgbClr val="FFFDFB"/>
            </a:solidFill>
            <a:ln w="28575">
              <a:solidFill>
                <a:srgbClr val="004C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3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1203242" y="598382"/>
            <a:ext cx="4415315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>
                <a:solidFill>
                  <a:srgbClr val="004C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此处添加文本内容</a:t>
            </a:r>
            <a:endParaRPr lang="zh-CN" altLang="en-US" sz="3200" dirty="0">
              <a:solidFill>
                <a:srgbClr val="004C97"/>
              </a:solidFill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14" y="472801"/>
            <a:ext cx="825519" cy="835936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116115" y="145144"/>
            <a:ext cx="11916228" cy="6712856"/>
          </a:xfrm>
          <a:prstGeom prst="rect">
            <a:avLst/>
          </a:prstGeom>
          <a:noFill/>
          <a:ln w="330200"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19086" y="1638018"/>
            <a:ext cx="8142514" cy="4078514"/>
          </a:xfrm>
          <a:prstGeom prst="rect">
            <a:avLst/>
          </a:prstGeom>
          <a:gradFill>
            <a:gsLst>
              <a:gs pos="0">
                <a:srgbClr val="002349"/>
              </a:gs>
              <a:gs pos="100000">
                <a:srgbClr val="0B8AC6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072087" y="3011921"/>
            <a:ext cx="2236510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第四部分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40152" y="3939786"/>
            <a:ext cx="80137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此处添加文本内容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209037" y="910207"/>
            <a:ext cx="1962611" cy="196261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117" y="732448"/>
            <a:ext cx="2142450" cy="2169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019629" y="2072295"/>
            <a:ext cx="3708400" cy="2654300"/>
            <a:chOff x="1193800" y="3702493"/>
            <a:chExt cx="3708400" cy="2654300"/>
          </a:xfrm>
        </p:grpSpPr>
        <p:sp>
          <p:nvSpPr>
            <p:cNvPr id="5" name="矩形 4"/>
            <p:cNvSpPr/>
            <p:nvPr/>
          </p:nvSpPr>
          <p:spPr>
            <a:xfrm>
              <a:off x="1193800" y="3702493"/>
              <a:ext cx="3708400" cy="2654300"/>
            </a:xfrm>
            <a:prstGeom prst="rect">
              <a:avLst/>
            </a:prstGeom>
            <a:noFill/>
            <a:ln w="19050">
              <a:solidFill>
                <a:srgbClr val="004C97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474255" y="4081882"/>
              <a:ext cx="3175000" cy="165641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spcAft>
                  <a:spcPts val="2000"/>
                </a:spcAft>
                <a:defRPr sz="1600">
                  <a:solidFill>
                    <a:srgbClr val="5913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sz="3600" b="1">
                  <a:solidFill>
                    <a:srgbClr val="004C97"/>
                  </a:solidFill>
                </a:rPr>
                <a:t>此处添加文本添加文本内容</a:t>
              </a:r>
              <a:endParaRPr lang="zh-CN" altLang="en-US" sz="22400" b="1" dirty="0">
                <a:solidFill>
                  <a:srgbClr val="004C97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988821" y="2878621"/>
            <a:ext cx="1122641" cy="802540"/>
            <a:chOff x="4991100" y="4371443"/>
            <a:chExt cx="1236878" cy="919277"/>
          </a:xfrm>
          <a:solidFill>
            <a:srgbClr val="C00000"/>
          </a:solidFill>
        </p:grpSpPr>
        <p:sp>
          <p:nvSpPr>
            <p:cNvPr id="10" name="等腰三角形 9"/>
            <p:cNvSpPr/>
            <p:nvPr/>
          </p:nvSpPr>
          <p:spPr>
            <a:xfrm rot="5400000">
              <a:off x="5622340" y="4685082"/>
              <a:ext cx="919277" cy="291999"/>
            </a:xfrm>
            <a:prstGeom prst="triangle">
              <a:avLst/>
            </a:prstGeom>
            <a:solidFill>
              <a:srgbClr val="004C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4991100" y="4559300"/>
              <a:ext cx="998220" cy="609600"/>
            </a:xfrm>
            <a:prstGeom prst="rect">
              <a:avLst/>
            </a:prstGeom>
            <a:solidFill>
              <a:srgbClr val="004C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0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438141" y="1634208"/>
            <a:ext cx="4404537" cy="3580050"/>
            <a:chOff x="6438141" y="1634208"/>
            <a:chExt cx="4404537" cy="3580050"/>
          </a:xfrm>
        </p:grpSpPr>
        <p:grpSp>
          <p:nvGrpSpPr>
            <p:cNvPr id="12" name="组合 11"/>
            <p:cNvGrpSpPr/>
            <p:nvPr/>
          </p:nvGrpSpPr>
          <p:grpSpPr>
            <a:xfrm>
              <a:off x="6438141" y="1634208"/>
              <a:ext cx="4404537" cy="3580050"/>
              <a:chOff x="6546998" y="3702493"/>
              <a:chExt cx="4404537" cy="3580050"/>
            </a:xfrm>
          </p:grpSpPr>
          <p:sp>
            <p:nvSpPr>
              <p:cNvPr id="13" name="文本框 12"/>
              <p:cNvSpPr txBox="1"/>
              <p:nvPr/>
            </p:nvSpPr>
            <p:spPr>
              <a:xfrm>
                <a:off x="7097861" y="5307852"/>
                <a:ext cx="35636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此处添加文本内容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7140058" y="4156137"/>
                <a:ext cx="36703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此处添加文本内容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6807791" y="3702493"/>
                <a:ext cx="4143744" cy="3580050"/>
              </a:xfrm>
              <a:prstGeom prst="rect">
                <a:avLst/>
              </a:prstGeom>
              <a:noFill/>
              <a:ln w="19050">
                <a:solidFill>
                  <a:srgbClr val="004C97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6546998" y="4140580"/>
                <a:ext cx="466272" cy="648586"/>
              </a:xfrm>
              <a:prstGeom prst="rect">
                <a:avLst/>
              </a:prstGeom>
              <a:solidFill>
                <a:srgbClr val="FFFDFB"/>
              </a:solidFill>
              <a:ln w="28575">
                <a:solidFill>
                  <a:srgbClr val="004C9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sz="3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3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6554846" y="5227253"/>
                <a:ext cx="466272" cy="648586"/>
              </a:xfrm>
              <a:prstGeom prst="rect">
                <a:avLst/>
              </a:prstGeom>
              <a:solidFill>
                <a:srgbClr val="FFFDFB"/>
              </a:solidFill>
              <a:ln w="28575">
                <a:solidFill>
                  <a:srgbClr val="004C9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sz="3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zh-CN" altLang="en-US" sz="3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8" name="矩形 17"/>
            <p:cNvSpPr/>
            <p:nvPr/>
          </p:nvSpPr>
          <p:spPr>
            <a:xfrm>
              <a:off x="6438141" y="4313210"/>
              <a:ext cx="466272" cy="648586"/>
            </a:xfrm>
            <a:prstGeom prst="rect">
              <a:avLst/>
            </a:prstGeom>
            <a:solidFill>
              <a:srgbClr val="FFFDFB"/>
            </a:solidFill>
            <a:ln w="28575">
              <a:solidFill>
                <a:srgbClr val="004C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3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7031201" y="4437448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此处添加文本内容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1203242" y="598382"/>
            <a:ext cx="4415315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>
                <a:solidFill>
                  <a:srgbClr val="004C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此处添加文本内容</a:t>
            </a:r>
            <a:endParaRPr lang="zh-CN" altLang="en-US" sz="3200" dirty="0">
              <a:solidFill>
                <a:srgbClr val="004C97"/>
              </a:solidFill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14" y="472801"/>
            <a:ext cx="825519" cy="835936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116115" y="145144"/>
            <a:ext cx="11916228" cy="6712856"/>
          </a:xfrm>
          <a:prstGeom prst="rect">
            <a:avLst/>
          </a:prstGeom>
          <a:noFill/>
          <a:ln w="330200"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1153886" y="1840082"/>
            <a:ext cx="3810000" cy="3810000"/>
          </a:xfrm>
          <a:prstGeom prst="ellipse">
            <a:avLst/>
          </a:prstGeom>
          <a:gradFill>
            <a:gsLst>
              <a:gs pos="0">
                <a:srgbClr val="004C97"/>
              </a:gs>
              <a:gs pos="100000">
                <a:srgbClr val="00234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820356" y="2887234"/>
            <a:ext cx="28711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此处添加文本内容</a:t>
            </a:r>
            <a:endParaRPr lang="zh-CN" altLang="en-US" sz="1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981651" y="1806768"/>
            <a:ext cx="4865615" cy="897623"/>
            <a:chOff x="5687736" y="1484851"/>
            <a:chExt cx="4865615" cy="897623"/>
          </a:xfrm>
        </p:grpSpPr>
        <p:sp>
          <p:nvSpPr>
            <p:cNvPr id="6" name="矩形: 圆角 3"/>
            <p:cNvSpPr/>
            <p:nvPr/>
          </p:nvSpPr>
          <p:spPr>
            <a:xfrm>
              <a:off x="5687736" y="1484851"/>
              <a:ext cx="4865615" cy="897623"/>
            </a:xfrm>
            <a:prstGeom prst="roundRect">
              <a:avLst/>
            </a:prstGeom>
            <a:gradFill>
              <a:gsLst>
                <a:gs pos="0">
                  <a:srgbClr val="004C97"/>
                </a:gs>
                <a:gs pos="100000">
                  <a:srgbClr val="002349"/>
                </a:gs>
              </a:gsLst>
              <a:lin ang="0" scaled="0"/>
            </a:gradFill>
            <a:ln>
              <a:solidFill>
                <a:srgbClr val="004C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960080" y="1578610"/>
              <a:ext cx="423364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此处添加文本内容，此处添加文本内容，此处添加文本内容，此处添加文本内容，此处添加文本内容，此处添加文本内容。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981652" y="3070077"/>
            <a:ext cx="4914252" cy="897623"/>
            <a:chOff x="5687735" y="2486903"/>
            <a:chExt cx="4914252" cy="897623"/>
          </a:xfrm>
        </p:grpSpPr>
        <p:sp>
          <p:nvSpPr>
            <p:cNvPr id="9" name="矩形: 圆角 9"/>
            <p:cNvSpPr/>
            <p:nvPr/>
          </p:nvSpPr>
          <p:spPr>
            <a:xfrm>
              <a:off x="5687735" y="2486903"/>
              <a:ext cx="4865615" cy="897623"/>
            </a:xfrm>
            <a:prstGeom prst="roundRect">
              <a:avLst/>
            </a:prstGeom>
            <a:gradFill>
              <a:gsLst>
                <a:gs pos="0">
                  <a:srgbClr val="004C97"/>
                </a:gs>
                <a:gs pos="100000">
                  <a:srgbClr val="002349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960078" y="2566382"/>
              <a:ext cx="4641909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此处添加文本内容，此处添加文本内容，此处添加文本内容，此处添加文本内容，此处添加文本内容，此处添加文本内容。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981651" y="4377211"/>
            <a:ext cx="4865615" cy="897623"/>
            <a:chOff x="5687734" y="3488955"/>
            <a:chExt cx="4865615" cy="897623"/>
          </a:xfrm>
        </p:grpSpPr>
        <p:sp>
          <p:nvSpPr>
            <p:cNvPr id="12" name="矩形: 圆角 10"/>
            <p:cNvSpPr/>
            <p:nvPr/>
          </p:nvSpPr>
          <p:spPr>
            <a:xfrm>
              <a:off x="5687734" y="3488955"/>
              <a:ext cx="4865615" cy="897623"/>
            </a:xfrm>
            <a:prstGeom prst="roundRect">
              <a:avLst/>
            </a:prstGeom>
            <a:gradFill>
              <a:gsLst>
                <a:gs pos="0">
                  <a:srgbClr val="004C97"/>
                </a:gs>
                <a:gs pos="100000">
                  <a:srgbClr val="002349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5943598" y="3568434"/>
              <a:ext cx="435388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此处添加文本内容，此处添加文本内容，此处添加文本内容，此处添加文本内容，此处添加文本内容，此处添加文本内容。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950105" y="2255580"/>
            <a:ext cx="1031547" cy="2570443"/>
            <a:chOff x="4950105" y="2255580"/>
            <a:chExt cx="1031547" cy="2570443"/>
          </a:xfrm>
        </p:grpSpPr>
        <p:cxnSp>
          <p:nvCxnSpPr>
            <p:cNvPr id="18" name="直接连接符 17"/>
            <p:cNvCxnSpPr>
              <a:stCxn id="9" idx="1"/>
            </p:cNvCxnSpPr>
            <p:nvPr/>
          </p:nvCxnSpPr>
          <p:spPr>
            <a:xfrm flipH="1" flipV="1">
              <a:off x="4963886" y="3518888"/>
              <a:ext cx="1017766" cy="1"/>
            </a:xfrm>
            <a:prstGeom prst="line">
              <a:avLst/>
            </a:prstGeom>
            <a:ln>
              <a:solidFill>
                <a:srgbClr val="004C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>
              <a:stCxn id="6" idx="1"/>
            </p:cNvCxnSpPr>
            <p:nvPr/>
          </p:nvCxnSpPr>
          <p:spPr>
            <a:xfrm flipH="1">
              <a:off x="4963886" y="2255580"/>
              <a:ext cx="1017765" cy="1263308"/>
            </a:xfrm>
            <a:prstGeom prst="line">
              <a:avLst/>
            </a:prstGeom>
            <a:ln>
              <a:solidFill>
                <a:srgbClr val="004C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>
              <a:endCxn id="12" idx="1"/>
            </p:cNvCxnSpPr>
            <p:nvPr/>
          </p:nvCxnSpPr>
          <p:spPr>
            <a:xfrm>
              <a:off x="4950105" y="3507924"/>
              <a:ext cx="1031546" cy="1318099"/>
            </a:xfrm>
            <a:prstGeom prst="line">
              <a:avLst/>
            </a:prstGeom>
            <a:ln>
              <a:solidFill>
                <a:srgbClr val="004C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矩形 20"/>
          <p:cNvSpPr/>
          <p:nvPr/>
        </p:nvSpPr>
        <p:spPr>
          <a:xfrm>
            <a:off x="1203242" y="598382"/>
            <a:ext cx="4415315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>
                <a:solidFill>
                  <a:srgbClr val="004C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此处添加文本内容</a:t>
            </a:r>
            <a:endParaRPr lang="zh-CN" altLang="en-US" sz="3200" dirty="0">
              <a:solidFill>
                <a:srgbClr val="004C97"/>
              </a:solidFill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14" y="472801"/>
            <a:ext cx="825519" cy="835936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116115" y="145144"/>
            <a:ext cx="11916228" cy="6712856"/>
          </a:xfrm>
          <a:prstGeom prst="rect">
            <a:avLst/>
          </a:prstGeom>
          <a:noFill/>
          <a:ln w="330200"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5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5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350"/>
                            </p:stCondLst>
                            <p:childTnLst>
                              <p:par>
                                <p:cTn id="38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7613361" y="1673151"/>
            <a:ext cx="3881953" cy="4207916"/>
          </a:xfrm>
          <a:prstGeom prst="rect">
            <a:avLst/>
          </a:prstGeom>
          <a:gradFill>
            <a:gsLst>
              <a:gs pos="0">
                <a:srgbClr val="004C97"/>
              </a:gs>
              <a:gs pos="100000">
                <a:srgbClr val="00234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/>
            <a:r>
              <a:rPr lang="zh-CN" altLang="en-US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此处添加文本内容，此处添加文本内容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246274" y="2051387"/>
            <a:ext cx="6404801" cy="3451444"/>
          </a:xfrm>
          <a:prstGeom prst="rect">
            <a:avLst/>
          </a:prstGeom>
          <a:noFill/>
          <a:ln w="19050">
            <a:solidFill>
              <a:srgbClr val="004C9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632717" y="2551518"/>
            <a:ext cx="56715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此处添加文本内容，此处添加文本内容，此处添加文本内容，此处添加文本内容，此处添加文本内容，此处添加文本内容。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632716" y="4258527"/>
            <a:ext cx="56715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此处添加文本内容，此处添加文本内容，此处添加文本内容，此处添加文本内容，此处添加文本内容，此处添加文本内容。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46274" y="2551518"/>
            <a:ext cx="179755" cy="1116968"/>
          </a:xfrm>
          <a:prstGeom prst="rect">
            <a:avLst/>
          </a:prstGeom>
          <a:solidFill>
            <a:srgbClr val="004C97"/>
          </a:solidFill>
          <a:ln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1246273" y="4064889"/>
            <a:ext cx="179755" cy="1116968"/>
          </a:xfrm>
          <a:prstGeom prst="rect">
            <a:avLst/>
          </a:prstGeom>
          <a:solidFill>
            <a:srgbClr val="004C97"/>
          </a:solidFill>
          <a:ln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203242" y="598382"/>
            <a:ext cx="4415315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>
                <a:solidFill>
                  <a:srgbClr val="004C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此处添加文本内容</a:t>
            </a:r>
            <a:endParaRPr lang="zh-CN" altLang="en-US" sz="3200" dirty="0">
              <a:solidFill>
                <a:srgbClr val="004C97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14" y="472801"/>
            <a:ext cx="825519" cy="83593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16115" y="145144"/>
            <a:ext cx="11916228" cy="6712856"/>
          </a:xfrm>
          <a:prstGeom prst="rect">
            <a:avLst/>
          </a:prstGeom>
          <a:noFill/>
          <a:ln w="330200"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1" grpId="0"/>
      <p:bldP spid="25" grpId="0"/>
      <p:bldP spid="2" grpId="0" animBg="1"/>
      <p:bldP spid="27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41454" y="1713572"/>
            <a:ext cx="51090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>
                <a:solidFill>
                  <a:srgbClr val="004C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此处添加文本内容</a:t>
            </a:r>
            <a:endParaRPr lang="zh-CN" altLang="en-US" sz="4800" b="1" dirty="0">
              <a:solidFill>
                <a:srgbClr val="004C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57183" y="3042207"/>
            <a:ext cx="2294055" cy="2265027"/>
            <a:chOff x="1189840" y="2323750"/>
            <a:chExt cx="2294055" cy="2265027"/>
          </a:xfrm>
        </p:grpSpPr>
        <p:sp>
          <p:nvSpPr>
            <p:cNvPr id="7" name="椭圆 6"/>
            <p:cNvSpPr/>
            <p:nvPr/>
          </p:nvSpPr>
          <p:spPr>
            <a:xfrm>
              <a:off x="1189840" y="2323750"/>
              <a:ext cx="2265027" cy="2265027"/>
            </a:xfrm>
            <a:prstGeom prst="ellipse">
              <a:avLst/>
            </a:prstGeom>
            <a:gradFill>
              <a:gsLst>
                <a:gs pos="0">
                  <a:srgbClr val="004C97"/>
                </a:gs>
                <a:gs pos="100000">
                  <a:srgbClr val="002349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347499" y="2736487"/>
              <a:ext cx="2136396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此处添加文本内容，此处添加文本内容，此处添加文本内容，此处添加文本内容，此处添加文本内容，此处添加文本内容。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1842" y="3042207"/>
            <a:ext cx="2265027" cy="2265027"/>
            <a:chOff x="3734499" y="2323750"/>
            <a:chExt cx="2265027" cy="2265027"/>
          </a:xfrm>
        </p:grpSpPr>
        <p:sp>
          <p:nvSpPr>
            <p:cNvPr id="10" name="椭圆 9"/>
            <p:cNvSpPr/>
            <p:nvPr/>
          </p:nvSpPr>
          <p:spPr>
            <a:xfrm>
              <a:off x="3734499" y="2323750"/>
              <a:ext cx="2265027" cy="2265027"/>
            </a:xfrm>
            <a:prstGeom prst="ellipse">
              <a:avLst/>
            </a:prstGeom>
            <a:gradFill>
              <a:gsLst>
                <a:gs pos="0">
                  <a:srgbClr val="004C97"/>
                </a:gs>
                <a:gs pos="100000">
                  <a:srgbClr val="002349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949815" y="2723539"/>
              <a:ext cx="1834393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此处添加文本内容，此处添加文本内容，此处添加文本内容，此处添加文本内容，此处添加文本内容，此处添加文本内容。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337384" y="3057440"/>
            <a:ext cx="2265027" cy="2265027"/>
            <a:chOff x="6370041" y="2338983"/>
            <a:chExt cx="2265027" cy="2265027"/>
          </a:xfrm>
        </p:grpSpPr>
        <p:sp>
          <p:nvSpPr>
            <p:cNvPr id="13" name="椭圆 12"/>
            <p:cNvSpPr/>
            <p:nvPr/>
          </p:nvSpPr>
          <p:spPr>
            <a:xfrm>
              <a:off x="6370041" y="2338983"/>
              <a:ext cx="2265027" cy="2265027"/>
            </a:xfrm>
            <a:prstGeom prst="ellipse">
              <a:avLst/>
            </a:prstGeom>
            <a:gradFill>
              <a:gsLst>
                <a:gs pos="0">
                  <a:srgbClr val="004C97"/>
                </a:gs>
                <a:gs pos="100000">
                  <a:srgbClr val="002349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564086" y="2695229"/>
              <a:ext cx="1828581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此处添加文本内容，此处添加文本内容，此处添加文本内容，此处添加文本内容，此处添加文本内容，此处添加文本内容。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9063663" y="3057440"/>
            <a:ext cx="2265027" cy="2265027"/>
            <a:chOff x="9096320" y="2338983"/>
            <a:chExt cx="2265027" cy="2265027"/>
          </a:xfrm>
        </p:grpSpPr>
        <p:sp>
          <p:nvSpPr>
            <p:cNvPr id="16" name="椭圆 15"/>
            <p:cNvSpPr/>
            <p:nvPr/>
          </p:nvSpPr>
          <p:spPr>
            <a:xfrm>
              <a:off x="9096320" y="2338983"/>
              <a:ext cx="2265027" cy="2265027"/>
            </a:xfrm>
            <a:prstGeom prst="ellipse">
              <a:avLst/>
            </a:prstGeom>
            <a:gradFill>
              <a:gsLst>
                <a:gs pos="0">
                  <a:srgbClr val="004C97"/>
                </a:gs>
                <a:gs pos="100000">
                  <a:srgbClr val="002349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9466835" y="2727756"/>
              <a:ext cx="1688983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此处添加文本内容，此处添加文本内容，此处添加文本内容，此处添加文本内容，此处添加文本内容，此处添加文本内容。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1203242" y="598382"/>
            <a:ext cx="4415315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>
                <a:solidFill>
                  <a:srgbClr val="004C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此处添加文本内容</a:t>
            </a:r>
            <a:endParaRPr lang="zh-CN" altLang="en-US" sz="3200" dirty="0">
              <a:solidFill>
                <a:srgbClr val="004C97"/>
              </a:solidFill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14" y="472801"/>
            <a:ext cx="825519" cy="835936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116115" y="145144"/>
            <a:ext cx="11916228" cy="6712856"/>
          </a:xfrm>
          <a:prstGeom prst="rect">
            <a:avLst/>
          </a:prstGeom>
          <a:noFill/>
          <a:ln w="330200"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00"/>
                            </p:stCondLst>
                            <p:childTnLst>
                              <p:par>
                                <p:cTn id="2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700"/>
                            </p:stCondLst>
                            <p:childTnLst>
                              <p:par>
                                <p:cTn id="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2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200"/>
                            </p:stCondLst>
                            <p:childTnLst>
                              <p:par>
                                <p:cTn id="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700"/>
                            </p:stCondLst>
                            <p:childTnLst>
                              <p:par>
                                <p:cTn id="52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" y="0"/>
            <a:ext cx="12192000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591" y="967550"/>
            <a:ext cx="2513370" cy="2545085"/>
          </a:xfrm>
          <a:prstGeom prst="rect">
            <a:avLst/>
          </a:prstGeom>
        </p:spPr>
      </p:pic>
      <p:sp>
        <p:nvSpPr>
          <p:cNvPr id="4" name="图形"/>
          <p:cNvSpPr>
            <a:spLocks noChangeArrowheads="1"/>
          </p:cNvSpPr>
          <p:nvPr/>
        </p:nvSpPr>
        <p:spPr bwMode="auto">
          <a:xfrm>
            <a:off x="3331102" y="3300135"/>
            <a:ext cx="5848351" cy="1323437"/>
          </a:xfrm>
          <a:prstGeom prst="rect">
            <a:avLst/>
          </a:prstGeom>
          <a:noFill/>
          <a:ln>
            <a:noFill/>
          </a:ln>
        </p:spPr>
        <p:txBody>
          <a:bodyPr lIns="91435" tIns="45719" rIns="91435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  <a:defRPr/>
            </a:pPr>
            <a:r>
              <a:rPr lang="zh-CN" altLang="en-US" sz="8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汇报完毕</a:t>
            </a:r>
          </a:p>
        </p:txBody>
      </p:sp>
      <p:sp>
        <p:nvSpPr>
          <p:cNvPr id="5" name="图形"/>
          <p:cNvSpPr txBox="1"/>
          <p:nvPr/>
        </p:nvSpPr>
        <p:spPr>
          <a:xfrm>
            <a:off x="5121845" y="4608234"/>
            <a:ext cx="2244643" cy="338548"/>
          </a:xfrm>
          <a:prstGeom prst="rect">
            <a:avLst/>
          </a:prstGeom>
          <a:noFill/>
        </p:spPr>
        <p:txBody>
          <a:bodyPr wrap="none" lIns="91435" tIns="45717" rIns="91435" bIns="45717">
            <a:spAutoFit/>
          </a:bodyPr>
          <a:lstStyle/>
          <a:p>
            <a:pPr algn="ctr" defTabSz="914400">
              <a:defRPr/>
            </a:pP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Watching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51544" y="1990271"/>
            <a:ext cx="11146972" cy="3479800"/>
          </a:xfrm>
          <a:prstGeom prst="rect">
            <a:avLst/>
          </a:prstGeom>
          <a:gradFill>
            <a:gsLst>
              <a:gs pos="0">
                <a:srgbClr val="002349"/>
              </a:gs>
              <a:gs pos="100000">
                <a:srgbClr val="0B8AC6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468711" y="2309923"/>
            <a:ext cx="6229804" cy="29518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2000"/>
              </a:spcAft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此处添加文本内容， 此处添加文本内容， 此处添加文本内容，此处添加文本内容， 此处添加文本内容， 此处添加文本内容，此处添加文本内容， 此处添加文本内容， 此处添加文本内容，此处添加文本内容， 此处添加文本内容， 此处添加文本内容，此处添加文本内容， 此处添加文本内容， 此处添加文本内容，此处添加文本内容， 此处添加文本内容， 此处添加文本内容，。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7210148" y="1092783"/>
            <a:ext cx="1269415" cy="747558"/>
          </a:xfrm>
          <a:prstGeom prst="rect">
            <a:avLst/>
          </a:prstGeom>
          <a:noFill/>
        </p:spPr>
        <p:txBody>
          <a:bodyPr wrap="none" lIns="69769" tIns="34884" rIns="69769" bIns="34884" rtlCol="0">
            <a:spAutoFit/>
          </a:bodyPr>
          <a:lstStyle/>
          <a:p>
            <a:pPr algn="ctr"/>
            <a:r>
              <a:rPr lang="zh-CN" altLang="en-US" sz="4400" b="1" dirty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前言</a:t>
            </a:r>
          </a:p>
        </p:txBody>
      </p:sp>
      <p:sp>
        <p:nvSpPr>
          <p:cNvPr id="9" name="TextBox 16"/>
          <p:cNvSpPr txBox="1"/>
          <p:nvPr/>
        </p:nvSpPr>
        <p:spPr>
          <a:xfrm>
            <a:off x="8479563" y="1348037"/>
            <a:ext cx="1665292" cy="439781"/>
          </a:xfrm>
          <a:prstGeom prst="rect">
            <a:avLst/>
          </a:prstGeom>
          <a:noFill/>
        </p:spPr>
        <p:txBody>
          <a:bodyPr wrap="none" lIns="69769" tIns="34884" rIns="69769" bIns="34884" rtlCol="0">
            <a:spAutoFit/>
          </a:bodyPr>
          <a:lstStyle/>
          <a:p>
            <a:pPr algn="ctr"/>
            <a:r>
              <a:rPr lang="en-US" altLang="zh-CN" sz="2400" dirty="0">
                <a:ln w="1270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QIAN YAN</a:t>
            </a:r>
            <a:endParaRPr lang="zh-CN" altLang="en-US" sz="2400" dirty="0">
              <a:ln w="12700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39" y="2410958"/>
            <a:ext cx="4397375" cy="2638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组合 1"/>
          <p:cNvGrpSpPr/>
          <p:nvPr/>
        </p:nvGrpSpPr>
        <p:grpSpPr>
          <a:xfrm>
            <a:off x="10285640" y="1164981"/>
            <a:ext cx="1030710" cy="1047814"/>
            <a:chOff x="10285640" y="1164981"/>
            <a:chExt cx="1030710" cy="1047814"/>
          </a:xfrm>
        </p:grpSpPr>
        <p:sp>
          <p:nvSpPr>
            <p:cNvPr id="12" name="椭圆 11"/>
            <p:cNvSpPr/>
            <p:nvPr/>
          </p:nvSpPr>
          <p:spPr>
            <a:xfrm>
              <a:off x="10318066" y="1229316"/>
              <a:ext cx="983479" cy="983479"/>
            </a:xfrm>
            <a:prstGeom prst="ellipse">
              <a:avLst/>
            </a:prstGeom>
            <a:gradFill>
              <a:gsLst>
                <a:gs pos="0">
                  <a:srgbClr val="002349"/>
                </a:gs>
                <a:gs pos="100000">
                  <a:srgbClr val="0B8AC6"/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5640" y="1164981"/>
              <a:ext cx="1030710" cy="1043716"/>
            </a:xfrm>
            <a:prstGeom prst="rect">
              <a:avLst/>
            </a:prstGeom>
          </p:spPr>
        </p:pic>
      </p:grpSp>
      <p:sp>
        <p:nvSpPr>
          <p:cNvPr id="19" name="矩形 18"/>
          <p:cNvSpPr/>
          <p:nvPr/>
        </p:nvSpPr>
        <p:spPr>
          <a:xfrm>
            <a:off x="116115" y="145144"/>
            <a:ext cx="11916228" cy="6712856"/>
          </a:xfrm>
          <a:prstGeom prst="rect">
            <a:avLst/>
          </a:prstGeom>
          <a:noFill/>
          <a:ln w="330200"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25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2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4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400"/>
                            </p:stCondLst>
                            <p:childTnLst>
                              <p:par>
                                <p:cTn id="33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8" grpId="1"/>
      <p:bldP spid="9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119086" y="1638018"/>
            <a:ext cx="8142514" cy="4078514"/>
          </a:xfrm>
          <a:prstGeom prst="rect">
            <a:avLst/>
          </a:prstGeom>
          <a:gradFill>
            <a:gsLst>
              <a:gs pos="0">
                <a:srgbClr val="002349"/>
              </a:gs>
              <a:gs pos="100000">
                <a:srgbClr val="0B8AC6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072087" y="3011921"/>
            <a:ext cx="2236510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</a:p>
        </p:txBody>
      </p:sp>
      <p:sp>
        <p:nvSpPr>
          <p:cNvPr id="10" name="矩形 9"/>
          <p:cNvSpPr/>
          <p:nvPr/>
        </p:nvSpPr>
        <p:spPr>
          <a:xfrm>
            <a:off x="2440152" y="3939786"/>
            <a:ext cx="80137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此处添加文本内容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209037" y="910207"/>
            <a:ext cx="1962611" cy="196261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117" y="732448"/>
            <a:ext cx="2142450" cy="216948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16115" y="145144"/>
            <a:ext cx="11916228" cy="6712856"/>
          </a:xfrm>
          <a:prstGeom prst="rect">
            <a:avLst/>
          </a:prstGeom>
          <a:noFill/>
          <a:ln w="330200"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75"/>
                            </p:stCondLst>
                            <p:childTnLst>
                              <p:par>
                                <p:cTn id="29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  <p:bldP spid="10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2116359" y="4240513"/>
            <a:ext cx="1229227" cy="1030687"/>
            <a:chOff x="2723198" y="4146172"/>
            <a:chExt cx="1229227" cy="1030687"/>
          </a:xfrm>
        </p:grpSpPr>
        <p:sp>
          <p:nvSpPr>
            <p:cNvPr id="52" name="矩形 51"/>
            <p:cNvSpPr/>
            <p:nvPr/>
          </p:nvSpPr>
          <p:spPr>
            <a:xfrm>
              <a:off x="2723198" y="4146172"/>
              <a:ext cx="1229227" cy="1030687"/>
            </a:xfrm>
            <a:prstGeom prst="rect">
              <a:avLst/>
            </a:prstGeom>
            <a:noFill/>
            <a:ln w="25400">
              <a:solidFill>
                <a:srgbClr val="004C9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2917264" y="4236263"/>
              <a:ext cx="101275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endPara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892239" y="4240514"/>
            <a:ext cx="1327659" cy="1030687"/>
            <a:chOff x="2723198" y="4146172"/>
            <a:chExt cx="1327659" cy="1030687"/>
          </a:xfrm>
        </p:grpSpPr>
        <p:sp>
          <p:nvSpPr>
            <p:cNvPr id="55" name="矩形 54"/>
            <p:cNvSpPr/>
            <p:nvPr/>
          </p:nvSpPr>
          <p:spPr>
            <a:xfrm>
              <a:off x="2723198" y="4146172"/>
              <a:ext cx="1229227" cy="1030687"/>
            </a:xfrm>
            <a:prstGeom prst="rect">
              <a:avLst/>
            </a:prstGeom>
            <a:noFill/>
            <a:ln w="25400">
              <a:solidFill>
                <a:srgbClr val="004C9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2949338" y="4236495"/>
              <a:ext cx="110151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</a:p>
            <a:p>
              <a:r>
                <a:rPr lang="zh-CN" altLang="en-US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607751" y="4226820"/>
            <a:ext cx="1318613" cy="1030687"/>
            <a:chOff x="2723198" y="4146172"/>
            <a:chExt cx="1318613" cy="1030687"/>
          </a:xfrm>
        </p:grpSpPr>
        <p:sp>
          <p:nvSpPr>
            <p:cNvPr id="58" name="矩形 57"/>
            <p:cNvSpPr/>
            <p:nvPr/>
          </p:nvSpPr>
          <p:spPr>
            <a:xfrm>
              <a:off x="2723198" y="4146172"/>
              <a:ext cx="1229227" cy="1030687"/>
            </a:xfrm>
            <a:prstGeom prst="rect">
              <a:avLst/>
            </a:prstGeom>
            <a:noFill/>
            <a:ln w="25400">
              <a:solidFill>
                <a:srgbClr val="004C9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2930011" y="4223561"/>
              <a:ext cx="11118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</a:p>
            <a:p>
              <a:r>
                <a:rPr lang="zh-CN" altLang="en-US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7289560" y="4226820"/>
            <a:ext cx="1765394" cy="1030687"/>
            <a:chOff x="2723198" y="4146172"/>
            <a:chExt cx="1765394" cy="1030687"/>
          </a:xfrm>
        </p:grpSpPr>
        <p:sp>
          <p:nvSpPr>
            <p:cNvPr id="61" name="矩形 60"/>
            <p:cNvSpPr/>
            <p:nvPr/>
          </p:nvSpPr>
          <p:spPr>
            <a:xfrm>
              <a:off x="2723198" y="4146172"/>
              <a:ext cx="1229227" cy="1030687"/>
            </a:xfrm>
            <a:prstGeom prst="rect">
              <a:avLst/>
            </a:prstGeom>
            <a:noFill/>
            <a:ln w="25400">
              <a:solidFill>
                <a:srgbClr val="004C9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2923831" y="4240940"/>
              <a:ext cx="156476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</a:p>
            <a:p>
              <a:r>
                <a:rPr lang="zh-CN" altLang="en-US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9" name="矩形 88"/>
          <p:cNvSpPr/>
          <p:nvPr/>
        </p:nvSpPr>
        <p:spPr>
          <a:xfrm>
            <a:off x="3691774" y="2013857"/>
            <a:ext cx="5083628" cy="794657"/>
          </a:xfrm>
          <a:prstGeom prst="rect">
            <a:avLst/>
          </a:prstGeom>
          <a:gradFill>
            <a:gsLst>
              <a:gs pos="0">
                <a:srgbClr val="002349"/>
              </a:gs>
              <a:gs pos="100000">
                <a:srgbClr val="0B8AC6"/>
              </a:gs>
            </a:gsLst>
            <a:lin ang="19800000" scaled="0"/>
          </a:gradFill>
          <a:ln>
            <a:solidFill>
              <a:schemeClr val="accent1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此处添加文本内容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9022066" y="4206075"/>
            <a:ext cx="1798282" cy="1030687"/>
            <a:chOff x="2723198" y="4146172"/>
            <a:chExt cx="1798282" cy="1030687"/>
          </a:xfrm>
        </p:grpSpPr>
        <p:sp>
          <p:nvSpPr>
            <p:cNvPr id="91" name="矩形 90"/>
            <p:cNvSpPr/>
            <p:nvPr/>
          </p:nvSpPr>
          <p:spPr>
            <a:xfrm>
              <a:off x="2723198" y="4146172"/>
              <a:ext cx="1229227" cy="1030687"/>
            </a:xfrm>
            <a:prstGeom prst="rect">
              <a:avLst/>
            </a:prstGeom>
            <a:noFill/>
            <a:ln w="25400">
              <a:solidFill>
                <a:srgbClr val="004C9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2" name="矩形 91"/>
            <p:cNvSpPr/>
            <p:nvPr/>
          </p:nvSpPr>
          <p:spPr>
            <a:xfrm>
              <a:off x="2956719" y="4237969"/>
              <a:ext cx="156476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</a:p>
            <a:p>
              <a:r>
                <a:rPr lang="zh-CN" altLang="en-US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2730973" y="2808514"/>
            <a:ext cx="6905707" cy="1432000"/>
            <a:chOff x="2730973" y="2808514"/>
            <a:chExt cx="6905707" cy="1432000"/>
          </a:xfrm>
        </p:grpSpPr>
        <p:cxnSp>
          <p:nvCxnSpPr>
            <p:cNvPr id="94" name="直接连接符 93"/>
            <p:cNvCxnSpPr>
              <a:stCxn id="89" idx="2"/>
            </p:cNvCxnSpPr>
            <p:nvPr/>
          </p:nvCxnSpPr>
          <p:spPr>
            <a:xfrm>
              <a:off x="6233588" y="2808514"/>
              <a:ext cx="0" cy="1397561"/>
            </a:xfrm>
            <a:prstGeom prst="line">
              <a:avLst/>
            </a:prstGeom>
            <a:ln>
              <a:solidFill>
                <a:srgbClr val="004C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>
              <a:stCxn id="89" idx="2"/>
              <a:endCxn id="55" idx="0"/>
            </p:cNvCxnSpPr>
            <p:nvPr/>
          </p:nvCxnSpPr>
          <p:spPr>
            <a:xfrm flipH="1">
              <a:off x="4506853" y="2808514"/>
              <a:ext cx="1726735" cy="1432000"/>
            </a:xfrm>
            <a:prstGeom prst="line">
              <a:avLst/>
            </a:prstGeom>
            <a:ln>
              <a:solidFill>
                <a:srgbClr val="004C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>
              <a:stCxn id="89" idx="2"/>
              <a:endCxn id="61" idx="0"/>
            </p:cNvCxnSpPr>
            <p:nvPr/>
          </p:nvCxnSpPr>
          <p:spPr>
            <a:xfrm>
              <a:off x="6233588" y="2808514"/>
              <a:ext cx="1670586" cy="1418306"/>
            </a:xfrm>
            <a:prstGeom prst="line">
              <a:avLst/>
            </a:prstGeom>
            <a:ln>
              <a:solidFill>
                <a:srgbClr val="004C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>
              <a:stCxn id="89" idx="2"/>
              <a:endCxn id="52" idx="0"/>
            </p:cNvCxnSpPr>
            <p:nvPr/>
          </p:nvCxnSpPr>
          <p:spPr>
            <a:xfrm flipH="1">
              <a:off x="2730973" y="2808514"/>
              <a:ext cx="3502615" cy="1431999"/>
            </a:xfrm>
            <a:prstGeom prst="line">
              <a:avLst/>
            </a:prstGeom>
            <a:ln>
              <a:solidFill>
                <a:srgbClr val="004C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>
              <a:stCxn id="89" idx="2"/>
              <a:endCxn id="91" idx="0"/>
            </p:cNvCxnSpPr>
            <p:nvPr/>
          </p:nvCxnSpPr>
          <p:spPr>
            <a:xfrm>
              <a:off x="6233588" y="2808514"/>
              <a:ext cx="3403092" cy="1397561"/>
            </a:xfrm>
            <a:prstGeom prst="line">
              <a:avLst/>
            </a:prstGeom>
            <a:ln>
              <a:solidFill>
                <a:srgbClr val="004C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矩形 102"/>
          <p:cNvSpPr/>
          <p:nvPr/>
        </p:nvSpPr>
        <p:spPr>
          <a:xfrm>
            <a:off x="1203242" y="598382"/>
            <a:ext cx="4415315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>
                <a:solidFill>
                  <a:srgbClr val="004C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此处添加文本内容</a:t>
            </a:r>
            <a:endParaRPr lang="zh-CN" altLang="en-US" sz="3200" dirty="0">
              <a:solidFill>
                <a:srgbClr val="004C97"/>
              </a:solidFill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14" y="472801"/>
            <a:ext cx="825519" cy="835936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116115" y="145144"/>
            <a:ext cx="11916228" cy="6712856"/>
          </a:xfrm>
          <a:prstGeom prst="rect">
            <a:avLst/>
          </a:prstGeom>
          <a:noFill/>
          <a:ln w="330200"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080000" y="4094118"/>
            <a:ext cx="6553200" cy="1125582"/>
            <a:chOff x="5080000" y="4779918"/>
            <a:chExt cx="6553200" cy="1125582"/>
          </a:xfrm>
          <a:gradFill>
            <a:gsLst>
              <a:gs pos="0">
                <a:srgbClr val="002349"/>
              </a:gs>
              <a:gs pos="100000">
                <a:srgbClr val="0B8AC6"/>
              </a:gs>
            </a:gsLst>
            <a:lin ang="19800000" scaled="0"/>
          </a:gradFill>
        </p:grpSpPr>
        <p:sp>
          <p:nvSpPr>
            <p:cNvPr id="5" name="矩形 4"/>
            <p:cNvSpPr/>
            <p:nvPr/>
          </p:nvSpPr>
          <p:spPr>
            <a:xfrm>
              <a:off x="5080000" y="4779918"/>
              <a:ext cx="6553200" cy="11255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DFB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5321300" y="5019543"/>
              <a:ext cx="1227364" cy="6463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zh-CN" altLang="en-US" sz="3600" b="1">
                  <a:solidFill>
                    <a:srgbClr val="FFFDF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  <a:r>
                <a:rPr lang="en-US" altLang="zh-CN" sz="3600" b="1">
                  <a:solidFill>
                    <a:srgbClr val="FFFDF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  <a:endParaRPr lang="zh-CN" altLang="en-US" sz="3600" b="1" dirty="0">
                <a:solidFill>
                  <a:srgbClr val="FFFDF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080000" y="2768600"/>
            <a:ext cx="6553200" cy="1125582"/>
            <a:chOff x="5080000" y="3454400"/>
            <a:chExt cx="6553200" cy="1125582"/>
          </a:xfrm>
        </p:grpSpPr>
        <p:sp>
          <p:nvSpPr>
            <p:cNvPr id="8" name="矩形 7"/>
            <p:cNvSpPr/>
            <p:nvPr/>
          </p:nvSpPr>
          <p:spPr>
            <a:xfrm>
              <a:off x="5080000" y="3454400"/>
              <a:ext cx="6553200" cy="1125582"/>
            </a:xfrm>
            <a:prstGeom prst="rect">
              <a:avLst/>
            </a:prstGeom>
            <a:gradFill>
              <a:gsLst>
                <a:gs pos="0">
                  <a:srgbClr val="002349"/>
                </a:gs>
                <a:gs pos="100000">
                  <a:srgbClr val="0B8AC6"/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DFB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262335" y="3710454"/>
              <a:ext cx="128632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600" b="1">
                  <a:solidFill>
                    <a:srgbClr val="FFFDF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  <a:r>
                <a:rPr lang="en-US" altLang="zh-CN" sz="3600" b="1">
                  <a:solidFill>
                    <a:srgbClr val="FFFDF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  <a:endParaRPr lang="en-US" altLang="zh-CN" sz="3600" b="1" dirty="0">
                <a:solidFill>
                  <a:srgbClr val="FFFDF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6661096" y="3168134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此处添加文本内容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674548" y="4472242"/>
            <a:ext cx="2031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此处添加文本内容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887013" y="1613396"/>
            <a:ext cx="6939173" cy="839519"/>
            <a:chOff x="5321300" y="552035"/>
            <a:chExt cx="6939173" cy="839519"/>
          </a:xfrm>
        </p:grpSpPr>
        <p:sp>
          <p:nvSpPr>
            <p:cNvPr id="19" name="矩形 18"/>
            <p:cNvSpPr/>
            <p:nvPr/>
          </p:nvSpPr>
          <p:spPr>
            <a:xfrm>
              <a:off x="6075573" y="552035"/>
              <a:ext cx="6184900" cy="70320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300"/>
                </a:spcAft>
              </a:pPr>
              <a:r>
                <a:rPr lang="zh-CN" altLang="en-US" sz="3000" b="1">
                  <a:solidFill>
                    <a:srgbClr val="004C9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此处添加文本内容</a:t>
              </a:r>
              <a:endParaRPr lang="zh-CN" altLang="en-US" sz="3000" b="1" dirty="0">
                <a:solidFill>
                  <a:srgbClr val="004C9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1300" y="555618"/>
              <a:ext cx="825519" cy="835936"/>
            </a:xfrm>
            <a:prstGeom prst="rect">
              <a:avLst/>
            </a:prstGeom>
          </p:spPr>
        </p:pic>
      </p:grp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96"/>
          <a:stretch>
            <a:fillRect/>
          </a:stretch>
        </p:blipFill>
        <p:spPr>
          <a:xfrm>
            <a:off x="711747" y="1837575"/>
            <a:ext cx="4173452" cy="34346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5" name="矩形 24"/>
          <p:cNvSpPr/>
          <p:nvPr/>
        </p:nvSpPr>
        <p:spPr>
          <a:xfrm>
            <a:off x="1203242" y="598382"/>
            <a:ext cx="4415315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>
                <a:solidFill>
                  <a:srgbClr val="004C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此处添加文本内容</a:t>
            </a:r>
            <a:endParaRPr lang="zh-CN" altLang="en-US" sz="3200" dirty="0">
              <a:solidFill>
                <a:srgbClr val="004C97"/>
              </a:solidFill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14" y="472801"/>
            <a:ext cx="825519" cy="835936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116115" y="145144"/>
            <a:ext cx="11916228" cy="6712856"/>
          </a:xfrm>
          <a:prstGeom prst="rect">
            <a:avLst/>
          </a:prstGeom>
          <a:noFill/>
          <a:ln w="330200"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2" fill="hold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" presetClass="entr" presetSubtype="2" fill="hold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15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19086" y="1638018"/>
            <a:ext cx="8142514" cy="4078514"/>
          </a:xfrm>
          <a:prstGeom prst="rect">
            <a:avLst/>
          </a:prstGeom>
          <a:gradFill>
            <a:gsLst>
              <a:gs pos="0">
                <a:srgbClr val="002349"/>
              </a:gs>
              <a:gs pos="100000">
                <a:srgbClr val="0B8AC6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072087" y="3011921"/>
            <a:ext cx="2236510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40152" y="3939786"/>
            <a:ext cx="80137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此处添加文本内容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209037" y="910207"/>
            <a:ext cx="1962611" cy="196261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117" y="732448"/>
            <a:ext cx="2142450" cy="2169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6913889" y="2911476"/>
            <a:ext cx="2123180" cy="1830328"/>
            <a:chOff x="5070575" y="1844676"/>
            <a:chExt cx="2123180" cy="1830328"/>
          </a:xfrm>
        </p:grpSpPr>
        <p:sp>
          <p:nvSpPr>
            <p:cNvPr id="30" name="图形"/>
            <p:cNvSpPr/>
            <p:nvPr/>
          </p:nvSpPr>
          <p:spPr>
            <a:xfrm>
              <a:off x="5070575" y="1844676"/>
              <a:ext cx="2123180" cy="1830328"/>
            </a:xfrm>
            <a:prstGeom prst="hexagon">
              <a:avLst/>
            </a:prstGeom>
            <a:noFill/>
            <a:ln w="57150">
              <a:solidFill>
                <a:srgbClr val="004C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5249822" y="2283242"/>
              <a:ext cx="176468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此处添加文本内容</a:t>
              </a:r>
              <a:endPara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96"/>
          <a:stretch>
            <a:fillRect/>
          </a:stretch>
        </p:blipFill>
        <p:spPr>
          <a:xfrm>
            <a:off x="4891777" y="1702356"/>
            <a:ext cx="2224017" cy="1830328"/>
          </a:xfrm>
          <a:prstGeom prst="hexagon">
            <a:avLst/>
          </a:prstGeom>
          <a:ln w="57150">
            <a:solidFill>
              <a:srgbClr val="004C9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777" y="4100534"/>
            <a:ext cx="2224017" cy="1830328"/>
          </a:xfrm>
          <a:prstGeom prst="hexagon">
            <a:avLst/>
          </a:prstGeom>
          <a:ln w="57150">
            <a:solidFill>
              <a:srgbClr val="004C9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821" y="1730376"/>
            <a:ext cx="2224017" cy="1830328"/>
          </a:xfrm>
          <a:prstGeom prst="hexagon">
            <a:avLst/>
          </a:prstGeom>
          <a:ln w="57150">
            <a:solidFill>
              <a:srgbClr val="004C9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821" y="4100535"/>
            <a:ext cx="2224017" cy="1830327"/>
          </a:xfrm>
          <a:prstGeom prst="hexagon">
            <a:avLst/>
          </a:prstGeom>
          <a:ln w="57150">
            <a:solidFill>
              <a:srgbClr val="004C9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8" name="矩形 37"/>
          <p:cNvSpPr/>
          <p:nvPr/>
        </p:nvSpPr>
        <p:spPr>
          <a:xfrm>
            <a:off x="1382577" y="1730376"/>
            <a:ext cx="3062423" cy="4198393"/>
          </a:xfrm>
          <a:prstGeom prst="rect">
            <a:avLst/>
          </a:prstGeom>
          <a:ln>
            <a:solidFill>
              <a:srgbClr val="004C97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2000"/>
              </a:spcAft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此处添加文本内容， 此处添加文本内容， 此处添加文本内容，此处添加文本内容， 此处添加文本内容， 此处添加文本内容，此处添加文本内容， 此处添加文本内容， 此处添加文本内容，此处添加文本内容， 此处添加文本内容， 此处添加文本内容，此处添加文本内容。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203242" y="598382"/>
            <a:ext cx="4415315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>
                <a:solidFill>
                  <a:srgbClr val="004C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此处添加文本内容</a:t>
            </a:r>
            <a:endParaRPr lang="zh-CN" altLang="en-US" sz="3200" dirty="0">
              <a:solidFill>
                <a:srgbClr val="004C97"/>
              </a:solidFill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14" y="472801"/>
            <a:ext cx="825519" cy="835936"/>
          </a:xfrm>
          <a:prstGeom prst="rect">
            <a:avLst/>
          </a:prstGeom>
        </p:spPr>
      </p:pic>
      <p:sp>
        <p:nvSpPr>
          <p:cNvPr id="41" name="矩形 40"/>
          <p:cNvSpPr/>
          <p:nvPr/>
        </p:nvSpPr>
        <p:spPr>
          <a:xfrm>
            <a:off x="116115" y="145144"/>
            <a:ext cx="11916228" cy="6712856"/>
          </a:xfrm>
          <a:prstGeom prst="rect">
            <a:avLst/>
          </a:prstGeom>
          <a:noFill/>
          <a:ln w="330200"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46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96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22550" y="1757782"/>
            <a:ext cx="5433320" cy="971574"/>
          </a:xfrm>
          <a:prstGeom prst="rect">
            <a:avLst/>
          </a:prstGeom>
          <a:noFill/>
          <a:ln w="19050"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04" tIns="34302" rIns="68604" bIns="34302" rtlCol="0" anchor="ctr"/>
          <a:lstStyle/>
          <a:p>
            <a:pPr algn="ctr"/>
            <a:endParaRPr lang="zh-CN" altLang="en-US" sz="1015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261510" y="1620090"/>
            <a:ext cx="3977474" cy="337088"/>
          </a:xfrm>
          <a:prstGeom prst="rect">
            <a:avLst/>
          </a:prstGeom>
          <a:gradFill>
            <a:gsLst>
              <a:gs pos="0">
                <a:srgbClr val="002349"/>
              </a:gs>
              <a:gs pos="100000">
                <a:srgbClr val="0B8AC6"/>
              </a:gs>
            </a:gsLst>
            <a:lin ang="19800000" scaled="0"/>
          </a:gradFill>
          <a:ln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04" tIns="34302" rIns="68604" bIns="34302" rtlCol="0" anchor="ctr"/>
          <a:lstStyle/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此处添加文本内容</a:t>
            </a:r>
          </a:p>
        </p:txBody>
      </p:sp>
      <p:sp>
        <p:nvSpPr>
          <p:cNvPr id="6" name="六边形 5"/>
          <p:cNvSpPr/>
          <p:nvPr/>
        </p:nvSpPr>
        <p:spPr>
          <a:xfrm>
            <a:off x="1831497" y="2640160"/>
            <a:ext cx="2117057" cy="1825050"/>
          </a:xfrm>
          <a:prstGeom prst="hexagon">
            <a:avLst/>
          </a:prstGeom>
          <a:gradFill>
            <a:gsLst>
              <a:gs pos="0">
                <a:srgbClr val="002349"/>
              </a:gs>
              <a:gs pos="100000">
                <a:srgbClr val="0B8AC6"/>
              </a:gs>
            </a:gsLst>
            <a:lin ang="19800000" scaled="0"/>
          </a:gradFill>
          <a:ln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04" tIns="34302" rIns="68604" bIns="34302" rtlCol="0" anchor="ctr"/>
          <a:lstStyle/>
          <a:p>
            <a:pPr algn="ctr"/>
            <a:r>
              <a: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此处添加文本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箭头连接符 6"/>
          <p:cNvCxnSpPr>
            <a:stCxn id="6" idx="5"/>
            <a:endCxn id="4" idx="1"/>
          </p:cNvCxnSpPr>
          <p:nvPr/>
        </p:nvCxnSpPr>
        <p:spPr>
          <a:xfrm flipV="1">
            <a:off x="3492292" y="2243569"/>
            <a:ext cx="1130258" cy="396591"/>
          </a:xfrm>
          <a:prstGeom prst="straightConnector1">
            <a:avLst/>
          </a:prstGeom>
          <a:ln>
            <a:solidFill>
              <a:srgbClr val="004C9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>
            <a:stCxn id="6" idx="0"/>
          </p:cNvCxnSpPr>
          <p:nvPr/>
        </p:nvCxnSpPr>
        <p:spPr>
          <a:xfrm flipV="1">
            <a:off x="3948554" y="3496543"/>
            <a:ext cx="673995" cy="56142"/>
          </a:xfrm>
          <a:prstGeom prst="straightConnector1">
            <a:avLst/>
          </a:prstGeom>
          <a:ln>
            <a:solidFill>
              <a:srgbClr val="004C9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>
            <a:stCxn id="6" idx="1"/>
            <a:endCxn id="14" idx="1"/>
          </p:cNvCxnSpPr>
          <p:nvPr/>
        </p:nvCxnSpPr>
        <p:spPr>
          <a:xfrm>
            <a:off x="3492292" y="4465210"/>
            <a:ext cx="1130258" cy="294793"/>
          </a:xfrm>
          <a:prstGeom prst="straightConnector1">
            <a:avLst/>
          </a:prstGeom>
          <a:ln>
            <a:solidFill>
              <a:srgbClr val="004C9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7"/>
          <p:cNvSpPr txBox="1"/>
          <p:nvPr/>
        </p:nvSpPr>
        <p:spPr>
          <a:xfrm>
            <a:off x="4976139" y="2002766"/>
            <a:ext cx="4869579" cy="715605"/>
          </a:xfrm>
          <a:prstGeom prst="rect">
            <a:avLst/>
          </a:prstGeom>
          <a:noFill/>
        </p:spPr>
        <p:txBody>
          <a:bodyPr wrap="square" lIns="68604" tIns="34302" rIns="68604" bIns="34302" rtlCol="0">
            <a:spAutoFit/>
          </a:bodyPr>
          <a:lstStyle/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此处添加文本内容，此处添加文本内容，此处添加文本内容，此处添加文本内容，此处添加文本内容，此处添加文本内容，</a:t>
            </a:r>
          </a:p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此处添加文本内容，此处添加文本内容。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622550" y="3013195"/>
            <a:ext cx="5433320" cy="971574"/>
          </a:xfrm>
          <a:prstGeom prst="rect">
            <a:avLst/>
          </a:prstGeom>
          <a:noFill/>
          <a:ln w="19050"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04" tIns="34302" rIns="68604" bIns="34302" rtlCol="0" anchor="ctr"/>
          <a:lstStyle/>
          <a:p>
            <a:pPr algn="ctr"/>
            <a:endParaRPr lang="zh-CN" altLang="en-US" sz="1015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261510" y="2875502"/>
            <a:ext cx="3977474" cy="337088"/>
          </a:xfrm>
          <a:prstGeom prst="rect">
            <a:avLst/>
          </a:prstGeom>
          <a:gradFill>
            <a:gsLst>
              <a:gs pos="0">
                <a:srgbClr val="002349"/>
              </a:gs>
              <a:gs pos="100000">
                <a:srgbClr val="0B8AC6"/>
              </a:gs>
            </a:gsLst>
            <a:lin ang="19800000" scaled="0"/>
          </a:gradFill>
          <a:ln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04" tIns="34302" rIns="68604" bIns="34302" rtlCol="0" anchor="ctr"/>
          <a:lstStyle/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此处添加文本内容</a:t>
            </a:r>
          </a:p>
        </p:txBody>
      </p:sp>
      <p:sp>
        <p:nvSpPr>
          <p:cNvPr id="13" name="TextBox 30"/>
          <p:cNvSpPr txBox="1"/>
          <p:nvPr/>
        </p:nvSpPr>
        <p:spPr>
          <a:xfrm>
            <a:off x="4967873" y="3246003"/>
            <a:ext cx="4919183" cy="715605"/>
          </a:xfrm>
          <a:prstGeom prst="rect">
            <a:avLst/>
          </a:prstGeom>
          <a:noFill/>
        </p:spPr>
        <p:txBody>
          <a:bodyPr wrap="square" lIns="68604" tIns="34302" rIns="68604" bIns="34302" rtlCol="0">
            <a:spAutoFit/>
          </a:bodyPr>
          <a:lstStyle/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此处添加文本内容，此处添加文本内容，此处添加文本内容，此处添加文本内容，此处添加文本内容，此处添加文本内容，</a:t>
            </a:r>
          </a:p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此处添加文本内容，此处添加文本内容。</a:t>
            </a:r>
          </a:p>
        </p:txBody>
      </p:sp>
      <p:sp>
        <p:nvSpPr>
          <p:cNvPr id="14" name="矩形 13"/>
          <p:cNvSpPr/>
          <p:nvPr/>
        </p:nvSpPr>
        <p:spPr>
          <a:xfrm>
            <a:off x="4622550" y="4282351"/>
            <a:ext cx="5433320" cy="955303"/>
          </a:xfrm>
          <a:prstGeom prst="rect">
            <a:avLst/>
          </a:prstGeom>
          <a:noFill/>
          <a:ln w="19050"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04" tIns="34302" rIns="68604" bIns="34302" rtlCol="0" anchor="ctr"/>
          <a:lstStyle/>
          <a:p>
            <a:pPr algn="ctr"/>
            <a:endParaRPr lang="zh-CN" altLang="en-US" sz="1015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261510" y="4144657"/>
            <a:ext cx="3977474" cy="337088"/>
          </a:xfrm>
          <a:prstGeom prst="rect">
            <a:avLst/>
          </a:prstGeom>
          <a:gradFill>
            <a:gsLst>
              <a:gs pos="0">
                <a:srgbClr val="002349"/>
              </a:gs>
              <a:gs pos="100000">
                <a:srgbClr val="0B8AC6"/>
              </a:gs>
            </a:gsLst>
            <a:lin ang="19800000" scaled="0"/>
          </a:gradFill>
          <a:ln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04" tIns="34302" rIns="68604" bIns="34302" rtlCol="0" anchor="ctr"/>
          <a:lstStyle/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此处添加文本内容</a:t>
            </a:r>
          </a:p>
        </p:txBody>
      </p:sp>
      <p:sp>
        <p:nvSpPr>
          <p:cNvPr id="16" name="TextBox 33"/>
          <p:cNvSpPr txBox="1"/>
          <p:nvPr/>
        </p:nvSpPr>
        <p:spPr>
          <a:xfrm>
            <a:off x="4967873" y="4522049"/>
            <a:ext cx="4877845" cy="715605"/>
          </a:xfrm>
          <a:prstGeom prst="rect">
            <a:avLst/>
          </a:prstGeom>
          <a:noFill/>
        </p:spPr>
        <p:txBody>
          <a:bodyPr wrap="square" lIns="68604" tIns="34302" rIns="68604" bIns="34302" rtlCol="0">
            <a:spAutoFit/>
          </a:bodyPr>
          <a:lstStyle/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此处添加文本内容，此处添加文本内容，此处添加文本内容，此处添加文本内容，此处添加文本内容，此处添加文本内容，</a:t>
            </a:r>
          </a:p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此处添加文本内容，此处添加文本内容。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203242" y="598382"/>
            <a:ext cx="4415315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>
                <a:solidFill>
                  <a:srgbClr val="004C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此处添加文本内容</a:t>
            </a:r>
            <a:endParaRPr lang="zh-CN" altLang="en-US" sz="3200" dirty="0">
              <a:solidFill>
                <a:srgbClr val="004C97"/>
              </a:solidFill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14" y="472801"/>
            <a:ext cx="825519" cy="835936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116115" y="145144"/>
            <a:ext cx="11916228" cy="6712856"/>
          </a:xfrm>
          <a:prstGeom prst="rect">
            <a:avLst/>
          </a:prstGeom>
          <a:noFill/>
          <a:ln w="330200"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6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10" grpId="0"/>
          <p:bldP spid="11" grpId="0" animBg="1"/>
          <p:bldP spid="12" grpId="0" animBg="1"/>
          <p:bldP spid="13" grpId="0"/>
          <p:bldP spid="14" grpId="0" animBg="1"/>
          <p:bldP spid="15" grpId="0" animBg="1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10" grpId="0"/>
          <p:bldP spid="11" grpId="0" animBg="1"/>
          <p:bldP spid="12" grpId="0" animBg="1"/>
          <p:bldP spid="13" grpId="0"/>
          <p:bldP spid="14" grpId="0" animBg="1"/>
          <p:bldP spid="15" grpId="0" animBg="1"/>
          <p:bldP spid="16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5E42264-B6B8-4F98-B464-C9065403E4E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1733</Words>
  <Application>Microsoft Office PowerPoint</Application>
  <PresentationFormat>宽屏</PresentationFormat>
  <Paragraphs>194</Paragraphs>
  <Slides>28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3" baseType="lpstr"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>hongh</dc:creator>
  <cp:lastModifiedBy>天 下</cp:lastModifiedBy>
  <cp:revision>9</cp:revision>
  <dcterms:created xsi:type="dcterms:W3CDTF">2017-05-18T00:22:00Z</dcterms:created>
  <dcterms:modified xsi:type="dcterms:W3CDTF">2021-01-05T07:29:39Z</dcterms:modified>
  <cp:category>www.99ppt.com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