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9" r:id="rId4"/>
    <p:sldId id="288" r:id="rId5"/>
    <p:sldId id="290" r:id="rId6"/>
    <p:sldId id="264" r:id="rId7"/>
    <p:sldId id="285" r:id="rId8"/>
    <p:sldId id="265" r:id="rId9"/>
    <p:sldId id="266" r:id="rId10"/>
    <p:sldId id="267" r:id="rId11"/>
    <p:sldId id="268" r:id="rId12"/>
    <p:sldId id="260" r:id="rId13"/>
    <p:sldId id="269" r:id="rId14"/>
    <p:sldId id="270" r:id="rId15"/>
    <p:sldId id="272" r:id="rId16"/>
    <p:sldId id="289" r:id="rId17"/>
    <p:sldId id="273" r:id="rId18"/>
    <p:sldId id="261" r:id="rId19"/>
    <p:sldId id="274" r:id="rId20"/>
    <p:sldId id="275" r:id="rId21"/>
    <p:sldId id="276" r:id="rId22"/>
    <p:sldId id="277" r:id="rId23"/>
    <p:sldId id="278" r:id="rId24"/>
    <p:sldId id="271" r:id="rId25"/>
    <p:sldId id="262" r:id="rId26"/>
    <p:sldId id="279" r:id="rId27"/>
    <p:sldId id="280" r:id="rId28"/>
    <p:sldId id="281" r:id="rId29"/>
    <p:sldId id="291" r:id="rId30"/>
    <p:sldId id="282" r:id="rId31"/>
    <p:sldId id="283" r:id="rId32"/>
    <p:sldId id="284" r:id="rId33"/>
    <p:sldId id="263" r:id="rId34"/>
    <p:sldId id="286" r:id="rId35"/>
    <p:sldId id="292" r:id="rId36"/>
    <p:sldId id="287" r:id="rId37"/>
    <p:sldId id="258" r:id="rId38"/>
    <p:sldId id="293" r:id="rId39"/>
    <p:sldId id="294" r:id="rId40"/>
    <p:sldId id="326" r:id="rId41"/>
  </p:sldIdLst>
  <p:sldSz cx="9144000" cy="5143500" type="screen16x9"/>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7">
          <p15:clr>
            <a:srgbClr val="A4A3A4"/>
          </p15:clr>
        </p15:guide>
        <p15:guide id="2" pos="29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72" y="-90"/>
      </p:cViewPr>
      <p:guideLst>
        <p:guide orient="horz" pos="1557"/>
        <p:guide pos="2911"/>
      </p:guideLst>
    </p:cSldViewPr>
  </p:slid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05534-D608-4FC6-829E-28EAC1E2774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55886C-DECC-44D1-BB3D-58A21CB0EB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55886C-DECC-44D1-BB3D-58A21CB0EB2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8" name="图片 7" descr="13b6c7ee940159702bdb2ac5cc808479"/>
          <p:cNvPicPr>
            <a:picLocks noChangeAspect="1"/>
          </p:cNvPicPr>
          <p:nvPr userDrawn="1"/>
        </p:nvPicPr>
        <p:blipFill>
          <a:blip r:embed="rId2" cstate="print"/>
          <a:srcRect t="20848" r="6213" b="10874"/>
          <a:stretch>
            <a:fillRect/>
          </a:stretch>
        </p:blipFill>
        <p:spPr>
          <a:xfrm>
            <a:off x="0" y="0"/>
            <a:ext cx="9432925" cy="5144135"/>
          </a:xfrm>
          <a:prstGeom prst="rect">
            <a:avLst/>
          </a:prstGeom>
        </p:spPr>
      </p:pic>
      <p:pic>
        <p:nvPicPr>
          <p:cNvPr id="4" name="图片 3"/>
          <p:cNvPicPr>
            <a:picLocks noChangeAspect="1"/>
          </p:cNvPicPr>
          <p:nvPr userDrawn="1"/>
        </p:nvPicPr>
        <p:blipFill rotWithShape="1">
          <a:blip r:embed="rId3" cstate="screen"/>
          <a:srcRect/>
          <a:stretch>
            <a:fillRect/>
          </a:stretch>
        </p:blipFill>
        <p:spPr>
          <a:xfrm>
            <a:off x="67310" y="27940"/>
            <a:ext cx="720090" cy="619125"/>
          </a:xfrm>
          <a:prstGeom prst="rect">
            <a:avLst/>
          </a:prstGeom>
        </p:spPr>
      </p:pic>
      <p:sp>
        <p:nvSpPr>
          <p:cNvPr id="2" name="文本框 1"/>
          <p:cNvSpPr txBox="1"/>
          <p:nvPr userDrawn="1"/>
        </p:nvSpPr>
        <p:spPr>
          <a:xfrm>
            <a:off x="827405" y="71755"/>
            <a:ext cx="2988945" cy="417830"/>
          </a:xfrm>
          <a:prstGeom prst="rect">
            <a:avLst/>
          </a:prstGeom>
          <a:noFill/>
        </p:spPr>
        <p:txBody>
          <a:bodyPr wrap="square" rtlCol="0">
            <a:spAutoFit/>
          </a:bodyPr>
          <a:lstStyle/>
          <a:p>
            <a:r>
              <a:rPr lang="zh-CN" altLang="zh-CN" sz="2000" b="1">
                <a:gradFill>
                  <a:gsLst>
                    <a:gs pos="0">
                      <a:srgbClr val="C00000"/>
                    </a:gs>
                    <a:gs pos="100000">
                      <a:srgbClr val="FF0000"/>
                    </a:gs>
                  </a:gsLst>
                  <a:lin ang="5400000" scaled="0"/>
                </a:gradFill>
                <a:latin typeface="微软雅黑" panose="020B0503020204020204" pitchFamily="34" charset="-122"/>
                <a:ea typeface="微软雅黑" panose="020B0503020204020204" pitchFamily="34" charset="-122"/>
              </a:rPr>
              <a:t>点击这里输入标题</a:t>
            </a:r>
          </a:p>
        </p:txBody>
      </p:sp>
      <p:sp>
        <p:nvSpPr>
          <p:cNvPr id="17" name="文本框 16"/>
          <p:cNvSpPr txBox="1"/>
          <p:nvPr userDrawn="1"/>
        </p:nvSpPr>
        <p:spPr>
          <a:xfrm>
            <a:off x="7524750" y="194945"/>
            <a:ext cx="1890395" cy="319405"/>
          </a:xfrm>
          <a:prstGeom prst="rect">
            <a:avLst/>
          </a:prstGeom>
          <a:noFill/>
        </p:spPr>
        <p:txBody>
          <a:bodyPr wrap="square" rtlCol="0">
            <a:spAutoFit/>
          </a:bodyPr>
          <a:lstStyle/>
          <a:p>
            <a:r>
              <a:rPr lang="zh-CN" altLang="zh-CN" sz="1400" b="1">
                <a:gradFill>
                  <a:gsLst>
                    <a:gs pos="0">
                      <a:srgbClr val="C00000"/>
                    </a:gs>
                    <a:gs pos="100000">
                      <a:srgbClr val="FF0000"/>
                    </a:gs>
                  </a:gsLst>
                  <a:lin ang="5400000" scaled="0"/>
                </a:gradFill>
                <a:latin typeface="微软雅黑" panose="020B0503020204020204" pitchFamily="34" charset="-122"/>
                <a:ea typeface="微软雅黑" panose="020B0503020204020204" pitchFamily="34" charset="-122"/>
              </a:rPr>
              <a:t>点击这里输入标题</a:t>
            </a:r>
          </a:p>
        </p:txBody>
      </p:sp>
      <p:cxnSp>
        <p:nvCxnSpPr>
          <p:cNvPr id="6" name="直接连接符 5"/>
          <p:cNvCxnSpPr/>
          <p:nvPr userDrawn="1"/>
        </p:nvCxnSpPr>
        <p:spPr>
          <a:xfrm>
            <a:off x="784860" y="469900"/>
            <a:ext cx="8314690" cy="0"/>
          </a:xfrm>
          <a:prstGeom prst="line">
            <a:avLst/>
          </a:prstGeom>
          <a:noFill/>
          <a:ln w="6350" cap="flat" cmpd="sng" algn="ctr">
            <a:solidFill>
              <a:srgbClr val="C00000"/>
            </a:solidFill>
            <a:prstDash val="solid"/>
            <a:miter lim="800000"/>
          </a:ln>
          <a:effectLst/>
        </p:spPr>
      </p:cxnSp>
      <p:sp>
        <p:nvSpPr>
          <p:cNvPr id="22" name="文本框 21"/>
          <p:cNvSpPr txBox="1"/>
          <p:nvPr userDrawn="1"/>
        </p:nvSpPr>
        <p:spPr>
          <a:xfrm>
            <a:off x="876935" y="459740"/>
            <a:ext cx="2145030" cy="306705"/>
          </a:xfrm>
          <a:prstGeom prst="rect">
            <a:avLst/>
          </a:prstGeom>
          <a:noFill/>
        </p:spPr>
        <p:txBody>
          <a:bodyPr wrap="square" rtlCol="0" anchor="t">
            <a:spAutoFit/>
          </a:bodyPr>
          <a:lstStyle/>
          <a:p>
            <a:r>
              <a:rPr lang="zh-CN" altLang="en-US" sz="1400">
                <a:solidFill>
                  <a:srgbClr val="C00000"/>
                </a:solidFill>
              </a:rPr>
              <a:t>Input the English title</a:t>
            </a:r>
          </a:p>
        </p:txBody>
      </p:sp>
      <p:pic>
        <p:nvPicPr>
          <p:cNvPr id="5" name="图片 4" descr="57beb965c9831"/>
          <p:cNvPicPr>
            <a:picLocks noChangeAspect="1"/>
          </p:cNvPicPr>
          <p:nvPr userDrawn="1"/>
        </p:nvPicPr>
        <p:blipFill>
          <a:blip r:embed="rId4" cstate="print"/>
          <a:srcRect t="79784"/>
          <a:stretch>
            <a:fillRect/>
          </a:stretch>
        </p:blipFill>
        <p:spPr>
          <a:xfrm>
            <a:off x="-71755" y="4423410"/>
            <a:ext cx="9510395" cy="732155"/>
          </a:xfrm>
          <a:prstGeom prst="rect">
            <a:avLst/>
          </a:prstGeom>
        </p:spPr>
      </p:pic>
    </p:spTree>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13b6c7ee940159702bdb2ac5cc808479"/>
          <p:cNvPicPr>
            <a:picLocks noChangeAspect="1"/>
          </p:cNvPicPr>
          <p:nvPr userDrawn="1"/>
        </p:nvPicPr>
        <p:blipFill>
          <a:blip r:embed="rId2" cstate="print"/>
          <a:srcRect t="20848" r="6213" b="10874"/>
          <a:stretch>
            <a:fillRect/>
          </a:stretch>
        </p:blipFill>
        <p:spPr>
          <a:xfrm>
            <a:off x="0" y="0"/>
            <a:ext cx="9432925" cy="5144135"/>
          </a:xfrm>
          <a:prstGeom prst="rect">
            <a:avLst/>
          </a:prstGeom>
        </p:spPr>
      </p:pic>
    </p:spTree>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e206e4137eb501b2b915206dc03759e"/>
          <p:cNvPicPr>
            <a:picLocks noChangeAspect="1"/>
          </p:cNvPicPr>
          <p:nvPr/>
        </p:nvPicPr>
        <p:blipFill>
          <a:blip r:embed="rId3" cstate="print"/>
          <a:stretch>
            <a:fillRect/>
          </a:stretch>
        </p:blipFill>
        <p:spPr>
          <a:xfrm>
            <a:off x="0" y="3364230"/>
            <a:ext cx="9445625" cy="2423160"/>
          </a:xfrm>
          <a:prstGeom prst="rect">
            <a:avLst/>
          </a:prstGeom>
        </p:spPr>
      </p:pic>
      <p:sp>
        <p:nvSpPr>
          <p:cNvPr id="43" name="TextBox 42"/>
          <p:cNvSpPr txBox="1"/>
          <p:nvPr/>
        </p:nvSpPr>
        <p:spPr>
          <a:xfrm>
            <a:off x="2569396" y="3116311"/>
            <a:ext cx="4104456" cy="396240"/>
          </a:xfrm>
          <a:prstGeom prst="rect">
            <a:avLst/>
          </a:prstGeom>
          <a:noFill/>
          <a:effectLst/>
        </p:spPr>
        <p:txBody>
          <a:bodyPr wrap="square" lIns="68580" tIns="34290" rIns="68580" bIns="34290" rtlCol="0">
            <a:spAutoFit/>
          </a:bodyPr>
          <a:lstStyle/>
          <a:p>
            <a:pPr algn="ctr"/>
            <a:r>
              <a:rPr lang="en-US" altLang="zh-CN" sz="700" dirty="0">
                <a:solidFill>
                  <a:schemeClr val="accent1"/>
                </a:solidFill>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700" dirty="0">
                <a:solidFill>
                  <a:schemeClr val="accent1"/>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700" dirty="0">
                <a:solidFill>
                  <a:schemeClr val="accent1"/>
                </a:solidFill>
                <a:latin typeface="微软雅黑" panose="020B0503020204020204" pitchFamily="34" charset="-122"/>
                <a:ea typeface="微软雅黑" panose="020B0503020204020204" pitchFamily="34" charset="-122"/>
              </a:rPr>
              <a:t>this box, and select only the text.</a:t>
            </a:r>
          </a:p>
        </p:txBody>
      </p:sp>
      <p:sp>
        <p:nvSpPr>
          <p:cNvPr id="44" name="矩形 9"/>
          <p:cNvSpPr>
            <a:spLocks noChangeArrowheads="1"/>
          </p:cNvSpPr>
          <p:nvPr/>
        </p:nvSpPr>
        <p:spPr bwMode="auto">
          <a:xfrm>
            <a:off x="2063115" y="2142490"/>
            <a:ext cx="5276850" cy="7423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fontAlgn="auto">
              <a:spcBef>
                <a:spcPts val="0"/>
              </a:spcBef>
              <a:spcAft>
                <a:spcPts val="0"/>
              </a:spcAft>
              <a:defRPr/>
            </a:pPr>
            <a:r>
              <a:rPr lang="zh-CN" altLang="en-US" sz="4000" b="1" kern="0" dirty="0">
                <a:ln w="19050">
                  <a:noFill/>
                  <a:prstDash val="solid"/>
                </a:ln>
                <a:gradFill>
                  <a:gsLst>
                    <a:gs pos="0">
                      <a:srgbClr val="C00000"/>
                    </a:gs>
                    <a:gs pos="100000">
                      <a:srgbClr val="FF0000"/>
                    </a:gs>
                  </a:gsLst>
                  <a:lin ang="5400000" scaled="0"/>
                </a:gradFill>
                <a:latin typeface="+mj-ea"/>
                <a:ea typeface="+mj-ea"/>
              </a:rPr>
              <a:t>党政党建工作汇报</a:t>
            </a:r>
            <a:r>
              <a:rPr lang="en-US" altLang="zh-CN" sz="4000" b="1" kern="0" dirty="0">
                <a:ln w="19050">
                  <a:noFill/>
                  <a:prstDash val="solid"/>
                </a:ln>
                <a:gradFill>
                  <a:gsLst>
                    <a:gs pos="0">
                      <a:srgbClr val="C00000"/>
                    </a:gs>
                    <a:gs pos="100000">
                      <a:srgbClr val="FF0000"/>
                    </a:gs>
                  </a:gsLst>
                  <a:lin ang="5400000" scaled="0"/>
                </a:gradFill>
                <a:latin typeface="+mj-ea"/>
                <a:ea typeface="+mj-ea"/>
              </a:rPr>
              <a:t>PPT</a:t>
            </a:r>
          </a:p>
        </p:txBody>
      </p:sp>
      <p:sp>
        <p:nvSpPr>
          <p:cNvPr id="47" name="文本框 3"/>
          <p:cNvSpPr txBox="1">
            <a:spLocks noChangeArrowheads="1"/>
          </p:cNvSpPr>
          <p:nvPr/>
        </p:nvSpPr>
        <p:spPr bwMode="auto">
          <a:xfrm>
            <a:off x="2195577" y="2787812"/>
            <a:ext cx="4896544" cy="335915"/>
          </a:xfrm>
          <a:prstGeom prst="rect">
            <a:avLst/>
          </a:prstGeom>
          <a:noFill/>
          <a:ln w="9525">
            <a:noFill/>
            <a:miter lim="800000"/>
          </a:ln>
        </p:spPr>
        <p:txBody>
          <a:bodyPr wrap="square">
            <a:spAutoFit/>
          </a:bodyPr>
          <a:lstStyle/>
          <a:p>
            <a:pPr algn="ctr"/>
            <a:r>
              <a:rPr lang="zh-CN" altLang="en-US" sz="1500" dirty="0">
                <a:solidFill>
                  <a:schemeClr val="accent1"/>
                </a:solidFill>
                <a:latin typeface="微软雅黑" panose="020B0503020204020204" pitchFamily="34" charset="-122"/>
                <a:ea typeface="微软雅黑" panose="020B0503020204020204" pitchFamily="34" charset="-122"/>
              </a:rPr>
              <a:t>适用于新年计划</a:t>
            </a:r>
            <a:r>
              <a:rPr lang="en-US" altLang="zh-CN" sz="1500" dirty="0">
                <a:solidFill>
                  <a:schemeClr val="accent1"/>
                </a:solidFill>
                <a:latin typeface="微软雅黑" panose="020B0503020204020204" pitchFamily="34" charset="-122"/>
                <a:ea typeface="微软雅黑" panose="020B0503020204020204" pitchFamily="34" charset="-122"/>
              </a:rPr>
              <a:t>/</a:t>
            </a:r>
            <a:r>
              <a:rPr lang="zh-CN" altLang="en-US" sz="1500" dirty="0">
                <a:solidFill>
                  <a:schemeClr val="accent1"/>
                </a:solidFill>
                <a:latin typeface="微软雅黑" panose="020B0503020204020204" pitchFamily="34" charset="-122"/>
                <a:ea typeface="微软雅黑" panose="020B0503020204020204" pitchFamily="34" charset="-122"/>
              </a:rPr>
              <a:t>工作汇报</a:t>
            </a:r>
            <a:r>
              <a:rPr lang="en-US" altLang="zh-CN" sz="1500" dirty="0">
                <a:solidFill>
                  <a:schemeClr val="accent1"/>
                </a:solidFill>
                <a:latin typeface="微软雅黑" panose="020B0503020204020204" pitchFamily="34" charset="-122"/>
                <a:ea typeface="微软雅黑" panose="020B0503020204020204" pitchFamily="34" charset="-122"/>
              </a:rPr>
              <a:t>/</a:t>
            </a:r>
            <a:r>
              <a:rPr lang="zh-CN" altLang="en-US" sz="1500" dirty="0">
                <a:solidFill>
                  <a:schemeClr val="accent1"/>
                </a:solidFill>
                <a:latin typeface="微软雅黑" panose="020B0503020204020204" pitchFamily="34" charset="-122"/>
                <a:ea typeface="微软雅黑" panose="020B0503020204020204" pitchFamily="34" charset="-122"/>
              </a:rPr>
              <a:t>述职等精品</a:t>
            </a:r>
            <a:r>
              <a:rPr lang="en-US" altLang="zh-CN" sz="1500" dirty="0">
                <a:solidFill>
                  <a:schemeClr val="accent1"/>
                </a:solidFill>
                <a:latin typeface="微软雅黑" panose="020B0503020204020204" pitchFamily="34" charset="-122"/>
                <a:ea typeface="微软雅黑" panose="020B0503020204020204" pitchFamily="34" charset="-122"/>
              </a:rPr>
              <a:t>PPT</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970" y="2354709"/>
            <a:ext cx="2479015" cy="2895073"/>
          </a:xfrm>
          <a:prstGeom prst="rect">
            <a:avLst/>
          </a:prstGeom>
        </p:spPr>
      </p:pic>
      <p:pic>
        <p:nvPicPr>
          <p:cNvPr id="3" name="图片 2" descr="1"/>
          <p:cNvPicPr>
            <a:picLocks noChangeAspect="1"/>
          </p:cNvPicPr>
          <p:nvPr/>
        </p:nvPicPr>
        <p:blipFill>
          <a:blip r:embed="rId5" cstate="print"/>
          <a:srcRect r="53138"/>
          <a:stretch>
            <a:fillRect/>
          </a:stretch>
        </p:blipFill>
        <p:spPr>
          <a:xfrm>
            <a:off x="-36830" y="-20955"/>
            <a:ext cx="3488055" cy="2026285"/>
          </a:xfrm>
          <a:prstGeom prst="rect">
            <a:avLst/>
          </a:prstGeom>
        </p:spPr>
      </p:pic>
      <p:pic>
        <p:nvPicPr>
          <p:cNvPr id="5" name="图片 4" descr="2edd1b2e56b959141ccb5397e22e672c"/>
          <p:cNvPicPr>
            <a:picLocks noChangeAspect="1"/>
          </p:cNvPicPr>
          <p:nvPr/>
        </p:nvPicPr>
        <p:blipFill>
          <a:blip r:embed="rId6" cstate="print"/>
          <a:stretch>
            <a:fillRect/>
          </a:stretch>
        </p:blipFill>
        <p:spPr>
          <a:xfrm>
            <a:off x="-36195" y="1563370"/>
            <a:ext cx="3599815" cy="3599815"/>
          </a:xfrm>
          <a:prstGeom prst="rect">
            <a:avLst/>
          </a:prstGeom>
        </p:spPr>
      </p:pic>
      <p:pic>
        <p:nvPicPr>
          <p:cNvPr id="8" name="图片 7" descr="65bbe5230e7c6c922d2a62018147f277"/>
          <p:cNvPicPr>
            <a:picLocks noChangeAspect="1"/>
          </p:cNvPicPr>
          <p:nvPr/>
        </p:nvPicPr>
        <p:blipFill>
          <a:blip r:embed="rId7" cstate="print"/>
          <a:stretch>
            <a:fillRect/>
          </a:stretch>
        </p:blipFill>
        <p:spPr>
          <a:xfrm>
            <a:off x="6732270" y="-20320"/>
            <a:ext cx="2404745" cy="1572895"/>
          </a:xfrm>
          <a:prstGeom prst="rect">
            <a:avLst/>
          </a:prstGeom>
        </p:spPr>
      </p:pic>
      <p:pic>
        <p:nvPicPr>
          <p:cNvPr id="9" name="图片 8" descr="f710bc5b55c2e227594fffe34bcb5165"/>
          <p:cNvPicPr>
            <a:picLocks noChangeAspect="1"/>
          </p:cNvPicPr>
          <p:nvPr/>
        </p:nvPicPr>
        <p:blipFill>
          <a:blip r:embed="rId8" cstate="print"/>
          <a:stretch>
            <a:fillRect/>
          </a:stretch>
        </p:blipFill>
        <p:spPr>
          <a:xfrm>
            <a:off x="3851910" y="987425"/>
            <a:ext cx="1467485" cy="11423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3"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par>
                          <p:cTn id="33" fill="hold">
                            <p:stCondLst>
                              <p:cond delay="2500"/>
                            </p:stCondLst>
                            <p:childTnLst>
                              <p:par>
                                <p:cTn id="34" presetID="26" presetClass="emph" presetSubtype="0" fill="hold" nodeType="after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1000"/>
                                        <p:tgtEl>
                                          <p:spTgt spid="44"/>
                                        </p:tgtEl>
                                      </p:cBhvr>
                                    </p:animEffect>
                                  </p:childTnLst>
                                </p:cTn>
                              </p:par>
                            </p:childTnLst>
                          </p:cTn>
                        </p:par>
                        <p:par>
                          <p:cTn id="41" fill="hold">
                            <p:stCondLst>
                              <p:cond delay="4000"/>
                            </p:stCondLst>
                            <p:childTnLst>
                              <p:par>
                                <p:cTn id="42" presetID="23" presetClass="entr" presetSubtype="528" fill="hold" grpId="0" nodeType="after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ppt_x</p:attrName>
                                        </p:attrNameLst>
                                      </p:cBhvr>
                                      <p:tavLst>
                                        <p:tav tm="0">
                                          <p:val>
                                            <p:fltVal val="0.5"/>
                                          </p:val>
                                        </p:tav>
                                        <p:tav tm="100000">
                                          <p:val>
                                            <p:strVal val="#ppt_x"/>
                                          </p:val>
                                        </p:tav>
                                      </p:tavLst>
                                    </p:anim>
                                    <p:anim calcmode="lin" valueType="num">
                                      <p:cBhvr>
                                        <p:cTn id="47" dur="500" fill="hold"/>
                                        <p:tgtEl>
                                          <p:spTgt spid="47"/>
                                        </p:tgtEl>
                                        <p:attrNameLst>
                                          <p:attrName>ppt_y</p:attrName>
                                        </p:attrNameLst>
                                      </p:cBhvr>
                                      <p:tavLst>
                                        <p:tav tm="0">
                                          <p:val>
                                            <p:fltVal val="0.5"/>
                                          </p:val>
                                        </p:tav>
                                        <p:tav tm="100000">
                                          <p:val>
                                            <p:strVal val="#ppt_y"/>
                                          </p:val>
                                        </p:tav>
                                      </p:tavLst>
                                    </p:anim>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23374" y="2481046"/>
            <a:ext cx="1627582" cy="1385713"/>
            <a:chOff x="4208894" y="3762612"/>
            <a:chExt cx="1822450" cy="1551623"/>
          </a:xfrm>
        </p:grpSpPr>
        <p:sp>
          <p:nvSpPr>
            <p:cNvPr id="3" name="等腰三角形 2"/>
            <p:cNvSpPr/>
            <p:nvPr/>
          </p:nvSpPr>
          <p:spPr>
            <a:xfrm rot="10800000">
              <a:off x="4208894" y="3762612"/>
              <a:ext cx="1822450" cy="1551623"/>
            </a:xfrm>
            <a:prstGeom prst="triangle">
              <a:avLst/>
            </a:prstGeom>
            <a:solidFill>
              <a:schemeClr val="tx2"/>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TextBox 3"/>
            <p:cNvSpPr txBox="1"/>
            <p:nvPr/>
          </p:nvSpPr>
          <p:spPr>
            <a:xfrm>
              <a:off x="4711452" y="3969357"/>
              <a:ext cx="824027" cy="654790"/>
            </a:xfrm>
            <a:prstGeom prst="rect">
              <a:avLst/>
            </a:prstGeom>
          </p:spPr>
          <p:txBody>
            <a:bodyPr wrap="square" rtlCol="0">
              <a:spAutoFit/>
            </a:bodyPr>
            <a:lstStyle/>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标题</a:t>
              </a:r>
              <a:endParaRPr lang="en-US" altLang="zh-CN" sz="1600" kern="0" dirty="0">
                <a:solidFill>
                  <a:srgbClr val="F8F8F8"/>
                </a:solidFill>
                <a:latin typeface="微软雅黑" panose="020B0503020204020204" pitchFamily="34" charset="-122"/>
                <a:ea typeface="微软雅黑" panose="020B0503020204020204" pitchFamily="34" charset="-122"/>
              </a:endParaRPr>
            </a:p>
            <a:p>
              <a:pPr algn="ctr">
                <a:defRPr/>
              </a:pPr>
              <a:r>
                <a:rPr lang="zh-CN" altLang="en-US" sz="1600"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4644008" y="2583822"/>
            <a:ext cx="1576321" cy="1340149"/>
            <a:chOff x="5237842" y="4004098"/>
            <a:chExt cx="1765052" cy="1500603"/>
          </a:xfrm>
        </p:grpSpPr>
        <p:sp>
          <p:nvSpPr>
            <p:cNvPr id="6"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bg2"/>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TextBox 6"/>
            <p:cNvSpPr txBox="1"/>
            <p:nvPr/>
          </p:nvSpPr>
          <p:spPr>
            <a:xfrm>
              <a:off x="5997759" y="4958700"/>
              <a:ext cx="666278" cy="379089"/>
            </a:xfrm>
            <a:prstGeom prst="rect">
              <a:avLst/>
            </a:prstGeom>
            <a:noFill/>
          </p:spPr>
          <p:txBody>
            <a:bodyPr wrap="none" rtlCol="0">
              <a:spAutoFit/>
            </a:bodyPr>
            <a:lstStyle/>
            <a:p>
              <a:pPr algn="ctr">
                <a:defRPr/>
              </a:pPr>
              <a:r>
                <a:rPr lang="zh-CN" altLang="en-US" sz="1600" kern="0" dirty="0">
                  <a:solidFill>
                    <a:schemeClr val="accent2"/>
                  </a:solidFill>
                  <a:latin typeface="微软雅黑" panose="020B0503020204020204" pitchFamily="34" charset="-122"/>
                  <a:ea typeface="微软雅黑" panose="020B0503020204020204" pitchFamily="34" charset="-122"/>
                </a:rPr>
                <a:t>标题</a:t>
              </a:r>
            </a:p>
          </p:txBody>
        </p:sp>
      </p:grpSp>
      <p:grpSp>
        <p:nvGrpSpPr>
          <p:cNvPr id="8" name="组合 7"/>
          <p:cNvGrpSpPr/>
          <p:nvPr/>
        </p:nvGrpSpPr>
        <p:grpSpPr>
          <a:xfrm>
            <a:off x="3658544" y="972233"/>
            <a:ext cx="1604674" cy="1311991"/>
            <a:chOff x="4244067" y="2343574"/>
            <a:chExt cx="1796802" cy="1469072"/>
          </a:xfrm>
        </p:grpSpPr>
        <p:sp>
          <p:nvSpPr>
            <p:cNvPr id="9"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bg1"/>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TextBox 9"/>
            <p:cNvSpPr txBox="1"/>
            <p:nvPr/>
          </p:nvSpPr>
          <p:spPr>
            <a:xfrm>
              <a:off x="4801423" y="3047006"/>
              <a:ext cx="666279" cy="379088"/>
            </a:xfrm>
            <a:prstGeom prst="rect">
              <a:avLst/>
            </a:prstGeom>
            <a:noFill/>
          </p:spPr>
          <p:txBody>
            <a:bodyPr wrap="none" rtlCol="0">
              <a:spAutoFit/>
            </a:bodyPr>
            <a:lstStyle/>
            <a:p>
              <a:pPr algn="ctr">
                <a:defRPr/>
              </a:pPr>
              <a:r>
                <a:rPr lang="zh-CN" altLang="en-US" sz="1600" kern="0" dirty="0">
                  <a:solidFill>
                    <a:schemeClr val="accent2"/>
                  </a:solidFill>
                  <a:latin typeface="微软雅黑" panose="020B0503020204020204" pitchFamily="34" charset="-122"/>
                  <a:ea typeface="微软雅黑" panose="020B0503020204020204" pitchFamily="34" charset="-122"/>
                </a:rPr>
                <a:t>标题</a:t>
              </a:r>
            </a:p>
          </p:txBody>
        </p:sp>
      </p:grpSp>
      <p:grpSp>
        <p:nvGrpSpPr>
          <p:cNvPr id="11" name="组合 10"/>
          <p:cNvGrpSpPr/>
          <p:nvPr/>
        </p:nvGrpSpPr>
        <p:grpSpPr>
          <a:xfrm>
            <a:off x="2690171" y="2583822"/>
            <a:ext cx="1576321" cy="1340149"/>
            <a:chOff x="3275692" y="4004098"/>
            <a:chExt cx="1765052" cy="1500603"/>
          </a:xfrm>
        </p:grpSpPr>
        <p:sp>
          <p:nvSpPr>
            <p:cNvPr id="12"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1"/>
            </a:solidFill>
            <a:ln w="3175" cap="flat" cmpd="sng" algn="ctr">
              <a:noFill/>
              <a:prstDash val="solid"/>
            </a:ln>
            <a:effectLst/>
          </p:spPr>
          <p:txBody>
            <a:bodyPr anchor="ctr"/>
            <a:lstStyle/>
            <a:p>
              <a:pPr algn="ctr">
                <a:defRPr/>
              </a:pPr>
              <a:endParaRPr lang="zh-CN" altLang="en-US" sz="1600"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TextBox 12"/>
            <p:cNvSpPr txBox="1"/>
            <p:nvPr/>
          </p:nvSpPr>
          <p:spPr>
            <a:xfrm>
              <a:off x="3622960" y="4936591"/>
              <a:ext cx="666278" cy="379089"/>
            </a:xfrm>
            <a:prstGeom prst="rect">
              <a:avLst/>
            </a:prstGeom>
            <a:noFill/>
          </p:spPr>
          <p:txBody>
            <a:bodyPr wrap="none" rtlCol="0">
              <a:spAutoFit/>
            </a:bodyPr>
            <a:lstStyle/>
            <a:p>
              <a:pPr algn="ctr">
                <a:defRPr/>
              </a:pPr>
              <a:r>
                <a:rPr lang="zh-CN" altLang="en-US" sz="1600" kern="0" dirty="0">
                  <a:solidFill>
                    <a:schemeClr val="accent2"/>
                  </a:solidFill>
                  <a:latin typeface="微软雅黑" panose="020B0503020204020204" pitchFamily="34" charset="-122"/>
                  <a:ea typeface="微软雅黑" panose="020B0503020204020204" pitchFamily="34" charset="-122"/>
                </a:rPr>
                <a:t>标题</a:t>
              </a:r>
            </a:p>
          </p:txBody>
        </p:sp>
      </p:grpSp>
      <p:grpSp>
        <p:nvGrpSpPr>
          <p:cNvPr id="14" name="组合 13"/>
          <p:cNvGrpSpPr/>
          <p:nvPr/>
        </p:nvGrpSpPr>
        <p:grpSpPr>
          <a:xfrm>
            <a:off x="5076056" y="1253037"/>
            <a:ext cx="2548069" cy="808260"/>
            <a:chOff x="5740568" y="2797139"/>
            <a:chExt cx="2548069" cy="808260"/>
          </a:xfrm>
        </p:grpSpPr>
        <p:grpSp>
          <p:nvGrpSpPr>
            <p:cNvPr id="15" name="组合 44"/>
            <p:cNvGrpSpPr/>
            <p:nvPr/>
          </p:nvGrpSpPr>
          <p:grpSpPr bwMode="auto">
            <a:xfrm flipH="1">
              <a:off x="6042252" y="3141849"/>
              <a:ext cx="2184400" cy="400110"/>
              <a:chOff x="-362770" y="3102960"/>
              <a:chExt cx="2183514" cy="400110"/>
            </a:xfrm>
          </p:grpSpPr>
          <p:sp>
            <p:nvSpPr>
              <p:cNvPr id="18"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16" name="TextBox 11"/>
            <p:cNvSpPr txBox="1">
              <a:spLocks noChangeArrowheads="1"/>
            </p:cNvSpPr>
            <p:nvPr/>
          </p:nvSpPr>
          <p:spPr bwMode="auto">
            <a:xfrm flipH="1">
              <a:off x="6028600" y="279713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solidFill>
                  <a:latin typeface="微软雅黑" panose="020B0503020204020204" pitchFamily="34" charset="-122"/>
                  <a:ea typeface="微软雅黑" panose="020B0503020204020204" pitchFamily="34" charset="-122"/>
                </a:rPr>
                <a:t>标题文字</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H="1">
              <a:off x="5740568" y="3605399"/>
              <a:ext cx="2548069" cy="0"/>
            </a:xfrm>
            <a:prstGeom prst="line">
              <a:avLst/>
            </a:prstGeom>
            <a:noFill/>
            <a:ln w="12700" cap="flat" cmpd="sng" algn="ctr">
              <a:solidFill>
                <a:schemeClr val="bg1"/>
              </a:solidFill>
              <a:prstDash val="sysDot"/>
              <a:headEnd type="oval"/>
              <a:tailEnd type="oval"/>
            </a:ln>
            <a:effectLst/>
          </p:spPr>
        </p:cxnSp>
      </p:grpSp>
      <p:grpSp>
        <p:nvGrpSpPr>
          <p:cNvPr id="20" name="组合 19"/>
          <p:cNvGrpSpPr/>
          <p:nvPr/>
        </p:nvGrpSpPr>
        <p:grpSpPr>
          <a:xfrm>
            <a:off x="641496" y="2449726"/>
            <a:ext cx="2639983" cy="794243"/>
            <a:chOff x="821899" y="3802559"/>
            <a:chExt cx="2639983" cy="794243"/>
          </a:xfrm>
        </p:grpSpPr>
        <p:grpSp>
          <p:nvGrpSpPr>
            <p:cNvPr id="21" name="组合 44"/>
            <p:cNvGrpSpPr/>
            <p:nvPr/>
          </p:nvGrpSpPr>
          <p:grpSpPr bwMode="auto">
            <a:xfrm flipH="1">
              <a:off x="821899" y="4133252"/>
              <a:ext cx="2184400" cy="400110"/>
              <a:chOff x="-362770" y="3102960"/>
              <a:chExt cx="2183514" cy="400110"/>
            </a:xfrm>
          </p:grpSpPr>
          <p:sp>
            <p:nvSpPr>
              <p:cNvPr id="24"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22" name="TextBox 11"/>
            <p:cNvSpPr txBox="1">
              <a:spLocks noChangeArrowheads="1"/>
            </p:cNvSpPr>
            <p:nvPr/>
          </p:nvSpPr>
          <p:spPr bwMode="auto">
            <a:xfrm flipH="1">
              <a:off x="844254" y="380255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latin typeface="微软雅黑" panose="020B0503020204020204" pitchFamily="34" charset="-122"/>
                  <a:ea typeface="微软雅黑" panose="020B0503020204020204" pitchFamily="34" charset="-122"/>
                </a:rPr>
                <a:t>标题文字</a:t>
              </a:r>
              <a:endParaRPr lang="en-US" altLang="zh-CN" sz="1600" kern="0"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26" name="组合 25"/>
          <p:cNvGrpSpPr/>
          <p:nvPr/>
        </p:nvGrpSpPr>
        <p:grpSpPr>
          <a:xfrm>
            <a:off x="6003847" y="2912551"/>
            <a:ext cx="2572375" cy="784440"/>
            <a:chOff x="5654277" y="2820959"/>
            <a:chExt cx="2572375" cy="784440"/>
          </a:xfrm>
        </p:grpSpPr>
        <p:grpSp>
          <p:nvGrpSpPr>
            <p:cNvPr id="27" name="组合 44"/>
            <p:cNvGrpSpPr/>
            <p:nvPr/>
          </p:nvGrpSpPr>
          <p:grpSpPr bwMode="auto">
            <a:xfrm flipH="1">
              <a:off x="6042252" y="3141849"/>
              <a:ext cx="2184400" cy="400110"/>
              <a:chOff x="-362770" y="3102960"/>
              <a:chExt cx="2183514" cy="400110"/>
            </a:xfrm>
          </p:grpSpPr>
          <p:sp>
            <p:nvSpPr>
              <p:cNvPr id="30"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31"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28" name="TextBox 11"/>
            <p:cNvSpPr txBox="1">
              <a:spLocks noChangeArrowheads="1"/>
            </p:cNvSpPr>
            <p:nvPr/>
          </p:nvSpPr>
          <p:spPr bwMode="auto">
            <a:xfrm flipH="1">
              <a:off x="6014317" y="282095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2"/>
                  </a:solidFill>
                  <a:latin typeface="微软雅黑" panose="020B0503020204020204" pitchFamily="34" charset="-122"/>
                  <a:ea typeface="微软雅黑" panose="020B0503020204020204" pitchFamily="34" charset="-122"/>
                </a:rPr>
                <a:t>标题文字</a:t>
              </a:r>
              <a:endParaRPr lang="en-US" altLang="zh-CN" sz="1600" kern="0" dirty="0">
                <a:solidFill>
                  <a:schemeClr val="bg2"/>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H="1">
              <a:off x="5654277" y="3605399"/>
              <a:ext cx="2548069" cy="0"/>
            </a:xfrm>
            <a:prstGeom prst="line">
              <a:avLst/>
            </a:prstGeom>
            <a:noFill/>
            <a:ln w="12700" cap="flat" cmpd="sng" algn="ctr">
              <a:solidFill>
                <a:schemeClr val="bg2"/>
              </a:solidFill>
              <a:prstDash val="sysDot"/>
              <a:headEnd type="oval"/>
              <a:tailEnd type="oval"/>
            </a:ln>
            <a:effectLst/>
          </p:spPr>
        </p:cxn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49" presetClass="path" presetSubtype="0" accel="50000" decel="50000" fill="hold" nodeType="withEffect">
                                  <p:stCondLst>
                                    <p:cond delay="0"/>
                                  </p:stCondLst>
                                  <p:childTnLst>
                                    <p:animMotion origin="layout" path="M 0.00031 0.00023 L -0.09464 -0.04669 " pathEditMode="relative" rAng="0" ptsTypes="AA">
                                      <p:cBhvr>
                                        <p:cTn id="21" dur="1000" spd="-100000" fill="hold"/>
                                        <p:tgtEl>
                                          <p:spTgt spid="5"/>
                                        </p:tgtEl>
                                        <p:attrNameLst>
                                          <p:attrName>ppt_x</p:attrName>
                                          <p:attrName>ppt_y</p:attrName>
                                        </p:attrNameLst>
                                      </p:cBhvr>
                                      <p:rCtr x="-4755" y="-2358"/>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49" presetClass="path" presetSubtype="0" accel="50000" decel="50000" fill="hold" nodeType="withEffect">
                                  <p:stCondLst>
                                    <p:cond delay="0"/>
                                  </p:stCondLst>
                                  <p:childTnLst>
                                    <p:animMotion origin="layout" path="M 0.00061 0.00046 L 0.09618 -0.04669 " pathEditMode="relative" rAng="0" ptsTypes="AA">
                                      <p:cBhvr>
                                        <p:cTn id="28" dur="1000" spd="-100000" fill="hold"/>
                                        <p:tgtEl>
                                          <p:spTgt spid="11"/>
                                        </p:tgtEl>
                                        <p:attrNameLst>
                                          <p:attrName>ppt_x</p:attrName>
                                          <p:attrName>ppt_y</p:attrName>
                                        </p:attrNameLst>
                                      </p:cBhvr>
                                      <p:rCtr x="4771" y="-2358"/>
                                    </p:animMotion>
                                  </p:childTnLst>
                                </p:cTn>
                              </p:par>
                            </p:childTnLst>
                          </p:cTn>
                        </p:par>
                        <p:par>
                          <p:cTn id="29" fill="hold">
                            <p:stCondLst>
                              <p:cond delay="1000"/>
                            </p:stCondLst>
                            <p:childTnLst>
                              <p:par>
                                <p:cTn id="30" presetID="12" presetClass="entr" presetSubtype="2"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lide(fromRight)">
                                      <p:cBhvr>
                                        <p:cTn id="32" dur="1000"/>
                                        <p:tgtEl>
                                          <p:spTgt spid="14"/>
                                        </p:tgtEl>
                                      </p:cBhvr>
                                    </p:animEffect>
                                  </p:childTnLst>
                                </p:cTn>
                              </p:par>
                              <p:par>
                                <p:cTn id="33" presetID="1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slide(fromLeft)">
                                      <p:cBhvr>
                                        <p:cTn id="35" dur="1000"/>
                                        <p:tgtEl>
                                          <p:spTgt spid="20"/>
                                        </p:tgtEl>
                                      </p:cBhvr>
                                    </p:animEffect>
                                  </p:childTnLst>
                                </p:cTn>
                              </p:par>
                            </p:childTnLst>
                          </p:cTn>
                        </p:par>
                        <p:par>
                          <p:cTn id="36" fill="hold">
                            <p:stCondLst>
                              <p:cond delay="2000"/>
                            </p:stCondLst>
                            <p:childTnLst>
                              <p:par>
                                <p:cTn id="37" presetID="1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slide(fromRigh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7594" y="1307379"/>
            <a:ext cx="5432685" cy="2961458"/>
            <a:chOff x="417594" y="1307379"/>
            <a:chExt cx="5432685"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008157" y="3020617"/>
                <a:ext cx="739230" cy="523220"/>
              </a:xfrm>
              <a:prstGeom prst="rect">
                <a:avLst/>
              </a:prstGeom>
              <a:noFill/>
              <a:ln>
                <a:noFill/>
              </a:ln>
            </p:spPr>
            <p:txBody>
              <a:bodyPr wrap="square"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endParaRPr>
              </a:p>
              <a:p>
                <a:pPr algn="ctr"/>
                <a:r>
                  <a:rPr lang="zh-CN" altLang="en-US" sz="1600" dirty="0">
                    <a:solidFill>
                      <a:schemeClr val="accent2"/>
                    </a:solidFill>
                    <a:latin typeface="微软雅黑" panose="020B0503020204020204" pitchFamily="34" charset="-122"/>
                    <a:ea typeface="微软雅黑" panose="020B0503020204020204" pitchFamily="34" charset="-122"/>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021853" y="3001038"/>
                <a:ext cx="739230" cy="591350"/>
              </a:xfrm>
              <a:prstGeom prst="rect">
                <a:avLst/>
              </a:prstGeom>
              <a:noFill/>
              <a:ln>
                <a:noFill/>
              </a:ln>
            </p:spPr>
            <p:txBody>
              <a:bodyPr wrap="square"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01</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02</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03</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04</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dirty="0">
                  <a:solidFill>
                    <a:srgbClr val="FFFFFF"/>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021853" y="2989776"/>
                <a:ext cx="739230" cy="591350"/>
              </a:xfrm>
              <a:prstGeom prst="rect">
                <a:avLst/>
              </a:prstGeom>
              <a:noFill/>
              <a:ln>
                <a:noFill/>
              </a:ln>
            </p:spPr>
            <p:txBody>
              <a:bodyPr wrap="square" rtlCol="0">
                <a:spAutoFit/>
              </a:bodyPr>
              <a:lstStyle/>
              <a:p>
                <a:pPr algn="ctr"/>
                <a:r>
                  <a:rPr lang="en-US" altLang="zh-CN" sz="2000" dirty="0">
                    <a:solidFill>
                      <a:schemeClr val="accent2"/>
                    </a:solidFill>
                    <a:latin typeface="微软雅黑" panose="020B0503020204020204" pitchFamily="34" charset="-122"/>
                    <a:ea typeface="微软雅黑" panose="020B0503020204020204" pitchFamily="34" charset="-122"/>
                  </a:rPr>
                  <a:t>05</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1730870" y="1401616"/>
              <a:ext cx="1005403" cy="338554"/>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p>
          </p:txBody>
        </p:sp>
        <p:sp>
          <p:nvSpPr>
            <p:cNvPr id="11" name="TextBox 10"/>
            <p:cNvSpPr txBox="1"/>
            <p:nvPr/>
          </p:nvSpPr>
          <p:spPr>
            <a:xfrm>
              <a:off x="4844876" y="2418122"/>
              <a:ext cx="1005403"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标题文字</a:t>
              </a:r>
            </a:p>
          </p:txBody>
        </p:sp>
        <p:sp>
          <p:nvSpPr>
            <p:cNvPr id="12" name="TextBox 11"/>
            <p:cNvSpPr txBox="1"/>
            <p:nvPr/>
          </p:nvSpPr>
          <p:spPr>
            <a:xfrm>
              <a:off x="4338218" y="3920187"/>
              <a:ext cx="1005403" cy="338554"/>
            </a:xfrm>
            <a:prstGeom prst="rect">
              <a:avLst/>
            </a:prstGeom>
            <a:noFill/>
          </p:spPr>
          <p:txBody>
            <a:bodyPr wrap="none" rtlCol="0">
              <a:spAutoFit/>
            </a:bodyPr>
            <a:lstStyle/>
            <a:p>
              <a:r>
                <a:rPr lang="zh-CN" altLang="en-US" sz="1600" dirty="0">
                  <a:solidFill>
                    <a:schemeClr val="bg2"/>
                  </a:solidFill>
                  <a:latin typeface="微软雅黑" panose="020B0503020204020204" pitchFamily="34" charset="-122"/>
                  <a:ea typeface="微软雅黑" panose="020B0503020204020204" pitchFamily="34" charset="-122"/>
                </a:rPr>
                <a:t>标题文字</a:t>
              </a:r>
            </a:p>
          </p:txBody>
        </p:sp>
        <p:sp>
          <p:nvSpPr>
            <p:cNvPr id="13" name="TextBox 12"/>
            <p:cNvSpPr txBox="1"/>
            <p:nvPr/>
          </p:nvSpPr>
          <p:spPr>
            <a:xfrm>
              <a:off x="417594" y="2451600"/>
              <a:ext cx="1066318" cy="338554"/>
            </a:xfrm>
            <a:prstGeom prst="rect">
              <a:avLst/>
            </a:prstGeom>
            <a:noFill/>
          </p:spPr>
          <p:txBody>
            <a:bodyPr wrap="none"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 </a:t>
              </a:r>
            </a:p>
          </p:txBody>
        </p:sp>
        <p:sp>
          <p:nvSpPr>
            <p:cNvPr id="14" name="TextBox 13"/>
            <p:cNvSpPr txBox="1"/>
            <p:nvPr/>
          </p:nvSpPr>
          <p:spPr>
            <a:xfrm>
              <a:off x="958582" y="3870314"/>
              <a:ext cx="1005403" cy="338554"/>
            </a:xfrm>
            <a:prstGeom prst="rect">
              <a:avLst/>
            </a:prstGeom>
            <a:noFill/>
          </p:spPr>
          <p:txBody>
            <a:bodyPr wrap="none"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p>
          </p:txBody>
        </p:sp>
      </p:grpSp>
      <p:grpSp>
        <p:nvGrpSpPr>
          <p:cNvPr id="27" name="组合 26"/>
          <p:cNvGrpSpPr/>
          <p:nvPr/>
        </p:nvGrpSpPr>
        <p:grpSpPr>
          <a:xfrm>
            <a:off x="6168080" y="1692845"/>
            <a:ext cx="1052212" cy="343167"/>
            <a:chOff x="4516579" y="722741"/>
            <a:chExt cx="1052212" cy="343167"/>
          </a:xfrm>
        </p:grpSpPr>
        <p:sp>
          <p:nvSpPr>
            <p:cNvPr id="28" name="圆角矩形 27"/>
            <p:cNvSpPr/>
            <p:nvPr/>
          </p:nvSpPr>
          <p:spPr>
            <a:xfrm>
              <a:off x="4516579" y="746402"/>
              <a:ext cx="1052212" cy="319506"/>
            </a:xfrm>
            <a:prstGeom prst="roundRect">
              <a:avLst/>
            </a:prstGeom>
            <a:solidFill>
              <a:schemeClr val="bg1"/>
            </a:solidFill>
            <a:ln w="25400" cap="flat" cmpd="sng" algn="ctr">
              <a:noFill/>
              <a:prstDash val="solid"/>
            </a:ln>
            <a:effectLst/>
          </p:spPr>
          <p:txBody>
            <a:bodyPr anchor="ctr"/>
            <a:lstStyle/>
            <a:p>
              <a:pPr algn="ctr" fontAlgn="base">
                <a:spcBef>
                  <a:spcPct val="0"/>
                </a:spcBef>
                <a:spcAft>
                  <a:spcPct val="0"/>
                </a:spcAft>
              </a:pPr>
              <a:endParaRPr lang="zh-CN" altLang="en-US" kern="0" dirty="0">
                <a:solidFill>
                  <a:srgbClr val="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4516579" y="722741"/>
              <a:ext cx="1005404" cy="338554"/>
            </a:xfrm>
            <a:prstGeom prst="rect">
              <a:avLst/>
            </a:prstGeom>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grpSp>
      <p:sp>
        <p:nvSpPr>
          <p:cNvPr id="30" name="矩形 29"/>
          <p:cNvSpPr/>
          <p:nvPr/>
        </p:nvSpPr>
        <p:spPr>
          <a:xfrm>
            <a:off x="6084168" y="2225208"/>
            <a:ext cx="2544832" cy="2125980"/>
          </a:xfrm>
          <a:prstGeom prst="rect">
            <a:avLst/>
          </a:prstGeom>
        </p:spPr>
        <p:txBody>
          <a:bodyPr wrap="square" lIns="68580" tIns="34290" rIns="68580" bIns="34290">
            <a:spAutoFit/>
          </a:bodyPr>
          <a:lstStyle/>
          <a:p>
            <a:pPr>
              <a:lnSpc>
                <a:spcPct val="150000"/>
              </a:lnSpc>
              <a:defRPr/>
            </a:pPr>
            <a:r>
              <a:rPr lang="zh-CN" altLang="en-US"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049047" y="1707654"/>
            <a:ext cx="2933065" cy="1097280"/>
          </a:xfrm>
          <a:prstGeom prst="rect">
            <a:avLst/>
          </a:prstGeom>
          <a:noFill/>
        </p:spPr>
        <p:txBody>
          <a:bodyPr wrap="none" rtlCol="0">
            <a:spAutoFit/>
          </a:bodyPr>
          <a:lstStyle/>
          <a:p>
            <a:pPr marL="0" lvl="1"/>
            <a:r>
              <a:rPr lang="zh-CN" altLang="en-US" sz="1400" b="1" dirty="0">
                <a:solidFill>
                  <a:schemeClr val="accent1"/>
                </a:solidFill>
                <a:latin typeface="+mj-ea"/>
                <a:ea typeface="+mj-ea"/>
              </a:rPr>
              <a:t> </a:t>
            </a:r>
            <a:r>
              <a:rPr lang="zh-CN" altLang="en-US" sz="2800" b="1" dirty="0">
                <a:solidFill>
                  <a:schemeClr val="accent1"/>
                </a:solidFill>
                <a:latin typeface="+mj-ea"/>
                <a:ea typeface="+mj-ea"/>
              </a:rPr>
              <a:t>第二部分</a:t>
            </a:r>
            <a:endParaRPr lang="en-US" altLang="zh-CN" sz="2800" b="1" dirty="0">
              <a:solidFill>
                <a:schemeClr val="accent1"/>
              </a:solidFill>
              <a:latin typeface="+mj-ea"/>
              <a:ea typeface="+mj-ea"/>
            </a:endParaRPr>
          </a:p>
          <a:p>
            <a:pPr marL="0" lvl="1" algn="ctr"/>
            <a:r>
              <a:rPr lang="zh-CN" altLang="en-US" sz="3600" b="1" dirty="0">
                <a:solidFill>
                  <a:schemeClr val="bg1"/>
                </a:solidFill>
                <a:latin typeface="+mj-ea"/>
                <a:ea typeface="+mj-ea"/>
              </a:rPr>
              <a:t>工作完成情况</a:t>
            </a:r>
            <a:endParaRPr lang="en-US" altLang="zh-CN" sz="3600" b="1" dirty="0">
              <a:solidFill>
                <a:schemeClr val="bg1"/>
              </a:solidFill>
              <a:latin typeface="+mj-ea"/>
              <a:ea typeface="+mj-ea"/>
            </a:endParaRPr>
          </a:p>
        </p:txBody>
      </p:sp>
      <p:cxnSp>
        <p:nvCxnSpPr>
          <p:cNvPr id="16" name="直接连接符 15"/>
          <p:cNvCxnSpPr/>
          <p:nvPr/>
        </p:nvCxnSpPr>
        <p:spPr>
          <a:xfrm flipV="1">
            <a:off x="3833021"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5021" y="3229730"/>
            <a:ext cx="902846" cy="26098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02</a:t>
            </a:r>
            <a:endParaRPr lang="zh-CN" altLang="en-US" sz="1600" dirty="0">
              <a:solidFill>
                <a:srgbClr val="080808"/>
              </a:solidFill>
              <a:latin typeface="+mj-ea"/>
              <a:ea typeface="+mj-ea"/>
            </a:endParaRPr>
          </a:p>
        </p:txBody>
      </p:sp>
      <p:grpSp>
        <p:nvGrpSpPr>
          <p:cNvPr id="18" name="组合 17"/>
          <p:cNvGrpSpPr/>
          <p:nvPr/>
        </p:nvGrpSpPr>
        <p:grpSpPr>
          <a:xfrm>
            <a:off x="2320853" y="1707656"/>
            <a:ext cx="1197175" cy="1197175"/>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1" name="TextBox 20"/>
          <p:cNvSpPr txBox="1"/>
          <p:nvPr/>
        </p:nvSpPr>
        <p:spPr>
          <a:xfrm>
            <a:off x="4145717"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2" name="TextBox 21"/>
          <p:cNvSpPr txBox="1"/>
          <p:nvPr/>
        </p:nvSpPr>
        <p:spPr>
          <a:xfrm>
            <a:off x="5198388" y="2787774"/>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3" name="TextBox 22"/>
          <p:cNvSpPr txBox="1"/>
          <p:nvPr/>
        </p:nvSpPr>
        <p:spPr>
          <a:xfrm>
            <a:off x="6208414"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4" name="TextBox 23"/>
          <p:cNvSpPr txBox="1"/>
          <p:nvPr/>
        </p:nvSpPr>
        <p:spPr>
          <a:xfrm>
            <a:off x="4145717"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5" name="TextBox 24"/>
          <p:cNvSpPr txBox="1"/>
          <p:nvPr/>
        </p:nvSpPr>
        <p:spPr>
          <a:xfrm>
            <a:off x="5198389"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6208028"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7" name="TextBox 13"/>
          <p:cNvSpPr txBox="1"/>
          <p:nvPr/>
        </p:nvSpPr>
        <p:spPr>
          <a:xfrm>
            <a:off x="2541463" y="1921522"/>
            <a:ext cx="902846" cy="815975"/>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02</a:t>
            </a:r>
            <a:endParaRPr lang="zh-CN" altLang="en-US" sz="5000" b="1" dirty="0">
              <a:solidFill>
                <a:schemeClr val="accent2"/>
              </a:solidFill>
              <a:latin typeface="+mj-ea"/>
              <a:ea typeface="+mj-ea"/>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188" y="803187"/>
            <a:ext cx="7535050" cy="3952176"/>
            <a:chOff x="611188" y="803187"/>
            <a:chExt cx="7535050" cy="3952176"/>
          </a:xfrm>
        </p:grpSpPr>
        <p:sp>
          <p:nvSpPr>
            <p:cNvPr id="3"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bg1"/>
            </a:solidFill>
            <a:ln>
              <a:noFill/>
            </a:ln>
          </p:spPr>
          <p:txBody>
            <a:bodyPr/>
            <a:lstStyle/>
            <a:p>
              <a:endParaRPr lang="zh-CN" altLang="en-US" sz="1600">
                <a:solidFill>
                  <a:srgbClr val="080808"/>
                </a:solidFill>
              </a:endParaRPr>
            </a:p>
          </p:txBody>
        </p:sp>
        <p:sp>
          <p:nvSpPr>
            <p:cNvPr id="4"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2"/>
            </a:solidFill>
            <a:ln>
              <a:noFill/>
            </a:ln>
          </p:spPr>
          <p:txBody>
            <a:bodyPr/>
            <a:lstStyle/>
            <a:p>
              <a:endParaRPr lang="zh-CN" altLang="en-US" sz="1600">
                <a:solidFill>
                  <a:srgbClr val="080808"/>
                </a:solidFill>
              </a:endParaRPr>
            </a:p>
          </p:txBody>
        </p:sp>
        <p:sp>
          <p:nvSpPr>
            <p:cNvPr id="5"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6"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p:spPr>
          <p:txBody>
            <a:bodyPr/>
            <a:lstStyle/>
            <a:p>
              <a:endParaRPr lang="zh-CN" altLang="en-US" sz="1600">
                <a:solidFill>
                  <a:srgbClr val="080808"/>
                </a:solidFill>
              </a:endParaRPr>
            </a:p>
          </p:txBody>
        </p:sp>
        <p:sp>
          <p:nvSpPr>
            <p:cNvPr id="7"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solidFill>
            <a:ln>
              <a:noFill/>
            </a:ln>
          </p:spPr>
          <p:txBody>
            <a:bodyPr/>
            <a:lstStyle/>
            <a:p>
              <a:endParaRPr lang="zh-CN" altLang="en-US" sz="1600">
                <a:solidFill>
                  <a:srgbClr val="080808"/>
                </a:solidFill>
              </a:endParaRPr>
            </a:p>
          </p:txBody>
        </p:sp>
        <p:sp>
          <p:nvSpPr>
            <p:cNvPr id="8" name="TextBox 7"/>
            <p:cNvSpPr txBox="1"/>
            <p:nvPr/>
          </p:nvSpPr>
          <p:spPr bwMode="auto">
            <a:xfrm>
              <a:off x="6156176" y="113159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dirty="0">
                  <a:solidFill>
                    <a:schemeClr val="tx1"/>
                  </a:solidFill>
                </a:rPr>
                <a:t>添加标题</a:t>
              </a:r>
            </a:p>
          </p:txBody>
        </p:sp>
        <p:sp>
          <p:nvSpPr>
            <p:cNvPr id="9" name="矩形 1"/>
            <p:cNvSpPr>
              <a:spLocks noChangeArrowheads="1"/>
            </p:cNvSpPr>
            <p:nvPr/>
          </p:nvSpPr>
          <p:spPr bwMode="auto">
            <a:xfrm>
              <a:off x="6164187" y="1431659"/>
              <a:ext cx="1973962"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10" name="TextBox 9"/>
            <p:cNvSpPr txBox="1"/>
            <p:nvPr/>
          </p:nvSpPr>
          <p:spPr bwMode="auto">
            <a:xfrm>
              <a:off x="1684516" y="224981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2"/>
                  </a:solidFill>
                </a:rPr>
                <a:t>添加标题</a:t>
              </a:r>
            </a:p>
          </p:txBody>
        </p:sp>
        <p:sp>
          <p:nvSpPr>
            <p:cNvPr id="11" name="矩形 1"/>
            <p:cNvSpPr>
              <a:spLocks noChangeArrowheads="1"/>
            </p:cNvSpPr>
            <p:nvPr/>
          </p:nvSpPr>
          <p:spPr bwMode="auto">
            <a:xfrm>
              <a:off x="611188" y="2568189"/>
              <a:ext cx="2222950"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12" name="TextBox 11"/>
            <p:cNvSpPr txBox="1"/>
            <p:nvPr/>
          </p:nvSpPr>
          <p:spPr bwMode="auto">
            <a:xfrm>
              <a:off x="6164265" y="322950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2"/>
                  </a:solidFill>
                </a:rPr>
                <a:t>添加标题</a:t>
              </a:r>
            </a:p>
          </p:txBody>
        </p:sp>
        <p:sp>
          <p:nvSpPr>
            <p:cNvPr id="13" name="矩形 1"/>
            <p:cNvSpPr>
              <a:spLocks noChangeArrowheads="1"/>
            </p:cNvSpPr>
            <p:nvPr/>
          </p:nvSpPr>
          <p:spPr bwMode="auto">
            <a:xfrm>
              <a:off x="6172276" y="3529569"/>
              <a:ext cx="1973962"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p>
          </p:txBody>
        </p:sp>
        <p:sp>
          <p:nvSpPr>
            <p:cNvPr id="14" name="椭圆 13"/>
            <p:cNvSpPr/>
            <p:nvPr/>
          </p:nvSpPr>
          <p:spPr>
            <a:xfrm>
              <a:off x="5590452" y="3300820"/>
              <a:ext cx="536130" cy="536130"/>
            </a:xfrm>
            <a:prstGeom prst="ellipse">
              <a:avLst/>
            </a:prstGeom>
            <a:solidFill>
              <a:schemeClr val="tx2"/>
            </a:solidFill>
            <a:ln>
              <a:solidFill>
                <a:schemeClr val="tx2"/>
              </a:solidFill>
            </a:ln>
          </p:spPr>
          <p:txBody>
            <a:bodyPr/>
            <a:lstStyle/>
            <a:p>
              <a:endParaRPr lang="zh-CN" altLang="en-US" sz="1600">
                <a:solidFill>
                  <a:srgbClr val="080808"/>
                </a:solidFill>
              </a:endParaRPr>
            </a:p>
          </p:txBody>
        </p:sp>
        <p:sp>
          <p:nvSpPr>
            <p:cNvPr id="15" name="椭圆 14"/>
            <p:cNvSpPr/>
            <p:nvPr/>
          </p:nvSpPr>
          <p:spPr>
            <a:xfrm>
              <a:off x="5590452" y="1230720"/>
              <a:ext cx="536130" cy="536130"/>
            </a:xfrm>
            <a:prstGeom prst="ellipse">
              <a:avLst/>
            </a:prstGeom>
            <a:solidFill>
              <a:schemeClr val="tx1"/>
            </a:solidFill>
            <a:ln>
              <a:noFill/>
            </a:ln>
          </p:spPr>
          <p:txBody>
            <a:bodyPr/>
            <a:lstStyle/>
            <a:p>
              <a:endParaRPr lang="zh-CN" altLang="en-US" sz="1600">
                <a:solidFill>
                  <a:srgbClr val="080808"/>
                </a:solidFill>
              </a:endParaRPr>
            </a:p>
          </p:txBody>
        </p:sp>
        <p:sp>
          <p:nvSpPr>
            <p:cNvPr id="16" name="椭圆 15"/>
            <p:cNvSpPr/>
            <p:nvPr/>
          </p:nvSpPr>
          <p:spPr>
            <a:xfrm>
              <a:off x="2881223" y="2324222"/>
              <a:ext cx="536130" cy="536130"/>
            </a:xfrm>
            <a:prstGeom prst="ellipse">
              <a:avLst/>
            </a:prstGeom>
            <a:solidFill>
              <a:schemeClr val="bg2"/>
            </a:solidFill>
            <a:ln>
              <a:noFill/>
            </a:ln>
          </p:spPr>
          <p:txBody>
            <a:bodyPr/>
            <a:lstStyle/>
            <a:p>
              <a:endParaRPr lang="zh-CN" altLang="en-US" sz="1600">
                <a:solidFill>
                  <a:srgbClr val="080808"/>
                </a:solidFill>
              </a:endParaRPr>
            </a:p>
          </p:txBody>
        </p:sp>
        <p:sp>
          <p:nvSpPr>
            <p:cNvPr id="17" name="TextBox 682"/>
            <p:cNvSpPr txBox="1"/>
            <p:nvPr/>
          </p:nvSpPr>
          <p:spPr>
            <a:xfrm>
              <a:off x="5663670" y="1301196"/>
              <a:ext cx="369012"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C</a:t>
              </a:r>
              <a:endParaRPr lang="zh-CN" altLang="en-US" sz="2000" dirty="0">
                <a:solidFill>
                  <a:schemeClr val="accent2"/>
                </a:solidFill>
              </a:endParaRPr>
            </a:p>
          </p:txBody>
        </p:sp>
        <p:sp>
          <p:nvSpPr>
            <p:cNvPr id="18" name="TextBox 682"/>
            <p:cNvSpPr txBox="1"/>
            <p:nvPr/>
          </p:nvSpPr>
          <p:spPr>
            <a:xfrm>
              <a:off x="5670884" y="3379577"/>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A</a:t>
              </a:r>
              <a:endParaRPr lang="zh-CN" altLang="en-US" sz="2000" dirty="0">
                <a:solidFill>
                  <a:schemeClr val="accent2"/>
                </a:solidFill>
              </a:endParaRPr>
            </a:p>
          </p:txBody>
        </p:sp>
        <p:sp>
          <p:nvSpPr>
            <p:cNvPr id="19" name="TextBox 682"/>
            <p:cNvSpPr txBox="1"/>
            <p:nvPr/>
          </p:nvSpPr>
          <p:spPr>
            <a:xfrm>
              <a:off x="2976310" y="2397162"/>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a:solidFill>
                    <a:schemeClr val="accent2"/>
                  </a:solidFill>
                </a:rPr>
                <a:t>B</a:t>
              </a:r>
              <a:endParaRPr lang="zh-CN" altLang="en-US" sz="2000" dirty="0">
                <a:solidFill>
                  <a:schemeClr val="accent2"/>
                </a:solidFill>
              </a:endParaRPr>
            </a:p>
          </p:txBody>
        </p:sp>
        <p:sp>
          <p:nvSpPr>
            <p:cNvPr id="20" name="TextBox 19"/>
            <p:cNvSpPr txBox="1"/>
            <p:nvPr/>
          </p:nvSpPr>
          <p:spPr bwMode="auto">
            <a:xfrm>
              <a:off x="3305969" y="89228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添加标题</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 y="722306"/>
            <a:ext cx="5733295" cy="35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52"/>
          <p:cNvSpPr>
            <a:spLocks noChangeArrowheads="1"/>
          </p:cNvSpPr>
          <p:nvPr/>
        </p:nvSpPr>
        <p:spPr bwMode="auto">
          <a:xfrm>
            <a:off x="216848" y="2183521"/>
            <a:ext cx="962990" cy="365760"/>
          </a:xfrm>
          <a:prstGeom prst="rect">
            <a:avLst/>
          </a:prstGeom>
          <a:solidFill>
            <a:srgbClr val="FFFFFF">
              <a:alpha val="50195"/>
            </a:srgbClr>
          </a:solidFill>
          <a:ln w="6350">
            <a:solidFill>
              <a:srgbClr val="FFFFFF"/>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4" name="TextBox 153"/>
          <p:cNvSpPr>
            <a:spLocks noChangeArrowheads="1"/>
          </p:cNvSpPr>
          <p:nvPr/>
        </p:nvSpPr>
        <p:spPr bwMode="auto">
          <a:xfrm>
            <a:off x="2270375" y="2242029"/>
            <a:ext cx="965115" cy="365760"/>
          </a:xfrm>
          <a:prstGeom prst="rect">
            <a:avLst/>
          </a:prstGeom>
          <a:solidFill>
            <a:srgbClr val="FFFFFF">
              <a:alpha val="50195"/>
            </a:srgbClr>
          </a:solidFill>
          <a:ln w="6350">
            <a:solidFill>
              <a:srgbClr val="FFFFFF"/>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grpSp>
        <p:nvGrpSpPr>
          <p:cNvPr id="5" name="组合 4"/>
          <p:cNvGrpSpPr/>
          <p:nvPr/>
        </p:nvGrpSpPr>
        <p:grpSpPr>
          <a:xfrm>
            <a:off x="2808204" y="483771"/>
            <a:ext cx="5507959" cy="4338637"/>
            <a:chOff x="2736449" y="555526"/>
            <a:chExt cx="5507959" cy="4338637"/>
          </a:xfrm>
        </p:grpSpPr>
        <p:sp>
          <p:nvSpPr>
            <p:cNvPr id="6" name="TextBox 154"/>
            <p:cNvSpPr>
              <a:spLocks noChangeArrowheads="1"/>
            </p:cNvSpPr>
            <p:nvPr/>
          </p:nvSpPr>
          <p:spPr bwMode="auto">
            <a:xfrm>
              <a:off x="2891632" y="813564"/>
              <a:ext cx="962990" cy="336695"/>
            </a:xfrm>
            <a:prstGeom prst="rect">
              <a:avLst/>
            </a:prstGeom>
            <a:solidFill>
              <a:schemeClr val="bg1">
                <a:alpha val="45097"/>
              </a:schemeClr>
            </a:solidFill>
            <a:ln w="6350">
              <a:solidFill>
                <a:srgbClr val="F5C040"/>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7" name="TextBox 155"/>
            <p:cNvSpPr>
              <a:spLocks noChangeArrowheads="1"/>
            </p:cNvSpPr>
            <p:nvPr/>
          </p:nvSpPr>
          <p:spPr bwMode="auto">
            <a:xfrm>
              <a:off x="4923902" y="1995737"/>
              <a:ext cx="965115" cy="336695"/>
            </a:xfrm>
            <a:prstGeom prst="rect">
              <a:avLst/>
            </a:prstGeom>
            <a:solidFill>
              <a:schemeClr val="tx1">
                <a:alpha val="39999"/>
              </a:schemeClr>
            </a:solidFill>
            <a:ln w="6350">
              <a:solidFill>
                <a:schemeClr val="tx1"/>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8" name="TextBox 156"/>
            <p:cNvSpPr>
              <a:spLocks noChangeArrowheads="1"/>
            </p:cNvSpPr>
            <p:nvPr/>
          </p:nvSpPr>
          <p:spPr bwMode="auto">
            <a:xfrm>
              <a:off x="2736449" y="4075043"/>
              <a:ext cx="1437044" cy="336695"/>
            </a:xfrm>
            <a:prstGeom prst="rect">
              <a:avLst/>
            </a:prstGeom>
            <a:solidFill>
              <a:schemeClr val="tx1">
                <a:alpha val="50195"/>
              </a:schemeClr>
            </a:solidFill>
            <a:ln w="6350">
              <a:solidFill>
                <a:schemeClr val="tx1"/>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9" name="TextBox 157"/>
            <p:cNvSpPr>
              <a:spLocks noChangeArrowheads="1"/>
            </p:cNvSpPr>
            <p:nvPr/>
          </p:nvSpPr>
          <p:spPr bwMode="auto">
            <a:xfrm>
              <a:off x="5121602" y="2984383"/>
              <a:ext cx="962989" cy="336695"/>
            </a:xfrm>
            <a:prstGeom prst="rect">
              <a:avLst/>
            </a:prstGeom>
            <a:solidFill>
              <a:schemeClr val="bg2">
                <a:alpha val="50195"/>
              </a:schemeClr>
            </a:solidFill>
            <a:ln w="6350">
              <a:solidFill>
                <a:schemeClr val="bg2"/>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0" name="TextBox 158"/>
            <p:cNvSpPr>
              <a:spLocks noChangeArrowheads="1"/>
            </p:cNvSpPr>
            <p:nvPr/>
          </p:nvSpPr>
          <p:spPr bwMode="auto">
            <a:xfrm>
              <a:off x="4245771" y="3704489"/>
              <a:ext cx="965115" cy="336695"/>
            </a:xfrm>
            <a:prstGeom prst="rect">
              <a:avLst/>
            </a:prstGeom>
            <a:solidFill>
              <a:schemeClr val="tx2">
                <a:alpha val="50195"/>
              </a:schemeClr>
            </a:solidFill>
            <a:ln w="6350">
              <a:solidFill>
                <a:schemeClr val="tx2"/>
              </a:solidFill>
              <a:miter lim="800000"/>
            </a:ln>
          </p:spPr>
          <p:txBody>
            <a:bodyPr>
              <a:spAutoFit/>
            </a:bodyPr>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1" name="线形标注 2 162"/>
            <p:cNvSpPr/>
            <p:nvPr/>
          </p:nvSpPr>
          <p:spPr bwMode="auto">
            <a:xfrm>
              <a:off x="6305674" y="555526"/>
              <a:ext cx="1928105" cy="258038"/>
            </a:xfrm>
            <a:prstGeom prst="borderCallout2">
              <a:avLst>
                <a:gd name="adj1" fmla="val 28963"/>
                <a:gd name="adj2" fmla="val -1000"/>
                <a:gd name="adj3" fmla="val 22074"/>
                <a:gd name="adj4" fmla="val -111185"/>
                <a:gd name="adj5" fmla="val 127931"/>
                <a:gd name="adj6" fmla="val -132676"/>
              </a:avLst>
            </a:prstGeom>
            <a:solidFill>
              <a:schemeClr val="bg1">
                <a:alpha val="45097"/>
              </a:schemeClr>
            </a:solidFill>
            <a:ln w="6350">
              <a:solidFill>
                <a:schemeClr val="bg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2" name="线形标注 2 163"/>
            <p:cNvSpPr/>
            <p:nvPr/>
          </p:nvSpPr>
          <p:spPr bwMode="auto">
            <a:xfrm>
              <a:off x="6305674" y="924580"/>
              <a:ext cx="1928105" cy="259539"/>
            </a:xfrm>
            <a:prstGeom prst="borderCallout2">
              <a:avLst>
                <a:gd name="adj1" fmla="val 28963"/>
                <a:gd name="adj2" fmla="val -1000"/>
                <a:gd name="adj3" fmla="val 25519"/>
                <a:gd name="adj4" fmla="val -109875"/>
                <a:gd name="adj5" fmla="val 55546"/>
                <a:gd name="adj6" fmla="val -130708"/>
              </a:avLst>
            </a:prstGeom>
            <a:solidFill>
              <a:schemeClr val="bg1">
                <a:alpha val="45097"/>
              </a:schemeClr>
            </a:solidFill>
            <a:ln w="6350">
              <a:solidFill>
                <a:schemeClr val="bg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3" name="线形标注 2 164"/>
            <p:cNvSpPr/>
            <p:nvPr/>
          </p:nvSpPr>
          <p:spPr bwMode="auto">
            <a:xfrm>
              <a:off x="6316304" y="1328140"/>
              <a:ext cx="1928104" cy="258038"/>
            </a:xfrm>
            <a:prstGeom prst="borderCallout2">
              <a:avLst>
                <a:gd name="adj1" fmla="val 28963"/>
                <a:gd name="adj2" fmla="val -1000"/>
                <a:gd name="adj3" fmla="val 28963"/>
                <a:gd name="adj4" fmla="val -20852"/>
                <a:gd name="adj5" fmla="val 282764"/>
                <a:gd name="adj6" fmla="val -66560"/>
              </a:avLst>
            </a:prstGeom>
            <a:solidFill>
              <a:schemeClr val="tx1">
                <a:alpha val="39999"/>
              </a:schemeClr>
            </a:solidFill>
            <a:ln w="6350">
              <a:solidFill>
                <a:schemeClr val="tx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4" name="线形标注 2 165"/>
            <p:cNvSpPr/>
            <p:nvPr/>
          </p:nvSpPr>
          <p:spPr bwMode="auto">
            <a:xfrm>
              <a:off x="6316304" y="1724198"/>
              <a:ext cx="1928104" cy="259538"/>
            </a:xfrm>
            <a:prstGeom prst="borderCallout2">
              <a:avLst>
                <a:gd name="adj1" fmla="val 28963"/>
                <a:gd name="adj2" fmla="val -1000"/>
                <a:gd name="adj3" fmla="val 28963"/>
                <a:gd name="adj4" fmla="val -14963"/>
                <a:gd name="adj5" fmla="val 127843"/>
                <a:gd name="adj6" fmla="val -25324"/>
              </a:avLst>
            </a:prstGeom>
            <a:solidFill>
              <a:schemeClr val="tx1">
                <a:alpha val="39999"/>
              </a:schemeClr>
            </a:solidFill>
            <a:ln w="6350">
              <a:solidFill>
                <a:schemeClr val="tx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5" name="线形标注 2 166"/>
            <p:cNvSpPr/>
            <p:nvPr/>
          </p:nvSpPr>
          <p:spPr bwMode="auto">
            <a:xfrm>
              <a:off x="6305674" y="2127757"/>
              <a:ext cx="1928105" cy="258038"/>
            </a:xfrm>
            <a:prstGeom prst="borderCallout2">
              <a:avLst>
                <a:gd name="adj1" fmla="val 28963"/>
                <a:gd name="adj2" fmla="val -1000"/>
                <a:gd name="adj3" fmla="val 28963"/>
                <a:gd name="adj4" fmla="val -14963"/>
                <a:gd name="adj5" fmla="val 52106"/>
                <a:gd name="adj6" fmla="val -24671"/>
              </a:avLst>
            </a:prstGeom>
            <a:solidFill>
              <a:schemeClr val="tx1">
                <a:alpha val="39999"/>
              </a:schemeClr>
            </a:solidFill>
            <a:ln w="6350">
              <a:solidFill>
                <a:schemeClr val="tx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6" name="线形标注 2 167"/>
            <p:cNvSpPr/>
            <p:nvPr/>
          </p:nvSpPr>
          <p:spPr bwMode="auto">
            <a:xfrm>
              <a:off x="6316304" y="2733846"/>
              <a:ext cx="1928104" cy="259539"/>
            </a:xfrm>
            <a:prstGeom prst="borderCallout2">
              <a:avLst>
                <a:gd name="adj1" fmla="val 28963"/>
                <a:gd name="adj2" fmla="val -1000"/>
                <a:gd name="adj3" fmla="val 28963"/>
                <a:gd name="adj4" fmla="val -20852"/>
                <a:gd name="adj5" fmla="val 124491"/>
                <a:gd name="adj6" fmla="val -54782"/>
              </a:avLst>
            </a:prstGeom>
            <a:solidFill>
              <a:schemeClr val="bg2">
                <a:alpha val="50195"/>
              </a:schemeClr>
            </a:solidFill>
            <a:ln w="6350">
              <a:solidFill>
                <a:schemeClr val="bg2"/>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7" name="线形标注 2 168"/>
            <p:cNvSpPr/>
            <p:nvPr/>
          </p:nvSpPr>
          <p:spPr bwMode="auto">
            <a:xfrm>
              <a:off x="6316304" y="3135905"/>
              <a:ext cx="1928104" cy="258038"/>
            </a:xfrm>
            <a:prstGeom prst="borderCallout2">
              <a:avLst>
                <a:gd name="adj1" fmla="val 28963"/>
                <a:gd name="adj2" fmla="val -1000"/>
                <a:gd name="adj3" fmla="val 32403"/>
                <a:gd name="adj4" fmla="val -9069"/>
                <a:gd name="adj5" fmla="val -26981"/>
                <a:gd name="adj6" fmla="val -16162"/>
              </a:avLst>
            </a:prstGeom>
            <a:solidFill>
              <a:schemeClr val="bg2">
                <a:alpha val="50195"/>
              </a:schemeClr>
            </a:solidFill>
            <a:ln w="6350">
              <a:solidFill>
                <a:schemeClr val="bg2"/>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8" name="线形标注 2 169"/>
            <p:cNvSpPr/>
            <p:nvPr/>
          </p:nvSpPr>
          <p:spPr bwMode="auto">
            <a:xfrm>
              <a:off x="6316304" y="3461453"/>
              <a:ext cx="1928104" cy="258038"/>
            </a:xfrm>
            <a:prstGeom prst="borderCallout2">
              <a:avLst>
                <a:gd name="adj1" fmla="val 28963"/>
                <a:gd name="adj2" fmla="val -1000"/>
                <a:gd name="adj3" fmla="val 28963"/>
                <a:gd name="adj4" fmla="val -92204"/>
                <a:gd name="adj5" fmla="val 117602"/>
                <a:gd name="adj6" fmla="val -100602"/>
              </a:avLst>
            </a:prstGeom>
            <a:solidFill>
              <a:schemeClr val="tx2">
                <a:alpha val="50195"/>
              </a:schemeClr>
            </a:solidFill>
            <a:ln w="6350">
              <a:solidFill>
                <a:schemeClr val="tx2"/>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19" name="线形标注 2 170"/>
            <p:cNvSpPr/>
            <p:nvPr/>
          </p:nvSpPr>
          <p:spPr bwMode="auto">
            <a:xfrm>
              <a:off x="6316304" y="3863512"/>
              <a:ext cx="1928104" cy="258038"/>
            </a:xfrm>
            <a:prstGeom prst="borderCallout2">
              <a:avLst>
                <a:gd name="adj1" fmla="val 28963"/>
                <a:gd name="adj2" fmla="val -1000"/>
                <a:gd name="adj3" fmla="val 32403"/>
                <a:gd name="adj4" fmla="val -45727"/>
                <a:gd name="adj5" fmla="val -30426"/>
                <a:gd name="adj6" fmla="val -61329"/>
              </a:avLst>
            </a:prstGeom>
            <a:solidFill>
              <a:schemeClr val="tx2">
                <a:alpha val="50195"/>
              </a:schemeClr>
            </a:solidFill>
            <a:ln w="6350">
              <a:solidFill>
                <a:schemeClr val="tx2"/>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20" name="线形标注 2 171"/>
            <p:cNvSpPr/>
            <p:nvPr/>
          </p:nvSpPr>
          <p:spPr bwMode="auto">
            <a:xfrm>
              <a:off x="6316304" y="4247569"/>
              <a:ext cx="1928104" cy="259538"/>
            </a:xfrm>
            <a:prstGeom prst="borderCallout2">
              <a:avLst>
                <a:gd name="adj1" fmla="val 28963"/>
                <a:gd name="adj2" fmla="val -1000"/>
                <a:gd name="adj3" fmla="val 35847"/>
                <a:gd name="adj4" fmla="val -97440"/>
                <a:gd name="adj5" fmla="val -44194"/>
                <a:gd name="adj6" fmla="val -115000"/>
              </a:avLst>
            </a:prstGeom>
            <a:solidFill>
              <a:schemeClr val="tx1">
                <a:alpha val="50195"/>
              </a:schemeClr>
            </a:solidFill>
            <a:ln w="6350">
              <a:solidFill>
                <a:schemeClr val="tx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sp>
          <p:nvSpPr>
            <p:cNvPr id="21" name="线形标注 2 172"/>
            <p:cNvSpPr/>
            <p:nvPr/>
          </p:nvSpPr>
          <p:spPr bwMode="auto">
            <a:xfrm>
              <a:off x="6316304" y="4634625"/>
              <a:ext cx="1928104" cy="259538"/>
            </a:xfrm>
            <a:prstGeom prst="borderCallout2">
              <a:avLst>
                <a:gd name="adj1" fmla="val 28963"/>
                <a:gd name="adj2" fmla="val -1000"/>
                <a:gd name="adj3" fmla="val 35847"/>
                <a:gd name="adj4" fmla="val -97440"/>
                <a:gd name="adj5" fmla="val -99278"/>
                <a:gd name="adj6" fmla="val -116310"/>
              </a:avLst>
            </a:prstGeom>
            <a:solidFill>
              <a:schemeClr val="tx1">
                <a:alpha val="50195"/>
              </a:schemeClr>
            </a:solidFill>
            <a:ln w="6350">
              <a:solidFill>
                <a:schemeClr val="tx1"/>
              </a:solidFill>
              <a:miter lim="800000"/>
              <a:headEnd type="oval" w="med" len="med"/>
            </a:ln>
          </p:spPr>
          <p:txBody>
            <a:bodyPr anchor="ctr" anchorCtr="1"/>
            <a:lstStyle/>
            <a:p>
              <a:pPr algn="ctr" fontAlgn="base">
                <a:lnSpc>
                  <a:spcPct val="150000"/>
                </a:lnSpc>
                <a:spcBef>
                  <a:spcPts val="600"/>
                </a:spcBef>
                <a:spcAft>
                  <a:spcPts val="600"/>
                </a:spcAft>
              </a:pPr>
              <a:r>
                <a:rPr lang="zh-CN" altLang="en-US" sz="1200" dirty="0">
                  <a:solidFill>
                    <a:schemeClr val="accent1"/>
                  </a:solidFill>
                  <a:latin typeface="微软雅黑" panose="020B0503020204020204" pitchFamily="34" charset="-122"/>
                  <a:ea typeface="微软雅黑" panose="020B0503020204020204" pitchFamily="34" charset="-122"/>
                </a:rPr>
                <a:t>标题文字</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8748" y="897529"/>
            <a:ext cx="6949636" cy="3330302"/>
            <a:chOff x="762000" y="1184548"/>
            <a:chExt cx="7398420" cy="3545361"/>
          </a:xfrm>
        </p:grpSpPr>
        <p:sp>
          <p:nvSpPr>
            <p:cNvPr id="3" name="椭圆 8"/>
            <p:cNvSpPr>
              <a:spLocks noChangeArrowheads="1"/>
            </p:cNvSpPr>
            <p:nvPr/>
          </p:nvSpPr>
          <p:spPr bwMode="auto">
            <a:xfrm>
              <a:off x="971550" y="3508375"/>
              <a:ext cx="7034213" cy="790575"/>
            </a:xfrm>
            <a:custGeom>
              <a:avLst/>
              <a:gdLst>
                <a:gd name="T0" fmla="*/ 3516831 w 7034766"/>
                <a:gd name="T1" fmla="*/ 0 h 791278"/>
                <a:gd name="T2" fmla="*/ 7033661 w 7034766"/>
                <a:gd name="T3" fmla="*/ 789873 h 791278"/>
                <a:gd name="T4" fmla="*/ 3516831 w 7034766"/>
                <a:gd name="T5" fmla="*/ 215640 h 791278"/>
                <a:gd name="T6" fmla="*/ 0 w 7034766"/>
                <a:gd name="T7" fmla="*/ 789873 h 791278"/>
                <a:gd name="T8" fmla="*/ 3516831 w 7034766"/>
                <a:gd name="T9" fmla="*/ 0 h 791278"/>
                <a:gd name="T10" fmla="*/ 0 60000 65536"/>
                <a:gd name="T11" fmla="*/ 0 60000 65536"/>
                <a:gd name="T12" fmla="*/ 0 60000 65536"/>
                <a:gd name="T13" fmla="*/ 0 60000 65536"/>
                <a:gd name="T14" fmla="*/ 0 60000 65536"/>
                <a:gd name="T15" fmla="*/ 0 w 7034766"/>
                <a:gd name="T16" fmla="*/ 0 h 791278"/>
                <a:gd name="T17" fmla="*/ 7034766 w 7034766"/>
                <a:gd name="T18" fmla="*/ 791278 h 791278"/>
              </a:gdLst>
              <a:ahLst/>
              <a:cxnLst>
                <a:cxn ang="T10">
                  <a:pos x="T0" y="T1"/>
                </a:cxn>
                <a:cxn ang="T11">
                  <a:pos x="T2" y="T3"/>
                </a:cxn>
                <a:cxn ang="T12">
                  <a:pos x="T4" y="T5"/>
                </a:cxn>
                <a:cxn ang="T13">
                  <a:pos x="T6" y="T7"/>
                </a:cxn>
                <a:cxn ang="T14">
                  <a:pos x="T8" y="T9"/>
                </a:cxn>
              </a:cxnLst>
              <a:rect l="T15" t="T16" r="T17" b="T18"/>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2"/>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grpSp>
          <p:nvGrpSpPr>
            <p:cNvPr id="4" name="Group 5"/>
            <p:cNvGrpSpPr/>
            <p:nvPr/>
          </p:nvGrpSpPr>
          <p:grpSpPr bwMode="auto">
            <a:xfrm>
              <a:off x="3627438" y="1865313"/>
              <a:ext cx="1728787" cy="1728787"/>
              <a:chOff x="0" y="0"/>
              <a:chExt cx="1728192" cy="1728192"/>
            </a:xfrm>
          </p:grpSpPr>
          <p:sp>
            <p:nvSpPr>
              <p:cNvPr id="27" name="五角星 68"/>
              <p:cNvSpPr>
                <a:spLocks noChangeArrowheads="1"/>
              </p:cNvSpPr>
              <p:nvPr/>
            </p:nvSpPr>
            <p:spPr bwMode="auto">
              <a:xfrm>
                <a:off x="0" y="0"/>
                <a:ext cx="1728192" cy="1728192"/>
              </a:xfrm>
              <a:prstGeom prst="star5">
                <a:avLst/>
              </a:prstGeom>
              <a:solidFill>
                <a:schemeClr val="bg2"/>
              </a:solidFill>
              <a:ln>
                <a:noFill/>
              </a:ln>
            </p:spPr>
            <p:txBody>
              <a:bodyPr anchor="ctr"/>
              <a:lstStyle/>
              <a:p>
                <a:pPr algn="ctr">
                  <a:buFont typeface="Arial" panose="020B0604020202020204" pitchFamily="34" charset="0"/>
                  <a:buNone/>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sp>
            <p:nvSpPr>
              <p:cNvPr id="29" name="TextBox 70"/>
              <p:cNvSpPr>
                <a:spLocks noChangeArrowheads="1"/>
              </p:cNvSpPr>
              <p:nvPr/>
            </p:nvSpPr>
            <p:spPr bwMode="auto">
              <a:xfrm>
                <a:off x="645565" y="656269"/>
                <a:ext cx="437060" cy="58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3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Group 9"/>
            <p:cNvGrpSpPr/>
            <p:nvPr/>
          </p:nvGrpSpPr>
          <p:grpSpPr bwMode="auto">
            <a:xfrm rot="-480000">
              <a:off x="2282825" y="2327275"/>
              <a:ext cx="1398588" cy="1397000"/>
              <a:chOff x="0" y="0"/>
              <a:chExt cx="1728192" cy="1728192"/>
            </a:xfrm>
          </p:grpSpPr>
          <p:sp>
            <p:nvSpPr>
              <p:cNvPr id="24" name="五角星 72"/>
              <p:cNvSpPr>
                <a:spLocks noChangeArrowheads="1"/>
              </p:cNvSpPr>
              <p:nvPr/>
            </p:nvSpPr>
            <p:spPr bwMode="auto">
              <a:xfrm>
                <a:off x="0" y="0"/>
                <a:ext cx="1728192" cy="1728192"/>
              </a:xfrm>
              <a:prstGeom prst="star5">
                <a:avLst/>
              </a:prstGeom>
              <a:solidFill>
                <a:schemeClr val="tx1"/>
              </a:solidFill>
              <a:ln>
                <a:noFill/>
              </a:ln>
            </p:spPr>
            <p:txBody>
              <a:bodyPr anchor="ctr"/>
              <a:lstStyle/>
              <a:p>
                <a:pPr algn="ctr">
                  <a:buFont typeface="Arial" panose="020B0604020202020204" pitchFamily="34" charset="0"/>
                  <a:buNone/>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sp>
            <p:nvSpPr>
              <p:cNvPr id="26" name="TextBox 74"/>
              <p:cNvSpPr>
                <a:spLocks noChangeArrowheads="1"/>
              </p:cNvSpPr>
              <p:nvPr/>
            </p:nvSpPr>
            <p:spPr bwMode="auto">
              <a:xfrm>
                <a:off x="619275" y="564716"/>
                <a:ext cx="489640" cy="62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 name="Group 13"/>
            <p:cNvGrpSpPr/>
            <p:nvPr/>
          </p:nvGrpSpPr>
          <p:grpSpPr bwMode="auto">
            <a:xfrm rot="-981927">
              <a:off x="1119188" y="2730500"/>
              <a:ext cx="1217612" cy="1219200"/>
              <a:chOff x="0" y="0"/>
              <a:chExt cx="1728192" cy="1728192"/>
            </a:xfrm>
          </p:grpSpPr>
          <p:sp>
            <p:nvSpPr>
              <p:cNvPr id="21" name="五角星 76"/>
              <p:cNvSpPr>
                <a:spLocks noChangeArrowheads="1"/>
              </p:cNvSpPr>
              <p:nvPr/>
            </p:nvSpPr>
            <p:spPr bwMode="auto">
              <a:xfrm>
                <a:off x="0" y="0"/>
                <a:ext cx="1728192" cy="1728192"/>
              </a:xfrm>
              <a:prstGeom prst="star5">
                <a:avLst/>
              </a:prstGeom>
              <a:solidFill>
                <a:schemeClr val="bg1"/>
              </a:solidFill>
              <a:ln>
                <a:noFill/>
              </a:ln>
            </p:spPr>
            <p:txBody>
              <a:bodyPr anchor="ctr"/>
              <a:lstStyle/>
              <a:p>
                <a:pPr algn="ctr">
                  <a:buFont typeface="Arial" panose="020B0604020202020204" pitchFamily="34" charset="0"/>
                  <a:buNone/>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sp>
            <p:nvSpPr>
              <p:cNvPr id="23" name="TextBox 78"/>
              <p:cNvSpPr>
                <a:spLocks noChangeArrowheads="1"/>
              </p:cNvSpPr>
              <p:nvPr/>
            </p:nvSpPr>
            <p:spPr bwMode="auto">
              <a:xfrm>
                <a:off x="582887" y="525976"/>
                <a:ext cx="562416" cy="7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Group 17"/>
            <p:cNvGrpSpPr/>
            <p:nvPr/>
          </p:nvGrpSpPr>
          <p:grpSpPr bwMode="auto">
            <a:xfrm rot="480000">
              <a:off x="5300663" y="2286000"/>
              <a:ext cx="1398587" cy="1398588"/>
              <a:chOff x="0" y="0"/>
              <a:chExt cx="1728192" cy="1728192"/>
            </a:xfrm>
          </p:grpSpPr>
          <p:sp>
            <p:nvSpPr>
              <p:cNvPr id="18" name="五角星 80"/>
              <p:cNvSpPr>
                <a:spLocks noChangeArrowheads="1"/>
              </p:cNvSpPr>
              <p:nvPr/>
            </p:nvSpPr>
            <p:spPr bwMode="auto">
              <a:xfrm>
                <a:off x="0" y="0"/>
                <a:ext cx="1728192" cy="1728192"/>
              </a:xfrm>
              <a:prstGeom prst="star5">
                <a:avLst/>
              </a:prstGeom>
              <a:solidFill>
                <a:schemeClr val="tx2"/>
              </a:solidFill>
              <a:ln>
                <a:noFill/>
              </a:ln>
            </p:spPr>
            <p:txBody>
              <a:bodyPr anchor="ctr"/>
              <a:lstStyle/>
              <a:p>
                <a:pPr algn="ctr">
                  <a:buFont typeface="Arial" panose="020B0604020202020204" pitchFamily="34" charset="0"/>
                  <a:buNone/>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sp>
            <p:nvSpPr>
              <p:cNvPr id="20" name="TextBox 82"/>
              <p:cNvSpPr>
                <a:spLocks noChangeArrowheads="1"/>
              </p:cNvSpPr>
              <p:nvPr/>
            </p:nvSpPr>
            <p:spPr bwMode="auto">
              <a:xfrm>
                <a:off x="624884" y="604973"/>
                <a:ext cx="489640" cy="6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 name="Group 21"/>
            <p:cNvGrpSpPr/>
            <p:nvPr/>
          </p:nvGrpSpPr>
          <p:grpSpPr bwMode="auto">
            <a:xfrm rot="967929">
              <a:off x="6645275" y="2730500"/>
              <a:ext cx="1217613" cy="1219200"/>
              <a:chOff x="0" y="0"/>
              <a:chExt cx="1728192" cy="1728192"/>
            </a:xfrm>
          </p:grpSpPr>
          <p:sp>
            <p:nvSpPr>
              <p:cNvPr id="15" name="五角星 84"/>
              <p:cNvSpPr>
                <a:spLocks noChangeArrowheads="1"/>
              </p:cNvSpPr>
              <p:nvPr/>
            </p:nvSpPr>
            <p:spPr bwMode="auto">
              <a:xfrm>
                <a:off x="0" y="0"/>
                <a:ext cx="1728192" cy="1728192"/>
              </a:xfrm>
              <a:prstGeom prst="star5">
                <a:avLst/>
              </a:prstGeom>
              <a:solidFill>
                <a:schemeClr val="bg2"/>
              </a:solidFill>
              <a:ln>
                <a:solidFill>
                  <a:schemeClr val="bg2"/>
                </a:solidFill>
              </a:ln>
            </p:spPr>
            <p:txBody>
              <a:bodyPr anchor="ctr"/>
              <a:lstStyle/>
              <a:p>
                <a:pPr algn="ctr">
                  <a:buFont typeface="Arial" panose="020B0604020202020204" pitchFamily="34" charset="0"/>
                  <a:buNone/>
                  <a:defRPr/>
                </a:pP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五角星 32"/>
              <p:cNvSpPr>
                <a:spLocks noChangeArrowheads="1"/>
              </p:cNvSpPr>
              <p:nvPr/>
            </p:nvSpPr>
            <p:spPr bwMode="auto">
              <a:xfrm>
                <a:off x="330116" y="1204861"/>
                <a:ext cx="1067960" cy="523331"/>
              </a:xfrm>
              <a:custGeom>
                <a:avLst/>
                <a:gdLst>
                  <a:gd name="T0" fmla="*/ 27583 w 1067960"/>
                  <a:gd name="T1" fmla="*/ 0 h 523331"/>
                  <a:gd name="T2" fmla="*/ 533980 w 1067960"/>
                  <a:gd name="T3" fmla="*/ 131310 h 523331"/>
                  <a:gd name="T4" fmla="*/ 1040377 w 1067960"/>
                  <a:gd name="T5" fmla="*/ 0 h 523331"/>
                  <a:gd name="T6" fmla="*/ 1067960 w 1067960"/>
                  <a:gd name="T7" fmla="*/ 523331 h 523331"/>
                  <a:gd name="T8" fmla="*/ 533980 w 1067960"/>
                  <a:gd name="T9" fmla="*/ 305870 h 523331"/>
                  <a:gd name="T10" fmla="*/ 0 w 1067960"/>
                  <a:gd name="T11" fmla="*/ 523331 h 523331"/>
                  <a:gd name="T12" fmla="*/ 27583 w 1067960"/>
                  <a:gd name="T13" fmla="*/ 0 h 523331"/>
                  <a:gd name="T14" fmla="*/ 0 60000 65536"/>
                  <a:gd name="T15" fmla="*/ 0 60000 65536"/>
                  <a:gd name="T16" fmla="*/ 0 60000 65536"/>
                  <a:gd name="T17" fmla="*/ 0 60000 65536"/>
                  <a:gd name="T18" fmla="*/ 0 60000 65536"/>
                  <a:gd name="T19" fmla="*/ 0 60000 65536"/>
                  <a:gd name="T20" fmla="*/ 0 60000 65536"/>
                  <a:gd name="T21" fmla="*/ 0 w 1067960"/>
                  <a:gd name="T22" fmla="*/ 0 h 523331"/>
                  <a:gd name="T23" fmla="*/ 1067960 w 1067960"/>
                  <a:gd name="T24" fmla="*/ 523331 h 523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solidFill>
                    <a:srgbClr val="56777F"/>
                  </a:solidFill>
                </a:endParaRPr>
              </a:p>
            </p:txBody>
          </p:sp>
          <p:sp>
            <p:nvSpPr>
              <p:cNvPr id="17" name="TextBox 86"/>
              <p:cNvSpPr>
                <a:spLocks noChangeArrowheads="1"/>
              </p:cNvSpPr>
              <p:nvPr/>
            </p:nvSpPr>
            <p:spPr bwMode="auto">
              <a:xfrm>
                <a:off x="582888" y="525978"/>
                <a:ext cx="562415" cy="71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25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 name="TextBox 87"/>
            <p:cNvSpPr>
              <a:spLocks noChangeArrowheads="1"/>
            </p:cNvSpPr>
            <p:nvPr/>
          </p:nvSpPr>
          <p:spPr bwMode="auto">
            <a:xfrm>
              <a:off x="2181225" y="4090988"/>
              <a:ext cx="4619625" cy="6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chemeClr val="accent1"/>
                  </a:solidFill>
                  <a:latin typeface="微软雅黑" panose="020B0503020204020204" pitchFamily="34" charset="-122"/>
                  <a:ea typeface="微软雅黑" panose="020B0503020204020204" pitchFamily="34" charset="-122"/>
                </a:rPr>
                <a:t>在此处添加文字，在此处添加文字，</a:t>
              </a:r>
              <a:endParaRPr lang="en-US" altLang="zh-CN" sz="1100" dirty="0">
                <a:solidFill>
                  <a:schemeClr val="accent1"/>
                </a:solidFill>
                <a:latin typeface="微软雅黑" panose="020B0503020204020204" pitchFamily="34" charset="-122"/>
                <a:ea typeface="微软雅黑" panose="020B0503020204020204" pitchFamily="34" charset="-122"/>
              </a:endParaRPr>
            </a:p>
            <a:p>
              <a:pPr algn="ctr"/>
              <a:r>
                <a:rPr lang="zh-CN" altLang="en-US" sz="1100" dirty="0">
                  <a:solidFill>
                    <a:schemeClr val="accent1"/>
                  </a:solidFill>
                  <a:latin typeface="微软雅黑" panose="020B0503020204020204" pitchFamily="34" charset="-122"/>
                  <a:ea typeface="微软雅黑" panose="020B0503020204020204" pitchFamily="34" charset="-122"/>
                </a:rPr>
                <a:t>在此处添加文字在此处添加文</a:t>
              </a:r>
            </a:p>
            <a:p>
              <a:pPr algn="ctr"/>
              <a:endParaRPr lang="zh-CN" altLang="en-US" sz="1100" dirty="0">
                <a:solidFill>
                  <a:schemeClr val="accent1"/>
                </a:solidFill>
                <a:latin typeface="微软雅黑" panose="020B0503020204020204" pitchFamily="34" charset="-122"/>
                <a:ea typeface="微软雅黑" panose="020B0503020204020204" pitchFamily="34" charset="-122"/>
              </a:endParaRPr>
            </a:p>
          </p:txBody>
        </p:sp>
        <p:sp>
          <p:nvSpPr>
            <p:cNvPr id="10" name="TextBox 91"/>
            <p:cNvSpPr>
              <a:spLocks noChangeArrowheads="1"/>
            </p:cNvSpPr>
            <p:nvPr/>
          </p:nvSpPr>
          <p:spPr bwMode="auto">
            <a:xfrm>
              <a:off x="762000" y="1957388"/>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点击此处添加</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文字内容</a:t>
              </a:r>
            </a:p>
          </p:txBody>
        </p:sp>
        <p:sp>
          <p:nvSpPr>
            <p:cNvPr id="11" name="TextBox 91"/>
            <p:cNvSpPr>
              <a:spLocks noChangeArrowheads="1"/>
            </p:cNvSpPr>
            <p:nvPr/>
          </p:nvSpPr>
          <p:spPr bwMode="auto">
            <a:xfrm>
              <a:off x="2120022" y="1626786"/>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点击此处添加</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文字内容</a:t>
              </a:r>
            </a:p>
          </p:txBody>
        </p:sp>
        <p:sp>
          <p:nvSpPr>
            <p:cNvPr id="12" name="TextBox 91"/>
            <p:cNvSpPr>
              <a:spLocks noChangeArrowheads="1"/>
            </p:cNvSpPr>
            <p:nvPr/>
          </p:nvSpPr>
          <p:spPr bwMode="auto">
            <a:xfrm>
              <a:off x="3709957" y="1184548"/>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点击此处添加</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文字内容</a:t>
              </a:r>
            </a:p>
          </p:txBody>
        </p:sp>
        <p:sp>
          <p:nvSpPr>
            <p:cNvPr id="13" name="TextBox 91"/>
            <p:cNvSpPr>
              <a:spLocks noChangeArrowheads="1"/>
            </p:cNvSpPr>
            <p:nvPr/>
          </p:nvSpPr>
          <p:spPr bwMode="auto">
            <a:xfrm>
              <a:off x="5289580" y="1663650"/>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点击此处添加</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文字内容</a:t>
              </a:r>
            </a:p>
          </p:txBody>
        </p:sp>
        <p:sp>
          <p:nvSpPr>
            <p:cNvPr id="14" name="TextBox 91"/>
            <p:cNvSpPr>
              <a:spLocks noChangeArrowheads="1"/>
            </p:cNvSpPr>
            <p:nvPr/>
          </p:nvSpPr>
          <p:spPr bwMode="auto">
            <a:xfrm>
              <a:off x="6660232" y="1998222"/>
              <a:ext cx="1500188" cy="5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点击此处添加</a:t>
              </a:r>
              <a:endParaRPr lang="en-US" altLang="zh-CN"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ts val="1500"/>
                </a:lnSpc>
                <a:buFont typeface="Arial" panose="020B0604020202020204" pitchFamily="34" charset="0"/>
                <a:buNone/>
              </a:pPr>
              <a:r>
                <a:rPr lang="zh-CN" altLang="en-US" sz="11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文字内容</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84114" y="1280734"/>
            <a:ext cx="476808" cy="346566"/>
            <a:chOff x="5918711" y="1567754"/>
            <a:chExt cx="476808" cy="346566"/>
          </a:xfrm>
          <a:solidFill>
            <a:schemeClr val="accent2"/>
          </a:solidFill>
        </p:grpSpPr>
        <p:sp>
          <p:nvSpPr>
            <p:cNvPr id="3" name="Pentagon 9"/>
            <p:cNvSpPr/>
            <p:nvPr/>
          </p:nvSpPr>
          <p:spPr>
            <a:xfrm rot="10800000" flipH="1">
              <a:off x="5918711" y="1567754"/>
              <a:ext cx="476808" cy="346566"/>
            </a:xfrm>
            <a:prstGeom prst="homePlate">
              <a:avLst>
                <a:gd name="adj" fmla="val 2383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grpSp>
          <p:nvGrpSpPr>
            <p:cNvPr id="4" name="Group 29"/>
            <p:cNvGrpSpPr/>
            <p:nvPr/>
          </p:nvGrpSpPr>
          <p:grpSpPr>
            <a:xfrm>
              <a:off x="6018683" y="1608936"/>
              <a:ext cx="264199" cy="264199"/>
              <a:chOff x="8216107" y="2577307"/>
              <a:chExt cx="464344" cy="464344"/>
            </a:xfrm>
            <a:grpFill/>
          </p:grpSpPr>
          <p:sp>
            <p:nvSpPr>
              <p:cNvPr id="5"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6"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8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7"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8"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9" name="组合 8"/>
          <p:cNvGrpSpPr/>
          <p:nvPr/>
        </p:nvGrpSpPr>
        <p:grpSpPr>
          <a:xfrm>
            <a:off x="3345250" y="880243"/>
            <a:ext cx="2556930" cy="3232311"/>
            <a:chOff x="3179847" y="1197818"/>
            <a:chExt cx="2556930" cy="3232311"/>
          </a:xfrm>
        </p:grpSpPr>
        <p:pic>
          <p:nvPicPr>
            <p:cNvPr id="10"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11" name="Rectangle 5"/>
            <p:cNvSpPr/>
            <p:nvPr/>
          </p:nvSpPr>
          <p:spPr>
            <a:xfrm>
              <a:off x="3539006" y="1570718"/>
              <a:ext cx="1868588" cy="2524313"/>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19173" y="1313701"/>
            <a:ext cx="476808" cy="346566"/>
            <a:chOff x="2553770" y="1555001"/>
            <a:chExt cx="476808" cy="346566"/>
          </a:xfrm>
        </p:grpSpPr>
        <p:sp>
          <p:nvSpPr>
            <p:cNvPr id="13" name="Pentagon 9"/>
            <p:cNvSpPr/>
            <p:nvPr/>
          </p:nvSpPr>
          <p:spPr>
            <a:xfrm flipH="1">
              <a:off x="2553770" y="1555001"/>
              <a:ext cx="476808" cy="346566"/>
            </a:xfrm>
            <a:prstGeom prst="homePlate">
              <a:avLst>
                <a:gd name="adj" fmla="val 2383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grpSp>
          <p:nvGrpSpPr>
            <p:cNvPr id="14" name="Group 36"/>
            <p:cNvGrpSpPr/>
            <p:nvPr/>
          </p:nvGrpSpPr>
          <p:grpSpPr>
            <a:xfrm>
              <a:off x="2715031" y="1600024"/>
              <a:ext cx="181552" cy="264651"/>
              <a:chOff x="3582988" y="3510757"/>
              <a:chExt cx="319088" cy="465138"/>
            </a:xfrm>
            <a:solidFill>
              <a:srgbClr val="FFFFFF"/>
            </a:solidFill>
          </p:grpSpPr>
          <p:sp>
            <p:nvSpPr>
              <p:cNvPr id="1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1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17" name="组合 16"/>
          <p:cNvGrpSpPr/>
          <p:nvPr/>
        </p:nvGrpSpPr>
        <p:grpSpPr>
          <a:xfrm>
            <a:off x="2727151" y="2367731"/>
            <a:ext cx="476808" cy="346566"/>
            <a:chOff x="2561748" y="2421743"/>
            <a:chExt cx="476808" cy="346566"/>
          </a:xfrm>
        </p:grpSpPr>
        <p:sp>
          <p:nvSpPr>
            <p:cNvPr id="18" name="Pentagon 9"/>
            <p:cNvSpPr/>
            <p:nvPr/>
          </p:nvSpPr>
          <p:spPr>
            <a:xfrm flipH="1">
              <a:off x="2561748" y="2421743"/>
              <a:ext cx="476808" cy="346566"/>
            </a:xfrm>
            <a:prstGeom prst="homePlate">
              <a:avLst>
                <a:gd name="adj" fmla="val 2383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sp>
          <p:nvSpPr>
            <p:cNvPr id="19" name="AutoShape 83"/>
            <p:cNvSpPr/>
            <p:nvPr/>
          </p:nvSpPr>
          <p:spPr bwMode="auto">
            <a:xfrm>
              <a:off x="2715031" y="2508314"/>
              <a:ext cx="264199" cy="173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8"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accent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nvGrpSpPr>
          <p:cNvPr id="20" name="组合 19"/>
          <p:cNvGrpSpPr/>
          <p:nvPr/>
        </p:nvGrpSpPr>
        <p:grpSpPr>
          <a:xfrm>
            <a:off x="2727151" y="3421760"/>
            <a:ext cx="476808" cy="346566"/>
            <a:chOff x="2561748" y="3061080"/>
            <a:chExt cx="476808" cy="346566"/>
          </a:xfrm>
        </p:grpSpPr>
        <p:sp>
          <p:nvSpPr>
            <p:cNvPr id="21" name="Pentagon 9"/>
            <p:cNvSpPr/>
            <p:nvPr/>
          </p:nvSpPr>
          <p:spPr>
            <a:xfrm flipH="1">
              <a:off x="2561748" y="3061080"/>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sp>
          <p:nvSpPr>
            <p:cNvPr id="22" name="AutoShape 59"/>
            <p:cNvSpPr/>
            <p:nvPr/>
          </p:nvSpPr>
          <p:spPr bwMode="auto">
            <a:xfrm>
              <a:off x="2670706" y="3102263"/>
              <a:ext cx="264651" cy="26419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nvGrpSpPr>
          <p:cNvPr id="23" name="组合 22"/>
          <p:cNvGrpSpPr/>
          <p:nvPr/>
        </p:nvGrpSpPr>
        <p:grpSpPr>
          <a:xfrm>
            <a:off x="683568" y="1258804"/>
            <a:ext cx="1923767" cy="750738"/>
            <a:chOff x="1078513" y="1669167"/>
            <a:chExt cx="1923767" cy="750738"/>
          </a:xfrm>
        </p:grpSpPr>
        <p:sp>
          <p:nvSpPr>
            <p:cNvPr id="24" name="TextBox 23"/>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endParaRPr 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83568" y="2333112"/>
            <a:ext cx="1923767" cy="750738"/>
            <a:chOff x="1078513" y="1669167"/>
            <a:chExt cx="1923767" cy="750738"/>
          </a:xfrm>
        </p:grpSpPr>
        <p:sp>
          <p:nvSpPr>
            <p:cNvPr id="27" name="TextBox 26"/>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1600" dirty="0">
                  <a:latin typeface="微软雅黑" panose="020B0503020204020204" pitchFamily="34" charset="-122"/>
                  <a:ea typeface="微软雅黑" panose="020B0503020204020204" pitchFamily="34" charset="-122"/>
                </a:rPr>
                <a:t>标题文字</a:t>
              </a:r>
              <a:endParaRPr lang="en-US" sz="1600" dirty="0">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83568" y="3361816"/>
            <a:ext cx="1923767" cy="750738"/>
            <a:chOff x="1078513" y="1669167"/>
            <a:chExt cx="1923767" cy="750738"/>
          </a:xfrm>
        </p:grpSpPr>
        <p:sp>
          <p:nvSpPr>
            <p:cNvPr id="30" name="TextBox 29"/>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2122928" y="1669167"/>
              <a:ext cx="820738" cy="246221"/>
            </a:xfrm>
            <a:prstGeom prst="rect">
              <a:avLst/>
            </a:prstGeom>
            <a:noFill/>
          </p:spPr>
          <p:txBody>
            <a:bodyPr wrap="none" lIns="0" tIns="0" rIns="0" bIns="0" rtlCol="0" anchor="t">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endParaRPr lang="en-US" sz="1600" dirty="0">
                <a:solidFill>
                  <a:schemeClr val="bg2"/>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084114" y="2350491"/>
            <a:ext cx="476808" cy="346566"/>
            <a:chOff x="5918711" y="2224885"/>
            <a:chExt cx="476808" cy="346566"/>
          </a:xfrm>
          <a:solidFill>
            <a:schemeClr val="accent2"/>
          </a:solidFill>
        </p:grpSpPr>
        <p:sp>
          <p:nvSpPr>
            <p:cNvPr id="33" name="Pentagon 9"/>
            <p:cNvSpPr/>
            <p:nvPr/>
          </p:nvSpPr>
          <p:spPr>
            <a:xfrm rot="10800000" flipH="1">
              <a:off x="5918711" y="2224885"/>
              <a:ext cx="476808" cy="346566"/>
            </a:xfrm>
            <a:prstGeom prst="homePlate">
              <a:avLst>
                <a:gd name="adj" fmla="val 2383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grpSp>
          <p:nvGrpSpPr>
            <p:cNvPr id="34" name="Group 22"/>
            <p:cNvGrpSpPr/>
            <p:nvPr/>
          </p:nvGrpSpPr>
          <p:grpSpPr>
            <a:xfrm>
              <a:off x="5997568" y="2282755"/>
              <a:ext cx="264199" cy="264651"/>
              <a:chOff x="7287419" y="3505994"/>
              <a:chExt cx="464344" cy="465138"/>
            </a:xfrm>
            <a:grpFill/>
          </p:grpSpPr>
          <p:sp>
            <p:nvSpPr>
              <p:cNvPr id="3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3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41" name="组合 40"/>
          <p:cNvGrpSpPr/>
          <p:nvPr/>
        </p:nvGrpSpPr>
        <p:grpSpPr>
          <a:xfrm>
            <a:off x="6084114" y="3420248"/>
            <a:ext cx="476808" cy="346566"/>
            <a:chOff x="5912378" y="3043536"/>
            <a:chExt cx="476808" cy="346566"/>
          </a:xfrm>
          <a:solidFill>
            <a:schemeClr val="accent2"/>
          </a:solidFill>
        </p:grpSpPr>
        <p:sp>
          <p:nvSpPr>
            <p:cNvPr id="42" name="Pentagon 9"/>
            <p:cNvSpPr/>
            <p:nvPr/>
          </p:nvSpPr>
          <p:spPr>
            <a:xfrm rot="10800000" flipH="1">
              <a:off x="5912378" y="3043536"/>
              <a:ext cx="476808" cy="346566"/>
            </a:xfrm>
            <a:prstGeom prst="homePlate">
              <a:avLst>
                <a:gd name="adj" fmla="val 2383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chemeClr val="accent1"/>
                </a:solidFill>
                <a:latin typeface="微软雅黑" panose="020B0503020204020204" pitchFamily="34" charset="-122"/>
                <a:ea typeface="微软雅黑" panose="020B0503020204020204" pitchFamily="34" charset="-122"/>
              </a:endParaRPr>
            </a:p>
          </p:txBody>
        </p:sp>
        <p:grpSp>
          <p:nvGrpSpPr>
            <p:cNvPr id="43" name="Group 12"/>
            <p:cNvGrpSpPr/>
            <p:nvPr/>
          </p:nvGrpSpPr>
          <p:grpSpPr>
            <a:xfrm>
              <a:off x="5985331" y="3091890"/>
              <a:ext cx="264199" cy="264651"/>
              <a:chOff x="9145588" y="4435475"/>
              <a:chExt cx="464344" cy="465138"/>
            </a:xfrm>
            <a:grpFill/>
          </p:grpSpPr>
          <p:sp>
            <p:nvSpPr>
              <p:cNvPr id="44"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5"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6"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7"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8"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49"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0"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1"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sp>
            <p:nvSpPr>
              <p:cNvPr id="52"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chemeClr val="accent1"/>
                  </a:solidFill>
                  <a:latin typeface="微软雅黑" panose="020B0503020204020204" pitchFamily="34" charset="-122"/>
                  <a:ea typeface="微软雅黑" panose="020B0503020204020204" pitchFamily="34" charset="-122"/>
                  <a:sym typeface="Gill Sans" charset="0"/>
                </a:endParaRPr>
              </a:p>
            </p:txBody>
          </p:sp>
        </p:grpSp>
      </p:grpSp>
      <p:grpSp>
        <p:nvGrpSpPr>
          <p:cNvPr id="53" name="组合 52"/>
          <p:cNvGrpSpPr/>
          <p:nvPr/>
        </p:nvGrpSpPr>
        <p:grpSpPr>
          <a:xfrm>
            <a:off x="6691309" y="1258804"/>
            <a:ext cx="1955677" cy="750738"/>
            <a:chOff x="1046603" y="1669167"/>
            <a:chExt cx="1955677" cy="750738"/>
          </a:xfrm>
        </p:grpSpPr>
        <p:sp>
          <p:nvSpPr>
            <p:cNvPr id="54" name="TextBox 53"/>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046603" y="1669167"/>
              <a:ext cx="820738" cy="246221"/>
            </a:xfrm>
            <a:prstGeom prst="rect">
              <a:avLst/>
            </a:prstGeom>
            <a:noFill/>
          </p:spPr>
          <p:txBody>
            <a:bodyPr wrap="none" lIns="0" tIns="0" rIns="0" bIns="0" rtlCol="0" anchor="t">
              <a:spAutoFit/>
            </a:bodyPr>
            <a:lstStyle/>
            <a:p>
              <a:pPr algn="ctr"/>
              <a:r>
                <a:rPr lang="zh-CN" altLang="en-US" sz="1600" dirty="0">
                  <a:latin typeface="微软雅黑" panose="020B0503020204020204" pitchFamily="34" charset="-122"/>
                  <a:ea typeface="微软雅黑" panose="020B0503020204020204" pitchFamily="34" charset="-122"/>
                </a:rPr>
                <a:t>标题文字</a:t>
              </a:r>
              <a:endParaRPr lang="en-US" sz="1600" dirty="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6700834" y="2333112"/>
            <a:ext cx="1946152" cy="750738"/>
            <a:chOff x="1056128" y="1669167"/>
            <a:chExt cx="1946152" cy="750738"/>
          </a:xfrm>
        </p:grpSpPr>
        <p:sp>
          <p:nvSpPr>
            <p:cNvPr id="57" name="TextBox 56"/>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endParaRPr lang="en-US" sz="1600" dirty="0">
                <a:solidFill>
                  <a:schemeClr val="bg2"/>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700834" y="3361816"/>
            <a:ext cx="1946152" cy="750738"/>
            <a:chOff x="1056128" y="1669167"/>
            <a:chExt cx="1946152" cy="750738"/>
          </a:xfrm>
        </p:grpSpPr>
        <p:sp>
          <p:nvSpPr>
            <p:cNvPr id="60" name="TextBox 59"/>
            <p:cNvSpPr txBox="1"/>
            <p:nvPr/>
          </p:nvSpPr>
          <p:spPr>
            <a:xfrm>
              <a:off x="1078513"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1056128" y="1669167"/>
              <a:ext cx="820738" cy="246221"/>
            </a:xfrm>
            <a:prstGeom prst="rect">
              <a:avLst/>
            </a:prstGeom>
            <a:noFill/>
          </p:spPr>
          <p:txBody>
            <a:bodyPr wrap="none" lIns="0" tIns="0" rIns="0" bIns="0" rtlCol="0" anchor="t">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endParaRPr lang="en-US" sz="1600" dirty="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1+#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1+#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16096" y="1356170"/>
            <a:ext cx="1351175" cy="1197533"/>
            <a:chOff x="1572164" y="1993205"/>
            <a:chExt cx="1962102" cy="1738992"/>
          </a:xfrm>
        </p:grpSpPr>
        <p:sp>
          <p:nvSpPr>
            <p:cNvPr id="3" name="Freeform 5"/>
            <p:cNvSpPr/>
            <p:nvPr/>
          </p:nvSpPr>
          <p:spPr bwMode="auto">
            <a:xfrm>
              <a:off x="1572164"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1"/>
              </a:soli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4" name="Freeform 5"/>
            <p:cNvSpPr/>
            <p:nvPr/>
          </p:nvSpPr>
          <p:spPr bwMode="auto">
            <a:xfrm>
              <a:off x="1713040" y="2118060"/>
              <a:ext cx="1680352"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5" name="组合 4"/>
          <p:cNvGrpSpPr/>
          <p:nvPr/>
        </p:nvGrpSpPr>
        <p:grpSpPr>
          <a:xfrm>
            <a:off x="3616096" y="2624034"/>
            <a:ext cx="1351175" cy="1197533"/>
            <a:chOff x="1572165" y="1993205"/>
            <a:chExt cx="1962102" cy="1738992"/>
          </a:xfrm>
        </p:grpSpPr>
        <p:sp>
          <p:nvSpPr>
            <p:cNvPr id="6"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7"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8" name="组合 7"/>
          <p:cNvGrpSpPr/>
          <p:nvPr/>
        </p:nvGrpSpPr>
        <p:grpSpPr>
          <a:xfrm>
            <a:off x="4722298" y="1990103"/>
            <a:ext cx="1351175" cy="1197533"/>
            <a:chOff x="1572165" y="1993205"/>
            <a:chExt cx="1962102" cy="1738992"/>
          </a:xfrm>
        </p:grpSpPr>
        <p:sp>
          <p:nvSpPr>
            <p:cNvPr id="9"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sp>
          <p:nvSpPr>
            <p:cNvPr id="10"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grpSp>
        <p:nvGrpSpPr>
          <p:cNvPr id="11" name="组合 10"/>
          <p:cNvGrpSpPr/>
          <p:nvPr/>
        </p:nvGrpSpPr>
        <p:grpSpPr>
          <a:xfrm>
            <a:off x="4085127" y="1777249"/>
            <a:ext cx="413113" cy="355374"/>
            <a:chOff x="3787022" y="1797643"/>
            <a:chExt cx="550817" cy="473832"/>
          </a:xfrm>
          <a:solidFill>
            <a:schemeClr val="accent2"/>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8"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9"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0"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1" name="组合 20"/>
          <p:cNvGrpSpPr/>
          <p:nvPr/>
        </p:nvGrpSpPr>
        <p:grpSpPr>
          <a:xfrm>
            <a:off x="5239302" y="2458348"/>
            <a:ext cx="401728" cy="261041"/>
            <a:chOff x="7058307" y="1859447"/>
            <a:chExt cx="535637" cy="348055"/>
          </a:xfrm>
          <a:solidFill>
            <a:schemeClr val="accent2"/>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29" name="组合 28"/>
          <p:cNvGrpSpPr/>
          <p:nvPr/>
        </p:nvGrpSpPr>
        <p:grpSpPr>
          <a:xfrm>
            <a:off x="4114403" y="3078906"/>
            <a:ext cx="401728" cy="296010"/>
            <a:chOff x="5958843" y="1820413"/>
            <a:chExt cx="535637" cy="394680"/>
          </a:xfrm>
          <a:solidFill>
            <a:schemeClr val="accent2"/>
          </a:solidFill>
        </p:grpSpPr>
        <p:sp>
          <p:nvSpPr>
            <p:cNvPr id="30"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043608" y="1631906"/>
            <a:ext cx="2944366" cy="920715"/>
            <a:chOff x="1148437" y="1844993"/>
            <a:chExt cx="2944366" cy="920715"/>
          </a:xfrm>
        </p:grpSpPr>
        <p:sp>
          <p:nvSpPr>
            <p:cNvPr id="33" name="TextBox 32"/>
            <p:cNvSpPr txBox="1"/>
            <p:nvPr/>
          </p:nvSpPr>
          <p:spPr>
            <a:xfrm>
              <a:off x="1292453" y="1844993"/>
              <a:ext cx="2800350" cy="33855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01</a:t>
              </a:r>
              <a:r>
                <a:rPr lang="zh-CN" altLang="en-US" sz="1600" dirty="0">
                  <a:solidFill>
                    <a:schemeClr val="bg1"/>
                  </a:solidFill>
                  <a:latin typeface="微软雅黑" panose="020B0503020204020204" pitchFamily="34" charset="-122"/>
                  <a:ea typeface="微软雅黑" panose="020B0503020204020204" pitchFamily="34" charset="-122"/>
                </a:rPr>
                <a:t>标题文字</a:t>
              </a:r>
            </a:p>
          </p:txBody>
        </p:sp>
        <p:sp>
          <p:nvSpPr>
            <p:cNvPr id="34" name="TextBox 33"/>
            <p:cNvSpPr txBox="1"/>
            <p:nvPr/>
          </p:nvSpPr>
          <p:spPr>
            <a:xfrm>
              <a:off x="1148437" y="2211710"/>
              <a:ext cx="2149545" cy="553998"/>
            </a:xfrm>
            <a:prstGeom prst="rect">
              <a:avLst/>
            </a:prstGeom>
            <a:noFill/>
          </p:spPr>
          <p:txBody>
            <a:bodyPr wrap="square" rtlCol="0">
              <a:spAutoFit/>
            </a:bodyPr>
            <a:lstStyle/>
            <a:p>
              <a:pPr algn="r"/>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043608" y="2846750"/>
            <a:ext cx="2944366" cy="885186"/>
            <a:chOff x="1148437" y="1880522"/>
            <a:chExt cx="2944366" cy="885186"/>
          </a:xfrm>
        </p:grpSpPr>
        <p:sp>
          <p:nvSpPr>
            <p:cNvPr id="36" name="TextBox 35"/>
            <p:cNvSpPr txBox="1"/>
            <p:nvPr/>
          </p:nvSpPr>
          <p:spPr>
            <a:xfrm>
              <a:off x="1292453" y="1880522"/>
              <a:ext cx="2800350" cy="338554"/>
            </a:xfrm>
            <a:prstGeom prst="rect">
              <a:avLst/>
            </a:prstGeom>
            <a:noFill/>
          </p:spPr>
          <p:txBody>
            <a:bodyPr wrap="square" rtlCol="0">
              <a:spAutoFit/>
            </a:bodyPr>
            <a:lstStyle/>
            <a:p>
              <a:pPr algn="ctr"/>
              <a:r>
                <a:rPr lang="en-US" altLang="zh-CN" sz="1600" dirty="0">
                  <a:solidFill>
                    <a:schemeClr val="bg2"/>
                  </a:solidFill>
                  <a:latin typeface="微软雅黑" panose="020B0503020204020204" pitchFamily="34" charset="-122"/>
                  <a:ea typeface="微软雅黑" panose="020B0503020204020204" pitchFamily="34" charset="-122"/>
                </a:rPr>
                <a:t>02</a:t>
              </a:r>
              <a:r>
                <a:rPr lang="zh-CN" altLang="en-US" sz="1600" dirty="0">
                  <a:solidFill>
                    <a:schemeClr val="bg2"/>
                  </a:solidFill>
                  <a:latin typeface="微软雅黑" panose="020B0503020204020204" pitchFamily="34" charset="-122"/>
                  <a:ea typeface="微软雅黑" panose="020B0503020204020204" pitchFamily="34" charset="-122"/>
                </a:rPr>
                <a:t>标题文字</a:t>
              </a:r>
            </a:p>
          </p:txBody>
        </p:sp>
        <p:sp>
          <p:nvSpPr>
            <p:cNvPr id="37" name="TextBox 36"/>
            <p:cNvSpPr txBox="1"/>
            <p:nvPr/>
          </p:nvSpPr>
          <p:spPr>
            <a:xfrm>
              <a:off x="1148437" y="2211710"/>
              <a:ext cx="2149545" cy="553998"/>
            </a:xfrm>
            <a:prstGeom prst="rect">
              <a:avLst/>
            </a:prstGeom>
            <a:noFill/>
          </p:spPr>
          <p:txBody>
            <a:bodyPr wrap="square" rtlCol="0">
              <a:spAutoFit/>
            </a:bodyPr>
            <a:lstStyle/>
            <a:p>
              <a:pPr algn="r"/>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请输入内容请输入文字内容请输入内容请输入文字内容请输入文</a:t>
              </a:r>
            </a:p>
            <a:p>
              <a:pPr algn="r"/>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36096" y="1276618"/>
            <a:ext cx="2952328" cy="885186"/>
            <a:chOff x="553519" y="310390"/>
            <a:chExt cx="2952328" cy="885186"/>
          </a:xfrm>
        </p:grpSpPr>
        <p:sp>
          <p:nvSpPr>
            <p:cNvPr id="39" name="TextBox 38"/>
            <p:cNvSpPr txBox="1"/>
            <p:nvPr/>
          </p:nvSpPr>
          <p:spPr>
            <a:xfrm>
              <a:off x="553519" y="310390"/>
              <a:ext cx="2800350" cy="338554"/>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03</a:t>
              </a:r>
              <a:r>
                <a:rPr lang="zh-CN" altLang="en-US" sz="1600" dirty="0">
                  <a:latin typeface="微软雅黑" panose="020B0503020204020204" pitchFamily="34" charset="-122"/>
                  <a:ea typeface="微软雅黑" panose="020B0503020204020204" pitchFamily="34" charset="-122"/>
                </a:rPr>
                <a:t>标题文字</a:t>
              </a:r>
            </a:p>
          </p:txBody>
        </p:sp>
        <p:sp>
          <p:nvSpPr>
            <p:cNvPr id="40" name="TextBox 39"/>
            <p:cNvSpPr txBox="1"/>
            <p:nvPr/>
          </p:nvSpPr>
          <p:spPr>
            <a:xfrm>
              <a:off x="1356302" y="641578"/>
              <a:ext cx="2149545" cy="553998"/>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请输入内容请输入文字内容请输入内容请输入文字内容请输入文</a:t>
              </a:r>
            </a:p>
            <a:p>
              <a:endParaRPr lang="zh-CN" altLang="en-US" sz="1000" spc="-1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40000">
                                          <p:cBhvr additive="base">
                                            <p:cTn id="15"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ppt_w</p:attrName>
                                            </p:attrNameLst>
                                          </p:cBhvr>
                                          <p:tavLst>
                                            <p:tav tm="0" fmla="#ppt_w*sin(2.5*pi*$)">
                                              <p:val>
                                                <p:fltVal val="0"/>
                                              </p:val>
                                            </p:tav>
                                            <p:tav tm="100000">
                                              <p:val>
                                                <p:fltVal val="1"/>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5"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anim calcmode="lin" valueType="num">
                                          <p:cBhvr>
                                            <p:cTn id="27" dur="500" fill="hold"/>
                                            <p:tgtEl>
                                              <p:spTgt spid="21"/>
                                            </p:tgtEl>
                                            <p:attrNameLst>
                                              <p:attrName>ppt_w</p:attrName>
                                            </p:attrNameLst>
                                          </p:cBhvr>
                                          <p:tavLst>
                                            <p:tav tm="0" fmla="#ppt_w*sin(2.5*pi*$)">
                                              <p:val>
                                                <p:fltVal val="0"/>
                                              </p:val>
                                            </p:tav>
                                            <p:tav tm="100000">
                                              <p:val>
                                                <p:fltVal val="1"/>
                                              </p:val>
                                            </p:tav>
                                          </p:tavLst>
                                        </p:anim>
                                        <p:anim calcmode="lin" valueType="num">
                                          <p:cBhvr>
                                            <p:cTn id="28" dur="500" fill="hold"/>
                                            <p:tgtEl>
                                              <p:spTgt spid="21"/>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5"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ppt_w</p:attrName>
                                            </p:attrNameLst>
                                          </p:cBhvr>
                                          <p:tavLst>
                                            <p:tav tm="0" fmla="#ppt_w*sin(2.5*pi*$)">
                                              <p:val>
                                                <p:fltVal val="0"/>
                                              </p:val>
                                            </p:tav>
                                            <p:tav tm="100000">
                                              <p:val>
                                                <p:fltVal val="1"/>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47"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7"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anim calcmode="lin" valueType="num">
                                          <p:cBhvr>
                                            <p:cTn id="51" dur="500" fill="hold"/>
                                            <p:tgtEl>
                                              <p:spTgt spid="38"/>
                                            </p:tgtEl>
                                            <p:attrNameLst>
                                              <p:attrName>ppt_x</p:attrName>
                                            </p:attrNameLst>
                                          </p:cBhvr>
                                          <p:tavLst>
                                            <p:tav tm="0">
                                              <p:val>
                                                <p:strVal val="#ppt_x"/>
                                              </p:val>
                                            </p:tav>
                                            <p:tav tm="100000">
                                              <p:val>
                                                <p:strVal val="#ppt_x"/>
                                              </p:val>
                                            </p:tav>
                                          </p:tavLst>
                                        </p:anim>
                                        <p:anim calcmode="lin" valueType="num">
                                          <p:cBhvr>
                                            <p:cTn id="52"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047" y="1707654"/>
            <a:ext cx="2940050" cy="1097280"/>
          </a:xfrm>
          <a:prstGeom prst="rect">
            <a:avLst/>
          </a:prstGeom>
          <a:noFill/>
        </p:spPr>
        <p:txBody>
          <a:bodyPr wrap="none" rtlCol="0">
            <a:spAutoFit/>
          </a:bodyPr>
          <a:lstStyle/>
          <a:p>
            <a:pPr marL="0" lvl="1"/>
            <a:r>
              <a:rPr lang="zh-CN" altLang="en-US" sz="1400" b="1" dirty="0">
                <a:solidFill>
                  <a:schemeClr val="accent1"/>
                </a:solidFill>
                <a:latin typeface="+mj-ea"/>
                <a:ea typeface="+mj-ea"/>
              </a:rPr>
              <a:t> </a:t>
            </a:r>
            <a:r>
              <a:rPr lang="zh-CN" altLang="en-US" sz="2800" b="1" dirty="0">
                <a:solidFill>
                  <a:schemeClr val="accent1"/>
                </a:solidFill>
                <a:latin typeface="+mj-ea"/>
                <a:ea typeface="+mj-ea"/>
              </a:rPr>
              <a:t>第三部分</a:t>
            </a:r>
            <a:endParaRPr lang="en-US" altLang="zh-CN" sz="2800" b="1" dirty="0">
              <a:solidFill>
                <a:schemeClr val="accent1"/>
              </a:solidFill>
              <a:latin typeface="+mj-ea"/>
              <a:ea typeface="+mj-ea"/>
            </a:endParaRPr>
          </a:p>
          <a:p>
            <a:pPr marL="0" lvl="1" algn="ctr"/>
            <a:r>
              <a:rPr lang="zh-CN" altLang="en-US" sz="3600" b="1" dirty="0">
                <a:solidFill>
                  <a:schemeClr val="bg1"/>
                </a:solidFill>
                <a:latin typeface="+mj-ea"/>
                <a:ea typeface="+mj-ea"/>
              </a:rPr>
              <a:t>项目成果展示</a:t>
            </a:r>
            <a:endParaRPr lang="en-US" altLang="zh-CN" sz="3600" b="1" dirty="0">
              <a:solidFill>
                <a:schemeClr val="bg1"/>
              </a:solidFill>
              <a:latin typeface="+mj-ea"/>
              <a:ea typeface="+mj-ea"/>
            </a:endParaRPr>
          </a:p>
        </p:txBody>
      </p:sp>
      <p:cxnSp>
        <p:nvCxnSpPr>
          <p:cNvPr id="3" name="直接连接符 2"/>
          <p:cNvCxnSpPr/>
          <p:nvPr/>
        </p:nvCxnSpPr>
        <p:spPr>
          <a:xfrm flipV="1">
            <a:off x="3833021"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021" y="3229730"/>
            <a:ext cx="902846" cy="26098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03</a:t>
            </a:r>
            <a:endParaRPr lang="zh-CN" altLang="en-US" sz="1600" dirty="0">
              <a:solidFill>
                <a:srgbClr val="080808"/>
              </a:solidFill>
              <a:latin typeface="+mj-ea"/>
              <a:ea typeface="+mj-ea"/>
            </a:endParaRPr>
          </a:p>
        </p:txBody>
      </p:sp>
      <p:grpSp>
        <p:nvGrpSpPr>
          <p:cNvPr id="5" name="组合 4"/>
          <p:cNvGrpSpPr/>
          <p:nvPr/>
        </p:nvGrpSpPr>
        <p:grpSpPr>
          <a:xfrm>
            <a:off x="2320853" y="1707656"/>
            <a:ext cx="1197175" cy="119717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8" name="TextBox 7"/>
          <p:cNvSpPr txBox="1"/>
          <p:nvPr/>
        </p:nvSpPr>
        <p:spPr>
          <a:xfrm>
            <a:off x="4145717"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9" name="TextBox 8"/>
          <p:cNvSpPr txBox="1"/>
          <p:nvPr/>
        </p:nvSpPr>
        <p:spPr>
          <a:xfrm>
            <a:off x="5198388" y="2787774"/>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0" name="TextBox 9"/>
          <p:cNvSpPr txBox="1"/>
          <p:nvPr/>
        </p:nvSpPr>
        <p:spPr>
          <a:xfrm>
            <a:off x="6208414"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1" name="TextBox 10"/>
          <p:cNvSpPr txBox="1"/>
          <p:nvPr/>
        </p:nvSpPr>
        <p:spPr>
          <a:xfrm>
            <a:off x="4145717"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2" name="TextBox 11"/>
          <p:cNvSpPr txBox="1"/>
          <p:nvPr/>
        </p:nvSpPr>
        <p:spPr>
          <a:xfrm>
            <a:off x="5198389"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3" name="TextBox 12"/>
          <p:cNvSpPr txBox="1"/>
          <p:nvPr/>
        </p:nvSpPr>
        <p:spPr>
          <a:xfrm>
            <a:off x="6208028"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4" name="TextBox 13"/>
          <p:cNvSpPr txBox="1"/>
          <p:nvPr/>
        </p:nvSpPr>
        <p:spPr>
          <a:xfrm>
            <a:off x="2541463" y="1921522"/>
            <a:ext cx="902846" cy="815975"/>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03</a:t>
            </a:r>
            <a:endParaRPr lang="zh-CN" altLang="en-US" sz="5000" b="1" dirty="0">
              <a:solidFill>
                <a:schemeClr val="accent2"/>
              </a:solidFill>
              <a:latin typeface="+mj-ea"/>
              <a:ea typeface="+mj-ea"/>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5354564" y="1717179"/>
            <a:ext cx="319318" cy="858257"/>
            <a:chOff x="7148948" y="2531570"/>
            <a:chExt cx="425757" cy="1144342"/>
          </a:xfrm>
        </p:grpSpPr>
        <p:cxnSp>
          <p:nvCxnSpPr>
            <p:cNvPr id="48" name="直接连接符 47"/>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148948" y="2531570"/>
              <a:ext cx="425757" cy="492442"/>
              <a:chOff x="7148948" y="2531570"/>
              <a:chExt cx="425757" cy="492442"/>
            </a:xfrm>
          </p:grpSpPr>
          <p:sp>
            <p:nvSpPr>
              <p:cNvPr id="50" name="椭圆 49"/>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1" name="文本框 44"/>
              <p:cNvSpPr txBox="1"/>
              <p:nvPr/>
            </p:nvSpPr>
            <p:spPr>
              <a:xfrm>
                <a:off x="7148948" y="2531570"/>
                <a:ext cx="425757" cy="492442"/>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3</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3472837" y="3100589"/>
            <a:ext cx="319319" cy="866695"/>
            <a:chOff x="4630439" y="3891279"/>
            <a:chExt cx="425757" cy="1155593"/>
          </a:xfrm>
        </p:grpSpPr>
        <p:cxnSp>
          <p:nvCxnSpPr>
            <p:cNvPr id="53" name="直接连接符 52"/>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4630439" y="4554429"/>
              <a:ext cx="425757" cy="492443"/>
              <a:chOff x="4630439" y="4554429"/>
              <a:chExt cx="425757" cy="492443"/>
            </a:xfrm>
          </p:grpSpPr>
          <p:sp>
            <p:nvSpPr>
              <p:cNvPr id="55" name="椭圆 54"/>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56" name="文本框 43"/>
              <p:cNvSpPr txBox="1"/>
              <p:nvPr/>
            </p:nvSpPr>
            <p:spPr>
              <a:xfrm>
                <a:off x="4630439" y="4554429"/>
                <a:ext cx="425757" cy="492443"/>
              </a:xfrm>
              <a:prstGeom prst="rect">
                <a:avLst/>
              </a:prstGeom>
              <a:noFill/>
            </p:spPr>
            <p:txBody>
              <a:bodyPr wrap="none" rtlCol="0">
                <a:spAutoFit/>
              </a:bodyPr>
              <a:lstStyle/>
              <a:p>
                <a:r>
                  <a:rPr lang="en-US" altLang="zh-CN" dirty="0">
                    <a:solidFill>
                      <a:srgbClr val="E2E9F6"/>
                    </a:solidFill>
                    <a:latin typeface="微软雅黑" panose="020B0503020204020204" pitchFamily="34" charset="-122"/>
                    <a:ea typeface="微软雅黑" panose="020B0503020204020204" pitchFamily="34" charset="-122"/>
                  </a:rPr>
                  <a:t>2</a:t>
                </a:r>
                <a:endParaRPr lang="zh-CN" altLang="en-US" dirty="0">
                  <a:solidFill>
                    <a:srgbClr val="E2E9F6"/>
                  </a:solidFill>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1573678" y="1698442"/>
            <a:ext cx="319319" cy="876991"/>
            <a:chOff x="2098242" y="2506590"/>
            <a:chExt cx="425759" cy="1169322"/>
          </a:xfrm>
        </p:grpSpPr>
        <p:cxnSp>
          <p:nvCxnSpPr>
            <p:cNvPr id="58" name="直接连接符 57"/>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2098242" y="2506590"/>
              <a:ext cx="425759" cy="492443"/>
              <a:chOff x="2098242" y="2506590"/>
              <a:chExt cx="425759" cy="492443"/>
            </a:xfrm>
          </p:grpSpPr>
          <p:sp>
            <p:nvSpPr>
              <p:cNvPr id="60" name="椭圆 59"/>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1" name="文本框 42"/>
              <p:cNvSpPr txBox="1"/>
              <p:nvPr/>
            </p:nvSpPr>
            <p:spPr>
              <a:xfrm>
                <a:off x="2098242" y="2506590"/>
                <a:ext cx="425759" cy="492443"/>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1</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sp>
        <p:nvSpPr>
          <p:cNvPr id="62" name="矩形 61"/>
          <p:cNvSpPr/>
          <p:nvPr/>
        </p:nvSpPr>
        <p:spPr>
          <a:xfrm>
            <a:off x="794769" y="4365662"/>
            <a:ext cx="1890001" cy="4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3" name="矩形 62"/>
          <p:cNvSpPr/>
          <p:nvPr/>
        </p:nvSpPr>
        <p:spPr>
          <a:xfrm flipV="1">
            <a:off x="2679079" y="1269416"/>
            <a:ext cx="1890001"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4" name="矩形 63"/>
          <p:cNvSpPr/>
          <p:nvPr/>
        </p:nvSpPr>
        <p:spPr>
          <a:xfrm>
            <a:off x="4562904" y="4365662"/>
            <a:ext cx="1890001" cy="4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5" name="矩形 64"/>
          <p:cNvSpPr/>
          <p:nvPr/>
        </p:nvSpPr>
        <p:spPr>
          <a:xfrm flipV="1">
            <a:off x="6452088" y="1269416"/>
            <a:ext cx="1890001" cy="4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794770" y="2454744"/>
            <a:ext cx="1890000" cy="515726"/>
            <a:chOff x="1059693" y="3272991"/>
            <a:chExt cx="2520000" cy="687635"/>
          </a:xfrm>
          <a:solidFill>
            <a:schemeClr val="bg1"/>
          </a:solidFill>
        </p:grpSpPr>
        <p:sp>
          <p:nvSpPr>
            <p:cNvPr id="67" name="五边形 66"/>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68" name="文本框 34"/>
            <p:cNvSpPr txBox="1"/>
            <p:nvPr/>
          </p:nvSpPr>
          <p:spPr>
            <a:xfrm>
              <a:off x="1259246" y="350201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grpSp>
      <p:sp>
        <p:nvSpPr>
          <p:cNvPr id="69" name="文本框 35"/>
          <p:cNvSpPr txBox="1"/>
          <p:nvPr/>
        </p:nvSpPr>
        <p:spPr>
          <a:xfrm>
            <a:off x="827584" y="3020886"/>
            <a:ext cx="1881095" cy="1257300"/>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562905" y="2454744"/>
            <a:ext cx="1890000" cy="551486"/>
            <a:chOff x="6093398" y="3272991"/>
            <a:chExt cx="2520000" cy="735315"/>
          </a:xfrm>
        </p:grpSpPr>
        <p:sp>
          <p:nvSpPr>
            <p:cNvPr id="71" name="五边形 70"/>
            <p:cNvSpPr/>
            <p:nvPr/>
          </p:nvSpPr>
          <p:spPr>
            <a:xfrm rot="16200000">
              <a:off x="7009580" y="2356809"/>
              <a:ext cx="687635" cy="2520000"/>
            </a:xfrm>
            <a:prstGeom prst="homePlate">
              <a:avLst>
                <a:gd name="adj" fmla="val 487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2" name="文本框 36"/>
            <p:cNvSpPr txBox="1"/>
            <p:nvPr/>
          </p:nvSpPr>
          <p:spPr>
            <a:xfrm>
              <a:off x="6292951" y="3552796"/>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latin typeface="微软雅黑" panose="020B0503020204020204" pitchFamily="34" charset="-122"/>
                  <a:ea typeface="微软雅黑" panose="020B0503020204020204" pitchFamily="34" charset="-122"/>
                </a:rPr>
                <a:t>添加标题</a:t>
              </a:r>
            </a:p>
          </p:txBody>
        </p:sp>
      </p:grpSp>
      <p:grpSp>
        <p:nvGrpSpPr>
          <p:cNvPr id="73" name="组合 72"/>
          <p:cNvGrpSpPr/>
          <p:nvPr/>
        </p:nvGrpSpPr>
        <p:grpSpPr>
          <a:xfrm>
            <a:off x="2679080" y="2705109"/>
            <a:ext cx="1890000" cy="515726"/>
            <a:chOff x="3572106" y="3606811"/>
            <a:chExt cx="2520000" cy="687635"/>
          </a:xfrm>
        </p:grpSpPr>
        <p:sp>
          <p:nvSpPr>
            <p:cNvPr id="74" name="五边形 73"/>
            <p:cNvSpPr/>
            <p:nvPr/>
          </p:nvSpPr>
          <p:spPr>
            <a:xfrm rot="5400000" flipV="1">
              <a:off x="4488288"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5" name="文本框 37"/>
            <p:cNvSpPr txBox="1"/>
            <p:nvPr/>
          </p:nvSpPr>
          <p:spPr>
            <a:xfrm>
              <a:off x="3778158" y="3671070"/>
              <a:ext cx="2120892" cy="418576"/>
            </a:xfrm>
            <a:prstGeom prst="rect">
              <a:avLst/>
            </a:prstGeom>
            <a:noFill/>
          </p:spPr>
          <p:txBody>
            <a:bodyPr wrap="square" rtlCol="0">
              <a:spAutoFit/>
            </a:bodyPr>
            <a:lstStyle/>
            <a:p>
              <a:pPr algn="ctr">
                <a:lnSpc>
                  <a:spcPct val="90000"/>
                </a:lnSpc>
                <a:spcBef>
                  <a:spcPts val="750"/>
                </a:spcBef>
              </a:pP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grpSp>
      <p:grpSp>
        <p:nvGrpSpPr>
          <p:cNvPr id="76" name="组合 75"/>
          <p:cNvGrpSpPr/>
          <p:nvPr/>
        </p:nvGrpSpPr>
        <p:grpSpPr>
          <a:xfrm>
            <a:off x="6452088" y="2705109"/>
            <a:ext cx="1890000" cy="515726"/>
            <a:chOff x="8612309" y="3606811"/>
            <a:chExt cx="2520000" cy="687635"/>
          </a:xfrm>
        </p:grpSpPr>
        <p:sp>
          <p:nvSpPr>
            <p:cNvPr id="77" name="五边形 76"/>
            <p:cNvSpPr/>
            <p:nvPr/>
          </p:nvSpPr>
          <p:spPr>
            <a:xfrm rot="5400000" flipV="1">
              <a:off x="9528491" y="2690629"/>
              <a:ext cx="687635" cy="2520000"/>
            </a:xfrm>
            <a:prstGeom prst="homePlate">
              <a:avLst>
                <a:gd name="adj" fmla="val 487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78" name="文本框 38"/>
            <p:cNvSpPr txBox="1"/>
            <p:nvPr/>
          </p:nvSpPr>
          <p:spPr>
            <a:xfrm>
              <a:off x="8811864" y="3671070"/>
              <a:ext cx="2120892" cy="455510"/>
            </a:xfrm>
            <a:prstGeom prst="rect">
              <a:avLst/>
            </a:prstGeom>
            <a:noFill/>
          </p:spPr>
          <p:txBody>
            <a:bodyPr wrap="square" rtlCol="0">
              <a:spAutoFit/>
            </a:bodyPr>
            <a:lstStyle/>
            <a:p>
              <a:pPr algn="ctr">
                <a:lnSpc>
                  <a:spcPct val="90000"/>
                </a:lnSpc>
                <a:spcBef>
                  <a:spcPts val="750"/>
                </a:spcBef>
              </a:pPr>
              <a:r>
                <a:rPr lang="zh-CN" altLang="en-US" dirty="0">
                  <a:solidFill>
                    <a:schemeClr val="accent2"/>
                  </a:solidFill>
                  <a:latin typeface="微软雅黑" panose="020B0503020204020204" pitchFamily="34" charset="-122"/>
                  <a:ea typeface="微软雅黑" panose="020B0503020204020204" pitchFamily="34" charset="-122"/>
                </a:rPr>
                <a:t>添加标题</a:t>
              </a:r>
            </a:p>
          </p:txBody>
        </p:sp>
      </p:grpSp>
      <p:sp>
        <p:nvSpPr>
          <p:cNvPr id="79" name="文本框 39"/>
          <p:cNvSpPr txBox="1"/>
          <p:nvPr/>
        </p:nvSpPr>
        <p:spPr>
          <a:xfrm>
            <a:off x="4635121" y="3020886"/>
            <a:ext cx="1881095" cy="1257300"/>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80" name="文本框 40"/>
          <p:cNvSpPr txBox="1"/>
          <p:nvPr/>
        </p:nvSpPr>
        <p:spPr>
          <a:xfrm>
            <a:off x="2691369" y="1357416"/>
            <a:ext cx="1881095" cy="1257300"/>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81" name="文本框 41"/>
          <p:cNvSpPr txBox="1"/>
          <p:nvPr/>
        </p:nvSpPr>
        <p:spPr>
          <a:xfrm>
            <a:off x="6507329" y="1357416"/>
            <a:ext cx="1881095" cy="1257300"/>
          </a:xfrm>
          <a:prstGeom prst="rect">
            <a:avLst/>
          </a:prstGeom>
          <a:noFill/>
        </p:spPr>
        <p:txBody>
          <a:bodyPr wrap="square" lIns="68580" tIns="34290" rIns="68580" bIns="34290" rtlCol="0">
            <a:spAutoFit/>
          </a:bodyPr>
          <a:lstStyle/>
          <a:p>
            <a:pPr>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7236292" y="3100591"/>
            <a:ext cx="319318" cy="849213"/>
            <a:chOff x="9657920" y="3891279"/>
            <a:chExt cx="425757" cy="1132283"/>
          </a:xfrm>
        </p:grpSpPr>
        <p:cxnSp>
          <p:nvCxnSpPr>
            <p:cNvPr id="83" name="直接连接符 82"/>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9657920" y="4531120"/>
              <a:ext cx="425757" cy="492442"/>
              <a:chOff x="9657920" y="4531120"/>
              <a:chExt cx="425757" cy="492442"/>
            </a:xfrm>
          </p:grpSpPr>
          <p:sp>
            <p:nvSpPr>
              <p:cNvPr id="85" name="椭圆 84"/>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sp>
            <p:nvSpPr>
              <p:cNvPr id="86" name="文本框 45"/>
              <p:cNvSpPr txBox="1"/>
              <p:nvPr/>
            </p:nvSpPr>
            <p:spPr>
              <a:xfrm>
                <a:off x="9657920" y="4531120"/>
                <a:ext cx="425757" cy="492442"/>
              </a:xfrm>
              <a:prstGeom prst="rect">
                <a:avLst/>
              </a:prstGeom>
              <a:noFill/>
            </p:spPr>
            <p:txBody>
              <a:bodyPr wrap="none" rtlCol="0">
                <a:spAutoFit/>
              </a:bodyPr>
              <a:lstStyle/>
              <a:p>
                <a:r>
                  <a:rPr lang="en-US" altLang="zh-CN" dirty="0">
                    <a:solidFill>
                      <a:schemeClr val="accent2"/>
                    </a:solidFill>
                    <a:latin typeface="微软雅黑" panose="020B0503020204020204" pitchFamily="34" charset="-122"/>
                    <a:ea typeface="微软雅黑" panose="020B0503020204020204" pitchFamily="34" charset="-122"/>
                  </a:rPr>
                  <a:t>4</a:t>
                </a:r>
                <a:endParaRPr lang="zh-CN" altLang="en-US" dirty="0">
                  <a:solidFill>
                    <a:schemeClr val="accent2"/>
                  </a:solidFill>
                  <a:latin typeface="微软雅黑" panose="020B0503020204020204" pitchFamily="34" charset="-122"/>
                  <a:ea typeface="微软雅黑" panose="020B0503020204020204" pitchFamily="34" charset="-122"/>
                </a:endParaRPr>
              </a:p>
            </p:txBody>
          </p:sp>
        </p:gr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250"/>
                                  </p:stCondLst>
                                  <p:childTnLst>
                                    <p:set>
                                      <p:cBhvr>
                                        <p:cTn id="11" dur="1" fill="hold">
                                          <p:stCondLst>
                                            <p:cond delay="0"/>
                                          </p:stCondLst>
                                        </p:cTn>
                                        <p:tgtEl>
                                          <p:spTgt spid="69"/>
                                        </p:tgtEl>
                                        <p:attrNameLst>
                                          <p:attrName>style.visibility</p:attrName>
                                        </p:attrNameLst>
                                      </p:cBhvr>
                                      <p:to>
                                        <p:strVal val="visible"/>
                                      </p:to>
                                    </p:set>
                                    <p:animEffect transition="in" filter="wipe(up)">
                                      <p:cBhvr>
                                        <p:cTn id="12" dur="500"/>
                                        <p:tgtEl>
                                          <p:spTgt spid="69"/>
                                        </p:tgtEl>
                                      </p:cBhvr>
                                    </p:animEffect>
                                  </p:childTnLst>
                                </p:cTn>
                              </p:par>
                              <p:par>
                                <p:cTn id="13" presetID="1" presetClass="entr" presetSubtype="0" fill="hold" grpId="1" nodeType="withEffect">
                                  <p:stCondLst>
                                    <p:cond delay="0"/>
                                  </p:stCondLst>
                                  <p:childTnLst>
                                    <p:set>
                                      <p:cBhvr>
                                        <p:cTn id="14" dur="1" fill="hold">
                                          <p:stCondLst>
                                            <p:cond delay="499"/>
                                          </p:stCondLst>
                                        </p:cTn>
                                        <p:tgtEl>
                                          <p:spTgt spid="62"/>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375E-6 -0.27917 L -4.375E-6 2.22222E-6 " pathEditMode="relative" rAng="0" ptsTypes="AA">
                                      <p:cBhvr>
                                        <p:cTn id="16" dur="500" fill="hold"/>
                                        <p:tgtEl>
                                          <p:spTgt spid="62"/>
                                        </p:tgtEl>
                                        <p:attrNameLst>
                                          <p:attrName>ppt_x</p:attrName>
                                          <p:attrName>ppt_y</p:attrName>
                                        </p:attrNameLst>
                                      </p:cBhvr>
                                      <p:rCtr x="0" y="13958"/>
                                    </p:animMotion>
                                  </p:childTnLst>
                                </p:cTn>
                              </p:par>
                              <p:par>
                                <p:cTn id="17" presetID="12" presetClass="entr" presetSubtype="4" fill="hold" nodeType="withEffect">
                                  <p:stCondLst>
                                    <p:cond delay="2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p:tgtEl>
                                          <p:spTgt spid="57"/>
                                        </p:tgtEl>
                                        <p:attrNameLst>
                                          <p:attrName>ppt_y</p:attrName>
                                        </p:attrNameLst>
                                      </p:cBhvr>
                                      <p:tavLst>
                                        <p:tav tm="0">
                                          <p:val>
                                            <p:strVal val="#ppt_y+#ppt_h*1.125000"/>
                                          </p:val>
                                        </p:tav>
                                        <p:tav tm="100000">
                                          <p:val>
                                            <p:strVal val="#ppt_y"/>
                                          </p:val>
                                        </p:tav>
                                      </p:tavLst>
                                    </p:anim>
                                    <p:animEffect transition="in" filter="wipe(up)">
                                      <p:cBhvr>
                                        <p:cTn id="20" dur="500"/>
                                        <p:tgtEl>
                                          <p:spTgt spid="57"/>
                                        </p:tgtEl>
                                      </p:cBhvr>
                                    </p:animEffect>
                                  </p:childTnLst>
                                </p:cTn>
                              </p:par>
                            </p:childTnLst>
                          </p:cTn>
                        </p:par>
                        <p:par>
                          <p:cTn id="21" fill="hold">
                            <p:stCondLst>
                              <p:cond delay="1250"/>
                            </p:stCondLst>
                            <p:childTnLst>
                              <p:par>
                                <p:cTn id="22" presetID="2" presetClass="entr" presetSubtype="1"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500" fill="hold"/>
                                        <p:tgtEl>
                                          <p:spTgt spid="73"/>
                                        </p:tgtEl>
                                        <p:attrNameLst>
                                          <p:attrName>ppt_x</p:attrName>
                                        </p:attrNameLst>
                                      </p:cBhvr>
                                      <p:tavLst>
                                        <p:tav tm="0">
                                          <p:val>
                                            <p:strVal val="#ppt_x"/>
                                          </p:val>
                                        </p:tav>
                                        <p:tav tm="100000">
                                          <p:val>
                                            <p:strVal val="#ppt_x"/>
                                          </p:val>
                                        </p:tav>
                                      </p:tavLst>
                                    </p:anim>
                                    <p:anim calcmode="lin" valueType="num">
                                      <p:cBhvr additive="base">
                                        <p:cTn id="25" dur="500" fill="hold"/>
                                        <p:tgtEl>
                                          <p:spTgt spid="73"/>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250"/>
                                  </p:stCondLst>
                                  <p:childTnLst>
                                    <p:set>
                                      <p:cBhvr>
                                        <p:cTn id="28" dur="1" fill="hold">
                                          <p:stCondLst>
                                            <p:cond delay="0"/>
                                          </p:stCondLst>
                                        </p:cTn>
                                        <p:tgtEl>
                                          <p:spTgt spid="80"/>
                                        </p:tgtEl>
                                        <p:attrNameLst>
                                          <p:attrName>style.visibility</p:attrName>
                                        </p:attrNameLst>
                                      </p:cBhvr>
                                      <p:to>
                                        <p:strVal val="visible"/>
                                      </p:to>
                                    </p:set>
                                    <p:animEffect transition="in" filter="wipe(down)">
                                      <p:cBhvr>
                                        <p:cTn id="29" dur="500"/>
                                        <p:tgtEl>
                                          <p:spTgt spid="80"/>
                                        </p:tgtEl>
                                      </p:cBhvr>
                                    </p:animEffect>
                                  </p:childTnLst>
                                </p:cTn>
                              </p:par>
                              <p:par>
                                <p:cTn id="30" presetID="1" presetClass="entr" presetSubtype="0" fill="hold" grpId="1" nodeType="withEffect">
                                  <p:stCondLst>
                                    <p:cond delay="0"/>
                                  </p:stCondLst>
                                  <p:childTnLst>
                                    <p:set>
                                      <p:cBhvr>
                                        <p:cTn id="31" dur="1" fill="hold">
                                          <p:stCondLst>
                                            <p:cond delay="499"/>
                                          </p:stCondLst>
                                        </p:cTn>
                                        <p:tgtEl>
                                          <p:spTgt spid="63"/>
                                        </p:tgtEl>
                                        <p:attrNameLst>
                                          <p:attrName>style.visibility</p:attrName>
                                        </p:attrNameLst>
                                      </p:cBhvr>
                                      <p:to>
                                        <p:strVal val="visible"/>
                                      </p:to>
                                    </p:set>
                                  </p:childTnLst>
                                </p:cTn>
                              </p:par>
                              <p:par>
                                <p:cTn id="32" presetID="64" presetClass="path" presetSubtype="0" accel="50000" decel="50000" fill="hold" grpId="0" nodeType="withEffect">
                                  <p:stCondLst>
                                    <p:cond delay="0"/>
                                  </p:stCondLst>
                                  <p:childTnLst>
                                    <p:animMotion origin="layout" path="M -4.16667E-6 0.2801 L -4.16667E-6 -2.96296E-6 " pathEditMode="relative" rAng="0" ptsTypes="AA">
                                      <p:cBhvr>
                                        <p:cTn id="33" dur="500" fill="hold"/>
                                        <p:tgtEl>
                                          <p:spTgt spid="63"/>
                                        </p:tgtEl>
                                        <p:attrNameLst>
                                          <p:attrName>ppt_x</p:attrName>
                                          <p:attrName>ppt_y</p:attrName>
                                        </p:attrNameLst>
                                      </p:cBhvr>
                                      <p:rCtr x="0" y="-14028"/>
                                    </p:animMotion>
                                  </p:childTnLst>
                                </p:cTn>
                              </p:par>
                              <p:par>
                                <p:cTn id="34" presetID="12" presetClass="entr" presetSubtype="1" fill="hold" nodeType="withEffect">
                                  <p:stCondLst>
                                    <p:cond delay="25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p:tgtEl>
                                          <p:spTgt spid="52"/>
                                        </p:tgtEl>
                                        <p:attrNameLst>
                                          <p:attrName>ppt_y</p:attrName>
                                        </p:attrNameLst>
                                      </p:cBhvr>
                                      <p:tavLst>
                                        <p:tav tm="0">
                                          <p:val>
                                            <p:strVal val="#ppt_y-#ppt_h*1.125000"/>
                                          </p:val>
                                        </p:tav>
                                        <p:tav tm="100000">
                                          <p:val>
                                            <p:strVal val="#ppt_y"/>
                                          </p:val>
                                        </p:tav>
                                      </p:tavLst>
                                    </p:anim>
                                    <p:animEffect transition="in" filter="wipe(down)">
                                      <p:cBhvr>
                                        <p:cTn id="37" dur="500"/>
                                        <p:tgtEl>
                                          <p:spTgt spid="52"/>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250"/>
                                  </p:stCondLst>
                                  <p:childTnLst>
                                    <p:set>
                                      <p:cBhvr>
                                        <p:cTn id="45" dur="1" fill="hold">
                                          <p:stCondLst>
                                            <p:cond delay="0"/>
                                          </p:stCondLst>
                                        </p:cTn>
                                        <p:tgtEl>
                                          <p:spTgt spid="79"/>
                                        </p:tgtEl>
                                        <p:attrNameLst>
                                          <p:attrName>style.visibility</p:attrName>
                                        </p:attrNameLst>
                                      </p:cBhvr>
                                      <p:to>
                                        <p:strVal val="visible"/>
                                      </p:to>
                                    </p:set>
                                    <p:animEffect transition="in" filter="wipe(up)">
                                      <p:cBhvr>
                                        <p:cTn id="46" dur="500"/>
                                        <p:tgtEl>
                                          <p:spTgt spid="79"/>
                                        </p:tgtEl>
                                      </p:cBhvr>
                                    </p:animEffect>
                                  </p:childTnLst>
                                </p:cTn>
                              </p:par>
                              <p:par>
                                <p:cTn id="47" presetID="1" presetClass="entr" presetSubtype="0" fill="hold" grpId="0" nodeType="withEffect">
                                  <p:stCondLst>
                                    <p:cond delay="0"/>
                                  </p:stCondLst>
                                  <p:childTnLst>
                                    <p:set>
                                      <p:cBhvr>
                                        <p:cTn id="48" dur="1" fill="hold">
                                          <p:stCondLst>
                                            <p:cond delay="499"/>
                                          </p:stCondLst>
                                        </p:cTn>
                                        <p:tgtEl>
                                          <p:spTgt spid="64"/>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3.75E-6 -0.27917 L -3.75E-6 2.22222E-6 " pathEditMode="relative" rAng="0" ptsTypes="AA">
                                      <p:cBhvr>
                                        <p:cTn id="50" dur="500" fill="hold"/>
                                        <p:tgtEl>
                                          <p:spTgt spid="64"/>
                                        </p:tgtEl>
                                        <p:attrNameLst>
                                          <p:attrName>ppt_x</p:attrName>
                                          <p:attrName>ppt_y</p:attrName>
                                        </p:attrNameLst>
                                      </p:cBhvr>
                                      <p:rCtr x="0" y="13958"/>
                                    </p:animMotion>
                                  </p:childTnLst>
                                </p:cTn>
                              </p:par>
                              <p:par>
                                <p:cTn id="51" presetID="12" presetClass="entr" presetSubtype="4" fill="hold" nodeType="withEffect">
                                  <p:stCondLst>
                                    <p:cond delay="25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p:tgtEl>
                                          <p:spTgt spid="47"/>
                                        </p:tgtEl>
                                        <p:attrNameLst>
                                          <p:attrName>ppt_y</p:attrName>
                                        </p:attrNameLst>
                                      </p:cBhvr>
                                      <p:tavLst>
                                        <p:tav tm="0">
                                          <p:val>
                                            <p:strVal val="#ppt_y+#ppt_h*1.125000"/>
                                          </p:val>
                                        </p:tav>
                                        <p:tav tm="100000">
                                          <p:val>
                                            <p:strVal val="#ppt_y"/>
                                          </p:val>
                                        </p:tav>
                                      </p:tavLst>
                                    </p:anim>
                                    <p:animEffect transition="in" filter="wipe(up)">
                                      <p:cBhvr>
                                        <p:cTn id="54" dur="500"/>
                                        <p:tgtEl>
                                          <p:spTgt spid="47"/>
                                        </p:tgtEl>
                                      </p:cBhvr>
                                    </p:animEffect>
                                  </p:childTnLst>
                                </p:cTn>
                              </p:par>
                            </p:childTnLst>
                          </p:cTn>
                        </p:par>
                        <p:par>
                          <p:cTn id="55" fill="hold">
                            <p:stCondLst>
                              <p:cond delay="3750"/>
                            </p:stCondLst>
                            <p:childTnLst>
                              <p:par>
                                <p:cTn id="56" presetID="2" presetClass="entr" presetSubtype="1"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 calcmode="lin" valueType="num">
                                      <p:cBhvr additive="base">
                                        <p:cTn id="58" dur="500" fill="hold"/>
                                        <p:tgtEl>
                                          <p:spTgt spid="76"/>
                                        </p:tgtEl>
                                        <p:attrNameLst>
                                          <p:attrName>ppt_x</p:attrName>
                                        </p:attrNameLst>
                                      </p:cBhvr>
                                      <p:tavLst>
                                        <p:tav tm="0">
                                          <p:val>
                                            <p:strVal val="#ppt_x"/>
                                          </p:val>
                                        </p:tav>
                                        <p:tav tm="100000">
                                          <p:val>
                                            <p:strVal val="#ppt_x"/>
                                          </p:val>
                                        </p:tav>
                                      </p:tavLst>
                                    </p:anim>
                                    <p:anim calcmode="lin" valueType="num">
                                      <p:cBhvr additive="base">
                                        <p:cTn id="59" dur="500" fill="hold"/>
                                        <p:tgtEl>
                                          <p:spTgt spid="76"/>
                                        </p:tgtEl>
                                        <p:attrNameLst>
                                          <p:attrName>ppt_y</p:attrName>
                                        </p:attrNameLst>
                                      </p:cBhvr>
                                      <p:tavLst>
                                        <p:tav tm="0">
                                          <p:val>
                                            <p:strVal val="0-#ppt_h/2"/>
                                          </p:val>
                                        </p:tav>
                                        <p:tav tm="100000">
                                          <p:val>
                                            <p:strVal val="#ppt_y"/>
                                          </p:val>
                                        </p:tav>
                                      </p:tavLst>
                                    </p:anim>
                                  </p:childTnLst>
                                </p:cTn>
                              </p:par>
                            </p:childTnLst>
                          </p:cTn>
                        </p:par>
                        <p:par>
                          <p:cTn id="60" fill="hold">
                            <p:stCondLst>
                              <p:cond delay="4250"/>
                            </p:stCondLst>
                            <p:childTnLst>
                              <p:par>
                                <p:cTn id="61" presetID="22" presetClass="entr" presetSubtype="4" fill="hold" grpId="0" nodeType="afterEffect">
                                  <p:stCondLst>
                                    <p:cond delay="250"/>
                                  </p:stCondLst>
                                  <p:childTnLst>
                                    <p:set>
                                      <p:cBhvr>
                                        <p:cTn id="62" dur="1" fill="hold">
                                          <p:stCondLst>
                                            <p:cond delay="0"/>
                                          </p:stCondLst>
                                        </p:cTn>
                                        <p:tgtEl>
                                          <p:spTgt spid="81"/>
                                        </p:tgtEl>
                                        <p:attrNameLst>
                                          <p:attrName>style.visibility</p:attrName>
                                        </p:attrNameLst>
                                      </p:cBhvr>
                                      <p:to>
                                        <p:strVal val="visible"/>
                                      </p:to>
                                    </p:set>
                                    <p:animEffect transition="in" filter="wipe(down)">
                                      <p:cBhvr>
                                        <p:cTn id="63" dur="500"/>
                                        <p:tgtEl>
                                          <p:spTgt spid="81"/>
                                        </p:tgtEl>
                                      </p:cBhvr>
                                    </p:animEffect>
                                  </p:childTnLst>
                                </p:cTn>
                              </p:par>
                              <p:par>
                                <p:cTn id="64" presetID="1" presetClass="entr" presetSubtype="0" fill="hold" grpId="0" nodeType="withEffect">
                                  <p:stCondLst>
                                    <p:cond delay="0"/>
                                  </p:stCondLst>
                                  <p:childTnLst>
                                    <p:set>
                                      <p:cBhvr>
                                        <p:cTn id="65" dur="1" fill="hold">
                                          <p:stCondLst>
                                            <p:cond delay="499"/>
                                          </p:stCondLst>
                                        </p:cTn>
                                        <p:tgtEl>
                                          <p:spTgt spid="65"/>
                                        </p:tgtEl>
                                        <p:attrNameLst>
                                          <p:attrName>style.visibility</p:attrName>
                                        </p:attrNameLst>
                                      </p:cBhvr>
                                      <p:to>
                                        <p:strVal val="visible"/>
                                      </p:to>
                                    </p:set>
                                  </p:childTnLst>
                                </p:cTn>
                              </p:par>
                              <p:par>
                                <p:cTn id="66" presetID="64" presetClass="path" presetSubtype="0" accel="50000" decel="50000" fill="hold" grpId="1" nodeType="withEffect">
                                  <p:stCondLst>
                                    <p:cond delay="0"/>
                                  </p:stCondLst>
                                  <p:childTnLst>
                                    <p:animMotion origin="layout" path="M -4.16667E-6 0.2801 L -4.16667E-6 -4.44444E-6 " pathEditMode="relative" rAng="0" ptsTypes="AA">
                                      <p:cBhvr>
                                        <p:cTn id="67" dur="500" fill="hold"/>
                                        <p:tgtEl>
                                          <p:spTgt spid="65"/>
                                        </p:tgtEl>
                                        <p:attrNameLst>
                                          <p:attrName>ppt_x</p:attrName>
                                          <p:attrName>ppt_y</p:attrName>
                                        </p:attrNameLst>
                                      </p:cBhvr>
                                      <p:rCtr x="0" y="-14005"/>
                                    </p:animMotion>
                                  </p:childTnLst>
                                </p:cTn>
                              </p:par>
                              <p:par>
                                <p:cTn id="68" presetID="12" presetClass="entr" presetSubtype="1" fill="hold" nodeType="withEffect">
                                  <p:stCondLst>
                                    <p:cond delay="25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p:tgtEl>
                                          <p:spTgt spid="82"/>
                                        </p:tgtEl>
                                        <p:attrNameLst>
                                          <p:attrName>ppt_y</p:attrName>
                                        </p:attrNameLst>
                                      </p:cBhvr>
                                      <p:tavLst>
                                        <p:tav tm="0">
                                          <p:val>
                                            <p:strVal val="#ppt_y-#ppt_h*1.125000"/>
                                          </p:val>
                                        </p:tav>
                                        <p:tav tm="100000">
                                          <p:val>
                                            <p:strVal val="#ppt_y"/>
                                          </p:val>
                                        </p:tav>
                                      </p:tavLst>
                                    </p:anim>
                                    <p:animEffect transition="in" filter="wipe(down)">
                                      <p:cBhvr>
                                        <p:cTn id="7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64" grpId="0" animBg="1"/>
      <p:bldP spid="64" grpId="1" animBg="1"/>
      <p:bldP spid="65" grpId="0" animBg="1"/>
      <p:bldP spid="65" grpId="1" animBg="1"/>
      <p:bldP spid="69"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8853" y="-59624"/>
            <a:ext cx="153152" cy="5317424"/>
            <a:chOff x="3145138" y="-79498"/>
            <a:chExt cx="204202" cy="7089898"/>
          </a:xfrm>
        </p:grpSpPr>
        <p:cxnSp>
          <p:nvCxnSpPr>
            <p:cNvPr id="3" name="Straight Connector 31"/>
            <p:cNvCxnSpPr/>
            <p:nvPr/>
          </p:nvCxnSpPr>
          <p:spPr>
            <a:xfrm flipV="1">
              <a:off x="3247239" y="-79498"/>
              <a:ext cx="0" cy="7089898"/>
            </a:xfrm>
            <a:prstGeom prst="line">
              <a:avLst/>
            </a:prstGeom>
            <a:ln w="13970">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4" name="Oval 5"/>
            <p:cNvSpPr/>
            <p:nvPr/>
          </p:nvSpPr>
          <p:spPr>
            <a:xfrm>
              <a:off x="3145138" y="6026634"/>
              <a:ext cx="204202" cy="204202"/>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5" name="Oval 5"/>
            <p:cNvSpPr/>
            <p:nvPr/>
          </p:nvSpPr>
          <p:spPr>
            <a:xfrm>
              <a:off x="3145138" y="168759"/>
              <a:ext cx="204202" cy="204202"/>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grpSp>
      <p:grpSp>
        <p:nvGrpSpPr>
          <p:cNvPr id="6" name="组合 5"/>
          <p:cNvGrpSpPr/>
          <p:nvPr/>
        </p:nvGrpSpPr>
        <p:grpSpPr>
          <a:xfrm>
            <a:off x="1627086" y="1705794"/>
            <a:ext cx="1610670" cy="1613928"/>
            <a:chOff x="1627086" y="1705794"/>
            <a:chExt cx="1610670" cy="1613928"/>
          </a:xfrm>
        </p:grpSpPr>
        <p:sp>
          <p:nvSpPr>
            <p:cNvPr id="7"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lumMod val="25000"/>
                <a:lumOff val="75000"/>
                <a:alpha val="45000"/>
              </a:schemeClr>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8" name="椭圆 80"/>
            <p:cNvSpPr/>
            <p:nvPr/>
          </p:nvSpPr>
          <p:spPr bwMode="auto">
            <a:xfrm>
              <a:off x="1850445" y="1929603"/>
              <a:ext cx="1163953" cy="1166311"/>
            </a:xfrm>
            <a:prstGeom prst="ellipse">
              <a:avLst/>
            </a:prstGeom>
            <a:blipFill rotWithShape="1">
              <a:blip r:embed="rId3" cstate="print"/>
              <a:stretch>
                <a:fillRect/>
              </a:stretch>
            </a:blipFill>
            <a:ln w="25400" cap="flat" cmpd="sng" algn="ctr">
              <a:solidFill>
                <a:srgbClr val="FF0000"/>
              </a:solid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1980226" y="2427753"/>
              <a:ext cx="925830" cy="531495"/>
            </a:xfrm>
            <a:prstGeom prst="rect">
              <a:avLst/>
            </a:prstGeom>
            <a:noFill/>
          </p:spPr>
          <p:txBody>
            <a:bodyPr wrap="none" rtlCol="0">
              <a:spAutoFit/>
            </a:bodyPr>
            <a:lstStyle/>
            <a:p>
              <a:pPr marL="0" lvl="1"/>
              <a:r>
                <a:rPr lang="zh-CN" altLang="en-US" sz="2700" b="1" spc="225" dirty="0">
                  <a:solidFill>
                    <a:srgbClr val="C00000"/>
                  </a:solidFill>
                  <a:latin typeface="微软雅黑" panose="020B0503020204020204" pitchFamily="34" charset="-122"/>
                  <a:ea typeface="微软雅黑" panose="020B0503020204020204" pitchFamily="34" charset="-122"/>
                </a:rPr>
                <a:t>目录</a:t>
              </a:r>
            </a:p>
          </p:txBody>
        </p:sp>
      </p:grpSp>
      <p:grpSp>
        <p:nvGrpSpPr>
          <p:cNvPr id="10" name="组合 9"/>
          <p:cNvGrpSpPr/>
          <p:nvPr/>
        </p:nvGrpSpPr>
        <p:grpSpPr>
          <a:xfrm>
            <a:off x="3635896" y="771550"/>
            <a:ext cx="3738767" cy="615670"/>
            <a:chOff x="4441088" y="670090"/>
            <a:chExt cx="4985024" cy="820894"/>
          </a:xfrm>
        </p:grpSpPr>
        <p:grpSp>
          <p:nvGrpSpPr>
            <p:cNvPr id="11" name="组合 10"/>
            <p:cNvGrpSpPr/>
            <p:nvPr/>
          </p:nvGrpSpPr>
          <p:grpSpPr>
            <a:xfrm>
              <a:off x="4441088" y="761746"/>
              <a:ext cx="727764" cy="729238"/>
              <a:chOff x="4339490" y="761746"/>
              <a:chExt cx="727764" cy="729238"/>
            </a:xfrm>
          </p:grpSpPr>
          <p:sp>
            <p:nvSpPr>
              <p:cNvPr id="14"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15" name="TextBox 14"/>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accent2"/>
                    </a:solidFill>
                    <a:latin typeface="微软雅黑" panose="020B0503020204020204" pitchFamily="34" charset="-122"/>
                    <a:ea typeface="微软雅黑" panose="020B0503020204020204" pitchFamily="34" charset="-122"/>
                  </a:rPr>
                  <a:t>1</a:t>
                </a:r>
                <a:endParaRPr lang="zh-CN" altLang="en-US" sz="2400" spc="225" dirty="0">
                  <a:solidFill>
                    <a:schemeClr val="accent2"/>
                  </a:solidFill>
                  <a:latin typeface="微软雅黑" panose="020B0503020204020204" pitchFamily="34" charset="-122"/>
                  <a:ea typeface="微软雅黑" panose="020B0503020204020204" pitchFamily="34" charset="-122"/>
                </a:endParaRPr>
              </a:p>
            </p:txBody>
          </p:sp>
        </p:grpSp>
        <p:sp>
          <p:nvSpPr>
            <p:cNvPr id="12"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3" name="矩形 39"/>
            <p:cNvSpPr>
              <a:spLocks noChangeArrowheads="1"/>
            </p:cNvSpPr>
            <p:nvPr/>
          </p:nvSpPr>
          <p:spPr bwMode="auto">
            <a:xfrm>
              <a:off x="52018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年度工作概述</a:t>
              </a:r>
              <a:r>
                <a:rPr lang="en-US"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5"/>
          <p:cNvGrpSpPr/>
          <p:nvPr/>
        </p:nvGrpSpPr>
        <p:grpSpPr>
          <a:xfrm>
            <a:off x="4211960" y="1419622"/>
            <a:ext cx="3738767" cy="615670"/>
            <a:chOff x="4441088" y="670090"/>
            <a:chExt cx="4985024" cy="820894"/>
          </a:xfrm>
        </p:grpSpPr>
        <p:grpSp>
          <p:nvGrpSpPr>
            <p:cNvPr id="17" name="组合 16"/>
            <p:cNvGrpSpPr/>
            <p:nvPr/>
          </p:nvGrpSpPr>
          <p:grpSpPr>
            <a:xfrm>
              <a:off x="4441088" y="761746"/>
              <a:ext cx="727764" cy="729238"/>
              <a:chOff x="4339490" y="761746"/>
              <a:chExt cx="727764" cy="729238"/>
            </a:xfrm>
          </p:grpSpPr>
          <p:sp>
            <p:nvSpPr>
              <p:cNvPr id="20"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21" name="TextBox 20"/>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accent2"/>
                    </a:solidFill>
                    <a:latin typeface="微软雅黑" panose="020B0503020204020204" pitchFamily="34" charset="-122"/>
                    <a:ea typeface="微软雅黑" panose="020B0503020204020204" pitchFamily="34" charset="-122"/>
                  </a:rPr>
                  <a:t>2</a:t>
                </a:r>
                <a:endParaRPr lang="zh-CN" altLang="en-US" sz="2400" spc="225" dirty="0">
                  <a:solidFill>
                    <a:schemeClr val="accent2"/>
                  </a:solidFill>
                  <a:latin typeface="微软雅黑" panose="020B0503020204020204" pitchFamily="34" charset="-122"/>
                  <a:ea typeface="微软雅黑" panose="020B0503020204020204" pitchFamily="34" charset="-122"/>
                </a:endParaRPr>
              </a:p>
            </p:txBody>
          </p:sp>
        </p:grpSp>
        <p:sp>
          <p:nvSpPr>
            <p:cNvPr id="18"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19" name="矩形 39"/>
            <p:cNvSpPr>
              <a:spLocks noChangeArrowheads="1"/>
            </p:cNvSpPr>
            <p:nvPr/>
          </p:nvSpPr>
          <p:spPr bwMode="auto">
            <a:xfrm>
              <a:off x="52018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latin typeface="微软雅黑" panose="020B0503020204020204" pitchFamily="34" charset="-122"/>
                  <a:ea typeface="微软雅黑" panose="020B0503020204020204" pitchFamily="34" charset="-122"/>
                  <a:cs typeface="宋体" panose="02010600030101010101" pitchFamily="2" charset="-122"/>
                </a:rPr>
                <a:t>工作完成情况</a:t>
              </a:r>
              <a:r>
                <a:rPr lang="en-US" altLang="zh-CN" sz="140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21"/>
          <p:cNvGrpSpPr/>
          <p:nvPr/>
        </p:nvGrpSpPr>
        <p:grpSpPr>
          <a:xfrm>
            <a:off x="4355976" y="2223240"/>
            <a:ext cx="3738767" cy="615670"/>
            <a:chOff x="4441088" y="670090"/>
            <a:chExt cx="4985024" cy="820894"/>
          </a:xfrm>
        </p:grpSpPr>
        <p:grpSp>
          <p:nvGrpSpPr>
            <p:cNvPr id="23" name="组合 22"/>
            <p:cNvGrpSpPr/>
            <p:nvPr/>
          </p:nvGrpSpPr>
          <p:grpSpPr>
            <a:xfrm>
              <a:off x="4441088" y="761746"/>
              <a:ext cx="727764" cy="729238"/>
              <a:chOff x="4339490" y="761746"/>
              <a:chExt cx="727764" cy="729238"/>
            </a:xfrm>
          </p:grpSpPr>
          <p:sp>
            <p:nvSpPr>
              <p:cNvPr id="26"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27" name="TextBox 26"/>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accent2"/>
                    </a:solidFill>
                    <a:latin typeface="微软雅黑" panose="020B0503020204020204" pitchFamily="34" charset="-122"/>
                    <a:ea typeface="微软雅黑" panose="020B0503020204020204" pitchFamily="34" charset="-122"/>
                  </a:rPr>
                  <a:t>3</a:t>
                </a:r>
                <a:endParaRPr lang="zh-CN" altLang="en-US" sz="2400" spc="225" dirty="0">
                  <a:solidFill>
                    <a:schemeClr val="accent2"/>
                  </a:solidFill>
                  <a:latin typeface="微软雅黑" panose="020B0503020204020204" pitchFamily="34" charset="-122"/>
                  <a:ea typeface="微软雅黑" panose="020B0503020204020204" pitchFamily="34" charset="-122"/>
                </a:endParaRPr>
              </a:p>
            </p:txBody>
          </p:sp>
        </p:grpSp>
        <p:sp>
          <p:nvSpPr>
            <p:cNvPr id="24"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25" name="矩形 39"/>
            <p:cNvSpPr>
              <a:spLocks noChangeArrowheads="1"/>
            </p:cNvSpPr>
            <p:nvPr/>
          </p:nvSpPr>
          <p:spPr bwMode="auto">
            <a:xfrm>
              <a:off x="52018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项目成果展示</a:t>
              </a:r>
              <a:r>
                <a:rPr lang="en-US"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27"/>
          <p:cNvGrpSpPr/>
          <p:nvPr/>
        </p:nvGrpSpPr>
        <p:grpSpPr>
          <a:xfrm>
            <a:off x="4211960" y="3022848"/>
            <a:ext cx="3738767" cy="615670"/>
            <a:chOff x="4441088" y="670090"/>
            <a:chExt cx="4985024" cy="820894"/>
          </a:xfrm>
        </p:grpSpPr>
        <p:grpSp>
          <p:nvGrpSpPr>
            <p:cNvPr id="29" name="组合 28"/>
            <p:cNvGrpSpPr/>
            <p:nvPr/>
          </p:nvGrpSpPr>
          <p:grpSpPr>
            <a:xfrm>
              <a:off x="4441088" y="761746"/>
              <a:ext cx="727764" cy="729238"/>
              <a:chOff x="4339490" y="761746"/>
              <a:chExt cx="727764" cy="729238"/>
            </a:xfrm>
          </p:grpSpPr>
          <p:sp>
            <p:nvSpPr>
              <p:cNvPr id="32"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3" name="TextBox 32"/>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accent2"/>
                    </a:solidFill>
                    <a:latin typeface="微软雅黑" panose="020B0503020204020204" pitchFamily="34" charset="-122"/>
                    <a:ea typeface="微软雅黑" panose="020B0503020204020204" pitchFamily="34" charset="-122"/>
                  </a:rPr>
                  <a:t>4</a:t>
                </a:r>
                <a:endParaRPr lang="zh-CN" altLang="en-US" sz="2400" spc="225" dirty="0">
                  <a:solidFill>
                    <a:schemeClr val="accent2"/>
                  </a:solidFill>
                  <a:latin typeface="微软雅黑" panose="020B0503020204020204" pitchFamily="34" charset="-122"/>
                  <a:ea typeface="微软雅黑" panose="020B0503020204020204" pitchFamily="34" charset="-122"/>
                </a:endParaRPr>
              </a:p>
            </p:txBody>
          </p:sp>
        </p:grpSp>
        <p:sp>
          <p:nvSpPr>
            <p:cNvPr id="30"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31" name="矩形 39"/>
            <p:cNvSpPr>
              <a:spLocks noChangeArrowheads="1"/>
            </p:cNvSpPr>
            <p:nvPr/>
          </p:nvSpPr>
          <p:spPr bwMode="auto">
            <a:xfrm>
              <a:off x="52018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工作存在不足 </a:t>
              </a:r>
              <a:r>
                <a:rPr lang="en-US" altLang="zh-CN" sz="14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tx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33"/>
          <p:cNvGrpSpPr/>
          <p:nvPr/>
        </p:nvGrpSpPr>
        <p:grpSpPr>
          <a:xfrm>
            <a:off x="3635896" y="3674929"/>
            <a:ext cx="3738767" cy="615670"/>
            <a:chOff x="4441088" y="670090"/>
            <a:chExt cx="4985024" cy="820894"/>
          </a:xfrm>
        </p:grpSpPr>
        <p:grpSp>
          <p:nvGrpSpPr>
            <p:cNvPr id="35" name="组合 34"/>
            <p:cNvGrpSpPr/>
            <p:nvPr/>
          </p:nvGrpSpPr>
          <p:grpSpPr>
            <a:xfrm>
              <a:off x="4441088" y="761746"/>
              <a:ext cx="727764" cy="729238"/>
              <a:chOff x="4339490" y="761746"/>
              <a:chExt cx="727764" cy="729238"/>
            </a:xfrm>
          </p:grpSpPr>
          <p:sp>
            <p:nvSpPr>
              <p:cNvPr id="38"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latin typeface="Arial" panose="020B0604020202020204"/>
                  <a:ea typeface="宋体" panose="02010600030101010101" pitchFamily="2" charset="-122"/>
                </a:endParaRPr>
              </a:p>
            </p:txBody>
          </p:sp>
          <p:sp>
            <p:nvSpPr>
              <p:cNvPr id="39" name="TextBox 38"/>
              <p:cNvSpPr txBox="1"/>
              <p:nvPr/>
            </p:nvSpPr>
            <p:spPr>
              <a:xfrm>
                <a:off x="4474113" y="801513"/>
                <a:ext cx="534763" cy="636071"/>
              </a:xfrm>
              <a:prstGeom prst="rect">
                <a:avLst/>
              </a:prstGeom>
              <a:noFill/>
            </p:spPr>
            <p:txBody>
              <a:bodyPr wrap="none" rtlCol="0">
                <a:spAutoFit/>
              </a:bodyPr>
              <a:lstStyle/>
              <a:p>
                <a:pPr marL="0" lvl="1"/>
                <a:r>
                  <a:rPr lang="en-US" altLang="zh-CN" sz="2400" spc="225" dirty="0">
                    <a:solidFill>
                      <a:schemeClr val="accent2"/>
                    </a:solidFill>
                    <a:latin typeface="微软雅黑" panose="020B0503020204020204" pitchFamily="34" charset="-122"/>
                    <a:ea typeface="微软雅黑" panose="020B0503020204020204" pitchFamily="34" charset="-122"/>
                  </a:rPr>
                  <a:t>5</a:t>
                </a:r>
                <a:endParaRPr lang="zh-CN" altLang="en-US" sz="2400" spc="225" dirty="0">
                  <a:solidFill>
                    <a:schemeClr val="accent2"/>
                  </a:solidFill>
                  <a:latin typeface="微软雅黑" panose="020B0503020204020204" pitchFamily="34" charset="-122"/>
                  <a:ea typeface="微软雅黑" panose="020B0503020204020204" pitchFamily="34" charset="-122"/>
                </a:endParaRPr>
              </a:p>
            </p:txBody>
          </p:sp>
        </p:grpSp>
        <p:sp>
          <p:nvSpPr>
            <p:cNvPr id="36" name="矩形 39"/>
            <p:cNvSpPr>
              <a:spLocks noChangeArrowheads="1"/>
            </p:cNvSpPr>
            <p:nvPr/>
          </p:nvSpPr>
          <p:spPr bwMode="auto">
            <a:xfrm>
              <a:off x="5338826" y="1047121"/>
              <a:ext cx="4087286" cy="3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a:t>
              </a:r>
            </a:p>
          </p:txBody>
        </p:sp>
        <p:sp>
          <p:nvSpPr>
            <p:cNvPr id="37" name="矩形 39"/>
            <p:cNvSpPr>
              <a:spLocks noChangeArrowheads="1"/>
            </p:cNvSpPr>
            <p:nvPr/>
          </p:nvSpPr>
          <p:spPr bwMode="auto">
            <a:xfrm>
              <a:off x="5201842" y="670090"/>
              <a:ext cx="3762378" cy="50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spcBef>
                  <a:spcPts val="750"/>
                </a:spcBef>
              </a:pPr>
              <a:r>
                <a:rPr lang="en-US"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明年工作计划 </a:t>
              </a:r>
              <a:r>
                <a:rPr lang="en-US"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40" name="TextBox 39"/>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2"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1+#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7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9025" y="916072"/>
            <a:ext cx="3138733" cy="3640762"/>
            <a:chOff x="3029025" y="774337"/>
            <a:chExt cx="3138733" cy="3640762"/>
          </a:xfrm>
        </p:grpSpPr>
        <p:sp>
          <p:nvSpPr>
            <p:cNvPr id="3" name="Freeform 13"/>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bg2"/>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4" name="Freeform 13"/>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41" y="connsiteY0-42"/>
                </a:cxn>
                <a:cxn ang="0">
                  <a:pos x="connsiteX1-43" y="connsiteY1-44"/>
                </a:cxn>
                <a:cxn ang="0">
                  <a:pos x="connsiteX2-45" y="connsiteY2-46"/>
                </a:cxn>
                <a:cxn ang="0">
                  <a:pos x="connsiteX3-47" y="connsiteY3-48"/>
                </a:cxn>
              </a:cxnLst>
              <a:rect l="l" t="t" r="r" b="b"/>
              <a:pathLst>
                <a:path w="10022" h="10043">
                  <a:moveTo>
                    <a:pt x="10022" y="10043"/>
                  </a:moveTo>
                  <a:lnTo>
                    <a:pt x="2583" y="0"/>
                  </a:lnTo>
                  <a:lnTo>
                    <a:pt x="0" y="9838"/>
                  </a:lnTo>
                  <a:lnTo>
                    <a:pt x="10022" y="10043"/>
                  </a:lnTo>
                  <a:close/>
                </a:path>
              </a:pathLst>
            </a:custGeom>
            <a:solidFill>
              <a:schemeClr val="tx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5" name="组合 4"/>
            <p:cNvGrpSpPr/>
            <p:nvPr/>
          </p:nvGrpSpPr>
          <p:grpSpPr>
            <a:xfrm>
              <a:off x="3297814" y="774337"/>
              <a:ext cx="2599732" cy="3640762"/>
              <a:chOff x="3297814" y="774337"/>
              <a:chExt cx="2599732" cy="3640762"/>
            </a:xfrm>
          </p:grpSpPr>
          <p:sp>
            <p:nvSpPr>
              <p:cNvPr id="6" name="Freeform 13"/>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tx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7" name="Freeform 13"/>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tx2"/>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8" name="Freeform 13"/>
              <p:cNvSpPr/>
              <p:nvPr/>
            </p:nvSpPr>
            <p:spPr bwMode="auto">
              <a:xfrm rot="10800000">
                <a:off x="3297814"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9" y="connsiteY0-10"/>
                  </a:cxn>
                  <a:cxn ang="0">
                    <a:pos x="connsiteX1-11" y="connsiteY1-12"/>
                  </a:cxn>
                  <a:cxn ang="0">
                    <a:pos x="connsiteX2-13" y="connsiteY2-14"/>
                  </a:cxn>
                  <a:cxn ang="0">
                    <a:pos x="connsiteX3-15" y="connsiteY3-16"/>
                  </a:cxn>
                </a:cxnLst>
                <a:rect l="l" t="t" r="r" b="b"/>
                <a:pathLst>
                  <a:path w="10000" h="10099">
                    <a:moveTo>
                      <a:pt x="10000" y="10049"/>
                    </a:moveTo>
                    <a:lnTo>
                      <a:pt x="2507" y="0"/>
                    </a:lnTo>
                    <a:lnTo>
                      <a:pt x="0" y="10099"/>
                    </a:lnTo>
                    <a:lnTo>
                      <a:pt x="10000" y="10049"/>
                    </a:lnTo>
                    <a:close/>
                  </a:path>
                </a:pathLst>
              </a:custGeom>
              <a:solidFill>
                <a:schemeClr val="bg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9"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68580" tIns="34290" rIns="68580" bIns="34290" anchor="ctr"/>
              <a:lstStyle/>
              <a:p>
                <a:pPr algn="ctr">
                  <a:defRPr/>
                </a:pPr>
                <a:r>
                  <a:rPr lang="zh-CN" altLang="en-US" sz="2200" kern="0" dirty="0">
                    <a:solidFill>
                      <a:schemeClr val="bg1"/>
                    </a:solidFill>
                    <a:latin typeface="微软雅黑" panose="020B0503020204020204" pitchFamily="34" charset="-122"/>
                    <a:ea typeface="微软雅黑" panose="020B0503020204020204" pitchFamily="34" charset="-122"/>
                  </a:rPr>
                  <a:t>标题</a:t>
                </a:r>
                <a:endParaRPr lang="en-US" altLang="zh-CN" sz="2200"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kern="0" dirty="0">
                    <a:solidFill>
                      <a:schemeClr val="bg1"/>
                    </a:solidFill>
                    <a:latin typeface="微软雅黑" panose="020B0503020204020204" pitchFamily="34" charset="-122"/>
                    <a:ea typeface="微软雅黑" panose="020B0503020204020204" pitchFamily="34" charset="-122"/>
                  </a:rPr>
                  <a:t>文字</a:t>
                </a:r>
              </a:p>
            </p:txBody>
          </p:sp>
          <p:sp>
            <p:nvSpPr>
              <p:cNvPr id="10" name="Freeform 13"/>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bg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11" name="组合 10"/>
              <p:cNvGrpSpPr/>
              <p:nvPr/>
            </p:nvGrpSpPr>
            <p:grpSpPr>
              <a:xfrm>
                <a:off x="4360129" y="3530858"/>
                <a:ext cx="307073" cy="237080"/>
                <a:chOff x="7504113" y="1512888"/>
                <a:chExt cx="215900" cy="166688"/>
              </a:xfrm>
              <a:solidFill>
                <a:schemeClr val="accent2"/>
              </a:solidFill>
            </p:grpSpPr>
            <p:sp>
              <p:nvSpPr>
                <p:cNvPr id="35"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6"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7"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2" name="组合 11"/>
              <p:cNvGrpSpPr/>
              <p:nvPr/>
            </p:nvGrpSpPr>
            <p:grpSpPr>
              <a:xfrm>
                <a:off x="5524115" y="2028034"/>
                <a:ext cx="176117" cy="307073"/>
                <a:chOff x="5816601" y="1463675"/>
                <a:chExt cx="123825" cy="215900"/>
              </a:xfrm>
              <a:solidFill>
                <a:schemeClr val="accent2"/>
              </a:solidFill>
            </p:grpSpPr>
            <p:sp>
              <p:nvSpPr>
                <p:cNvPr id="33"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4"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sp>
            <p:nvSpPr>
              <p:cNvPr id="13" name="Freeform 54"/>
              <p:cNvSpPr>
                <a:spLocks noEditPoints="1"/>
              </p:cNvSpPr>
              <p:nvPr/>
            </p:nvSpPr>
            <p:spPr bwMode="auto">
              <a:xfrm>
                <a:off x="5349567" y="3047666"/>
                <a:ext cx="164827" cy="304815"/>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rgbClr val="080808"/>
                  </a:solidFill>
                </a:endParaRPr>
              </a:p>
            </p:txBody>
          </p:sp>
          <p:grpSp>
            <p:nvGrpSpPr>
              <p:cNvPr id="14" name="组合 13"/>
              <p:cNvGrpSpPr/>
              <p:nvPr/>
            </p:nvGrpSpPr>
            <p:grpSpPr>
              <a:xfrm>
                <a:off x="3464118" y="2877150"/>
                <a:ext cx="307073" cy="248371"/>
                <a:chOff x="5337176" y="1504950"/>
                <a:chExt cx="215900" cy="174626"/>
              </a:xfrm>
              <a:solidFill>
                <a:schemeClr val="accent2"/>
              </a:solidFill>
            </p:grpSpPr>
            <p:sp>
              <p:nvSpPr>
                <p:cNvPr id="30"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1"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2"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5" name="组合 14"/>
              <p:cNvGrpSpPr/>
              <p:nvPr/>
            </p:nvGrpSpPr>
            <p:grpSpPr>
              <a:xfrm>
                <a:off x="4558422" y="1387159"/>
                <a:ext cx="307073" cy="295781"/>
                <a:chOff x="4903788" y="1471613"/>
                <a:chExt cx="215900" cy="207963"/>
              </a:xfrm>
              <a:solidFill>
                <a:schemeClr val="accent2"/>
              </a:solidFill>
            </p:grpSpPr>
            <p:sp>
              <p:nvSpPr>
                <p:cNvPr id="28"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9"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6" name="组合 15"/>
              <p:cNvGrpSpPr/>
              <p:nvPr/>
            </p:nvGrpSpPr>
            <p:grpSpPr>
              <a:xfrm>
                <a:off x="3616440" y="1766118"/>
                <a:ext cx="307073" cy="282238"/>
                <a:chOff x="4470401" y="1481138"/>
                <a:chExt cx="215900" cy="198438"/>
              </a:xfrm>
              <a:solidFill>
                <a:schemeClr val="accent2"/>
              </a:solidFill>
            </p:grpSpPr>
            <p:sp>
              <p:nvSpPr>
                <p:cNvPr id="17"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8"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9"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0"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1"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2"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3"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4"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5"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6"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7"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grpSp>
      <p:grpSp>
        <p:nvGrpSpPr>
          <p:cNvPr id="38" name="组合 37"/>
          <p:cNvGrpSpPr/>
          <p:nvPr/>
        </p:nvGrpSpPr>
        <p:grpSpPr>
          <a:xfrm>
            <a:off x="5257568" y="1276112"/>
            <a:ext cx="3359597" cy="2919616"/>
            <a:chOff x="5257568" y="1134377"/>
            <a:chExt cx="3359597" cy="2919616"/>
          </a:xfrm>
        </p:grpSpPr>
        <p:cxnSp>
          <p:nvCxnSpPr>
            <p:cNvPr id="39" name="直接连接符 38"/>
            <p:cNvCxnSpPr/>
            <p:nvPr/>
          </p:nvCxnSpPr>
          <p:spPr bwMode="auto">
            <a:xfrm flipH="1">
              <a:off x="5591779" y="2567696"/>
              <a:ext cx="685487" cy="0"/>
            </a:xfrm>
            <a:prstGeom prst="line">
              <a:avLst/>
            </a:prstGeom>
            <a:noFill/>
            <a:ln w="12700" cap="flat" cmpd="sng" algn="ctr">
              <a:solidFill>
                <a:schemeClr val="bg2"/>
              </a:solidFill>
              <a:prstDash val="solid"/>
              <a:miter lim="800000"/>
            </a:ln>
            <a:effectLst/>
          </p:spPr>
        </p:cxnSp>
        <p:cxnSp>
          <p:nvCxnSpPr>
            <p:cNvPr id="40" name="直接连接符 39"/>
            <p:cNvCxnSpPr/>
            <p:nvPr/>
          </p:nvCxnSpPr>
          <p:spPr bwMode="auto">
            <a:xfrm flipH="1">
              <a:off x="5257568" y="1462668"/>
              <a:ext cx="1014009" cy="0"/>
            </a:xfrm>
            <a:prstGeom prst="line">
              <a:avLst/>
            </a:prstGeom>
            <a:noFill/>
            <a:ln w="12700" cap="flat" cmpd="sng" algn="ctr">
              <a:solidFill>
                <a:schemeClr val="tx1"/>
              </a:solidFill>
              <a:prstDash val="solid"/>
              <a:miter lim="800000"/>
            </a:ln>
            <a:effectLst/>
          </p:spPr>
        </p:cxnSp>
        <p:cxnSp>
          <p:nvCxnSpPr>
            <p:cNvPr id="41" name="直接连接符 40"/>
            <p:cNvCxnSpPr/>
            <p:nvPr/>
          </p:nvCxnSpPr>
          <p:spPr bwMode="auto">
            <a:xfrm flipH="1">
              <a:off x="5263256" y="3651391"/>
              <a:ext cx="1014009" cy="0"/>
            </a:xfrm>
            <a:prstGeom prst="line">
              <a:avLst/>
            </a:prstGeom>
            <a:noFill/>
            <a:ln w="12700" cap="flat" cmpd="sng" algn="ctr">
              <a:solidFill>
                <a:schemeClr val="tx2"/>
              </a:solidFill>
              <a:prstDash val="solid"/>
              <a:miter lim="800000"/>
            </a:ln>
            <a:effectLst/>
          </p:spPr>
        </p:cxnSp>
        <p:cxnSp>
          <p:nvCxnSpPr>
            <p:cNvPr id="42" name="直接连接符 41"/>
            <p:cNvCxnSpPr/>
            <p:nvPr/>
          </p:nvCxnSpPr>
          <p:spPr bwMode="auto">
            <a:xfrm>
              <a:off x="6277266" y="2333038"/>
              <a:ext cx="0" cy="489227"/>
            </a:xfrm>
            <a:prstGeom prst="line">
              <a:avLst/>
            </a:prstGeom>
            <a:noFill/>
            <a:ln w="76200" cap="flat" cmpd="sng" algn="ctr">
              <a:solidFill>
                <a:schemeClr val="bg2"/>
              </a:solidFill>
              <a:prstDash val="solid"/>
              <a:miter lim="800000"/>
            </a:ln>
            <a:effectLst/>
          </p:spPr>
        </p:cxnSp>
        <p:cxnSp>
          <p:nvCxnSpPr>
            <p:cNvPr id="43" name="直接连接符 42"/>
            <p:cNvCxnSpPr/>
            <p:nvPr/>
          </p:nvCxnSpPr>
          <p:spPr bwMode="auto">
            <a:xfrm>
              <a:off x="6277265" y="1228009"/>
              <a:ext cx="0" cy="489227"/>
            </a:xfrm>
            <a:prstGeom prst="line">
              <a:avLst/>
            </a:prstGeom>
            <a:noFill/>
            <a:ln w="76200" cap="flat" cmpd="sng" algn="ctr">
              <a:solidFill>
                <a:schemeClr val="tx1"/>
              </a:solidFill>
              <a:prstDash val="solid"/>
              <a:miter lim="800000"/>
            </a:ln>
            <a:effectLst/>
          </p:spPr>
        </p:cxnSp>
        <p:cxnSp>
          <p:nvCxnSpPr>
            <p:cNvPr id="44" name="直接连接符 43"/>
            <p:cNvCxnSpPr/>
            <p:nvPr/>
          </p:nvCxnSpPr>
          <p:spPr bwMode="auto">
            <a:xfrm>
              <a:off x="6277265" y="3416734"/>
              <a:ext cx="0" cy="489227"/>
            </a:xfrm>
            <a:prstGeom prst="line">
              <a:avLst/>
            </a:prstGeom>
            <a:noFill/>
            <a:ln w="76200" cap="flat" cmpd="sng" algn="ctr">
              <a:solidFill>
                <a:schemeClr val="tx2"/>
              </a:solidFill>
              <a:prstDash val="solid"/>
              <a:miter lim="800000"/>
            </a:ln>
            <a:effectLst/>
          </p:spPr>
        </p:cxnSp>
        <p:sp>
          <p:nvSpPr>
            <p:cNvPr id="45" name="文本框 49"/>
            <p:cNvSpPr txBox="1"/>
            <p:nvPr/>
          </p:nvSpPr>
          <p:spPr>
            <a:xfrm>
              <a:off x="6402162" y="1134377"/>
              <a:ext cx="2215003" cy="687368"/>
            </a:xfrm>
            <a:prstGeom prst="rect">
              <a:avLst/>
            </a:prstGeom>
            <a:noFill/>
          </p:spPr>
          <p:txBody>
            <a:bodyPr wrap="square" lIns="68580" tIns="34290" rIns="68580" bIns="34290" rtlCol="0">
              <a:spAutoFit/>
            </a:bodyPr>
            <a:lstStyle/>
            <a:p>
              <a:pP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46" name="文本框 50"/>
            <p:cNvSpPr txBox="1"/>
            <p:nvPr/>
          </p:nvSpPr>
          <p:spPr>
            <a:xfrm>
              <a:off x="6402162" y="2247209"/>
              <a:ext cx="2215003" cy="687368"/>
            </a:xfrm>
            <a:prstGeom prst="rect">
              <a:avLst/>
            </a:prstGeom>
            <a:noFill/>
          </p:spPr>
          <p:txBody>
            <a:bodyPr wrap="square" lIns="68580" tIns="34290" rIns="68580" bIns="34290" rtlCol="0">
              <a:spAutoFit/>
            </a:bodyPr>
            <a:lstStyle/>
            <a:p>
              <a:pPr>
                <a:spcBef>
                  <a:spcPts val="4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endParaRPr lang="en-US" altLang="zh-CN" sz="16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47" name="文本框 51"/>
            <p:cNvSpPr txBox="1"/>
            <p:nvPr/>
          </p:nvSpPr>
          <p:spPr>
            <a:xfrm>
              <a:off x="6402162" y="3366625"/>
              <a:ext cx="2215003" cy="687368"/>
            </a:xfrm>
            <a:prstGeom prst="rect">
              <a:avLst/>
            </a:prstGeom>
            <a:noFill/>
          </p:spPr>
          <p:txBody>
            <a:bodyPr wrap="square" lIns="68580" tIns="34290" rIns="68580" bIns="34290" rtlCol="0">
              <a:spAutoFit/>
            </a:bodyPr>
            <a:lstStyle/>
            <a:p>
              <a:pPr>
                <a:spcBef>
                  <a:spcPts val="4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altLang="zh-CN" sz="16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48" name="组合 47"/>
          <p:cNvGrpSpPr/>
          <p:nvPr/>
        </p:nvGrpSpPr>
        <p:grpSpPr>
          <a:xfrm>
            <a:off x="628805" y="1276112"/>
            <a:ext cx="3308987" cy="2880320"/>
            <a:chOff x="628805" y="1134377"/>
            <a:chExt cx="3308987" cy="2880320"/>
          </a:xfrm>
        </p:grpSpPr>
        <p:cxnSp>
          <p:nvCxnSpPr>
            <p:cNvPr id="49" name="直接连接符 48"/>
            <p:cNvCxnSpPr/>
            <p:nvPr/>
          </p:nvCxnSpPr>
          <p:spPr bwMode="auto">
            <a:xfrm>
              <a:off x="2925205" y="3651391"/>
              <a:ext cx="1012587" cy="0"/>
            </a:xfrm>
            <a:prstGeom prst="line">
              <a:avLst/>
            </a:prstGeom>
            <a:noFill/>
            <a:ln w="12700" cap="flat" cmpd="sng" algn="ctr">
              <a:solidFill>
                <a:schemeClr val="bg1"/>
              </a:solidFill>
              <a:prstDash val="solid"/>
              <a:miter lim="800000"/>
            </a:ln>
            <a:effectLst/>
          </p:spPr>
        </p:cxnSp>
        <p:cxnSp>
          <p:nvCxnSpPr>
            <p:cNvPr id="50" name="直接连接符 49"/>
            <p:cNvCxnSpPr/>
            <p:nvPr/>
          </p:nvCxnSpPr>
          <p:spPr bwMode="auto">
            <a:xfrm>
              <a:off x="2925206" y="2567696"/>
              <a:ext cx="685487" cy="0"/>
            </a:xfrm>
            <a:prstGeom prst="line">
              <a:avLst/>
            </a:prstGeom>
            <a:noFill/>
            <a:ln w="12700" cap="flat" cmpd="sng" algn="ctr">
              <a:solidFill>
                <a:schemeClr val="tx1"/>
              </a:solidFill>
              <a:prstDash val="solid"/>
              <a:miter lim="800000"/>
            </a:ln>
            <a:effectLst/>
          </p:spPr>
        </p:cxnSp>
        <p:cxnSp>
          <p:nvCxnSpPr>
            <p:cNvPr id="51" name="直接连接符 50"/>
            <p:cNvCxnSpPr/>
            <p:nvPr/>
          </p:nvCxnSpPr>
          <p:spPr bwMode="auto">
            <a:xfrm>
              <a:off x="2925205" y="1462668"/>
              <a:ext cx="1012587" cy="0"/>
            </a:xfrm>
            <a:prstGeom prst="line">
              <a:avLst/>
            </a:prstGeom>
            <a:noFill/>
            <a:ln w="12700" cap="flat" cmpd="sng" algn="ctr">
              <a:solidFill>
                <a:schemeClr val="bg1"/>
              </a:solidFill>
              <a:prstDash val="solid"/>
              <a:miter lim="800000"/>
            </a:ln>
            <a:effectLst/>
          </p:spPr>
        </p:cxnSp>
        <p:cxnSp>
          <p:nvCxnSpPr>
            <p:cNvPr id="52" name="直接连接符 51"/>
            <p:cNvCxnSpPr/>
            <p:nvPr/>
          </p:nvCxnSpPr>
          <p:spPr bwMode="auto">
            <a:xfrm flipH="1">
              <a:off x="2925205" y="3416734"/>
              <a:ext cx="0" cy="489227"/>
            </a:xfrm>
            <a:prstGeom prst="line">
              <a:avLst/>
            </a:prstGeom>
            <a:noFill/>
            <a:ln w="76200" cap="flat" cmpd="sng" algn="ctr">
              <a:solidFill>
                <a:schemeClr val="bg1"/>
              </a:solidFill>
              <a:prstDash val="solid"/>
              <a:miter lim="800000"/>
            </a:ln>
            <a:effectLst/>
          </p:spPr>
        </p:cxnSp>
        <p:cxnSp>
          <p:nvCxnSpPr>
            <p:cNvPr id="53" name="直接连接符 52"/>
            <p:cNvCxnSpPr/>
            <p:nvPr/>
          </p:nvCxnSpPr>
          <p:spPr bwMode="auto">
            <a:xfrm flipH="1">
              <a:off x="2925206" y="2333038"/>
              <a:ext cx="0" cy="489227"/>
            </a:xfrm>
            <a:prstGeom prst="line">
              <a:avLst/>
            </a:prstGeom>
            <a:noFill/>
            <a:ln w="76200" cap="flat" cmpd="sng" algn="ctr">
              <a:solidFill>
                <a:schemeClr val="tx1"/>
              </a:solidFill>
              <a:prstDash val="solid"/>
              <a:miter lim="800000"/>
            </a:ln>
            <a:effectLst/>
          </p:spPr>
        </p:cxnSp>
        <p:cxnSp>
          <p:nvCxnSpPr>
            <p:cNvPr id="54" name="直接连接符 53"/>
            <p:cNvCxnSpPr/>
            <p:nvPr/>
          </p:nvCxnSpPr>
          <p:spPr bwMode="auto">
            <a:xfrm flipH="1">
              <a:off x="2925205" y="1228009"/>
              <a:ext cx="0" cy="489227"/>
            </a:xfrm>
            <a:prstGeom prst="line">
              <a:avLst/>
            </a:prstGeom>
            <a:noFill/>
            <a:ln w="76200" cap="flat" cmpd="sng" algn="ctr">
              <a:solidFill>
                <a:schemeClr val="bg1"/>
              </a:solidFill>
              <a:prstDash val="solid"/>
              <a:miter lim="800000"/>
            </a:ln>
            <a:effectLst/>
          </p:spPr>
        </p:cxnSp>
        <p:sp>
          <p:nvSpPr>
            <p:cNvPr id="55" name="文本框 52"/>
            <p:cNvSpPr txBox="1"/>
            <p:nvPr/>
          </p:nvSpPr>
          <p:spPr>
            <a:xfrm>
              <a:off x="641134" y="1134377"/>
              <a:ext cx="2215003" cy="687368"/>
            </a:xfrm>
            <a:prstGeom prst="rect">
              <a:avLst/>
            </a:prstGeom>
            <a:noFill/>
          </p:spPr>
          <p:txBody>
            <a:bodyPr wrap="square" lIns="68580" tIns="34290" rIns="68580" bIns="34290" rtlCol="0">
              <a:spAutoFit/>
            </a:bodyPr>
            <a:lstStyle/>
            <a:p>
              <a:pPr algn="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56" name="文本框 53"/>
            <p:cNvSpPr txBox="1"/>
            <p:nvPr/>
          </p:nvSpPr>
          <p:spPr>
            <a:xfrm>
              <a:off x="641134" y="2214497"/>
              <a:ext cx="2215003" cy="687368"/>
            </a:xfrm>
            <a:prstGeom prst="rect">
              <a:avLst/>
            </a:prstGeom>
            <a:noFill/>
          </p:spPr>
          <p:txBody>
            <a:bodyPr wrap="square" lIns="68580" tIns="34290" rIns="68580" bIns="34290" rtlCol="0">
              <a:spAutoFit/>
            </a:bodyPr>
            <a:lstStyle/>
            <a:p>
              <a:pPr algn="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57" name="文本框 54"/>
            <p:cNvSpPr txBox="1"/>
            <p:nvPr/>
          </p:nvSpPr>
          <p:spPr>
            <a:xfrm>
              <a:off x="628805" y="3327329"/>
              <a:ext cx="2215003" cy="687368"/>
            </a:xfrm>
            <a:prstGeom prst="rect">
              <a:avLst/>
            </a:prstGeom>
            <a:noFill/>
          </p:spPr>
          <p:txBody>
            <a:bodyPr wrap="square" lIns="68580" tIns="34290" rIns="68580" bIns="34290" rtlCol="0">
              <a:spAutoFit/>
            </a:bodyPr>
            <a:lstStyle/>
            <a:p>
              <a:pPr algn="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0-#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1+#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17286" y="2860288"/>
            <a:ext cx="1672990" cy="1222929"/>
            <a:chOff x="1458841" y="2943034"/>
            <a:chExt cx="1887144" cy="1379472"/>
          </a:xfrm>
          <a:solidFill>
            <a:schemeClr val="bg2"/>
          </a:solidFill>
        </p:grpSpPr>
        <p:sp>
          <p:nvSpPr>
            <p:cNvPr id="3"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1639942" y="4060156"/>
              <a:ext cx="1706043" cy="0"/>
            </a:xfrm>
            <a:prstGeom prst="line">
              <a:avLst/>
            </a:prstGeom>
            <a:grpFill/>
            <a:ln w="19050" cap="flat" cmpd="sng" algn="ctr">
              <a:noFill/>
              <a:prstDash val="sysDash"/>
            </a:ln>
            <a:effectLst/>
          </p:spPr>
        </p:cxnSp>
        <p:sp>
          <p:nvSpPr>
            <p:cNvPr id="5" name="TextBox 4"/>
            <p:cNvSpPr txBox="1"/>
            <p:nvPr/>
          </p:nvSpPr>
          <p:spPr>
            <a:xfrm>
              <a:off x="1780574" y="3240784"/>
              <a:ext cx="1198749" cy="32634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accent2"/>
                  </a:solidFill>
                  <a:latin typeface="微软雅黑" panose="020B0503020204020204" pitchFamily="34" charset="-122"/>
                  <a:cs typeface="Times New Roman" panose="02020603050405020304" pitchFamily="18" charset="0"/>
                </a:rPr>
                <a:t>标题文字</a:t>
              </a:r>
            </a:p>
          </p:txBody>
        </p:sp>
        <p:sp>
          <p:nvSpPr>
            <p:cNvPr id="6" name="TextBox 5"/>
            <p:cNvSpPr txBox="1"/>
            <p:nvPr/>
          </p:nvSpPr>
          <p:spPr>
            <a:xfrm>
              <a:off x="1671500" y="3486992"/>
              <a:ext cx="1462734" cy="451327"/>
            </a:xfrm>
            <a:prstGeom prst="rect">
              <a:avLst/>
            </a:prstGeom>
            <a:noFill/>
            <a:ln>
              <a:noFill/>
            </a:ln>
          </p:spPr>
          <p:txBody>
            <a:bodyPr wrap="square" rtlCol="0">
              <a:spAutoFit/>
            </a:bodyPr>
            <a:lstStyle/>
            <a:p>
              <a:pPr>
                <a:defRPr/>
              </a:pPr>
              <a:r>
                <a:rPr lang="zh-CN" altLang="en-US" sz="1000" kern="0" dirty="0">
                  <a:solidFill>
                    <a:schemeClr val="accent2"/>
                  </a:solidFill>
                  <a:latin typeface="微软雅黑" panose="020B0503020204020204" pitchFamily="34" charset="-122"/>
                  <a:ea typeface="微软雅黑" panose="020B0503020204020204" pitchFamily="34" charset="-122"/>
                </a:rPr>
                <a:t>单击此处添加段落文本单击字单击</a:t>
              </a:r>
            </a:p>
          </p:txBody>
        </p:sp>
      </p:grpSp>
      <p:grpSp>
        <p:nvGrpSpPr>
          <p:cNvPr id="7" name="组合 6"/>
          <p:cNvGrpSpPr/>
          <p:nvPr/>
        </p:nvGrpSpPr>
        <p:grpSpPr>
          <a:xfrm>
            <a:off x="1070881" y="1132096"/>
            <a:ext cx="2255694" cy="1627655"/>
            <a:chOff x="685067" y="915566"/>
            <a:chExt cx="2728160" cy="1968576"/>
          </a:xfrm>
          <a:solidFill>
            <a:schemeClr val="bg1"/>
          </a:solidFill>
        </p:grpSpPr>
        <p:sp>
          <p:nvSpPr>
            <p:cNvPr id="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1351018"/>
              <a:ext cx="1825587" cy="349908"/>
            </a:xfrm>
            <a:prstGeom prst="rect">
              <a:avLst/>
            </a:prstGeom>
            <a:no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accent2"/>
                  </a:solidFill>
                  <a:latin typeface="微软雅黑" panose="020B0503020204020204" pitchFamily="34" charset="-122"/>
                  <a:cs typeface="Times New Roman" panose="02020603050405020304" pitchFamily="18" charset="0"/>
                </a:rPr>
                <a:t>标题文字</a:t>
              </a:r>
            </a:p>
          </p:txBody>
        </p:sp>
        <p:sp>
          <p:nvSpPr>
            <p:cNvPr id="10" name="TextBox 9"/>
            <p:cNvSpPr txBox="1"/>
            <p:nvPr/>
          </p:nvSpPr>
          <p:spPr>
            <a:xfrm>
              <a:off x="915027" y="1635645"/>
              <a:ext cx="2062774" cy="856156"/>
            </a:xfrm>
            <a:prstGeom prst="rect">
              <a:avLst/>
            </a:prstGeom>
            <a:grpFill/>
            <a:ln>
              <a:noFill/>
            </a:ln>
          </p:spPr>
          <p:txBody>
            <a:bodyPr wrap="square" rtlCol="0">
              <a:spAutoFit/>
            </a:bodyPr>
            <a:lstStyle/>
            <a:p>
              <a:pPr>
                <a:defRPr/>
              </a:pPr>
              <a:r>
                <a:rPr lang="zh-CN" altLang="en-US" sz="1000" kern="0" dirty="0">
                  <a:solidFill>
                    <a:schemeClr val="accent2"/>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p>
          </p:txBody>
        </p:sp>
      </p:grpSp>
      <p:grpSp>
        <p:nvGrpSpPr>
          <p:cNvPr id="11" name="组合 10"/>
          <p:cNvGrpSpPr/>
          <p:nvPr/>
        </p:nvGrpSpPr>
        <p:grpSpPr>
          <a:xfrm>
            <a:off x="3420535" y="2843616"/>
            <a:ext cx="1977211" cy="1479496"/>
            <a:chOff x="3390310" y="2983512"/>
            <a:chExt cx="2333818" cy="1746336"/>
          </a:xfrm>
        </p:grpSpPr>
        <p:sp>
          <p:nvSpPr>
            <p:cNvPr id="1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2"/>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640702" y="3281209"/>
              <a:ext cx="1352006" cy="3533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accent2"/>
                  </a:solidFill>
                  <a:latin typeface="微软雅黑" panose="020B0503020204020204" pitchFamily="34" charset="-122"/>
                  <a:cs typeface="Times New Roman" panose="02020603050405020304" pitchFamily="18" charset="0"/>
                </a:rPr>
                <a:t>标题文字</a:t>
              </a:r>
            </a:p>
          </p:txBody>
        </p:sp>
        <p:sp>
          <p:nvSpPr>
            <p:cNvPr id="14" name="TextBox 13"/>
            <p:cNvSpPr txBox="1"/>
            <p:nvPr/>
          </p:nvSpPr>
          <p:spPr>
            <a:xfrm>
              <a:off x="3540613" y="3598912"/>
              <a:ext cx="2062773" cy="653916"/>
            </a:xfrm>
            <a:prstGeom prst="rect">
              <a:avLst/>
            </a:prstGeom>
            <a:noFill/>
          </p:spPr>
          <p:txBody>
            <a:bodyPr wrap="square" rtlCol="0">
              <a:spAutoFit/>
            </a:bodyPr>
            <a:lstStyle/>
            <a:p>
              <a:pPr>
                <a:defRPr/>
              </a:pPr>
              <a:r>
                <a:rPr lang="zh-CN" altLang="en-US" sz="1000" kern="0" dirty="0">
                  <a:solidFill>
                    <a:schemeClr val="accent2"/>
                  </a:solidFill>
                  <a:latin typeface="微软雅黑" panose="020B0503020204020204" pitchFamily="34" charset="-122"/>
                  <a:ea typeface="微软雅黑" panose="020B0503020204020204" pitchFamily="34" charset="-122"/>
                </a:rPr>
                <a:t>单击此处添加段落文本单击字单击此处添加段落文本单击字单击此处</a:t>
              </a:r>
            </a:p>
          </p:txBody>
        </p:sp>
      </p:grpSp>
      <p:grpSp>
        <p:nvGrpSpPr>
          <p:cNvPr id="15" name="组合 14"/>
          <p:cNvGrpSpPr/>
          <p:nvPr/>
        </p:nvGrpSpPr>
        <p:grpSpPr>
          <a:xfrm>
            <a:off x="3418860" y="1537288"/>
            <a:ext cx="1650955" cy="1222929"/>
            <a:chOff x="3467029" y="1542643"/>
            <a:chExt cx="1862287" cy="1379472"/>
          </a:xfrm>
        </p:grpSpPr>
        <p:sp>
          <p:nvSpPr>
            <p:cNvPr id="1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1"/>
            </a:solidFill>
            <a:ln w="28575" cap="flat" cmpd="sng" algn="ctr">
              <a:noFill/>
              <a:prstDash val="solid"/>
            </a:ln>
            <a:effectLst/>
          </p:spPr>
          <p:txBody>
            <a:bodyPr rtlCol="0" anchor="ctr"/>
            <a:lstStyle/>
            <a:p>
              <a:pPr algn="ctr">
                <a:defRPr/>
              </a:pPr>
              <a:endParaRPr lang="en-US" kern="0">
                <a:solidFill>
                  <a:schemeClr val="accent2"/>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681730" y="1885058"/>
              <a:ext cx="1395882" cy="337682"/>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zh-CN" altLang="en-US" sz="1600" b="0" dirty="0">
                  <a:solidFill>
                    <a:schemeClr val="accent2"/>
                  </a:solidFill>
                  <a:latin typeface="微软雅黑" panose="020B0503020204020204" pitchFamily="34" charset="-122"/>
                  <a:cs typeface="Times New Roman" panose="02020603050405020304" pitchFamily="18" charset="0"/>
                </a:rPr>
                <a:t>标题文字</a:t>
              </a:r>
            </a:p>
          </p:txBody>
        </p:sp>
        <p:sp>
          <p:nvSpPr>
            <p:cNvPr id="18" name="TextBox 17"/>
            <p:cNvSpPr txBox="1"/>
            <p:nvPr/>
          </p:nvSpPr>
          <p:spPr>
            <a:xfrm>
              <a:off x="3735565" y="2148963"/>
              <a:ext cx="1496959" cy="451327"/>
            </a:xfrm>
            <a:prstGeom prst="rect">
              <a:avLst/>
            </a:prstGeom>
            <a:noFill/>
          </p:spPr>
          <p:txBody>
            <a:bodyPr wrap="square" rtlCol="0">
              <a:spAutoFit/>
            </a:bodyPr>
            <a:lstStyle/>
            <a:p>
              <a:pPr>
                <a:defRPr/>
              </a:pPr>
              <a:r>
                <a:rPr lang="zh-CN" altLang="en-US" sz="1000" kern="0" dirty="0">
                  <a:solidFill>
                    <a:schemeClr val="accent2"/>
                  </a:solidFill>
                  <a:latin typeface="微软雅黑" panose="020B0503020204020204" pitchFamily="34" charset="-122"/>
                  <a:ea typeface="微软雅黑" panose="020B0503020204020204" pitchFamily="34" charset="-122"/>
                </a:rPr>
                <a:t>单击此处添加段落文本单击字单击</a:t>
              </a:r>
            </a:p>
          </p:txBody>
        </p:sp>
      </p:grpSp>
      <p:grpSp>
        <p:nvGrpSpPr>
          <p:cNvPr id="19" name="组合 18"/>
          <p:cNvGrpSpPr/>
          <p:nvPr/>
        </p:nvGrpSpPr>
        <p:grpSpPr>
          <a:xfrm>
            <a:off x="5875094" y="1087350"/>
            <a:ext cx="2872358" cy="1149226"/>
            <a:chOff x="755576" y="1770370"/>
            <a:chExt cx="2872358" cy="1149226"/>
          </a:xfrm>
        </p:grpSpPr>
        <p:sp>
          <p:nvSpPr>
            <p:cNvPr id="20" name="TextBox 19"/>
            <p:cNvSpPr txBox="1"/>
            <p:nvPr/>
          </p:nvSpPr>
          <p:spPr>
            <a:xfrm>
              <a:off x="755576" y="1770370"/>
              <a:ext cx="2800350"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21" name="TextBox 20"/>
            <p:cNvSpPr txBox="1"/>
            <p:nvPr/>
          </p:nvSpPr>
          <p:spPr>
            <a:xfrm>
              <a:off x="830317" y="2211710"/>
              <a:ext cx="2797617" cy="707886"/>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grpSp>
      <p:sp>
        <p:nvSpPr>
          <p:cNvPr id="22" name="TextBox 21"/>
          <p:cNvSpPr txBox="1"/>
          <p:nvPr/>
        </p:nvSpPr>
        <p:spPr>
          <a:xfrm>
            <a:off x="5949835" y="2440434"/>
            <a:ext cx="2797617" cy="711835"/>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0745" y="1086439"/>
            <a:ext cx="1449070" cy="353695"/>
          </a:xfrm>
          <a:prstGeom prst="rect">
            <a:avLst/>
          </a:prstGeom>
          <a:noFill/>
        </p:spPr>
        <p:txBody>
          <a:bodyPr wrap="none" lIns="77231" tIns="38615" rIns="77231" bIns="38615" rtlCol="0">
            <a:spAutoFit/>
          </a:bodyPr>
          <a:lstStyle/>
          <a:p>
            <a:r>
              <a:rPr lang="zh-CN" altLang="en-US" sz="1700" dirty="0">
                <a:solidFill>
                  <a:schemeClr val="accent1"/>
                </a:solidFill>
                <a:latin typeface="微软雅黑" panose="020B0503020204020204" pitchFamily="34" charset="-122"/>
                <a:ea typeface="微软雅黑" panose="020B0503020204020204" pitchFamily="34" charset="-122"/>
              </a:rPr>
              <a:t>点击添加标题</a:t>
            </a:r>
          </a:p>
        </p:txBody>
      </p:sp>
      <p:grpSp>
        <p:nvGrpSpPr>
          <p:cNvPr id="3" name="组合 2"/>
          <p:cNvGrpSpPr/>
          <p:nvPr/>
        </p:nvGrpSpPr>
        <p:grpSpPr>
          <a:xfrm>
            <a:off x="1500861" y="1609903"/>
            <a:ext cx="6434551" cy="397128"/>
            <a:chOff x="885641" y="1768388"/>
            <a:chExt cx="7617902" cy="469766"/>
          </a:xfrm>
        </p:grpSpPr>
        <p:grpSp>
          <p:nvGrpSpPr>
            <p:cNvPr id="4" name="组合 3"/>
            <p:cNvGrpSpPr/>
            <p:nvPr/>
          </p:nvGrpSpPr>
          <p:grpSpPr>
            <a:xfrm>
              <a:off x="885641" y="1768388"/>
              <a:ext cx="6782703" cy="469766"/>
              <a:chOff x="827584" y="1666788"/>
              <a:chExt cx="6782703" cy="469766"/>
            </a:xfrm>
          </p:grpSpPr>
          <p:sp>
            <p:nvSpPr>
              <p:cNvPr id="6" name="TextBox 5"/>
              <p:cNvSpPr txBox="1"/>
              <p:nvPr/>
            </p:nvSpPr>
            <p:spPr>
              <a:xfrm>
                <a:off x="827584" y="1741944"/>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7" name="右箭头 6"/>
              <p:cNvSpPr/>
              <p:nvPr/>
            </p:nvSpPr>
            <p:spPr>
              <a:xfrm>
                <a:off x="1735488" y="1666788"/>
                <a:ext cx="5874799" cy="469766"/>
              </a:xfrm>
              <a:prstGeom prst="rightArrow">
                <a:avLst/>
              </a:prstGeom>
              <a:solidFill>
                <a:schemeClr val="bg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872613" y="1770973"/>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5" name="TextBox 4"/>
            <p:cNvSpPr txBox="1"/>
            <p:nvPr/>
          </p:nvSpPr>
          <p:spPr>
            <a:xfrm>
              <a:off x="7783895" y="1811931"/>
              <a:ext cx="719648" cy="400479"/>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95%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500861" y="2050993"/>
            <a:ext cx="4902094" cy="397128"/>
            <a:chOff x="885641" y="2301788"/>
            <a:chExt cx="5803617" cy="469766"/>
          </a:xfrm>
        </p:grpSpPr>
        <p:grpSp>
          <p:nvGrpSpPr>
            <p:cNvPr id="10" name="组合 9"/>
            <p:cNvGrpSpPr/>
            <p:nvPr/>
          </p:nvGrpSpPr>
          <p:grpSpPr>
            <a:xfrm>
              <a:off x="885641" y="2301788"/>
              <a:ext cx="5040560" cy="469766"/>
              <a:chOff x="827584" y="2189302"/>
              <a:chExt cx="5040560" cy="469766"/>
            </a:xfrm>
          </p:grpSpPr>
          <p:sp>
            <p:nvSpPr>
              <p:cNvPr id="12" name="TextBox 11"/>
              <p:cNvSpPr txBox="1"/>
              <p:nvPr/>
            </p:nvSpPr>
            <p:spPr>
              <a:xfrm>
                <a:off x="827584" y="2289857"/>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13" name="右箭头 12"/>
              <p:cNvSpPr/>
              <p:nvPr/>
            </p:nvSpPr>
            <p:spPr>
              <a:xfrm>
                <a:off x="1735488" y="2189302"/>
                <a:ext cx="4132656" cy="4697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1872613" y="2278974"/>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11" name="TextBox 10"/>
            <p:cNvSpPr txBox="1"/>
            <p:nvPr/>
          </p:nvSpPr>
          <p:spPr>
            <a:xfrm>
              <a:off x="5969610" y="2363474"/>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75%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500862" y="2492083"/>
            <a:ext cx="5502815" cy="397128"/>
            <a:chOff x="885641" y="2835188"/>
            <a:chExt cx="6514815" cy="469766"/>
          </a:xfrm>
        </p:grpSpPr>
        <p:grpSp>
          <p:nvGrpSpPr>
            <p:cNvPr id="16" name="组合 15"/>
            <p:cNvGrpSpPr/>
            <p:nvPr/>
          </p:nvGrpSpPr>
          <p:grpSpPr>
            <a:xfrm>
              <a:off x="885641" y="2835188"/>
              <a:ext cx="5688632" cy="469766"/>
              <a:chOff x="827584" y="2682788"/>
              <a:chExt cx="5688632" cy="469766"/>
            </a:xfrm>
          </p:grpSpPr>
          <p:sp>
            <p:nvSpPr>
              <p:cNvPr id="18" name="TextBox 17"/>
              <p:cNvSpPr txBox="1"/>
              <p:nvPr/>
            </p:nvSpPr>
            <p:spPr>
              <a:xfrm>
                <a:off x="827584" y="2779716"/>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19" name="右箭头 18"/>
              <p:cNvSpPr/>
              <p:nvPr/>
            </p:nvSpPr>
            <p:spPr>
              <a:xfrm>
                <a:off x="1735488" y="2682788"/>
                <a:ext cx="4780728" cy="469766"/>
              </a:xfrm>
              <a:prstGeom prst="rightArrow">
                <a:avLst/>
              </a:prstGeom>
              <a:solidFill>
                <a:schemeClr val="bg2"/>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872613" y="2772460"/>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17" name="TextBox 16"/>
            <p:cNvSpPr txBox="1"/>
            <p:nvPr/>
          </p:nvSpPr>
          <p:spPr>
            <a:xfrm>
              <a:off x="6680808" y="2900502"/>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85%</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500861" y="2933174"/>
            <a:ext cx="4215553" cy="397128"/>
            <a:chOff x="885641" y="3368588"/>
            <a:chExt cx="4990817" cy="469766"/>
          </a:xfrm>
        </p:grpSpPr>
        <p:grpSp>
          <p:nvGrpSpPr>
            <p:cNvPr id="22" name="组合 21"/>
            <p:cNvGrpSpPr/>
            <p:nvPr/>
          </p:nvGrpSpPr>
          <p:grpSpPr>
            <a:xfrm>
              <a:off x="885641" y="3368588"/>
              <a:ext cx="4176464" cy="469766"/>
              <a:chOff x="827584" y="3190788"/>
              <a:chExt cx="4176464" cy="469766"/>
            </a:xfrm>
          </p:grpSpPr>
          <p:sp>
            <p:nvSpPr>
              <p:cNvPr id="24" name="TextBox 23"/>
              <p:cNvSpPr txBox="1"/>
              <p:nvPr/>
            </p:nvSpPr>
            <p:spPr>
              <a:xfrm>
                <a:off x="827584" y="3288560"/>
                <a:ext cx="886654"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25" name="右箭头 24"/>
              <p:cNvSpPr/>
              <p:nvPr/>
            </p:nvSpPr>
            <p:spPr>
              <a:xfrm>
                <a:off x="1735488" y="3190788"/>
                <a:ext cx="3268560" cy="4697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872613" y="3280460"/>
                <a:ext cx="1038478" cy="273053"/>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23" name="TextBox 22"/>
            <p:cNvSpPr txBox="1"/>
            <p:nvPr/>
          </p:nvSpPr>
          <p:spPr>
            <a:xfrm>
              <a:off x="5156810" y="3437529"/>
              <a:ext cx="719648" cy="400478"/>
            </a:xfrm>
            <a:prstGeom prst="rect">
              <a:avLst/>
            </a:prstGeom>
            <a:noFill/>
          </p:spPr>
          <p:txBody>
            <a:bodyPr wrap="non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52%</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500861" y="3374254"/>
            <a:ext cx="6130621" cy="397126"/>
            <a:chOff x="885641" y="3901988"/>
            <a:chExt cx="7258080" cy="469766"/>
          </a:xfrm>
        </p:grpSpPr>
        <p:grpSp>
          <p:nvGrpSpPr>
            <p:cNvPr id="28" name="组合 27"/>
            <p:cNvGrpSpPr/>
            <p:nvPr/>
          </p:nvGrpSpPr>
          <p:grpSpPr>
            <a:xfrm>
              <a:off x="885641" y="3901988"/>
              <a:ext cx="6336704" cy="469766"/>
              <a:chOff x="827584" y="3800388"/>
              <a:chExt cx="6336704" cy="469766"/>
            </a:xfrm>
          </p:grpSpPr>
          <p:sp>
            <p:nvSpPr>
              <p:cNvPr id="30" name="TextBox 29"/>
              <p:cNvSpPr txBox="1"/>
              <p:nvPr/>
            </p:nvSpPr>
            <p:spPr>
              <a:xfrm>
                <a:off x="827584" y="3933602"/>
                <a:ext cx="886655" cy="309461"/>
              </a:xfrm>
              <a:prstGeom prst="rect">
                <a:avLst/>
              </a:prstGeom>
              <a:noFill/>
            </p:spPr>
            <p:txBody>
              <a:bodyPr wrap="none" rtlCol="0">
                <a:spAutoFit/>
              </a:bodyPr>
              <a:lstStyle/>
              <a:p>
                <a:r>
                  <a:rPr lang="zh-CN" altLang="en-US" sz="1100" dirty="0">
                    <a:solidFill>
                      <a:schemeClr val="accent1"/>
                    </a:solidFill>
                    <a:latin typeface="微软雅黑" panose="020B0503020204020204" pitchFamily="34" charset="-122"/>
                    <a:ea typeface="微软雅黑" panose="020B0503020204020204" pitchFamily="34" charset="-122"/>
                  </a:rPr>
                  <a:t>添加标题</a:t>
                </a:r>
              </a:p>
            </p:txBody>
          </p:sp>
          <p:sp>
            <p:nvSpPr>
              <p:cNvPr id="31" name="右箭头 30"/>
              <p:cNvSpPr/>
              <p:nvPr/>
            </p:nvSpPr>
            <p:spPr>
              <a:xfrm>
                <a:off x="1735488" y="3800388"/>
                <a:ext cx="5428800" cy="469766"/>
              </a:xfrm>
              <a:prstGeom prst="rightArrow">
                <a:avLst/>
              </a:prstGeom>
              <a:solidFill>
                <a:schemeClr val="bg1"/>
              </a:solidFill>
              <a:ln>
                <a:noFill/>
              </a:ln>
            </p:spPr>
            <p:txBody>
              <a:bodyPr vert="horz" wrap="square" lIns="91440" tIns="45720" rIns="91440" bIns="45720" numCol="1" anchor="t" anchorCtr="0" compatLnSpc="1"/>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872613" y="3904573"/>
                <a:ext cx="1038479" cy="273054"/>
              </a:xfrm>
              <a:prstGeom prst="rect">
                <a:avLst/>
              </a:prstGeom>
              <a:noFill/>
            </p:spPr>
            <p:txBody>
              <a:bodyPr wrap="none" rtlCol="0">
                <a:spAutoFit/>
              </a:bodyPr>
              <a:lstStyle/>
              <a:p>
                <a:r>
                  <a:rPr lang="zh-CN" altLang="en-US" sz="900" dirty="0">
                    <a:solidFill>
                      <a:schemeClr val="accent2"/>
                    </a:solidFill>
                    <a:latin typeface="微软雅黑" panose="020B0503020204020204" pitchFamily="34" charset="-122"/>
                    <a:ea typeface="微软雅黑" panose="020B0503020204020204" pitchFamily="34" charset="-122"/>
                  </a:rPr>
                  <a:t>点击添加文字</a:t>
                </a:r>
              </a:p>
            </p:txBody>
          </p:sp>
        </p:grpSp>
        <p:sp>
          <p:nvSpPr>
            <p:cNvPr id="29" name="TextBox 28"/>
            <p:cNvSpPr txBox="1"/>
            <p:nvPr/>
          </p:nvSpPr>
          <p:spPr>
            <a:xfrm>
              <a:off x="7304923" y="3945530"/>
              <a:ext cx="838798" cy="400480"/>
            </a:xfrm>
            <a:prstGeom prst="rect">
              <a:avLst/>
            </a:prstGeom>
            <a:noFill/>
          </p:spPr>
          <p:txBody>
            <a:bodyPr wrap="square" rtlCol="0">
              <a:spAutoFit/>
            </a:bodyPr>
            <a:lstStyle/>
            <a:p>
              <a:r>
                <a:rPr lang="en-US" altLang="zh-CN" sz="1600" dirty="0">
                  <a:solidFill>
                    <a:schemeClr val="accent1"/>
                  </a:solidFill>
                  <a:latin typeface="微软雅黑" panose="020B0503020204020204" pitchFamily="34" charset="-122"/>
                  <a:ea typeface="微软雅黑" panose="020B0503020204020204" pitchFamily="34" charset="-122"/>
                </a:rPr>
                <a:t>87%</a:t>
              </a:r>
              <a:endParaRPr lang="zh-CN" altLang="en-US" sz="16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set>
                                      <p:cBhvr>
                                        <p:cTn id="7" dur="683" fill="hold">
                                          <p:stCondLst>
                                            <p:cond delay="0"/>
                                          </p:stCondLst>
                                        </p:cTn>
                                        <p:tgtEl>
                                          <p:spTgt spid="2"/>
                                        </p:tgtEl>
                                        <p:attrNameLst>
                                          <p:attrName>style.rotation</p:attrName>
                                        </p:attrNameLst>
                                      </p:cBhvr>
                                      <p:to>
                                        <p:strVal val="-45.0"/>
                                      </p:to>
                                    </p:set>
                                    <p:anim calcmode="lin" valueType="num">
                                      <p:cBhvr>
                                        <p:cTn id="8" dur="683" fill="hold">
                                          <p:stCondLst>
                                            <p:cond delay="68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683"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34" decel="50000" autoRev="1" fill="hold">
                                          <p:stCondLst>
                                            <p:cond delay="68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204" fill="hold">
                                          <p:stCondLst>
                                            <p:cond delay="1296"/>
                                          </p:stCondLst>
                                        </p:cTn>
                                        <p:tgtEl>
                                          <p:spTgt spid="2"/>
                                        </p:tgtEl>
                                        <p:attrNameLst>
                                          <p:attrName>ppt_y</p:attrName>
                                        </p:attrNameLst>
                                      </p:cBhvr>
                                      <p:tavLst>
                                        <p:tav tm="0">
                                          <p:val>
                                            <p:strVal val="#ppt_y-(0.354*#ppt_w-0.172*#ppt_h)"/>
                                          </p:val>
                                        </p:tav>
                                        <p:tav tm="100000">
                                          <p:val>
                                            <p:strVal val="#ppt_y"/>
                                          </p:val>
                                        </p:tav>
                                      </p:tavLst>
                                    </p:anim>
                                  </p:childTnLst>
                                </p:cTn>
                              </p:par>
                              <p:par>
                                <p:cTn id="12" presetID="12" presetClass="entr" presetSubtype="8"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p:tgtEl>
                                          <p:spTgt spid="3"/>
                                        </p:tgtEl>
                                        <p:attrNameLst>
                                          <p:attrName>ppt_x</p:attrName>
                                        </p:attrNameLst>
                                      </p:cBhvr>
                                      <p:tavLst>
                                        <p:tav tm="0">
                                          <p:val>
                                            <p:strVal val="#ppt_x-#ppt_w*1.125000"/>
                                          </p:val>
                                        </p:tav>
                                        <p:tav tm="100000">
                                          <p:val>
                                            <p:strVal val="#ppt_x"/>
                                          </p:val>
                                        </p:tav>
                                      </p:tavLst>
                                    </p:anim>
                                    <p:animEffect transition="in" filter="wipe(right)">
                                      <p:cBhvr>
                                        <p:cTn id="15" dur="1000"/>
                                        <p:tgtEl>
                                          <p:spTgt spid="3"/>
                                        </p:tgtEl>
                                      </p:cBhvr>
                                    </p:animEffect>
                                  </p:childTnLst>
                                </p:cTn>
                              </p:par>
                              <p:par>
                                <p:cTn id="16" presetID="12" presetClass="entr" presetSubtype="8" fill="hold" nodeType="withEffect">
                                  <p:stCondLst>
                                    <p:cond delay="1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p:tgtEl>
                                          <p:spTgt spid="9"/>
                                        </p:tgtEl>
                                        <p:attrNameLst>
                                          <p:attrName>ppt_x</p:attrName>
                                        </p:attrNameLst>
                                      </p:cBhvr>
                                      <p:tavLst>
                                        <p:tav tm="0">
                                          <p:val>
                                            <p:strVal val="#ppt_x-#ppt_w*1.125000"/>
                                          </p:val>
                                        </p:tav>
                                        <p:tav tm="100000">
                                          <p:val>
                                            <p:strVal val="#ppt_x"/>
                                          </p:val>
                                        </p:tav>
                                      </p:tavLst>
                                    </p:anim>
                                    <p:animEffect transition="in" filter="wipe(right)">
                                      <p:cBhvr>
                                        <p:cTn id="19" dur="1000"/>
                                        <p:tgtEl>
                                          <p:spTgt spid="9"/>
                                        </p:tgtEl>
                                      </p:cBhvr>
                                    </p:animEffect>
                                  </p:childTnLst>
                                </p:cTn>
                              </p:par>
                              <p:par>
                                <p:cTn id="20" presetID="1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p:tgtEl>
                                          <p:spTgt spid="15"/>
                                        </p:tgtEl>
                                        <p:attrNameLst>
                                          <p:attrName>ppt_x</p:attrName>
                                        </p:attrNameLst>
                                      </p:cBhvr>
                                      <p:tavLst>
                                        <p:tav tm="0">
                                          <p:val>
                                            <p:strVal val="#ppt_x-#ppt_w*1.125000"/>
                                          </p:val>
                                        </p:tav>
                                        <p:tav tm="100000">
                                          <p:val>
                                            <p:strVal val="#ppt_x"/>
                                          </p:val>
                                        </p:tav>
                                      </p:tavLst>
                                    </p:anim>
                                    <p:animEffect transition="in" filter="wipe(right)">
                                      <p:cBhvr>
                                        <p:cTn id="23" dur="1000"/>
                                        <p:tgtEl>
                                          <p:spTgt spid="15"/>
                                        </p:tgtEl>
                                      </p:cBhvr>
                                    </p:animEffect>
                                  </p:childTnLst>
                                </p:cTn>
                              </p:par>
                              <p:par>
                                <p:cTn id="24" presetID="12" presetClass="entr" presetSubtype="8" fill="hold" nodeType="withEffect">
                                  <p:stCondLst>
                                    <p:cond delay="200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p:tgtEl>
                                          <p:spTgt spid="21"/>
                                        </p:tgtEl>
                                        <p:attrNameLst>
                                          <p:attrName>ppt_x</p:attrName>
                                        </p:attrNameLst>
                                      </p:cBhvr>
                                      <p:tavLst>
                                        <p:tav tm="0">
                                          <p:val>
                                            <p:strVal val="#ppt_x-#ppt_w*1.125000"/>
                                          </p:val>
                                        </p:tav>
                                        <p:tav tm="100000">
                                          <p:val>
                                            <p:strVal val="#ppt_x"/>
                                          </p:val>
                                        </p:tav>
                                      </p:tavLst>
                                    </p:anim>
                                    <p:animEffect transition="in" filter="wipe(right)">
                                      <p:cBhvr>
                                        <p:cTn id="27" dur="1000"/>
                                        <p:tgtEl>
                                          <p:spTgt spid="21"/>
                                        </p:tgtEl>
                                      </p:cBhvr>
                                    </p:animEffect>
                                  </p:childTnLst>
                                </p:cTn>
                              </p:par>
                              <p:par>
                                <p:cTn id="28" presetID="12" presetClass="entr" presetSubtype="8" fill="hold" nodeType="withEffect">
                                  <p:stCondLst>
                                    <p:cond delay="23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1000"/>
                                        <p:tgtEl>
                                          <p:spTgt spid="27"/>
                                        </p:tgtEl>
                                        <p:attrNameLst>
                                          <p:attrName>ppt_x</p:attrName>
                                        </p:attrNameLst>
                                      </p:cBhvr>
                                      <p:tavLst>
                                        <p:tav tm="0">
                                          <p:val>
                                            <p:strVal val="#ppt_x-#ppt_w*1.125000"/>
                                          </p:val>
                                        </p:tav>
                                        <p:tav tm="100000">
                                          <p:val>
                                            <p:strVal val="#ppt_x"/>
                                          </p:val>
                                        </p:tav>
                                      </p:tavLst>
                                    </p:anim>
                                    <p:animEffect transition="in" filter="wipe(right)">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15434" y="1538586"/>
            <a:ext cx="2281841" cy="2281844"/>
            <a:chOff x="3243850" y="1410512"/>
            <a:chExt cx="2553425" cy="2553428"/>
          </a:xfrm>
        </p:grpSpPr>
        <p:sp>
          <p:nvSpPr>
            <p:cNvPr id="3" name="箭头1"/>
            <p:cNvSpPr>
              <a:spLocks noChangeAspect="1"/>
            </p:cNvSpPr>
            <p:nvPr/>
          </p:nvSpPr>
          <p:spPr bwMode="auto">
            <a:xfrm>
              <a:off x="4541394" y="1410512"/>
              <a:ext cx="1255881" cy="1446347"/>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a:lnSpc>
                  <a:spcPct val="120000"/>
                </a:lnSpc>
                <a:spcBef>
                  <a:spcPts val="340"/>
                </a:spcBef>
                <a:spcAft>
                  <a:spcPts val="340"/>
                </a:spcAft>
                <a:defRPr/>
              </a:pPr>
              <a:endParaRPr lang="en-US" sz="1600">
                <a:solidFill>
                  <a:srgbClr val="080808"/>
                </a:solidFill>
                <a:latin typeface="Impact" panose="020B0806030902050204" pitchFamily="34" charset="0"/>
              </a:endParaRPr>
            </a:p>
          </p:txBody>
        </p:sp>
        <p:sp>
          <p:nvSpPr>
            <p:cNvPr id="4" name="箭头4"/>
            <p:cNvSpPr>
              <a:spLocks noChangeAspect="1"/>
            </p:cNvSpPr>
            <p:nvPr/>
          </p:nvSpPr>
          <p:spPr bwMode="auto">
            <a:xfrm>
              <a:off x="3243850" y="1412001"/>
              <a:ext cx="1425514" cy="1319866"/>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微软雅黑" panose="020B0503020204020204" pitchFamily="34" charset="-122"/>
              </a:endParaRPr>
            </a:p>
          </p:txBody>
        </p:sp>
        <p:sp>
          <p:nvSpPr>
            <p:cNvPr id="5" name="箭头3"/>
            <p:cNvSpPr>
              <a:spLocks noChangeAspect="1"/>
            </p:cNvSpPr>
            <p:nvPr/>
          </p:nvSpPr>
          <p:spPr bwMode="auto">
            <a:xfrm>
              <a:off x="3248314" y="2603898"/>
              <a:ext cx="1291593" cy="1360042"/>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nSpc>
                  <a:spcPct val="120000"/>
                </a:lnSpc>
                <a:defRPr/>
              </a:pPr>
              <a:endParaRPr lang="en-US" sz="700">
                <a:solidFill>
                  <a:srgbClr val="080808"/>
                </a:solidFill>
                <a:latin typeface="微软雅黑" panose="020B0503020204020204" pitchFamily="34" charset="-122"/>
              </a:endParaRPr>
            </a:p>
          </p:txBody>
        </p:sp>
        <p:sp>
          <p:nvSpPr>
            <p:cNvPr id="6" name="箭头2"/>
            <p:cNvSpPr>
              <a:spLocks noChangeAspect="1"/>
            </p:cNvSpPr>
            <p:nvPr/>
          </p:nvSpPr>
          <p:spPr bwMode="auto">
            <a:xfrm>
              <a:off x="4414914" y="2731867"/>
              <a:ext cx="1380874" cy="1229097"/>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25204" rIns="0" bIns="25204" anchor="ctr"/>
            <a:lstStyle/>
            <a:p>
              <a:pPr marL="102870" indent="-102870">
                <a:lnSpc>
                  <a:spcPct val="120000"/>
                </a:lnSpc>
                <a:spcBef>
                  <a:spcPts val="340"/>
                </a:spcBef>
                <a:spcAft>
                  <a:spcPts val="340"/>
                </a:spcAft>
                <a:buFont typeface="Arial" panose="020B0604020202020204" pitchFamily="34" charset="0"/>
                <a:buChar char="•"/>
                <a:defRPr/>
              </a:pPr>
              <a:endParaRPr lang="en-US" sz="800">
                <a:solidFill>
                  <a:srgbClr val="080808"/>
                </a:solidFill>
                <a:latin typeface="微软雅黑" panose="020B0503020204020204" pitchFamily="34" charset="-122"/>
              </a:endParaRPr>
            </a:p>
          </p:txBody>
        </p:sp>
        <p:sp>
          <p:nvSpPr>
            <p:cNvPr id="7" name="中心文本"/>
            <p:cNvSpPr txBox="1">
              <a:spLocks noChangeArrowheads="1"/>
            </p:cNvSpPr>
            <p:nvPr/>
          </p:nvSpPr>
          <p:spPr bwMode="auto">
            <a:xfrm>
              <a:off x="3914943" y="2372625"/>
              <a:ext cx="1214216" cy="67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Tx/>
                <a:buNone/>
                <a:defRPr/>
              </a:pPr>
              <a:r>
                <a:rPr lang="zh-CN" altLang="en-US" sz="1800" dirty="0">
                  <a:solidFill>
                    <a:schemeClr val="bg1"/>
                  </a:solidFill>
                  <a:latin typeface="微软雅黑" panose="020B0503020204020204" pitchFamily="34" charset="-122"/>
                </a:rPr>
                <a:t>添加</a:t>
              </a:r>
              <a:endParaRPr lang="en-US" altLang="zh-CN" sz="1800" dirty="0">
                <a:solidFill>
                  <a:schemeClr val="bg1"/>
                </a:solidFill>
                <a:latin typeface="微软雅黑" panose="020B0503020204020204" pitchFamily="34" charset="-122"/>
              </a:endParaRPr>
            </a:p>
            <a:p>
              <a:pPr algn="ctr">
                <a:spcBef>
                  <a:spcPct val="0"/>
                </a:spcBef>
                <a:buFontTx/>
                <a:buNone/>
                <a:defRPr/>
              </a:pPr>
              <a:r>
                <a:rPr lang="zh-CN" altLang="en-US" sz="1800" dirty="0">
                  <a:solidFill>
                    <a:schemeClr val="bg1"/>
                  </a:solidFill>
                  <a:latin typeface="微软雅黑" panose="020B0503020204020204" pitchFamily="34" charset="-122"/>
                </a:rPr>
                <a:t>标题</a:t>
              </a:r>
            </a:p>
          </p:txBody>
        </p:sp>
        <p:sp>
          <p:nvSpPr>
            <p:cNvPr id="8" name="Freeform 54"/>
            <p:cNvSpPr>
              <a:spLocks noEditPoints="1"/>
            </p:cNvSpPr>
            <p:nvPr/>
          </p:nvSpPr>
          <p:spPr bwMode="auto">
            <a:xfrm>
              <a:off x="5007967" y="3245835"/>
              <a:ext cx="194768" cy="360184"/>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rgbClr val="080808"/>
                </a:solidFill>
              </a:endParaRPr>
            </a:p>
          </p:txBody>
        </p:sp>
        <p:grpSp>
          <p:nvGrpSpPr>
            <p:cNvPr id="9" name="组合 8"/>
            <p:cNvGrpSpPr/>
            <p:nvPr/>
          </p:nvGrpSpPr>
          <p:grpSpPr>
            <a:xfrm>
              <a:off x="5105351" y="1925813"/>
              <a:ext cx="362855" cy="293487"/>
              <a:chOff x="5337176" y="1504950"/>
              <a:chExt cx="215900" cy="174626"/>
            </a:xfrm>
            <a:solidFill>
              <a:schemeClr val="accent2"/>
            </a:solidFill>
          </p:grpSpPr>
          <p:sp>
            <p:nvSpPr>
              <p:cNvPr id="22"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3"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4"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0" name="组合 9"/>
            <p:cNvGrpSpPr/>
            <p:nvPr/>
          </p:nvGrpSpPr>
          <p:grpSpPr>
            <a:xfrm>
              <a:off x="3593752" y="3142499"/>
              <a:ext cx="362855" cy="317498"/>
              <a:chOff x="4902201" y="1906588"/>
              <a:chExt cx="215900" cy="188913"/>
            </a:xfrm>
            <a:solidFill>
              <a:schemeClr val="accent2"/>
            </a:solidFill>
          </p:grpSpPr>
          <p:sp>
            <p:nvSpPr>
              <p:cNvPr id="14" name="Freeform 132"/>
              <p:cNvSpPr/>
              <p:nvPr/>
            </p:nvSpPr>
            <p:spPr bwMode="auto">
              <a:xfrm>
                <a:off x="4989513" y="1982788"/>
                <a:ext cx="46038" cy="15875"/>
              </a:xfrm>
              <a:custGeom>
                <a:avLst/>
                <a:gdLst>
                  <a:gd name="T0" fmla="*/ 57 w 57"/>
                  <a:gd name="T1" fmla="*/ 14 h 20"/>
                  <a:gd name="T2" fmla="*/ 57 w 57"/>
                  <a:gd name="T3" fmla="*/ 14 h 20"/>
                  <a:gd name="T4" fmla="*/ 57 w 57"/>
                  <a:gd name="T5" fmla="*/ 12 h 20"/>
                  <a:gd name="T6" fmla="*/ 57 w 57"/>
                  <a:gd name="T7" fmla="*/ 12 h 20"/>
                  <a:gd name="T8" fmla="*/ 56 w 57"/>
                  <a:gd name="T9" fmla="*/ 7 h 20"/>
                  <a:gd name="T10" fmla="*/ 54 w 57"/>
                  <a:gd name="T11" fmla="*/ 5 h 20"/>
                  <a:gd name="T12" fmla="*/ 53 w 57"/>
                  <a:gd name="T13" fmla="*/ 4 h 20"/>
                  <a:gd name="T14" fmla="*/ 53 w 57"/>
                  <a:gd name="T15" fmla="*/ 4 h 20"/>
                  <a:gd name="T16" fmla="*/ 41 w 57"/>
                  <a:gd name="T17" fmla="*/ 1 h 20"/>
                  <a:gd name="T18" fmla="*/ 28 w 57"/>
                  <a:gd name="T19" fmla="*/ 0 h 20"/>
                  <a:gd name="T20" fmla="*/ 28 w 57"/>
                  <a:gd name="T21" fmla="*/ 0 h 20"/>
                  <a:gd name="T22" fmla="*/ 16 w 57"/>
                  <a:gd name="T23" fmla="*/ 1 h 20"/>
                  <a:gd name="T24" fmla="*/ 5 w 57"/>
                  <a:gd name="T25" fmla="*/ 4 h 20"/>
                  <a:gd name="T26" fmla="*/ 5 w 57"/>
                  <a:gd name="T27" fmla="*/ 4 h 20"/>
                  <a:gd name="T28" fmla="*/ 2 w 57"/>
                  <a:gd name="T29" fmla="*/ 5 h 20"/>
                  <a:gd name="T30" fmla="*/ 1 w 57"/>
                  <a:gd name="T31" fmla="*/ 8 h 20"/>
                  <a:gd name="T32" fmla="*/ 0 w 57"/>
                  <a:gd name="T33" fmla="*/ 11 h 20"/>
                  <a:gd name="T34" fmla="*/ 1 w 57"/>
                  <a:gd name="T35" fmla="*/ 14 h 20"/>
                  <a:gd name="T36" fmla="*/ 1 w 57"/>
                  <a:gd name="T37" fmla="*/ 14 h 20"/>
                  <a:gd name="T38" fmla="*/ 1 w 57"/>
                  <a:gd name="T39" fmla="*/ 18 h 20"/>
                  <a:gd name="T40" fmla="*/ 2 w 57"/>
                  <a:gd name="T41" fmla="*/ 19 h 20"/>
                  <a:gd name="T42" fmla="*/ 5 w 57"/>
                  <a:gd name="T43" fmla="*/ 20 h 20"/>
                  <a:gd name="T44" fmla="*/ 8 w 57"/>
                  <a:gd name="T45" fmla="*/ 20 h 20"/>
                  <a:gd name="T46" fmla="*/ 8 w 57"/>
                  <a:gd name="T47" fmla="*/ 20 h 20"/>
                  <a:gd name="T48" fmla="*/ 8 w 57"/>
                  <a:gd name="T49" fmla="*/ 20 h 20"/>
                  <a:gd name="T50" fmla="*/ 17 w 57"/>
                  <a:gd name="T51" fmla="*/ 18 h 20"/>
                  <a:gd name="T52" fmla="*/ 28 w 57"/>
                  <a:gd name="T53" fmla="*/ 16 h 20"/>
                  <a:gd name="T54" fmla="*/ 28 w 57"/>
                  <a:gd name="T55" fmla="*/ 16 h 20"/>
                  <a:gd name="T56" fmla="*/ 39 w 57"/>
                  <a:gd name="T57" fmla="*/ 18 h 20"/>
                  <a:gd name="T58" fmla="*/ 50 w 57"/>
                  <a:gd name="T59" fmla="*/ 20 h 20"/>
                  <a:gd name="T60" fmla="*/ 50 w 57"/>
                  <a:gd name="T61" fmla="*/ 20 h 20"/>
                  <a:gd name="T62" fmla="*/ 53 w 57"/>
                  <a:gd name="T63" fmla="*/ 20 h 20"/>
                  <a:gd name="T64" fmla="*/ 54 w 57"/>
                  <a:gd name="T65" fmla="*/ 19 h 20"/>
                  <a:gd name="T66" fmla="*/ 56 w 57"/>
                  <a:gd name="T67" fmla="*/ 18 h 20"/>
                  <a:gd name="T68" fmla="*/ 57 w 57"/>
                  <a:gd name="T69" fmla="*/ 14 h 20"/>
                  <a:gd name="T70" fmla="*/ 57 w 57"/>
                  <a:gd name="T7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20">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5" name="Freeform 133"/>
              <p:cNvSpPr/>
              <p:nvPr/>
            </p:nvSpPr>
            <p:spPr bwMode="auto">
              <a:xfrm>
                <a:off x="4948238" y="1906588"/>
                <a:ext cx="127000" cy="34925"/>
              </a:xfrm>
              <a:custGeom>
                <a:avLst/>
                <a:gdLst>
                  <a:gd name="T0" fmla="*/ 8 w 161"/>
                  <a:gd name="T1" fmla="*/ 41 h 42"/>
                  <a:gd name="T2" fmla="*/ 8 w 161"/>
                  <a:gd name="T3" fmla="*/ 41 h 42"/>
                  <a:gd name="T4" fmla="*/ 8 w 161"/>
                  <a:gd name="T5" fmla="*/ 41 h 42"/>
                  <a:gd name="T6" fmla="*/ 26 w 161"/>
                  <a:gd name="T7" fmla="*/ 30 h 42"/>
                  <a:gd name="T8" fmla="*/ 44 w 161"/>
                  <a:gd name="T9" fmla="*/ 23 h 42"/>
                  <a:gd name="T10" fmla="*/ 63 w 161"/>
                  <a:gd name="T11" fmla="*/ 19 h 42"/>
                  <a:gd name="T12" fmla="*/ 80 w 161"/>
                  <a:gd name="T13" fmla="*/ 18 h 42"/>
                  <a:gd name="T14" fmla="*/ 80 w 161"/>
                  <a:gd name="T15" fmla="*/ 18 h 42"/>
                  <a:gd name="T16" fmla="*/ 100 w 161"/>
                  <a:gd name="T17" fmla="*/ 19 h 42"/>
                  <a:gd name="T18" fmla="*/ 117 w 161"/>
                  <a:gd name="T19" fmla="*/ 23 h 42"/>
                  <a:gd name="T20" fmla="*/ 135 w 161"/>
                  <a:gd name="T21" fmla="*/ 30 h 42"/>
                  <a:gd name="T22" fmla="*/ 153 w 161"/>
                  <a:gd name="T23" fmla="*/ 41 h 42"/>
                  <a:gd name="T24" fmla="*/ 153 w 161"/>
                  <a:gd name="T25" fmla="*/ 41 h 42"/>
                  <a:gd name="T26" fmla="*/ 155 w 161"/>
                  <a:gd name="T27" fmla="*/ 42 h 42"/>
                  <a:gd name="T28" fmla="*/ 157 w 161"/>
                  <a:gd name="T29" fmla="*/ 41 h 42"/>
                  <a:gd name="T30" fmla="*/ 160 w 161"/>
                  <a:gd name="T31" fmla="*/ 39 h 42"/>
                  <a:gd name="T32" fmla="*/ 161 w 161"/>
                  <a:gd name="T33" fmla="*/ 37 h 42"/>
                  <a:gd name="T34" fmla="*/ 161 w 161"/>
                  <a:gd name="T35" fmla="*/ 37 h 42"/>
                  <a:gd name="T36" fmla="*/ 161 w 161"/>
                  <a:gd name="T37" fmla="*/ 34 h 42"/>
                  <a:gd name="T38" fmla="*/ 161 w 161"/>
                  <a:gd name="T39" fmla="*/ 34 h 42"/>
                  <a:gd name="T40" fmla="*/ 161 w 161"/>
                  <a:gd name="T41" fmla="*/ 29 h 42"/>
                  <a:gd name="T42" fmla="*/ 158 w 161"/>
                  <a:gd name="T43" fmla="*/ 26 h 42"/>
                  <a:gd name="T44" fmla="*/ 158 w 161"/>
                  <a:gd name="T45" fmla="*/ 26 h 42"/>
                  <a:gd name="T46" fmla="*/ 139 w 161"/>
                  <a:gd name="T47" fmla="*/ 15 h 42"/>
                  <a:gd name="T48" fmla="*/ 120 w 161"/>
                  <a:gd name="T49" fmla="*/ 7 h 42"/>
                  <a:gd name="T50" fmla="*/ 101 w 161"/>
                  <a:gd name="T51" fmla="*/ 1 h 42"/>
                  <a:gd name="T52" fmla="*/ 80 w 161"/>
                  <a:gd name="T53" fmla="*/ 0 h 42"/>
                  <a:gd name="T54" fmla="*/ 80 w 161"/>
                  <a:gd name="T55" fmla="*/ 0 h 42"/>
                  <a:gd name="T56" fmla="*/ 61 w 161"/>
                  <a:gd name="T57" fmla="*/ 1 h 42"/>
                  <a:gd name="T58" fmla="*/ 42 w 161"/>
                  <a:gd name="T59" fmla="*/ 7 h 42"/>
                  <a:gd name="T60" fmla="*/ 23 w 161"/>
                  <a:gd name="T61" fmla="*/ 15 h 42"/>
                  <a:gd name="T62" fmla="*/ 4 w 161"/>
                  <a:gd name="T63" fmla="*/ 26 h 42"/>
                  <a:gd name="T64" fmla="*/ 4 w 161"/>
                  <a:gd name="T65" fmla="*/ 26 h 42"/>
                  <a:gd name="T66" fmla="*/ 3 w 161"/>
                  <a:gd name="T67" fmla="*/ 27 h 42"/>
                  <a:gd name="T68" fmla="*/ 1 w 161"/>
                  <a:gd name="T69" fmla="*/ 30 h 42"/>
                  <a:gd name="T70" fmla="*/ 0 w 161"/>
                  <a:gd name="T71" fmla="*/ 34 h 42"/>
                  <a:gd name="T72" fmla="*/ 1 w 161"/>
                  <a:gd name="T73" fmla="*/ 37 h 42"/>
                  <a:gd name="T74" fmla="*/ 1 w 161"/>
                  <a:gd name="T75" fmla="*/ 37 h 42"/>
                  <a:gd name="T76" fmla="*/ 3 w 161"/>
                  <a:gd name="T77" fmla="*/ 39 h 42"/>
                  <a:gd name="T78" fmla="*/ 4 w 161"/>
                  <a:gd name="T79" fmla="*/ 41 h 42"/>
                  <a:gd name="T80" fmla="*/ 7 w 161"/>
                  <a:gd name="T81" fmla="*/ 42 h 42"/>
                  <a:gd name="T82" fmla="*/ 8 w 161"/>
                  <a:gd name="T83" fmla="*/ 41 h 42"/>
                  <a:gd name="T84" fmla="*/ 8 w 161"/>
                  <a:gd name="T8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42">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6" name="Freeform 134"/>
              <p:cNvSpPr/>
              <p:nvPr/>
            </p:nvSpPr>
            <p:spPr bwMode="auto">
              <a:xfrm>
                <a:off x="4973638" y="1944688"/>
                <a:ext cx="77788" cy="22225"/>
              </a:xfrm>
              <a:custGeom>
                <a:avLst/>
                <a:gdLst>
                  <a:gd name="T0" fmla="*/ 96 w 100"/>
                  <a:gd name="T1" fmla="*/ 11 h 27"/>
                  <a:gd name="T2" fmla="*/ 96 w 100"/>
                  <a:gd name="T3" fmla="*/ 11 h 27"/>
                  <a:gd name="T4" fmla="*/ 85 w 100"/>
                  <a:gd name="T5" fmla="*/ 6 h 27"/>
                  <a:gd name="T6" fmla="*/ 73 w 100"/>
                  <a:gd name="T7" fmla="*/ 2 h 27"/>
                  <a:gd name="T8" fmla="*/ 62 w 100"/>
                  <a:gd name="T9" fmla="*/ 0 h 27"/>
                  <a:gd name="T10" fmla="*/ 49 w 100"/>
                  <a:gd name="T11" fmla="*/ 0 h 27"/>
                  <a:gd name="T12" fmla="*/ 49 w 100"/>
                  <a:gd name="T13" fmla="*/ 0 h 27"/>
                  <a:gd name="T14" fmla="*/ 38 w 100"/>
                  <a:gd name="T15" fmla="*/ 0 h 27"/>
                  <a:gd name="T16" fmla="*/ 26 w 100"/>
                  <a:gd name="T17" fmla="*/ 2 h 27"/>
                  <a:gd name="T18" fmla="*/ 15 w 100"/>
                  <a:gd name="T19" fmla="*/ 6 h 27"/>
                  <a:gd name="T20" fmla="*/ 4 w 100"/>
                  <a:gd name="T21" fmla="*/ 11 h 27"/>
                  <a:gd name="T22" fmla="*/ 4 w 100"/>
                  <a:gd name="T23" fmla="*/ 11 h 27"/>
                  <a:gd name="T24" fmla="*/ 2 w 100"/>
                  <a:gd name="T25" fmla="*/ 12 h 27"/>
                  <a:gd name="T26" fmla="*/ 0 w 100"/>
                  <a:gd name="T27" fmla="*/ 15 h 27"/>
                  <a:gd name="T28" fmla="*/ 0 w 100"/>
                  <a:gd name="T29" fmla="*/ 19 h 27"/>
                  <a:gd name="T30" fmla="*/ 0 w 100"/>
                  <a:gd name="T31" fmla="*/ 21 h 27"/>
                  <a:gd name="T32" fmla="*/ 0 w 100"/>
                  <a:gd name="T33" fmla="*/ 21 h 27"/>
                  <a:gd name="T34" fmla="*/ 2 w 100"/>
                  <a:gd name="T35" fmla="*/ 24 h 27"/>
                  <a:gd name="T36" fmla="*/ 3 w 100"/>
                  <a:gd name="T37" fmla="*/ 27 h 27"/>
                  <a:gd name="T38" fmla="*/ 6 w 100"/>
                  <a:gd name="T39" fmla="*/ 27 h 27"/>
                  <a:gd name="T40" fmla="*/ 7 w 100"/>
                  <a:gd name="T41" fmla="*/ 27 h 27"/>
                  <a:gd name="T42" fmla="*/ 7 w 100"/>
                  <a:gd name="T43" fmla="*/ 27 h 27"/>
                  <a:gd name="T44" fmla="*/ 18 w 100"/>
                  <a:gd name="T45" fmla="*/ 23 h 27"/>
                  <a:gd name="T46" fmla="*/ 29 w 100"/>
                  <a:gd name="T47" fmla="*/ 19 h 27"/>
                  <a:gd name="T48" fmla="*/ 38 w 100"/>
                  <a:gd name="T49" fmla="*/ 17 h 27"/>
                  <a:gd name="T50" fmla="*/ 49 w 100"/>
                  <a:gd name="T51" fmla="*/ 16 h 27"/>
                  <a:gd name="T52" fmla="*/ 49 w 100"/>
                  <a:gd name="T53" fmla="*/ 16 h 27"/>
                  <a:gd name="T54" fmla="*/ 60 w 100"/>
                  <a:gd name="T55" fmla="*/ 17 h 27"/>
                  <a:gd name="T56" fmla="*/ 71 w 100"/>
                  <a:gd name="T57" fmla="*/ 19 h 27"/>
                  <a:gd name="T58" fmla="*/ 82 w 100"/>
                  <a:gd name="T59" fmla="*/ 23 h 27"/>
                  <a:gd name="T60" fmla="*/ 92 w 100"/>
                  <a:gd name="T61" fmla="*/ 27 h 27"/>
                  <a:gd name="T62" fmla="*/ 92 w 100"/>
                  <a:gd name="T63" fmla="*/ 27 h 27"/>
                  <a:gd name="T64" fmla="*/ 94 w 100"/>
                  <a:gd name="T65" fmla="*/ 27 h 27"/>
                  <a:gd name="T66" fmla="*/ 97 w 100"/>
                  <a:gd name="T67" fmla="*/ 27 h 27"/>
                  <a:gd name="T68" fmla="*/ 99 w 100"/>
                  <a:gd name="T69" fmla="*/ 24 h 27"/>
                  <a:gd name="T70" fmla="*/ 100 w 100"/>
                  <a:gd name="T71" fmla="*/ 21 h 27"/>
                  <a:gd name="T72" fmla="*/ 100 w 100"/>
                  <a:gd name="T73" fmla="*/ 21 h 27"/>
                  <a:gd name="T74" fmla="*/ 100 w 100"/>
                  <a:gd name="T75" fmla="*/ 19 h 27"/>
                  <a:gd name="T76" fmla="*/ 100 w 100"/>
                  <a:gd name="T77" fmla="*/ 19 h 27"/>
                  <a:gd name="T78" fmla="*/ 99 w 100"/>
                  <a:gd name="T79" fmla="*/ 15 h 27"/>
                  <a:gd name="T80" fmla="*/ 96 w 100"/>
                  <a:gd name="T81" fmla="*/ 11 h 27"/>
                  <a:gd name="T82" fmla="*/ 96 w 100"/>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 h="27">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7" name="Freeform 135"/>
              <p:cNvSpPr/>
              <p:nvPr/>
            </p:nvSpPr>
            <p:spPr bwMode="auto">
              <a:xfrm>
                <a:off x="4902201" y="2030413"/>
                <a:ext cx="85725" cy="65088"/>
              </a:xfrm>
              <a:custGeom>
                <a:avLst/>
                <a:gdLst>
                  <a:gd name="T0" fmla="*/ 76 w 107"/>
                  <a:gd name="T1" fmla="*/ 57 h 83"/>
                  <a:gd name="T2" fmla="*/ 76 w 107"/>
                  <a:gd name="T3" fmla="*/ 57 h 83"/>
                  <a:gd name="T4" fmla="*/ 62 w 107"/>
                  <a:gd name="T5" fmla="*/ 0 h 83"/>
                  <a:gd name="T6" fmla="*/ 45 w 107"/>
                  <a:gd name="T7" fmla="*/ 0 h 83"/>
                  <a:gd name="T8" fmla="*/ 31 w 107"/>
                  <a:gd name="T9" fmla="*/ 56 h 83"/>
                  <a:gd name="T10" fmla="*/ 31 w 107"/>
                  <a:gd name="T11" fmla="*/ 56 h 83"/>
                  <a:gd name="T12" fmla="*/ 17 w 107"/>
                  <a:gd name="T13" fmla="*/ 0 h 83"/>
                  <a:gd name="T14" fmla="*/ 0 w 107"/>
                  <a:gd name="T15" fmla="*/ 0 h 83"/>
                  <a:gd name="T16" fmla="*/ 21 w 107"/>
                  <a:gd name="T17" fmla="*/ 83 h 83"/>
                  <a:gd name="T18" fmla="*/ 39 w 107"/>
                  <a:gd name="T19" fmla="*/ 83 h 83"/>
                  <a:gd name="T20" fmla="*/ 53 w 107"/>
                  <a:gd name="T21" fmla="*/ 27 h 83"/>
                  <a:gd name="T22" fmla="*/ 53 w 107"/>
                  <a:gd name="T23" fmla="*/ 27 h 83"/>
                  <a:gd name="T24" fmla="*/ 68 w 107"/>
                  <a:gd name="T25" fmla="*/ 83 h 83"/>
                  <a:gd name="T26" fmla="*/ 86 w 107"/>
                  <a:gd name="T27" fmla="*/ 83 h 83"/>
                  <a:gd name="T28" fmla="*/ 107 w 107"/>
                  <a:gd name="T29" fmla="*/ 0 h 83"/>
                  <a:gd name="T30" fmla="*/ 90 w 107"/>
                  <a:gd name="T31" fmla="*/ 0 h 83"/>
                  <a:gd name="T32" fmla="*/ 76 w 107"/>
                  <a:gd name="T33"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83">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8" name="Rectangle 136"/>
              <p:cNvSpPr>
                <a:spLocks noChangeArrowheads="1"/>
              </p:cNvSpPr>
              <p:nvPr/>
            </p:nvSpPr>
            <p:spPr bwMode="auto">
              <a:xfrm>
                <a:off x="4992688"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9" name="Rectangle 137"/>
              <p:cNvSpPr>
                <a:spLocks noChangeArrowheads="1"/>
              </p:cNvSpPr>
              <p:nvPr/>
            </p:nvSpPr>
            <p:spPr bwMode="auto">
              <a:xfrm>
                <a:off x="5014913" y="2063750"/>
                <a:ext cx="285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0" name="Freeform 138"/>
              <p:cNvSpPr/>
              <p:nvPr/>
            </p:nvSpPr>
            <p:spPr bwMode="auto">
              <a:xfrm>
                <a:off x="5051426" y="2030413"/>
                <a:ext cx="46038" cy="65088"/>
              </a:xfrm>
              <a:custGeom>
                <a:avLst/>
                <a:gdLst>
                  <a:gd name="T0" fmla="*/ 0 w 57"/>
                  <a:gd name="T1" fmla="*/ 83 h 83"/>
                  <a:gd name="T2" fmla="*/ 18 w 57"/>
                  <a:gd name="T3" fmla="*/ 83 h 83"/>
                  <a:gd name="T4" fmla="*/ 18 w 57"/>
                  <a:gd name="T5" fmla="*/ 49 h 83"/>
                  <a:gd name="T6" fmla="*/ 52 w 57"/>
                  <a:gd name="T7" fmla="*/ 49 h 83"/>
                  <a:gd name="T8" fmla="*/ 52 w 57"/>
                  <a:gd name="T9" fmla="*/ 34 h 83"/>
                  <a:gd name="T10" fmla="*/ 18 w 57"/>
                  <a:gd name="T11" fmla="*/ 34 h 83"/>
                  <a:gd name="T12" fmla="*/ 18 w 57"/>
                  <a:gd name="T13" fmla="*/ 15 h 83"/>
                  <a:gd name="T14" fmla="*/ 57 w 57"/>
                  <a:gd name="T15" fmla="*/ 15 h 83"/>
                  <a:gd name="T16" fmla="*/ 57 w 57"/>
                  <a:gd name="T17" fmla="*/ 0 h 83"/>
                  <a:gd name="T18" fmla="*/ 0 w 57"/>
                  <a:gd name="T19" fmla="*/ 0 h 83"/>
                  <a:gd name="T20" fmla="*/ 0 w 57"/>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3">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1" name="Rectangle 139"/>
              <p:cNvSpPr>
                <a:spLocks noChangeArrowheads="1"/>
              </p:cNvSpPr>
              <p:nvPr/>
            </p:nvSpPr>
            <p:spPr bwMode="auto">
              <a:xfrm>
                <a:off x="5103813" y="203041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1" name="组合 10"/>
            <p:cNvGrpSpPr/>
            <p:nvPr/>
          </p:nvGrpSpPr>
          <p:grpSpPr>
            <a:xfrm>
              <a:off x="3683887" y="1829702"/>
              <a:ext cx="362855" cy="349515"/>
              <a:chOff x="4903788" y="1471613"/>
              <a:chExt cx="215900" cy="207963"/>
            </a:xfrm>
            <a:solidFill>
              <a:schemeClr val="accent2"/>
            </a:solidFill>
          </p:grpSpPr>
          <p:sp>
            <p:nvSpPr>
              <p:cNvPr id="12"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sp>
        <p:nvSpPr>
          <p:cNvPr id="25" name="文本框 24"/>
          <p:cNvSpPr txBox="1"/>
          <p:nvPr/>
        </p:nvSpPr>
        <p:spPr>
          <a:xfrm>
            <a:off x="6003576" y="1268174"/>
            <a:ext cx="2516067" cy="843915"/>
          </a:xfrm>
          <a:prstGeom prst="rect">
            <a:avLst/>
          </a:prstGeom>
          <a:noFill/>
        </p:spPr>
        <p:txBody>
          <a:bodyPr wrap="square" lIns="68580" tIns="34290" rIns="68580" bIns="34290" rtlCol="0">
            <a:spAutoFit/>
          </a:bodyPr>
          <a:lstStyle/>
          <a:p>
            <a:pP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a:t>
            </a:r>
          </a:p>
        </p:txBody>
      </p:sp>
      <p:sp>
        <p:nvSpPr>
          <p:cNvPr id="26" name="文本框 25"/>
          <p:cNvSpPr txBox="1"/>
          <p:nvPr/>
        </p:nvSpPr>
        <p:spPr>
          <a:xfrm>
            <a:off x="6088381" y="3004304"/>
            <a:ext cx="2516067" cy="843915"/>
          </a:xfrm>
          <a:prstGeom prst="rect">
            <a:avLst/>
          </a:prstGeom>
          <a:noFill/>
        </p:spPr>
        <p:txBody>
          <a:bodyPr wrap="square" lIns="68580" tIns="34290" rIns="68580" bIns="34290" rtlCol="0">
            <a:spAutoFit/>
          </a:bodyPr>
          <a:lstStyle/>
          <a:p>
            <a:pPr>
              <a:spcBef>
                <a:spcPts val="4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endParaRPr lang="en-US" altLang="zh-CN" sz="16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a:t>
            </a:r>
          </a:p>
        </p:txBody>
      </p:sp>
      <p:sp>
        <p:nvSpPr>
          <p:cNvPr id="27" name="文本框 26"/>
          <p:cNvSpPr txBox="1"/>
          <p:nvPr/>
        </p:nvSpPr>
        <p:spPr>
          <a:xfrm>
            <a:off x="899592" y="1268174"/>
            <a:ext cx="2518291" cy="843915"/>
          </a:xfrm>
          <a:prstGeom prst="rect">
            <a:avLst/>
          </a:prstGeom>
          <a:noFill/>
        </p:spPr>
        <p:txBody>
          <a:bodyPr wrap="square" lIns="68580" tIns="34290" rIns="68580" bIns="34290" rtlCol="0">
            <a:spAutoFit/>
          </a:bodyPr>
          <a:lstStyle/>
          <a:p>
            <a:pPr algn="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a:t>
            </a:r>
          </a:p>
        </p:txBody>
      </p:sp>
      <p:sp>
        <p:nvSpPr>
          <p:cNvPr id="28" name="文本框 27"/>
          <p:cNvSpPr txBox="1"/>
          <p:nvPr/>
        </p:nvSpPr>
        <p:spPr>
          <a:xfrm>
            <a:off x="887181" y="3076312"/>
            <a:ext cx="2518291" cy="843915"/>
          </a:xfrm>
          <a:prstGeom prst="rect">
            <a:avLst/>
          </a:prstGeom>
          <a:noFill/>
        </p:spPr>
        <p:txBody>
          <a:bodyPr wrap="square" lIns="68580" tIns="34290" rIns="68580" bIns="34290" rtlCol="0">
            <a:spAutoFit/>
          </a:bodyPr>
          <a:lstStyle/>
          <a:p>
            <a:pPr algn="r">
              <a:spcBef>
                <a:spcPts val="4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altLang="zh-CN" sz="1600" dirty="0">
              <a:solidFill>
                <a:schemeClr val="tx2"/>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在此处添加文字在此处添加文字，在此处添加文字，在此处添加文字在此处添加文字，在此处添加文字在此处添加文字。</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1+#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8965" y="340211"/>
            <a:ext cx="4233335" cy="4578410"/>
            <a:chOff x="142947" y="830382"/>
            <a:chExt cx="5644446" cy="6104546"/>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751" b="100000" l="9938" r="89959">
                          <a14:foregroundMark x1="59731" y1="14564" x2="53727" y2="75696"/>
                          <a14:foregroundMark x1="68634" y1="18182" x2="71636" y2="78015"/>
                          <a14:foregroundMark x1="51967" y1="13451" x2="74638" y2="58720"/>
                          <a14:foregroundMark x1="49068" y1="13358" x2="68634" y2="13173"/>
                        </a14:backgroundRemoval>
                      </a14:imgEffect>
                    </a14:imgLayer>
                  </a14:imgProps>
                </a:ext>
                <a:ext uri="{28A0092B-C50C-407E-A947-70E740481C1C}">
                  <a14:useLocalDpi xmlns:a14="http://schemas.microsoft.com/office/drawing/2010/main" val="0"/>
                </a:ext>
              </a:extLst>
            </a:blip>
            <a:srcRect b="3085"/>
            <a:stretch>
              <a:fillRect/>
            </a:stretch>
          </p:blipFill>
          <p:spPr>
            <a:xfrm>
              <a:off x="142947" y="830382"/>
              <a:ext cx="5644446" cy="6104546"/>
            </a:xfrm>
            <a:prstGeom prst="rect">
              <a:avLst/>
            </a:prstGeom>
          </p:spPr>
        </p:pic>
        <p:sp>
          <p:nvSpPr>
            <p:cNvPr id="4" name="矩形 3"/>
            <p:cNvSpPr/>
            <p:nvPr/>
          </p:nvSpPr>
          <p:spPr>
            <a:xfrm>
              <a:off x="2693163" y="2142777"/>
              <a:ext cx="1856209" cy="3276988"/>
            </a:xfrm>
            <a:prstGeom prst="rect">
              <a:avLst/>
            </a:prstGeom>
            <a:solidFill>
              <a:srgbClr val="F7F7F9"/>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grpSp>
        <p:nvGrpSpPr>
          <p:cNvPr id="5" name="组合 4"/>
          <p:cNvGrpSpPr/>
          <p:nvPr/>
        </p:nvGrpSpPr>
        <p:grpSpPr>
          <a:xfrm>
            <a:off x="1791534" y="1522375"/>
            <a:ext cx="1764006" cy="525675"/>
            <a:chOff x="1648024" y="1881150"/>
            <a:chExt cx="1764006" cy="525675"/>
          </a:xfrm>
        </p:grpSpPr>
        <p:grpSp>
          <p:nvGrpSpPr>
            <p:cNvPr id="6" name="组合 1"/>
            <p:cNvGrpSpPr/>
            <p:nvPr/>
          </p:nvGrpSpPr>
          <p:grpSpPr>
            <a:xfrm>
              <a:off x="1648024" y="1881150"/>
              <a:ext cx="1764006" cy="525675"/>
              <a:chOff x="5999739" y="2195545"/>
              <a:chExt cx="1764006" cy="525675"/>
            </a:xfrm>
          </p:grpSpPr>
          <p:sp>
            <p:nvSpPr>
              <p:cNvPr id="8" name="TextBox 20"/>
              <p:cNvSpPr txBox="1"/>
              <p:nvPr/>
            </p:nvSpPr>
            <p:spPr bwMode="auto">
              <a:xfrm>
                <a:off x="6440756" y="2411569"/>
                <a:ext cx="1258823" cy="30965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7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7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9" name="TextBox 19"/>
              <p:cNvSpPr txBox="1">
                <a:spLocks noChangeArrowheads="1"/>
              </p:cNvSpPr>
              <p:nvPr/>
            </p:nvSpPr>
            <p:spPr bwMode="auto">
              <a:xfrm>
                <a:off x="5999739" y="2195545"/>
                <a:ext cx="1764006" cy="2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r>
                  <a:rPr lang="zh-CN" altLang="en-US" sz="10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0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a:off x="2195736" y="2118438"/>
              <a:ext cx="1051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791534" y="2140967"/>
            <a:ext cx="1764006" cy="525675"/>
            <a:chOff x="1648024" y="1881150"/>
            <a:chExt cx="1764006" cy="525675"/>
          </a:xfrm>
        </p:grpSpPr>
        <p:grpSp>
          <p:nvGrpSpPr>
            <p:cNvPr id="11" name="组合 1"/>
            <p:cNvGrpSpPr/>
            <p:nvPr/>
          </p:nvGrpSpPr>
          <p:grpSpPr>
            <a:xfrm>
              <a:off x="1648024" y="1881150"/>
              <a:ext cx="1764006" cy="525675"/>
              <a:chOff x="5999739" y="2195545"/>
              <a:chExt cx="1764006" cy="525675"/>
            </a:xfrm>
          </p:grpSpPr>
          <p:sp>
            <p:nvSpPr>
              <p:cNvPr id="13" name="TextBox 20"/>
              <p:cNvSpPr txBox="1"/>
              <p:nvPr/>
            </p:nvSpPr>
            <p:spPr bwMode="auto">
              <a:xfrm>
                <a:off x="6440756" y="2411569"/>
                <a:ext cx="1258823" cy="30965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7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7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14" name="TextBox 19"/>
              <p:cNvSpPr txBox="1">
                <a:spLocks noChangeArrowheads="1"/>
              </p:cNvSpPr>
              <p:nvPr/>
            </p:nvSpPr>
            <p:spPr bwMode="auto">
              <a:xfrm>
                <a:off x="5999739" y="2195545"/>
                <a:ext cx="1764006" cy="2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00" dirty="0">
                    <a:latin typeface="微软雅黑" panose="020B0503020204020204" pitchFamily="34" charset="-122"/>
                    <a:ea typeface="微软雅黑" panose="020B0503020204020204" pitchFamily="34" charset="-122"/>
                    <a:cs typeface="宋体" panose="02010600030101010101" pitchFamily="2" charset="-122"/>
                  </a:rPr>
                  <a:t>02</a:t>
                </a:r>
                <a:r>
                  <a:rPr lang="zh-CN" altLang="en-US" sz="1000" dirty="0">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000" dirty="0">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2" name="直接连接符 11"/>
            <p:cNvCxnSpPr/>
            <p:nvPr/>
          </p:nvCxnSpPr>
          <p:spPr>
            <a:xfrm>
              <a:off x="2195736" y="2118438"/>
              <a:ext cx="1051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791534" y="2789039"/>
            <a:ext cx="1764006" cy="525675"/>
            <a:chOff x="1648024" y="1881150"/>
            <a:chExt cx="1764006" cy="525675"/>
          </a:xfrm>
        </p:grpSpPr>
        <p:grpSp>
          <p:nvGrpSpPr>
            <p:cNvPr id="16" name="组合 1"/>
            <p:cNvGrpSpPr/>
            <p:nvPr/>
          </p:nvGrpSpPr>
          <p:grpSpPr>
            <a:xfrm>
              <a:off x="1648024" y="1881150"/>
              <a:ext cx="1764006" cy="525675"/>
              <a:chOff x="5999739" y="2195545"/>
              <a:chExt cx="1764006" cy="525675"/>
            </a:xfrm>
          </p:grpSpPr>
          <p:sp>
            <p:nvSpPr>
              <p:cNvPr id="18" name="TextBox 20"/>
              <p:cNvSpPr txBox="1"/>
              <p:nvPr/>
            </p:nvSpPr>
            <p:spPr bwMode="auto">
              <a:xfrm>
                <a:off x="6440756" y="2411569"/>
                <a:ext cx="1258823" cy="30965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7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7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19" name="TextBox 19"/>
              <p:cNvSpPr txBox="1">
                <a:spLocks noChangeArrowheads="1"/>
              </p:cNvSpPr>
              <p:nvPr/>
            </p:nvSpPr>
            <p:spPr bwMode="auto">
              <a:xfrm>
                <a:off x="5999739" y="2195545"/>
                <a:ext cx="1764006" cy="24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0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03</a:t>
                </a:r>
                <a:r>
                  <a:rPr lang="zh-CN" altLang="en-US" sz="10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0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7" name="直接连接符 16"/>
            <p:cNvCxnSpPr/>
            <p:nvPr/>
          </p:nvCxnSpPr>
          <p:spPr>
            <a:xfrm>
              <a:off x="2195736" y="2118438"/>
              <a:ext cx="10519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219566" y="1419001"/>
            <a:ext cx="2904872" cy="2378150"/>
            <a:chOff x="4919045" y="1885366"/>
            <a:chExt cx="2904872" cy="2378150"/>
          </a:xfrm>
        </p:grpSpPr>
        <p:cxnSp>
          <p:nvCxnSpPr>
            <p:cNvPr id="21" name="直接连接符 20"/>
            <p:cNvCxnSpPr/>
            <p:nvPr/>
          </p:nvCxnSpPr>
          <p:spPr>
            <a:xfrm>
              <a:off x="4964807" y="2271075"/>
              <a:ext cx="2643086" cy="3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975753" y="1885366"/>
              <a:ext cx="1518356" cy="338554"/>
              <a:chOff x="607024" y="179664"/>
              <a:chExt cx="2024470" cy="451405"/>
            </a:xfrm>
          </p:grpSpPr>
          <p:sp>
            <p:nvSpPr>
              <p:cNvPr id="24" name="文本框 50"/>
              <p:cNvSpPr txBox="1"/>
              <p:nvPr/>
            </p:nvSpPr>
            <p:spPr>
              <a:xfrm>
                <a:off x="743802" y="179664"/>
                <a:ext cx="1887692" cy="451405"/>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标题文字内容</a:t>
                </a:r>
              </a:p>
            </p:txBody>
          </p:sp>
          <p:sp>
            <p:nvSpPr>
              <p:cNvPr id="25" name="等腰三角形 24"/>
              <p:cNvSpPr/>
              <p:nvPr/>
            </p:nvSpPr>
            <p:spPr>
              <a:xfrm rot="16200000" flipH="1" flipV="1">
                <a:off x="550306" y="326600"/>
                <a:ext cx="227305" cy="113870"/>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4919045" y="2347607"/>
              <a:ext cx="2904872" cy="1915909"/>
            </a:xfrm>
            <a:prstGeom prst="rect">
              <a:avLst/>
            </a:prstGeom>
          </p:spPr>
          <p:txBody>
            <a:bodyPr wrap="square" lIns="68580" tIns="34290" rIns="68580" bIns="34290">
              <a:spAutoFit/>
            </a:bodyPr>
            <a:lstStyle/>
            <a:p>
              <a:pPr>
                <a:lnSpc>
                  <a:spcPct val="150000"/>
                </a:lnSpc>
                <a:defRPr/>
              </a:pPr>
              <a:r>
                <a:rPr lang="zh-CN" altLang="en-US"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defRPr/>
              </a:pPr>
              <a:endParaRPr lang="en-US" altLang="zh-CN" sz="1000" kern="0"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047" y="1707654"/>
            <a:ext cx="2940050" cy="1097280"/>
          </a:xfrm>
          <a:prstGeom prst="rect">
            <a:avLst/>
          </a:prstGeom>
          <a:noFill/>
        </p:spPr>
        <p:txBody>
          <a:bodyPr wrap="none" rtlCol="0">
            <a:spAutoFit/>
          </a:bodyPr>
          <a:lstStyle/>
          <a:p>
            <a:pPr marL="0" lvl="1"/>
            <a:r>
              <a:rPr lang="zh-CN" altLang="en-US" sz="1400" b="1" dirty="0">
                <a:solidFill>
                  <a:schemeClr val="accent1"/>
                </a:solidFill>
                <a:latin typeface="+mj-ea"/>
                <a:ea typeface="+mj-ea"/>
              </a:rPr>
              <a:t> </a:t>
            </a:r>
            <a:r>
              <a:rPr lang="zh-CN" altLang="en-US" sz="2800" b="1" dirty="0">
                <a:solidFill>
                  <a:schemeClr val="accent1"/>
                </a:solidFill>
                <a:latin typeface="+mj-ea"/>
                <a:ea typeface="+mj-ea"/>
              </a:rPr>
              <a:t>第四部分</a:t>
            </a:r>
            <a:endParaRPr lang="en-US" altLang="zh-CN" sz="2800" b="1" dirty="0">
              <a:solidFill>
                <a:schemeClr val="accent1"/>
              </a:solidFill>
              <a:latin typeface="+mj-ea"/>
              <a:ea typeface="+mj-ea"/>
            </a:endParaRPr>
          </a:p>
          <a:p>
            <a:pPr marL="0" lvl="1" algn="ctr"/>
            <a:r>
              <a:rPr lang="zh-CN" altLang="en-US" sz="3600" b="1" dirty="0">
                <a:solidFill>
                  <a:schemeClr val="bg1"/>
                </a:solidFill>
                <a:latin typeface="+mj-ea"/>
                <a:ea typeface="+mj-ea"/>
              </a:rPr>
              <a:t>工作存在不足</a:t>
            </a:r>
            <a:endParaRPr lang="en-US" altLang="zh-CN" sz="3600" b="1" dirty="0">
              <a:solidFill>
                <a:schemeClr val="bg1"/>
              </a:solidFill>
              <a:latin typeface="+mj-ea"/>
              <a:ea typeface="+mj-ea"/>
            </a:endParaRPr>
          </a:p>
        </p:txBody>
      </p:sp>
      <p:cxnSp>
        <p:nvCxnSpPr>
          <p:cNvPr id="3" name="直接连接符 2"/>
          <p:cNvCxnSpPr/>
          <p:nvPr/>
        </p:nvCxnSpPr>
        <p:spPr>
          <a:xfrm flipV="1">
            <a:off x="3833021"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021" y="3229730"/>
            <a:ext cx="902846" cy="26098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04</a:t>
            </a:r>
            <a:endParaRPr lang="zh-CN" altLang="en-US" sz="1600" dirty="0">
              <a:solidFill>
                <a:srgbClr val="080808"/>
              </a:solidFill>
              <a:latin typeface="+mj-ea"/>
              <a:ea typeface="+mj-ea"/>
            </a:endParaRPr>
          </a:p>
        </p:txBody>
      </p:sp>
      <p:grpSp>
        <p:nvGrpSpPr>
          <p:cNvPr id="5" name="组合 4"/>
          <p:cNvGrpSpPr/>
          <p:nvPr/>
        </p:nvGrpSpPr>
        <p:grpSpPr>
          <a:xfrm>
            <a:off x="2320853" y="1707656"/>
            <a:ext cx="1197175" cy="119717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8" name="TextBox 7"/>
          <p:cNvSpPr txBox="1"/>
          <p:nvPr/>
        </p:nvSpPr>
        <p:spPr>
          <a:xfrm>
            <a:off x="4145717"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9" name="TextBox 8"/>
          <p:cNvSpPr txBox="1"/>
          <p:nvPr/>
        </p:nvSpPr>
        <p:spPr>
          <a:xfrm>
            <a:off x="5198388" y="2787774"/>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0" name="TextBox 9"/>
          <p:cNvSpPr txBox="1"/>
          <p:nvPr/>
        </p:nvSpPr>
        <p:spPr>
          <a:xfrm>
            <a:off x="6208414"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1" name="TextBox 10"/>
          <p:cNvSpPr txBox="1"/>
          <p:nvPr/>
        </p:nvSpPr>
        <p:spPr>
          <a:xfrm>
            <a:off x="4145717"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2" name="TextBox 11"/>
          <p:cNvSpPr txBox="1"/>
          <p:nvPr/>
        </p:nvSpPr>
        <p:spPr>
          <a:xfrm>
            <a:off x="5198389"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3" name="TextBox 12"/>
          <p:cNvSpPr txBox="1"/>
          <p:nvPr/>
        </p:nvSpPr>
        <p:spPr>
          <a:xfrm>
            <a:off x="6208028"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4" name="TextBox 13"/>
          <p:cNvSpPr txBox="1"/>
          <p:nvPr/>
        </p:nvSpPr>
        <p:spPr>
          <a:xfrm>
            <a:off x="2541463" y="1921522"/>
            <a:ext cx="902846" cy="815975"/>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04</a:t>
            </a:r>
            <a:endParaRPr lang="zh-CN" altLang="en-US" sz="5000" b="1" dirty="0">
              <a:solidFill>
                <a:schemeClr val="accent2"/>
              </a:solidFill>
              <a:latin typeface="+mj-ea"/>
              <a:ea typeface="+mj-ea"/>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0346" y="1272786"/>
            <a:ext cx="4889835" cy="3099164"/>
            <a:chOff x="819150" y="1514022"/>
            <a:chExt cx="7134226" cy="4521653"/>
          </a:xfrm>
        </p:grpSpPr>
        <p:sp>
          <p:nvSpPr>
            <p:cNvPr id="3" name="圆角矩形 2"/>
            <p:cNvSpPr/>
            <p:nvPr/>
          </p:nvSpPr>
          <p:spPr>
            <a:xfrm>
              <a:off x="2793015" y="1514022"/>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4" name="圆角矩形 3"/>
            <p:cNvSpPr/>
            <p:nvPr/>
          </p:nvSpPr>
          <p:spPr>
            <a:xfrm>
              <a:off x="5555265" y="2485570"/>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5" name="圆角矩形 4"/>
            <p:cNvSpPr/>
            <p:nvPr/>
          </p:nvSpPr>
          <p:spPr>
            <a:xfrm>
              <a:off x="6441091" y="3438072"/>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6" name="圆角矩形 5"/>
            <p:cNvSpPr/>
            <p:nvPr/>
          </p:nvSpPr>
          <p:spPr>
            <a:xfrm>
              <a:off x="4678965" y="3438072"/>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7" name="圆角矩形 6"/>
            <p:cNvSpPr/>
            <p:nvPr/>
          </p:nvSpPr>
          <p:spPr>
            <a:xfrm>
              <a:off x="2793014" y="3438072"/>
              <a:ext cx="1512285" cy="514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8" name="圆角矩形 7"/>
            <p:cNvSpPr/>
            <p:nvPr/>
          </p:nvSpPr>
          <p:spPr>
            <a:xfrm>
              <a:off x="1040415" y="3438072"/>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9" name="圆角矩形 8"/>
            <p:cNvSpPr/>
            <p:nvPr/>
          </p:nvSpPr>
          <p:spPr>
            <a:xfrm>
              <a:off x="1040414" y="4185784"/>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10" name="圆角矩形 9"/>
            <p:cNvSpPr/>
            <p:nvPr/>
          </p:nvSpPr>
          <p:spPr>
            <a:xfrm>
              <a:off x="1040413" y="4933497"/>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11" name="圆角矩形 10"/>
            <p:cNvSpPr/>
            <p:nvPr/>
          </p:nvSpPr>
          <p:spPr>
            <a:xfrm>
              <a:off x="4678965" y="4132490"/>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12" name="圆角矩形 11"/>
            <p:cNvSpPr/>
            <p:nvPr/>
          </p:nvSpPr>
          <p:spPr>
            <a:xfrm>
              <a:off x="4678964" y="4826908"/>
              <a:ext cx="1512285" cy="514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sp>
          <p:nvSpPr>
            <p:cNvPr id="13" name="圆角矩形 12"/>
            <p:cNvSpPr/>
            <p:nvPr/>
          </p:nvSpPr>
          <p:spPr>
            <a:xfrm>
              <a:off x="4678964" y="5521325"/>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2"/>
                  </a:solidFill>
                  <a:latin typeface="微软雅黑" panose="020B0503020204020204" pitchFamily="34" charset="-122"/>
                  <a:ea typeface="微软雅黑" panose="020B0503020204020204" pitchFamily="34" charset="-122"/>
                </a:rPr>
                <a:t>添加标题</a:t>
              </a:r>
            </a:p>
          </p:txBody>
        </p:sp>
        <p:cxnSp>
          <p:nvCxnSpPr>
            <p:cNvPr id="14" name="直接连接符 13"/>
            <p:cNvCxnSpPr>
              <a:stCxn id="3" idx="2"/>
              <a:endCxn id="7" idx="0"/>
            </p:cNvCxnSpPr>
            <p:nvPr/>
          </p:nvCxnSpPr>
          <p:spPr>
            <a:xfrm flipH="1">
              <a:off x="3549157" y="2028372"/>
              <a:ext cx="1" cy="14097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796555" y="2999920"/>
              <a:ext cx="175260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8" idx="0"/>
            </p:cNvCxnSpPr>
            <p:nvPr/>
          </p:nvCxnSpPr>
          <p:spPr>
            <a:xfrm>
              <a:off x="1796555" y="2999920"/>
              <a:ext cx="3" cy="4381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4" idx="1"/>
            </p:cNvCxnSpPr>
            <p:nvPr/>
          </p:nvCxnSpPr>
          <p:spPr>
            <a:xfrm>
              <a:off x="3549156" y="2733222"/>
              <a:ext cx="200610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0"/>
            </p:cNvCxnSpPr>
            <p:nvPr/>
          </p:nvCxnSpPr>
          <p:spPr>
            <a:xfrm flipH="1" flipV="1">
              <a:off x="5435106" y="3218996"/>
              <a:ext cx="2" cy="2190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7197233" y="3218996"/>
              <a:ext cx="2" cy="219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435106" y="3218996"/>
              <a:ext cx="176212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2"/>
            </p:cNvCxnSpPr>
            <p:nvPr/>
          </p:nvCxnSpPr>
          <p:spPr>
            <a:xfrm flipH="1">
              <a:off x="6311407" y="2999920"/>
              <a:ext cx="1" cy="2190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19150" y="3695247"/>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19150" y="4442959"/>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19150" y="5190672"/>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19150" y="3695247"/>
              <a:ext cx="0" cy="14954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56602" y="3701144"/>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456602" y="5778500"/>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456602" y="4393596"/>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56602" y="5086048"/>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56602" y="3695247"/>
              <a:ext cx="0" cy="20832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980190" y="1587750"/>
            <a:ext cx="2408234" cy="2637363"/>
            <a:chOff x="6231835" y="1104259"/>
            <a:chExt cx="2471633" cy="2706794"/>
          </a:xfrm>
        </p:grpSpPr>
        <p:sp>
          <p:nvSpPr>
            <p:cNvPr id="32" name="文本框 31"/>
            <p:cNvSpPr txBox="1"/>
            <p:nvPr/>
          </p:nvSpPr>
          <p:spPr>
            <a:xfrm>
              <a:off x="6231835" y="1104259"/>
              <a:ext cx="2408234" cy="671979"/>
            </a:xfrm>
            <a:prstGeom prst="rect">
              <a:avLst/>
            </a:prstGeom>
            <a:noFill/>
          </p:spPr>
          <p:txBody>
            <a:bodyPr wrap="square" lIns="68580" tIns="34290" rIns="68580" bIns="34290" rtlCol="0">
              <a:spAutoFit/>
            </a:bodyPr>
            <a:lstStyle/>
            <a:p>
              <a:pPr>
                <a:spcBef>
                  <a:spcPts val="450"/>
                </a:spcBef>
              </a:pPr>
              <a:r>
                <a:rPr lang="en-US" altLang="zh-CN" sz="1400" dirty="0">
                  <a:solidFill>
                    <a:schemeClr val="bg1"/>
                  </a:solidFill>
                  <a:latin typeface="微软雅黑" panose="020B0503020204020204" pitchFamily="34" charset="-122"/>
                  <a:ea typeface="微软雅黑" panose="020B0503020204020204" pitchFamily="34" charset="-122"/>
                </a:rPr>
                <a:t>01.</a:t>
              </a:r>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33" name="文本框 32"/>
            <p:cNvSpPr txBox="1"/>
            <p:nvPr/>
          </p:nvSpPr>
          <p:spPr>
            <a:xfrm>
              <a:off x="6231835" y="2033841"/>
              <a:ext cx="2408234" cy="671979"/>
            </a:xfrm>
            <a:prstGeom prst="rect">
              <a:avLst/>
            </a:prstGeom>
            <a:noFill/>
          </p:spPr>
          <p:txBody>
            <a:bodyPr wrap="square" lIns="68580" tIns="34290" rIns="68580" bIns="34290" rtlCol="0">
              <a:spAutoFit/>
            </a:bodyPr>
            <a:lstStyle/>
            <a:p>
              <a:pPr>
                <a:spcBef>
                  <a:spcPts val="450"/>
                </a:spcBef>
              </a:pPr>
              <a:r>
                <a:rPr lang="en-US" altLang="zh-CN" sz="1400" dirty="0">
                  <a:latin typeface="微软雅黑" panose="020B0503020204020204" pitchFamily="34" charset="-122"/>
                  <a:ea typeface="微软雅黑" panose="020B0503020204020204" pitchFamily="34" charset="-122"/>
                </a:rPr>
                <a:t>02.</a:t>
              </a:r>
              <a:r>
                <a:rPr lang="zh-CN" altLang="en-US" sz="1400" dirty="0">
                  <a:latin typeface="微软雅黑" panose="020B0503020204020204" pitchFamily="34" charset="-122"/>
                  <a:ea typeface="微软雅黑" panose="020B0503020204020204" pitchFamily="34" charset="-122"/>
                </a:rPr>
                <a:t>添加标题</a:t>
              </a:r>
              <a:endParaRPr lang="en-US" altLang="zh-CN" sz="14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r>
                <a:rPr lang="zh-CN" altLang="en-US" sz="1000" dirty="0">
                  <a:solidFill>
                    <a:srgbClr val="080808"/>
                  </a:solidFill>
                  <a:latin typeface="微软雅黑" panose="020B0503020204020204" pitchFamily="34" charset="-122"/>
                  <a:ea typeface="微软雅黑" panose="020B0503020204020204" pitchFamily="34" charset="-122"/>
                </a:rPr>
                <a:t>。</a:t>
              </a:r>
            </a:p>
          </p:txBody>
        </p:sp>
        <p:sp>
          <p:nvSpPr>
            <p:cNvPr id="34" name="文本框 33"/>
            <p:cNvSpPr txBox="1"/>
            <p:nvPr/>
          </p:nvSpPr>
          <p:spPr>
            <a:xfrm>
              <a:off x="6231835" y="2963423"/>
              <a:ext cx="2408234" cy="671979"/>
            </a:xfrm>
            <a:prstGeom prst="rect">
              <a:avLst/>
            </a:prstGeom>
            <a:noFill/>
          </p:spPr>
          <p:txBody>
            <a:bodyPr wrap="square" lIns="68580" tIns="34290" rIns="68580" bIns="34290" rtlCol="0">
              <a:spAutoFit/>
            </a:bodyPr>
            <a:lstStyle/>
            <a:p>
              <a:pPr>
                <a:spcBef>
                  <a:spcPts val="450"/>
                </a:spcBef>
              </a:pPr>
              <a:r>
                <a:rPr lang="en-US" altLang="zh-CN" sz="1400" dirty="0">
                  <a:solidFill>
                    <a:schemeClr val="bg2"/>
                  </a:solidFill>
                  <a:latin typeface="微软雅黑" panose="020B0503020204020204" pitchFamily="34" charset="-122"/>
                  <a:ea typeface="微软雅黑" panose="020B0503020204020204" pitchFamily="34" charset="-122"/>
                </a:rPr>
                <a:t>03.</a:t>
              </a:r>
              <a:r>
                <a:rPr lang="zh-CN" altLang="en-US" sz="1400" dirty="0">
                  <a:solidFill>
                    <a:schemeClr val="bg2"/>
                  </a:solidFill>
                  <a:latin typeface="微软雅黑" panose="020B0503020204020204" pitchFamily="34" charset="-122"/>
                  <a:ea typeface="微软雅黑" panose="020B0503020204020204" pitchFamily="34" charset="-122"/>
                </a:rPr>
                <a:t>添加标题</a:t>
              </a:r>
              <a:endParaRPr lang="en-US" altLang="zh-CN" sz="14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2"/>
                  </a:solidFill>
                  <a:latin typeface="微软雅黑" panose="020B0503020204020204" pitchFamily="34" charset="-122"/>
                  <a:ea typeface="微软雅黑" panose="020B0503020204020204" pitchFamily="34" charset="-122"/>
                </a:rPr>
                <a:t>在此处添加文字在此处添加文字，在此处添加文字。</a:t>
              </a:r>
            </a:p>
          </p:txBody>
        </p:sp>
        <p:cxnSp>
          <p:nvCxnSpPr>
            <p:cNvPr id="35" name="直接连接符 34"/>
            <p:cNvCxnSpPr/>
            <p:nvPr/>
          </p:nvCxnSpPr>
          <p:spPr>
            <a:xfrm>
              <a:off x="6231835" y="1968986"/>
              <a:ext cx="24716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31835" y="2890019"/>
              <a:ext cx="247163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31835" y="3811053"/>
              <a:ext cx="247163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605217" y="1491630"/>
            <a:ext cx="2535654" cy="2527605"/>
          </a:xfrm>
          <a:prstGeom prst="ellipse">
            <a:avLst/>
          </a:prstGeom>
          <a:noFill/>
          <a:ln w="12700" cap="flat" cmpd="sng" algn="ctr">
            <a:solidFill>
              <a:schemeClr val="tx2"/>
            </a:solidFill>
            <a:prstDash val="solid"/>
          </a:ln>
          <a:effectLst/>
        </p:spPr>
        <p:txBody>
          <a:bodyPr lIns="75520" tIns="37760" rIns="75520" bIns="3776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3" name="椭圆 2"/>
          <p:cNvSpPr/>
          <p:nvPr/>
        </p:nvSpPr>
        <p:spPr bwMode="auto">
          <a:xfrm>
            <a:off x="4003314" y="1491630"/>
            <a:ext cx="2536758" cy="2527605"/>
          </a:xfrm>
          <a:prstGeom prst="ellipse">
            <a:avLst/>
          </a:prstGeom>
          <a:noFill/>
          <a:ln w="12700" cap="flat" cmpd="sng" algn="ctr">
            <a:solidFill>
              <a:schemeClr val="tx2"/>
            </a:solidFill>
            <a:prstDash val="solid"/>
          </a:ln>
          <a:effectLst/>
        </p:spPr>
        <p:txBody>
          <a:bodyPr lIns="75520" tIns="37760" rIns="75520" bIns="3776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cxnSp>
        <p:nvCxnSpPr>
          <p:cNvPr id="4" name="直接连接符 3"/>
          <p:cNvCxnSpPr>
            <a:cxnSpLocks noChangeShapeType="1"/>
          </p:cNvCxnSpPr>
          <p:nvPr/>
        </p:nvCxnSpPr>
        <p:spPr bwMode="auto">
          <a:xfrm>
            <a:off x="3301473" y="2108683"/>
            <a:ext cx="397231" cy="185885"/>
          </a:xfrm>
          <a:prstGeom prst="line">
            <a:avLst/>
          </a:prstGeom>
          <a:noFill/>
          <a:ln w="12700" algn="ctr">
            <a:solidFill>
              <a:schemeClr val="bg1"/>
            </a:solidFill>
            <a:round/>
            <a:headEnd type="none" w="med" len="med"/>
            <a:tailEnd type="arrow" w="med" len="med"/>
          </a:ln>
        </p:spPr>
      </p:cxnSp>
      <p:cxnSp>
        <p:nvCxnSpPr>
          <p:cNvPr id="5" name="直接连接符 4"/>
          <p:cNvCxnSpPr>
            <a:cxnSpLocks noChangeShapeType="1"/>
          </p:cNvCxnSpPr>
          <p:nvPr/>
        </p:nvCxnSpPr>
        <p:spPr bwMode="auto">
          <a:xfrm>
            <a:off x="3089616" y="2679538"/>
            <a:ext cx="410472" cy="0"/>
          </a:xfrm>
          <a:prstGeom prst="line">
            <a:avLst/>
          </a:prstGeom>
          <a:noFill/>
          <a:ln w="12700" algn="ctr">
            <a:solidFill>
              <a:schemeClr val="tx1"/>
            </a:solidFill>
            <a:round/>
            <a:headEnd type="none" w="med" len="med"/>
            <a:tailEnd type="arrow" w="med" len="med"/>
          </a:ln>
        </p:spPr>
      </p:cxnSp>
      <p:cxnSp>
        <p:nvCxnSpPr>
          <p:cNvPr id="6" name="直接连接符 5"/>
          <p:cNvCxnSpPr>
            <a:cxnSpLocks noChangeShapeType="1"/>
          </p:cNvCxnSpPr>
          <p:nvPr/>
        </p:nvCxnSpPr>
        <p:spPr bwMode="auto">
          <a:xfrm flipV="1">
            <a:off x="3301473" y="3049109"/>
            <a:ext cx="410472" cy="216684"/>
          </a:xfrm>
          <a:prstGeom prst="line">
            <a:avLst/>
          </a:prstGeom>
          <a:noFill/>
          <a:ln w="12700" algn="ctr">
            <a:solidFill>
              <a:schemeClr val="bg2"/>
            </a:solidFill>
            <a:round/>
            <a:headEnd type="none" w="med" len="med"/>
            <a:tailEnd type="arrow" w="med" len="med"/>
          </a:ln>
        </p:spPr>
      </p:cxnSp>
      <p:cxnSp>
        <p:nvCxnSpPr>
          <p:cNvPr id="7" name="直接连接符 6"/>
          <p:cNvCxnSpPr>
            <a:cxnSpLocks noChangeShapeType="1"/>
          </p:cNvCxnSpPr>
          <p:nvPr/>
        </p:nvCxnSpPr>
        <p:spPr bwMode="auto">
          <a:xfrm flipH="1" flipV="1">
            <a:off x="5498444" y="3040310"/>
            <a:ext cx="410472" cy="216684"/>
          </a:xfrm>
          <a:prstGeom prst="line">
            <a:avLst/>
          </a:prstGeom>
          <a:noFill/>
          <a:ln w="12700" algn="ctr">
            <a:solidFill>
              <a:schemeClr val="tx2"/>
            </a:solidFill>
            <a:round/>
            <a:headEnd type="none" w="med" len="med"/>
            <a:tailEnd type="arrow" w="med" len="med"/>
          </a:ln>
        </p:spPr>
      </p:cxnSp>
      <p:cxnSp>
        <p:nvCxnSpPr>
          <p:cNvPr id="8" name="直接连接符 7"/>
          <p:cNvCxnSpPr>
            <a:cxnSpLocks noChangeShapeType="1"/>
          </p:cNvCxnSpPr>
          <p:nvPr/>
        </p:nvCxnSpPr>
        <p:spPr bwMode="auto">
          <a:xfrm flipH="1">
            <a:off x="5703680" y="2677339"/>
            <a:ext cx="410472" cy="0"/>
          </a:xfrm>
          <a:prstGeom prst="line">
            <a:avLst/>
          </a:prstGeom>
          <a:noFill/>
          <a:ln w="12700" algn="ctr">
            <a:solidFill>
              <a:schemeClr val="bg2"/>
            </a:solidFill>
            <a:round/>
            <a:headEnd type="none" w="med" len="med"/>
            <a:tailEnd type="arrow" w="med" len="med"/>
          </a:ln>
        </p:spPr>
      </p:cxnSp>
      <p:cxnSp>
        <p:nvCxnSpPr>
          <p:cNvPr id="9" name="直接连接符 8"/>
          <p:cNvCxnSpPr>
            <a:cxnSpLocks noChangeShapeType="1"/>
          </p:cNvCxnSpPr>
          <p:nvPr/>
        </p:nvCxnSpPr>
        <p:spPr bwMode="auto">
          <a:xfrm flipH="1">
            <a:off x="5511685" y="2108683"/>
            <a:ext cx="397231" cy="185885"/>
          </a:xfrm>
          <a:prstGeom prst="line">
            <a:avLst/>
          </a:prstGeom>
          <a:noFill/>
          <a:ln w="12700" algn="ctr">
            <a:solidFill>
              <a:schemeClr val="tx1"/>
            </a:solidFill>
            <a:round/>
            <a:headEnd type="none" w="med" len="med"/>
            <a:tailEnd type="arrow" w="med" len="med"/>
          </a:ln>
        </p:spPr>
      </p:cxnSp>
      <p:sp>
        <p:nvSpPr>
          <p:cNvPr id="10" name="Oval 19"/>
          <p:cNvSpPr>
            <a:spLocks noChangeArrowheads="1"/>
          </p:cNvSpPr>
          <p:nvPr/>
        </p:nvSpPr>
        <p:spPr bwMode="auto">
          <a:xfrm>
            <a:off x="2617353" y="1551026"/>
            <a:ext cx="689637" cy="687446"/>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1" name="Oval 19"/>
          <p:cNvSpPr>
            <a:spLocks noChangeArrowheads="1"/>
          </p:cNvSpPr>
          <p:nvPr/>
        </p:nvSpPr>
        <p:spPr bwMode="auto">
          <a:xfrm>
            <a:off x="5873607" y="1562025"/>
            <a:ext cx="689636"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6186978" y="2360563"/>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3" name="Oval 19"/>
          <p:cNvSpPr>
            <a:spLocks noChangeArrowheads="1"/>
          </p:cNvSpPr>
          <p:nvPr/>
        </p:nvSpPr>
        <p:spPr bwMode="auto">
          <a:xfrm>
            <a:off x="5907812" y="3150302"/>
            <a:ext cx="690740" cy="68854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4" name="Oval 19"/>
          <p:cNvSpPr>
            <a:spLocks noChangeArrowheads="1"/>
          </p:cNvSpPr>
          <p:nvPr/>
        </p:nvSpPr>
        <p:spPr bwMode="auto">
          <a:xfrm>
            <a:off x="2308397" y="2334166"/>
            <a:ext cx="690740"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5" name="Oval 19"/>
          <p:cNvSpPr>
            <a:spLocks noChangeArrowheads="1"/>
          </p:cNvSpPr>
          <p:nvPr/>
        </p:nvSpPr>
        <p:spPr bwMode="auto">
          <a:xfrm>
            <a:off x="2590872" y="3145902"/>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6" name="Oval 19"/>
          <p:cNvSpPr>
            <a:spLocks noChangeArrowheads="1"/>
          </p:cNvSpPr>
          <p:nvPr/>
        </p:nvSpPr>
        <p:spPr bwMode="auto">
          <a:xfrm>
            <a:off x="3902414" y="1984719"/>
            <a:ext cx="1393066" cy="138864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rgbClr val="7F7F7F"/>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75510" y="1635340"/>
            <a:ext cx="1768225" cy="781585"/>
            <a:chOff x="1256119" y="1638320"/>
            <a:chExt cx="1923767" cy="781585"/>
          </a:xfrm>
        </p:grpSpPr>
        <p:sp>
          <p:nvSpPr>
            <p:cNvPr id="18" name="TextBox 17"/>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标题文字</a:t>
              </a:r>
              <a:endParaRPr 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75510" y="3022388"/>
            <a:ext cx="1768225" cy="781585"/>
            <a:chOff x="1256119" y="1638320"/>
            <a:chExt cx="1923767" cy="781585"/>
          </a:xfrm>
        </p:grpSpPr>
        <p:sp>
          <p:nvSpPr>
            <p:cNvPr id="21" name="TextBox 20"/>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latin typeface="微软雅黑" panose="020B0503020204020204" pitchFamily="34" charset="-122"/>
                  <a:ea typeface="微软雅黑" panose="020B0503020204020204" pitchFamily="34" charset="-122"/>
                </a:rPr>
                <a:t>标题文字</a:t>
              </a:r>
              <a:endParaRPr lang="en-US" sz="16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908231" y="1635340"/>
            <a:ext cx="1768225" cy="781585"/>
            <a:chOff x="1256119" y="1638320"/>
            <a:chExt cx="1923767" cy="781585"/>
          </a:xfrm>
        </p:grpSpPr>
        <p:sp>
          <p:nvSpPr>
            <p:cNvPr id="24" name="TextBox 23"/>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endParaRPr lang="en-US" sz="1600" dirty="0">
                <a:solidFill>
                  <a:schemeClr val="bg2"/>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908231" y="3022388"/>
            <a:ext cx="1768225" cy="781585"/>
            <a:chOff x="1256119" y="1638320"/>
            <a:chExt cx="1923767" cy="781585"/>
          </a:xfrm>
        </p:grpSpPr>
        <p:sp>
          <p:nvSpPr>
            <p:cNvPr id="27" name="TextBox 26"/>
            <p:cNvSpPr txBox="1"/>
            <p:nvPr/>
          </p:nvSpPr>
          <p:spPr>
            <a:xfrm>
              <a:off x="1256119" y="1958240"/>
              <a:ext cx="1923767" cy="461665"/>
            </a:xfrm>
            <a:prstGeom prst="rect">
              <a:avLst/>
            </a:prstGeom>
            <a:noFill/>
          </p:spPr>
          <p:txBody>
            <a:bodyPr wrap="square" lIns="0" tIns="0" rtlCol="0" anchor="t">
              <a:spAutoFit/>
            </a:body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572548" y="1638320"/>
              <a:ext cx="892934" cy="246221"/>
            </a:xfrm>
            <a:prstGeom prst="rect">
              <a:avLst/>
            </a:prstGeom>
            <a:noFill/>
          </p:spPr>
          <p:txBody>
            <a:bodyPr wrap="none" lIns="0" tIns="0" rIns="0" bIns="0" rtlCol="0" anchor="t">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endParaRPr lang="en-US" sz="1600" dirty="0">
                <a:solidFill>
                  <a:schemeClr val="tx2"/>
                </a:solidFill>
                <a:latin typeface="微软雅黑" panose="020B0503020204020204" pitchFamily="34" charset="-122"/>
                <a:ea typeface="微软雅黑" panose="020B0503020204020204" pitchFamily="34" charset="-122"/>
              </a:endParaRPr>
            </a:p>
          </p:txBody>
        </p:sp>
      </p:grpSp>
      <p:sp>
        <p:nvSpPr>
          <p:cNvPr id="29" name="TextBox 28"/>
          <p:cNvSpPr txBox="1"/>
          <p:nvPr/>
        </p:nvSpPr>
        <p:spPr>
          <a:xfrm>
            <a:off x="4273735" y="2365251"/>
            <a:ext cx="662940" cy="670560"/>
          </a:xfrm>
          <a:prstGeom prst="rect">
            <a:avLst/>
          </a:prstGeom>
          <a:noFill/>
        </p:spPr>
        <p:txBody>
          <a:bodyPr wrap="none" lIns="102982" tIns="51491" rIns="102982" bIns="51491" rtlCol="0">
            <a:spAutoFit/>
          </a:bodyPr>
          <a:lstStyle/>
          <a:p>
            <a:r>
              <a:rPr lang="zh-CN" altLang="en-US" sz="1800" dirty="0">
                <a:solidFill>
                  <a:schemeClr val="accent2"/>
                </a:solidFill>
                <a:latin typeface="微软雅黑" panose="020B0503020204020204" pitchFamily="34" charset="-122"/>
                <a:ea typeface="微软雅黑" panose="020B0503020204020204" pitchFamily="34" charset="-122"/>
              </a:rPr>
              <a:t>标题</a:t>
            </a:r>
            <a:endParaRPr lang="en-US" altLang="zh-CN" sz="1800" dirty="0">
              <a:solidFill>
                <a:schemeClr val="accent2"/>
              </a:solidFill>
              <a:latin typeface="微软雅黑" panose="020B0503020204020204" pitchFamily="34" charset="-122"/>
              <a:ea typeface="微软雅黑" panose="020B0503020204020204" pitchFamily="34" charset="-122"/>
            </a:endParaRPr>
          </a:p>
          <a:p>
            <a:r>
              <a:rPr lang="zh-CN" altLang="en-US" sz="1800" dirty="0">
                <a:solidFill>
                  <a:schemeClr val="accent2"/>
                </a:solidFill>
                <a:latin typeface="微软雅黑" panose="020B0503020204020204" pitchFamily="34" charset="-122"/>
                <a:ea typeface="微软雅黑" panose="020B0503020204020204" pitchFamily="34" charset="-122"/>
              </a:rPr>
              <a:t>文字</a:t>
            </a:r>
          </a:p>
        </p:txBody>
      </p:sp>
      <p:sp>
        <p:nvSpPr>
          <p:cNvPr id="30" name="TextBox 29"/>
          <p:cNvSpPr txBox="1"/>
          <p:nvPr/>
        </p:nvSpPr>
        <p:spPr>
          <a:xfrm>
            <a:off x="2710873" y="1667707"/>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1" name="TextBox 30"/>
          <p:cNvSpPr txBox="1"/>
          <p:nvPr/>
        </p:nvSpPr>
        <p:spPr>
          <a:xfrm>
            <a:off x="2376157" y="2447277"/>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2" name="TextBox 31"/>
          <p:cNvSpPr txBox="1"/>
          <p:nvPr/>
        </p:nvSpPr>
        <p:spPr>
          <a:xfrm>
            <a:off x="2658249" y="3265793"/>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3" name="TextBox 32"/>
          <p:cNvSpPr txBox="1"/>
          <p:nvPr/>
        </p:nvSpPr>
        <p:spPr>
          <a:xfrm>
            <a:off x="5960549" y="1667707"/>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6285633" y="2447277"/>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
        <p:nvSpPr>
          <p:cNvPr id="35" name="TextBox 34"/>
          <p:cNvSpPr txBox="1"/>
          <p:nvPr/>
        </p:nvSpPr>
        <p:spPr>
          <a:xfrm>
            <a:off x="6004586" y="3265793"/>
            <a:ext cx="510540" cy="481330"/>
          </a:xfrm>
          <a:prstGeom prst="rect">
            <a:avLst/>
          </a:prstGeom>
          <a:noFill/>
        </p:spPr>
        <p:txBody>
          <a:bodyPr wrap="none" lIns="102982" tIns="51491" rIns="102982" bIns="51491"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标题</a:t>
            </a:r>
            <a:endParaRPr lang="en-US" altLang="zh-CN" sz="1200" dirty="0">
              <a:solidFill>
                <a:schemeClr val="accent2"/>
              </a:solidFill>
              <a:latin typeface="微软雅黑" panose="020B0503020204020204" pitchFamily="34" charset="-122"/>
              <a:ea typeface="微软雅黑" panose="020B0503020204020204" pitchFamily="34" charset="-122"/>
            </a:endParaRPr>
          </a:p>
          <a:p>
            <a:r>
              <a:rPr lang="zh-CN" altLang="en-US" sz="1200" dirty="0">
                <a:solidFill>
                  <a:schemeClr val="accent2"/>
                </a:solidFill>
                <a:latin typeface="微软雅黑" panose="020B0503020204020204" pitchFamily="34" charset="-122"/>
                <a:ea typeface="微软雅黑" panose="020B0503020204020204" pitchFamily="34" charset="-122"/>
              </a:rPr>
              <a:t>文字</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par>
                                <p:cTn id="55" presetID="53" presetClass="entr" presetSubtype="16"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cTn>
                              </p:par>
                              <p:par>
                                <p:cTn id="60" presetID="53" presetClass="entr" presetSubtype="16"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53" presetClass="entr" presetSubtype="16"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53" presetClass="entr" presetSubtype="16"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fill="hold"/>
                                        <p:tgtEl>
                                          <p:spTgt spid="7"/>
                                        </p:tgtEl>
                                        <p:attrNameLst>
                                          <p:attrName>ppt_w</p:attrName>
                                        </p:attrNameLst>
                                      </p:cBhvr>
                                      <p:tavLst>
                                        <p:tav tm="0">
                                          <p:val>
                                            <p:fltVal val="0"/>
                                          </p:val>
                                        </p:tav>
                                        <p:tav tm="100000">
                                          <p:val>
                                            <p:strVal val="#ppt_w"/>
                                          </p:val>
                                        </p:tav>
                                      </p:tavLst>
                                    </p:anim>
                                    <p:anim calcmode="lin" valueType="num">
                                      <p:cBhvr>
                                        <p:cTn id="73" dur="500" fill="hold"/>
                                        <p:tgtEl>
                                          <p:spTgt spid="7"/>
                                        </p:tgtEl>
                                        <p:attrNameLst>
                                          <p:attrName>ppt_h</p:attrName>
                                        </p:attrNameLst>
                                      </p:cBhvr>
                                      <p:tavLst>
                                        <p:tav tm="0">
                                          <p:val>
                                            <p:fltVal val="0"/>
                                          </p:val>
                                        </p:tav>
                                        <p:tav tm="100000">
                                          <p:val>
                                            <p:strVal val="#ppt_h"/>
                                          </p:val>
                                        </p:tav>
                                      </p:tavLst>
                                    </p:anim>
                                    <p:animEffect transition="in" filter="fade">
                                      <p:cBhvr>
                                        <p:cTn id="74" dur="500"/>
                                        <p:tgtEl>
                                          <p:spTgt spid="7"/>
                                        </p:tgtEl>
                                      </p:cBhvr>
                                    </p:animEffect>
                                  </p:childTnLst>
                                </p:cTn>
                              </p:par>
                              <p:par>
                                <p:cTn id="75" presetID="53" presetClass="entr" presetSubtype="16"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par>
                                <p:cTn id="80" presetID="53" presetClass="entr" presetSubtype="16"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Effect transition="in" filter="fade">
                                      <p:cBhvr>
                                        <p:cTn id="94" dur="500"/>
                                        <p:tgtEl>
                                          <p:spTgt spid="1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p:cTn id="107" dur="500" fill="hold"/>
                                        <p:tgtEl>
                                          <p:spTgt spid="14"/>
                                        </p:tgtEl>
                                        <p:attrNameLst>
                                          <p:attrName>ppt_w</p:attrName>
                                        </p:attrNameLst>
                                      </p:cBhvr>
                                      <p:tavLst>
                                        <p:tav tm="0">
                                          <p:val>
                                            <p:fltVal val="0"/>
                                          </p:val>
                                        </p:tav>
                                        <p:tav tm="100000">
                                          <p:val>
                                            <p:strVal val="#ppt_w"/>
                                          </p:val>
                                        </p:tav>
                                      </p:tavLst>
                                    </p:anim>
                                    <p:anim calcmode="lin" valueType="num">
                                      <p:cBhvr>
                                        <p:cTn id="108" dur="500" fill="hold"/>
                                        <p:tgtEl>
                                          <p:spTgt spid="14"/>
                                        </p:tgtEl>
                                        <p:attrNameLst>
                                          <p:attrName>ppt_h</p:attrName>
                                        </p:attrNameLst>
                                      </p:cBhvr>
                                      <p:tavLst>
                                        <p:tav tm="0">
                                          <p:val>
                                            <p:fltVal val="0"/>
                                          </p:val>
                                        </p:tav>
                                        <p:tav tm="100000">
                                          <p:val>
                                            <p:strVal val="#ppt_h"/>
                                          </p:val>
                                        </p:tav>
                                      </p:tavLst>
                                    </p:anim>
                                    <p:animEffect transition="in" filter="fade">
                                      <p:cBhvr>
                                        <p:cTn id="109" dur="500"/>
                                        <p:tgtEl>
                                          <p:spTgt spid="1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fltVal val="0"/>
                                          </p:val>
                                        </p:tav>
                                        <p:tav tm="100000">
                                          <p:val>
                                            <p:strVal val="#ppt_h"/>
                                          </p:val>
                                        </p:tav>
                                      </p:tavLst>
                                    </p:anim>
                                    <p:animEffect transition="in" filter="fade">
                                      <p:cBhvr>
                                        <p:cTn id="114" dur="500"/>
                                        <p:tgtEl>
                                          <p:spTgt spid="15"/>
                                        </p:tgtEl>
                                      </p:cBhvr>
                                    </p:animEffect>
                                  </p:childTnLst>
                                </p:cTn>
                              </p:par>
                              <p:par>
                                <p:cTn id="115" presetID="2" presetClass="entr" presetSubtype="8" fill="hold"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additive="base">
                                        <p:cTn id="117" dur="500" fill="hold"/>
                                        <p:tgtEl>
                                          <p:spTgt spid="17"/>
                                        </p:tgtEl>
                                        <p:attrNameLst>
                                          <p:attrName>ppt_x</p:attrName>
                                        </p:attrNameLst>
                                      </p:cBhvr>
                                      <p:tavLst>
                                        <p:tav tm="0">
                                          <p:val>
                                            <p:strVal val="0-#ppt_w/2"/>
                                          </p:val>
                                        </p:tav>
                                        <p:tav tm="100000">
                                          <p:val>
                                            <p:strVal val="#ppt_x"/>
                                          </p:val>
                                        </p:tav>
                                      </p:tavLst>
                                    </p:anim>
                                    <p:anim calcmode="lin" valueType="num">
                                      <p:cBhvr additive="base">
                                        <p:cTn id="118" dur="500" fill="hold"/>
                                        <p:tgtEl>
                                          <p:spTgt spid="17"/>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0-#ppt_w/2"/>
                                          </p:val>
                                        </p:tav>
                                        <p:tav tm="100000">
                                          <p:val>
                                            <p:strVal val="#ppt_x"/>
                                          </p:val>
                                        </p:tav>
                                      </p:tavLst>
                                    </p:anim>
                                    <p:anim calcmode="lin" valueType="num">
                                      <p:cBhvr additive="base">
                                        <p:cTn id="122" dur="500" fill="hold"/>
                                        <p:tgtEl>
                                          <p:spTgt spid="20"/>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1+#ppt_w/2"/>
                                          </p:val>
                                        </p:tav>
                                        <p:tav tm="100000">
                                          <p:val>
                                            <p:strVal val="#ppt_x"/>
                                          </p:val>
                                        </p:tav>
                                      </p:tavLst>
                                    </p:anim>
                                    <p:anim calcmode="lin" valueType="num">
                                      <p:cBhvr additive="base">
                                        <p:cTn id="126" dur="500" fill="hold"/>
                                        <p:tgtEl>
                                          <p:spTgt spid="23"/>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 calcmode="lin" valueType="num">
                                      <p:cBhvr additive="base">
                                        <p:cTn id="129" dur="500" fill="hold"/>
                                        <p:tgtEl>
                                          <p:spTgt spid="26"/>
                                        </p:tgtEl>
                                        <p:attrNameLst>
                                          <p:attrName>ppt_x</p:attrName>
                                        </p:attrNameLst>
                                      </p:cBhvr>
                                      <p:tavLst>
                                        <p:tav tm="0">
                                          <p:val>
                                            <p:strVal val="1+#ppt_w/2"/>
                                          </p:val>
                                        </p:tav>
                                        <p:tav tm="100000">
                                          <p:val>
                                            <p:strVal val="#ppt_x"/>
                                          </p:val>
                                        </p:tav>
                                      </p:tavLst>
                                    </p:anim>
                                    <p:anim calcmode="lin" valueType="num">
                                      <p:cBhvr additive="base">
                                        <p:cTn id="1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animBg="1"/>
      <p:bldP spid="14" grpId="0" animBg="1"/>
      <p:bldP spid="15" grpId="0" animBg="1"/>
      <p:bldP spid="16" grpId="0" animBg="1"/>
      <p:bldP spid="29" grpId="0"/>
      <p:bldP spid="30" grpId="0"/>
      <p:bldP spid="31" grpId="0"/>
      <p:bldP spid="32"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58114" y="2398873"/>
            <a:ext cx="680119" cy="6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3" name="虚尾箭头 2"/>
          <p:cNvSpPr/>
          <p:nvPr/>
        </p:nvSpPr>
        <p:spPr>
          <a:xfrm>
            <a:off x="2125800" y="2610261"/>
            <a:ext cx="395204" cy="2573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4" name="椭圆 3"/>
          <p:cNvSpPr/>
          <p:nvPr/>
        </p:nvSpPr>
        <p:spPr>
          <a:xfrm>
            <a:off x="2708571" y="2398873"/>
            <a:ext cx="680119" cy="6801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5" name="虚尾箭头 4"/>
          <p:cNvSpPr/>
          <p:nvPr/>
        </p:nvSpPr>
        <p:spPr>
          <a:xfrm>
            <a:off x="3576257" y="2610261"/>
            <a:ext cx="395204" cy="25734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6" name="椭圆 5"/>
          <p:cNvSpPr/>
          <p:nvPr/>
        </p:nvSpPr>
        <p:spPr>
          <a:xfrm>
            <a:off x="4159028" y="2398873"/>
            <a:ext cx="680119" cy="6801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accent2"/>
                </a:solidFill>
                <a:latin typeface="微软雅黑" panose="020B0503020204020204" pitchFamily="34" charset="-122"/>
                <a:ea typeface="微软雅黑" panose="020B0503020204020204" pitchFamily="34" charset="-122"/>
              </a:rPr>
              <a:t>标题</a:t>
            </a:r>
          </a:p>
        </p:txBody>
      </p:sp>
      <p:sp>
        <p:nvSpPr>
          <p:cNvPr id="7" name="虚尾箭头 6"/>
          <p:cNvSpPr/>
          <p:nvPr/>
        </p:nvSpPr>
        <p:spPr>
          <a:xfrm>
            <a:off x="5026714" y="2610261"/>
            <a:ext cx="395204" cy="257342"/>
          </a:xfrm>
          <a:prstGeom prst="strip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8" name="椭圆 7"/>
          <p:cNvSpPr/>
          <p:nvPr/>
        </p:nvSpPr>
        <p:spPr>
          <a:xfrm>
            <a:off x="5609485" y="2116684"/>
            <a:ext cx="1244499" cy="12444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accent2"/>
                </a:solidFill>
                <a:latin typeface="微软雅黑" panose="020B0503020204020204" pitchFamily="34" charset="-122"/>
                <a:ea typeface="微软雅黑" panose="020B0503020204020204" pitchFamily="34" charset="-122"/>
              </a:rPr>
              <a:t>标题</a:t>
            </a:r>
          </a:p>
        </p:txBody>
      </p:sp>
      <p:sp>
        <p:nvSpPr>
          <p:cNvPr id="9" name="虚尾箭头 8"/>
          <p:cNvSpPr/>
          <p:nvPr/>
        </p:nvSpPr>
        <p:spPr>
          <a:xfrm>
            <a:off x="7041550" y="2610261"/>
            <a:ext cx="395204" cy="257342"/>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10" name="椭圆 9"/>
          <p:cNvSpPr/>
          <p:nvPr/>
        </p:nvSpPr>
        <p:spPr>
          <a:xfrm>
            <a:off x="7547406" y="2346761"/>
            <a:ext cx="784341" cy="7843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标题</a:t>
            </a:r>
          </a:p>
        </p:txBody>
      </p:sp>
      <p:grpSp>
        <p:nvGrpSpPr>
          <p:cNvPr id="11" name="组合 10"/>
          <p:cNvGrpSpPr/>
          <p:nvPr/>
        </p:nvGrpSpPr>
        <p:grpSpPr>
          <a:xfrm>
            <a:off x="1563358" y="959587"/>
            <a:ext cx="1969345" cy="1340544"/>
            <a:chOff x="1602873" y="1131590"/>
            <a:chExt cx="1778961" cy="1210948"/>
          </a:xfrm>
        </p:grpSpPr>
        <p:sp>
          <p:nvSpPr>
            <p:cNvPr id="12" name="椭圆 11"/>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13" name="直接连接符 12"/>
            <p:cNvCxnSpPr>
              <a:stCxn id="12" idx="0"/>
            </p:cNvCxnSpPr>
            <p:nvPr/>
          </p:nvCxnSpPr>
          <p:spPr>
            <a:xfrm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1685896" y="1147321"/>
              <a:ext cx="1695938" cy="583847"/>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标题文字</a:t>
              </a:r>
              <a:endParaRPr lang="en-US" altLang="zh-CN" sz="1600" dirty="0">
                <a:solidFill>
                  <a:schemeClr val="bg1"/>
                </a:solidFill>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206075" y="720444"/>
            <a:ext cx="1969345" cy="1287622"/>
            <a:chOff x="1602873" y="915566"/>
            <a:chExt cx="1778961" cy="1163143"/>
          </a:xfrm>
        </p:grpSpPr>
        <p:sp>
          <p:nvSpPr>
            <p:cNvPr id="16" name="椭圆 15"/>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文本框 3"/>
            <p:cNvSpPr txBox="1"/>
            <p:nvPr/>
          </p:nvSpPr>
          <p:spPr>
            <a:xfrm>
              <a:off x="1685896" y="1147321"/>
              <a:ext cx="1695938" cy="583848"/>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标题文字</a:t>
              </a:r>
              <a:endParaRPr lang="en-US" altLang="zh-CN" sz="1600" dirty="0">
                <a:solidFill>
                  <a:schemeClr val="tx2"/>
                </a:solidFill>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3002676" y="3191587"/>
            <a:ext cx="1971287" cy="1253130"/>
            <a:chOff x="2572146" y="3406852"/>
            <a:chExt cx="1971287" cy="1253130"/>
          </a:xfrm>
        </p:grpSpPr>
        <p:grpSp>
          <p:nvGrpSpPr>
            <p:cNvPr id="20" name="组合 19"/>
            <p:cNvGrpSpPr/>
            <p:nvPr/>
          </p:nvGrpSpPr>
          <p:grpSpPr>
            <a:xfrm>
              <a:off x="2572146" y="3406852"/>
              <a:ext cx="91908" cy="1253130"/>
              <a:chOff x="5796760" y="3373688"/>
              <a:chExt cx="83023" cy="1131985"/>
            </a:xfrm>
          </p:grpSpPr>
          <p:sp>
            <p:nvSpPr>
              <p:cNvPr id="22" name="椭圆 21"/>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rgbClr val="080808"/>
                  </a:solidFill>
                  <a:latin typeface="微软雅黑" panose="020B0503020204020204" pitchFamily="34" charset="-122"/>
                  <a:ea typeface="微软雅黑" panose="020B0503020204020204" pitchFamily="34" charset="-122"/>
                </a:endParaRPr>
              </a:p>
            </p:txBody>
          </p:sp>
          <p:cxnSp>
            <p:nvCxnSpPr>
              <p:cNvPr id="23" name="直接连接符 22"/>
              <p:cNvCxnSpPr>
                <a:stCxn id="22" idx="4"/>
              </p:cNvCxnSpPr>
              <p:nvPr/>
            </p:nvCxnSpPr>
            <p:spPr>
              <a:xfrm>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3"/>
            <p:cNvSpPr txBox="1"/>
            <p:nvPr/>
          </p:nvSpPr>
          <p:spPr>
            <a:xfrm>
              <a:off x="2665996" y="3704585"/>
              <a:ext cx="1877437" cy="646331"/>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标题文字</a:t>
              </a:r>
              <a:endParaRPr lang="en-US" altLang="zh-CN" sz="1600" dirty="0">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7"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flipV="1">
            <a:off x="4053581" y="1798049"/>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80808"/>
              </a:solidFill>
            </a:endParaRPr>
          </a:p>
        </p:txBody>
      </p:sp>
      <p:sp>
        <p:nvSpPr>
          <p:cNvPr id="3" name="Line 12"/>
          <p:cNvSpPr>
            <a:spLocks noChangeShapeType="1"/>
          </p:cNvSpPr>
          <p:nvPr/>
        </p:nvSpPr>
        <p:spPr bwMode="auto">
          <a:xfrm flipH="1">
            <a:off x="4220303" y="2934689"/>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80808"/>
              </a:solidFill>
            </a:endParaRPr>
          </a:p>
        </p:txBody>
      </p:sp>
      <p:sp>
        <p:nvSpPr>
          <p:cNvPr id="4" name="Line 13"/>
          <p:cNvSpPr>
            <a:spLocks noChangeShapeType="1"/>
          </p:cNvSpPr>
          <p:nvPr/>
        </p:nvSpPr>
        <p:spPr bwMode="auto">
          <a:xfrm flipH="1">
            <a:off x="3674365" y="2662145"/>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80808"/>
              </a:solidFill>
            </a:endParaRPr>
          </a:p>
        </p:txBody>
      </p:sp>
      <p:sp>
        <p:nvSpPr>
          <p:cNvPr id="5" name="TextBox 4"/>
          <p:cNvSpPr txBox="1"/>
          <p:nvPr/>
        </p:nvSpPr>
        <p:spPr>
          <a:xfrm>
            <a:off x="6581368" y="1671958"/>
            <a:ext cx="2018224" cy="2377440"/>
          </a:xfrm>
          <a:prstGeom prst="rect">
            <a:avLst/>
          </a:prstGeom>
          <a:noFill/>
          <a:ln>
            <a:noFill/>
          </a:ln>
        </p:spPr>
        <p:txBody>
          <a:bodyPr wrap="square" rtlCol="0">
            <a:spAutoFit/>
          </a:body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TextBox 5"/>
          <p:cNvSpPr txBox="1"/>
          <p:nvPr/>
        </p:nvSpPr>
        <p:spPr>
          <a:xfrm>
            <a:off x="1618702" y="988333"/>
            <a:ext cx="1036867" cy="260985"/>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标题文字</a:t>
            </a:r>
          </a:p>
        </p:txBody>
      </p:sp>
      <p:sp>
        <p:nvSpPr>
          <p:cNvPr id="7" name="TextBox 6"/>
          <p:cNvSpPr txBox="1"/>
          <p:nvPr/>
        </p:nvSpPr>
        <p:spPr>
          <a:xfrm>
            <a:off x="1247931" y="1318746"/>
            <a:ext cx="1667885" cy="467995"/>
          </a:xfrm>
          <a:prstGeom prst="rect">
            <a:avLst/>
          </a:prstGeom>
          <a:noFill/>
        </p:spPr>
        <p:txBody>
          <a:bodyPr wrap="square" lIns="0" tIns="0" rIns="0" bIns="0"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587495" y="1384238"/>
            <a:ext cx="1036867" cy="260985"/>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标题文字</a:t>
            </a:r>
          </a:p>
        </p:txBody>
      </p:sp>
      <p:grpSp>
        <p:nvGrpSpPr>
          <p:cNvPr id="9" name="组合 8"/>
          <p:cNvGrpSpPr/>
          <p:nvPr/>
        </p:nvGrpSpPr>
        <p:grpSpPr>
          <a:xfrm>
            <a:off x="5315348" y="2165724"/>
            <a:ext cx="1056852" cy="1044555"/>
            <a:chOff x="5315348" y="2380989"/>
            <a:chExt cx="1056852" cy="1044555"/>
          </a:xfrm>
        </p:grpSpPr>
        <p:sp>
          <p:nvSpPr>
            <p:cNvPr id="10"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rgbClr val="080808"/>
                </a:solidFill>
                <a:latin typeface="宋体" panose="02010600030101010101" pitchFamily="2" charset="-122"/>
                <a:ea typeface="宋体" panose="02010600030101010101" pitchFamily="2" charset="-122"/>
              </a:endParaRPr>
            </a:p>
          </p:txBody>
        </p:sp>
        <p:sp>
          <p:nvSpPr>
            <p:cNvPr id="11" name="TextBox 10"/>
            <p:cNvSpPr txBox="1"/>
            <p:nvPr/>
          </p:nvSpPr>
          <p:spPr>
            <a:xfrm>
              <a:off x="5335333" y="2643758"/>
              <a:ext cx="1036867" cy="553998"/>
            </a:xfrm>
            <a:prstGeom prst="rect">
              <a:avLst/>
            </a:prstGeom>
            <a:noFill/>
          </p:spPr>
          <p:txBody>
            <a:bodyPr wrap="square" lIns="0" tIns="0" rIns="0" bIns="0" rtlCol="0">
              <a:spAutoFit/>
            </a:bodyPr>
            <a:lstStyle/>
            <a:p>
              <a:pPr algn="ctr"/>
              <a:r>
                <a:rPr lang="zh-CN" altLang="en-US" dirty="0">
                  <a:solidFill>
                    <a:schemeClr val="accent2"/>
                  </a:solidFill>
                  <a:latin typeface="微软雅黑" panose="020B0503020204020204" pitchFamily="34" charset="-122"/>
                  <a:ea typeface="微软雅黑" panose="020B0503020204020204" pitchFamily="34" charset="-122"/>
                </a:rPr>
                <a:t>标题</a:t>
              </a:r>
              <a:endParaRPr lang="en-US" altLang="zh-CN" dirty="0">
                <a:solidFill>
                  <a:schemeClr val="accent2"/>
                </a:solidFill>
                <a:latin typeface="微软雅黑" panose="020B0503020204020204" pitchFamily="34" charset="-122"/>
                <a:ea typeface="微软雅黑" panose="020B0503020204020204" pitchFamily="34" charset="-122"/>
              </a:endParaRPr>
            </a:p>
            <a:p>
              <a:pPr algn="ctr"/>
              <a:r>
                <a:rPr lang="zh-CN" altLang="en-US" dirty="0">
                  <a:solidFill>
                    <a:schemeClr val="accent2"/>
                  </a:solidFill>
                  <a:latin typeface="微软雅黑" panose="020B0503020204020204" pitchFamily="34" charset="-122"/>
                  <a:ea typeface="微软雅黑" panose="020B0503020204020204" pitchFamily="34" charset="-122"/>
                </a:rPr>
                <a:t>文字</a:t>
              </a:r>
            </a:p>
          </p:txBody>
        </p:sp>
      </p:grpSp>
      <p:grpSp>
        <p:nvGrpSpPr>
          <p:cNvPr id="12" name="组合 11"/>
          <p:cNvGrpSpPr/>
          <p:nvPr/>
        </p:nvGrpSpPr>
        <p:grpSpPr>
          <a:xfrm>
            <a:off x="3078882" y="1051367"/>
            <a:ext cx="1036867" cy="665742"/>
            <a:chOff x="3078882" y="1266632"/>
            <a:chExt cx="1036867" cy="665742"/>
          </a:xfrm>
        </p:grpSpPr>
        <p:sp>
          <p:nvSpPr>
            <p:cNvPr id="13"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p>
          </p:txBody>
        </p:sp>
      </p:grpSp>
      <p:grpSp>
        <p:nvGrpSpPr>
          <p:cNvPr id="15" name="组合 14"/>
          <p:cNvGrpSpPr/>
          <p:nvPr/>
        </p:nvGrpSpPr>
        <p:grpSpPr>
          <a:xfrm>
            <a:off x="2599029" y="2388689"/>
            <a:ext cx="1036867" cy="691758"/>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p>
          </p:txBody>
        </p:sp>
      </p:grpSp>
      <p:grpSp>
        <p:nvGrpSpPr>
          <p:cNvPr id="18" name="组合 17"/>
          <p:cNvGrpSpPr/>
          <p:nvPr/>
        </p:nvGrpSpPr>
        <p:grpSpPr>
          <a:xfrm>
            <a:off x="3218526" y="3623877"/>
            <a:ext cx="1036867" cy="665742"/>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rgbClr val="080808"/>
                </a:solidFill>
                <a:latin typeface="宋体" panose="02010600030101010101" pitchFamily="2" charset="-122"/>
                <a:ea typeface="宋体" panose="02010600030101010101" pitchFamily="2" charset="-122"/>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p>
          </p:txBody>
        </p:sp>
      </p:grpSp>
      <p:sp>
        <p:nvSpPr>
          <p:cNvPr id="21" name="TextBox 20"/>
          <p:cNvSpPr txBox="1"/>
          <p:nvPr/>
        </p:nvSpPr>
        <p:spPr>
          <a:xfrm>
            <a:off x="1270363" y="2305382"/>
            <a:ext cx="1036867" cy="260985"/>
          </a:xfrm>
          <a:prstGeom prst="rect">
            <a:avLst/>
          </a:prstGeom>
          <a:noFill/>
        </p:spPr>
        <p:txBody>
          <a:bodyPr wrap="square" lIns="0" tIns="0" rIns="0" bIns="0" rtlCol="0">
            <a:spAutoFit/>
          </a:bodyPr>
          <a:lstStyle/>
          <a:p>
            <a:pPr algn="ctr"/>
            <a:r>
              <a:rPr lang="zh-CN" altLang="en-US" sz="1600" dirty="0">
                <a:solidFill>
                  <a:schemeClr val="bg2"/>
                </a:solidFill>
                <a:latin typeface="微软雅黑" panose="020B0503020204020204" pitchFamily="34" charset="-122"/>
                <a:ea typeface="微软雅黑" panose="020B0503020204020204" pitchFamily="34" charset="-122"/>
              </a:rPr>
              <a:t>标题文字</a:t>
            </a:r>
          </a:p>
        </p:txBody>
      </p:sp>
      <p:sp>
        <p:nvSpPr>
          <p:cNvPr id="22" name="TextBox 21"/>
          <p:cNvSpPr txBox="1"/>
          <p:nvPr/>
        </p:nvSpPr>
        <p:spPr>
          <a:xfrm>
            <a:off x="899592" y="2635795"/>
            <a:ext cx="1667885" cy="467995"/>
          </a:xfrm>
          <a:prstGeom prst="rect">
            <a:avLst/>
          </a:prstGeom>
          <a:noFill/>
        </p:spPr>
        <p:txBody>
          <a:bodyPr wrap="square" lIns="0" tIns="0" rIns="0" bIns="0"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978742" y="3596301"/>
            <a:ext cx="1036867" cy="260985"/>
          </a:xfrm>
          <a:prstGeom prst="rect">
            <a:avLst/>
          </a:prstGeom>
          <a:noFill/>
        </p:spPr>
        <p:txBody>
          <a:bodyPr wrap="square" lIns="0" tIns="0" rIns="0" bIns="0" rtlCol="0">
            <a:spAutoFit/>
          </a:bodyPr>
          <a:lstStyle/>
          <a:p>
            <a:pPr algn="ctr"/>
            <a:r>
              <a:rPr lang="zh-CN" altLang="en-US" sz="1600" dirty="0">
                <a:solidFill>
                  <a:schemeClr val="tx2"/>
                </a:solidFill>
                <a:latin typeface="微软雅黑" panose="020B0503020204020204" pitchFamily="34" charset="-122"/>
                <a:ea typeface="微软雅黑" panose="020B0503020204020204" pitchFamily="34" charset="-122"/>
              </a:rPr>
              <a:t>标题文字</a:t>
            </a:r>
          </a:p>
        </p:txBody>
      </p:sp>
      <p:sp>
        <p:nvSpPr>
          <p:cNvPr id="24" name="TextBox 23"/>
          <p:cNvSpPr txBox="1"/>
          <p:nvPr/>
        </p:nvSpPr>
        <p:spPr>
          <a:xfrm>
            <a:off x="1607971" y="3926714"/>
            <a:ext cx="1667885" cy="467995"/>
          </a:xfrm>
          <a:prstGeom prst="rect">
            <a:avLst/>
          </a:prstGeom>
          <a:noFill/>
        </p:spPr>
        <p:txBody>
          <a:bodyPr wrap="square" lIns="0" tIns="0" rIns="0" bIns="0" rtlCol="0">
            <a:spAutoFit/>
          </a:bodyPr>
          <a:lstStyle/>
          <a:p>
            <a:r>
              <a:rPr lang="zh-CN" altLang="en-US" sz="1000" dirty="0">
                <a:solidFill>
                  <a:schemeClr val="accent1"/>
                </a:solidFill>
                <a:latin typeface="微软雅黑" panose="020B0503020204020204" pitchFamily="34" charset="-122"/>
                <a:ea typeface="微软雅黑" panose="020B0503020204020204" pitchFamily="34" charset="-122"/>
              </a:rPr>
              <a:t>点击输入文字内容点击输入文字内容点击输入文字点击输入</a:t>
            </a:r>
          </a:p>
          <a:p>
            <a:endParaRPr lang="zh-CN" altLang="en-US" sz="100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p:bldP spid="7" grpId="0"/>
      <p:bldP spid="8"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4049047" y="1707654"/>
            <a:ext cx="2940050" cy="1097280"/>
          </a:xfrm>
          <a:prstGeom prst="rect">
            <a:avLst/>
          </a:prstGeom>
          <a:noFill/>
        </p:spPr>
        <p:txBody>
          <a:bodyPr wrap="none" rtlCol="0">
            <a:spAutoFit/>
          </a:bodyPr>
          <a:lstStyle/>
          <a:p>
            <a:pPr marL="0" lvl="1"/>
            <a:r>
              <a:rPr lang="zh-CN" altLang="en-US" sz="1400" b="1" dirty="0">
                <a:solidFill>
                  <a:schemeClr val="accent1"/>
                </a:solidFill>
                <a:latin typeface="+mj-ea"/>
                <a:ea typeface="+mj-ea"/>
              </a:rPr>
              <a:t> </a:t>
            </a:r>
            <a:r>
              <a:rPr lang="zh-CN" altLang="en-US" sz="2800" b="1" dirty="0">
                <a:solidFill>
                  <a:schemeClr val="accent1"/>
                </a:solidFill>
                <a:latin typeface="+mj-ea"/>
                <a:ea typeface="+mj-ea"/>
              </a:rPr>
              <a:t>第一部分</a:t>
            </a:r>
            <a:endParaRPr lang="en-US" altLang="zh-CN" sz="2800" b="1" dirty="0">
              <a:solidFill>
                <a:schemeClr val="accent1"/>
              </a:solidFill>
              <a:latin typeface="+mj-ea"/>
              <a:ea typeface="+mj-ea"/>
            </a:endParaRPr>
          </a:p>
          <a:p>
            <a:pPr marL="0" lvl="1" algn="ctr"/>
            <a:r>
              <a:rPr lang="zh-CN" altLang="en-US" sz="3600" b="1" dirty="0">
                <a:solidFill>
                  <a:schemeClr val="bg1"/>
                </a:solidFill>
                <a:latin typeface="+mj-ea"/>
                <a:ea typeface="+mj-ea"/>
              </a:rPr>
              <a:t>年度工作概述</a:t>
            </a:r>
            <a:endParaRPr lang="en-US" altLang="zh-CN" sz="3600" b="1" dirty="0">
              <a:solidFill>
                <a:schemeClr val="bg1"/>
              </a:solidFill>
              <a:latin typeface="+mj-ea"/>
              <a:ea typeface="+mj-ea"/>
            </a:endParaRPr>
          </a:p>
        </p:txBody>
      </p:sp>
      <p:cxnSp>
        <p:nvCxnSpPr>
          <p:cNvPr id="66" name="直接连接符 65"/>
          <p:cNvCxnSpPr/>
          <p:nvPr/>
        </p:nvCxnSpPr>
        <p:spPr>
          <a:xfrm flipV="1">
            <a:off x="3833021"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515021" y="3229730"/>
            <a:ext cx="902846" cy="26098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68" name="组合 67"/>
          <p:cNvGrpSpPr/>
          <p:nvPr/>
        </p:nvGrpSpPr>
        <p:grpSpPr>
          <a:xfrm>
            <a:off x="2320853" y="1707656"/>
            <a:ext cx="1197175" cy="119717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71" name="TextBox 70"/>
          <p:cNvSpPr txBox="1"/>
          <p:nvPr/>
        </p:nvSpPr>
        <p:spPr>
          <a:xfrm>
            <a:off x="4145717"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2" name="TextBox 71"/>
          <p:cNvSpPr txBox="1"/>
          <p:nvPr/>
        </p:nvSpPr>
        <p:spPr>
          <a:xfrm>
            <a:off x="5198388" y="2787774"/>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3" name="TextBox 72"/>
          <p:cNvSpPr txBox="1"/>
          <p:nvPr/>
        </p:nvSpPr>
        <p:spPr>
          <a:xfrm>
            <a:off x="6208414"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4" name="TextBox 73"/>
          <p:cNvSpPr txBox="1"/>
          <p:nvPr/>
        </p:nvSpPr>
        <p:spPr>
          <a:xfrm>
            <a:off x="4145717"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74"/>
          <p:cNvSpPr txBox="1"/>
          <p:nvPr/>
        </p:nvSpPr>
        <p:spPr>
          <a:xfrm>
            <a:off x="5198389"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6" name="TextBox 75"/>
          <p:cNvSpPr txBox="1"/>
          <p:nvPr/>
        </p:nvSpPr>
        <p:spPr>
          <a:xfrm>
            <a:off x="6208028"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7" name="TextBox 13"/>
          <p:cNvSpPr txBox="1"/>
          <p:nvPr/>
        </p:nvSpPr>
        <p:spPr>
          <a:xfrm>
            <a:off x="2541463" y="1921522"/>
            <a:ext cx="902846" cy="815975"/>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01</a:t>
            </a:r>
            <a:endParaRPr lang="zh-CN" altLang="en-US" sz="5000" b="1" dirty="0">
              <a:solidFill>
                <a:schemeClr val="accent2"/>
              </a:solidFill>
              <a:latin typeface="+mj-ea"/>
              <a:ea typeface="+mj-ea"/>
            </a:endParaRPr>
          </a:p>
        </p:txBody>
      </p:sp>
      <p:sp>
        <p:nvSpPr>
          <p:cNvPr id="78" name="TextBox 77"/>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anim calcmode="lin" valueType="num">
                                      <p:cBhvr>
                                        <p:cTn id="13" dur="500" fill="hold"/>
                                        <p:tgtEl>
                                          <p:spTgt spid="77"/>
                                        </p:tgtEl>
                                        <p:attrNameLst>
                                          <p:attrName>ppt_x</p:attrName>
                                        </p:attrNameLst>
                                      </p:cBhvr>
                                      <p:tavLst>
                                        <p:tav tm="0">
                                          <p:val>
                                            <p:strVal val="#ppt_x"/>
                                          </p:val>
                                        </p:tav>
                                        <p:tav tm="100000">
                                          <p:val>
                                            <p:strVal val="#ppt_x"/>
                                          </p:val>
                                        </p:tav>
                                      </p:tavLst>
                                    </p:anim>
                                    <p:anim calcmode="lin" valueType="num">
                                      <p:cBhvr>
                                        <p:cTn id="14" dur="5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p:tgtEl>
                                          <p:spTgt spid="65"/>
                                        </p:tgtEl>
                                        <p:attrNameLst>
                                          <p:attrName>ppt_x</p:attrName>
                                        </p:attrNameLst>
                                      </p:cBhvr>
                                      <p:tavLst>
                                        <p:tav tm="0">
                                          <p:val>
                                            <p:strVal val="#ppt_x-#ppt_w*1.125000"/>
                                          </p:val>
                                        </p:tav>
                                        <p:tav tm="100000">
                                          <p:val>
                                            <p:strVal val="#ppt_x"/>
                                          </p:val>
                                        </p:tav>
                                      </p:tavLst>
                                    </p:anim>
                                    <p:animEffect transition="in" filter="wipe(right)">
                                      <p:cBhvr>
                                        <p:cTn id="23" dur="500"/>
                                        <p:tgtEl>
                                          <p:spTgt spid="65"/>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anim calcmode="lin" valueType="num">
                                      <p:cBhvr>
                                        <p:cTn id="28" dur="500" fill="hold"/>
                                        <p:tgtEl>
                                          <p:spTgt spid="67"/>
                                        </p:tgtEl>
                                        <p:attrNameLst>
                                          <p:attrName>ppt_x</p:attrName>
                                        </p:attrNameLst>
                                      </p:cBhvr>
                                      <p:tavLst>
                                        <p:tav tm="0">
                                          <p:val>
                                            <p:strVal val="#ppt_x"/>
                                          </p:val>
                                        </p:tav>
                                        <p:tav tm="100000">
                                          <p:val>
                                            <p:strVal val="#ppt_x"/>
                                          </p:val>
                                        </p:tav>
                                      </p:tavLst>
                                    </p:anim>
                                    <p:anim calcmode="lin" valueType="num">
                                      <p:cBhvr>
                                        <p:cTn id="29" dur="500" fill="hold"/>
                                        <p:tgtEl>
                                          <p:spTgt spid="6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74"/>
                                        </p:tgtEl>
                                        <p:attrNameLst>
                                          <p:attrName>style.visibility</p:attrName>
                                        </p:attrNameLst>
                                      </p:cBhvr>
                                      <p:to>
                                        <p:strVal val="visible"/>
                                      </p:to>
                                    </p:set>
                                    <p:anim calcmode="lin" valueType="num">
                                      <p:cBhvr additive="base">
                                        <p:cTn id="45" dur="500" fill="hold"/>
                                        <p:tgtEl>
                                          <p:spTgt spid="74"/>
                                        </p:tgtEl>
                                        <p:attrNameLst>
                                          <p:attrName>ppt_x</p:attrName>
                                        </p:attrNameLst>
                                      </p:cBhvr>
                                      <p:tavLst>
                                        <p:tav tm="0">
                                          <p:val>
                                            <p:strVal val="#ppt_x"/>
                                          </p:val>
                                        </p:tav>
                                        <p:tav tm="100000">
                                          <p:val>
                                            <p:strVal val="#ppt_x"/>
                                          </p:val>
                                        </p:tav>
                                      </p:tavLst>
                                    </p:anim>
                                    <p:anim calcmode="lin" valueType="num">
                                      <p:cBhvr additive="base">
                                        <p:cTn id="46" dur="500" fill="hold"/>
                                        <p:tgtEl>
                                          <p:spTgt spid="7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ppt_x"/>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7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71" grpId="0"/>
      <p:bldP spid="72" grpId="0"/>
      <p:bldP spid="73"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5285" y="205314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80808"/>
                </a:solidFill>
              </a:endParaRPr>
            </a:p>
          </p:txBody>
        </p:sp>
      </p:grpSp>
      <p:sp>
        <p:nvSpPr>
          <p:cNvPr id="12" name="矩形 11"/>
          <p:cNvSpPr/>
          <p:nvPr/>
        </p:nvSpPr>
        <p:spPr>
          <a:xfrm>
            <a:off x="2437351" y="1380328"/>
            <a:ext cx="2504854" cy="84963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矩形 12"/>
          <p:cNvSpPr/>
          <p:nvPr/>
        </p:nvSpPr>
        <p:spPr>
          <a:xfrm>
            <a:off x="6162605" y="1380328"/>
            <a:ext cx="2504854" cy="84963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矩形 13"/>
          <p:cNvSpPr/>
          <p:nvPr/>
        </p:nvSpPr>
        <p:spPr>
          <a:xfrm>
            <a:off x="873438" y="3078434"/>
            <a:ext cx="2504854" cy="84963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矩形 14"/>
          <p:cNvSpPr/>
          <p:nvPr/>
        </p:nvSpPr>
        <p:spPr>
          <a:xfrm>
            <a:off x="4455818" y="3078434"/>
            <a:ext cx="2504854" cy="849630"/>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6" name="组合 15"/>
          <p:cNvGrpSpPr/>
          <p:nvPr/>
        </p:nvGrpSpPr>
        <p:grpSpPr>
          <a:xfrm>
            <a:off x="1405537" y="1240940"/>
            <a:ext cx="938264" cy="94016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accent2"/>
                </a:solidFill>
                <a:latin typeface="Arial" panose="020B0604020202020204"/>
              </a:endParaRPr>
            </a:p>
          </p:txBody>
        </p:sp>
        <p:sp>
          <p:nvSpPr>
            <p:cNvPr id="18" name="TextBox 17"/>
            <p:cNvSpPr txBox="1"/>
            <p:nvPr/>
          </p:nvSpPr>
          <p:spPr>
            <a:xfrm>
              <a:off x="1410142" y="1664221"/>
              <a:ext cx="646331" cy="369332"/>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grpSp>
        <p:nvGrpSpPr>
          <p:cNvPr id="19" name="组合 18"/>
          <p:cNvGrpSpPr/>
          <p:nvPr/>
        </p:nvGrpSpPr>
        <p:grpSpPr>
          <a:xfrm>
            <a:off x="5123736" y="1240940"/>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1" name="TextBox 20"/>
            <p:cNvSpPr txBox="1"/>
            <p:nvPr/>
          </p:nvSpPr>
          <p:spPr>
            <a:xfrm>
              <a:off x="1410142" y="1664221"/>
              <a:ext cx="646331" cy="369332"/>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grpSp>
        <p:nvGrpSpPr>
          <p:cNvPr id="22" name="组合 21"/>
          <p:cNvGrpSpPr/>
          <p:nvPr/>
        </p:nvGrpSpPr>
        <p:grpSpPr>
          <a:xfrm>
            <a:off x="3257259" y="3066787"/>
            <a:ext cx="938264" cy="94016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4" name="TextBox 23"/>
            <p:cNvSpPr txBox="1"/>
            <p:nvPr/>
          </p:nvSpPr>
          <p:spPr>
            <a:xfrm>
              <a:off x="1410142" y="1664221"/>
              <a:ext cx="646331" cy="369332"/>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grpSp>
        <p:nvGrpSpPr>
          <p:cNvPr id="25" name="组合 24"/>
          <p:cNvGrpSpPr/>
          <p:nvPr/>
        </p:nvGrpSpPr>
        <p:grpSpPr>
          <a:xfrm>
            <a:off x="6979506" y="3066787"/>
            <a:ext cx="938264"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080808"/>
                </a:solidFill>
                <a:latin typeface="Arial" panose="020B0604020202020204"/>
              </a:endParaRPr>
            </a:p>
          </p:txBody>
        </p:sp>
        <p:sp>
          <p:nvSpPr>
            <p:cNvPr id="27" name="TextBox 26"/>
            <p:cNvSpPr txBox="1"/>
            <p:nvPr/>
          </p:nvSpPr>
          <p:spPr>
            <a:xfrm>
              <a:off x="1410142" y="1664221"/>
              <a:ext cx="646331" cy="369332"/>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8873" y="1263604"/>
            <a:ext cx="27000" cy="1773361"/>
            <a:chOff x="1331651" y="1597980"/>
            <a:chExt cx="36000" cy="2364481"/>
          </a:xfrm>
          <a:solidFill>
            <a:srgbClr val="42BAC8"/>
          </a:solidFill>
        </p:grpSpPr>
        <p:cxnSp>
          <p:nvCxnSpPr>
            <p:cNvPr id="3" name="直接连接符 2"/>
            <p:cNvCxnSpPr/>
            <p:nvPr/>
          </p:nvCxnSpPr>
          <p:spPr>
            <a:xfrm>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5" name="组合 4"/>
          <p:cNvGrpSpPr/>
          <p:nvPr/>
        </p:nvGrpSpPr>
        <p:grpSpPr>
          <a:xfrm flipV="1">
            <a:off x="3066865" y="2281139"/>
            <a:ext cx="27000" cy="1792745"/>
            <a:chOff x="1331651" y="1572132"/>
            <a:chExt cx="36000" cy="2390327"/>
          </a:xfrm>
          <a:solidFill>
            <a:srgbClr val="42BAC8"/>
          </a:solidFill>
        </p:grpSpPr>
        <p:cxnSp>
          <p:nvCxnSpPr>
            <p:cNvPr id="6" name="直接连接符 5"/>
            <p:cNvCxnSpPr/>
            <p:nvPr/>
          </p:nvCxnSpPr>
          <p:spPr>
            <a:xfrm>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8" name="组合 7"/>
          <p:cNvGrpSpPr/>
          <p:nvPr/>
        </p:nvGrpSpPr>
        <p:grpSpPr>
          <a:xfrm>
            <a:off x="4874856" y="1263604"/>
            <a:ext cx="27000" cy="1773361"/>
            <a:chOff x="1331651" y="1597980"/>
            <a:chExt cx="36000" cy="2364481"/>
          </a:xfrm>
          <a:solidFill>
            <a:srgbClr val="42BAC8"/>
          </a:solidFill>
        </p:grpSpPr>
        <p:cxnSp>
          <p:nvCxnSpPr>
            <p:cNvPr id="9" name="直接连接符 8"/>
            <p:cNvCxnSpPr/>
            <p:nvPr/>
          </p:nvCxnSpPr>
          <p:spPr>
            <a:xfrm>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11" name="组合 10"/>
          <p:cNvGrpSpPr/>
          <p:nvPr/>
        </p:nvGrpSpPr>
        <p:grpSpPr>
          <a:xfrm flipV="1">
            <a:off x="6682846" y="2281137"/>
            <a:ext cx="27000" cy="1792746"/>
            <a:chOff x="1331651" y="1572132"/>
            <a:chExt cx="36000" cy="2390328"/>
          </a:xfrm>
          <a:solidFill>
            <a:srgbClr val="42BAC8"/>
          </a:solidFill>
        </p:grpSpPr>
        <p:cxnSp>
          <p:nvCxnSpPr>
            <p:cNvPr id="12" name="直接连接符 11"/>
            <p:cNvCxnSpPr/>
            <p:nvPr/>
          </p:nvCxnSpPr>
          <p:spPr>
            <a:xfrm>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grpSp>
      <p:grpSp>
        <p:nvGrpSpPr>
          <p:cNvPr id="14" name="组合 13"/>
          <p:cNvGrpSpPr/>
          <p:nvPr/>
        </p:nvGrpSpPr>
        <p:grpSpPr>
          <a:xfrm>
            <a:off x="1284806" y="1237111"/>
            <a:ext cx="1549008" cy="880780"/>
            <a:chOff x="1366228" y="1562658"/>
            <a:chExt cx="2065344" cy="1174373"/>
          </a:xfrm>
        </p:grpSpPr>
        <p:sp>
          <p:nvSpPr>
            <p:cNvPr id="15" name="文本框 55"/>
            <p:cNvSpPr txBox="1"/>
            <p:nvPr/>
          </p:nvSpPr>
          <p:spPr>
            <a:xfrm>
              <a:off x="1366228" y="1562658"/>
              <a:ext cx="2065344"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56"/>
            <p:cNvSpPr txBox="1"/>
            <p:nvPr/>
          </p:nvSpPr>
          <p:spPr>
            <a:xfrm>
              <a:off x="1366228" y="1998367"/>
              <a:ext cx="2065344" cy="738664"/>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903700" y="1237111"/>
            <a:ext cx="1546096" cy="880780"/>
            <a:chOff x="6191419" y="1562658"/>
            <a:chExt cx="2061461" cy="1174373"/>
          </a:xfrm>
        </p:grpSpPr>
        <p:sp>
          <p:nvSpPr>
            <p:cNvPr id="18" name="文本框 57"/>
            <p:cNvSpPr txBox="1"/>
            <p:nvPr/>
          </p:nvSpPr>
          <p:spPr>
            <a:xfrm>
              <a:off x="6191419" y="1562658"/>
              <a:ext cx="2061461"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p>
          </p:txBody>
        </p:sp>
        <p:sp>
          <p:nvSpPr>
            <p:cNvPr id="19" name="文本框 58"/>
            <p:cNvSpPr txBox="1"/>
            <p:nvPr/>
          </p:nvSpPr>
          <p:spPr>
            <a:xfrm>
              <a:off x="6191419" y="1998367"/>
              <a:ext cx="2061461" cy="738664"/>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709846" y="3226316"/>
            <a:ext cx="1547939" cy="857855"/>
            <a:chOff x="8599614" y="4214928"/>
            <a:chExt cx="2063919" cy="1143806"/>
          </a:xfrm>
        </p:grpSpPr>
        <p:sp>
          <p:nvSpPr>
            <p:cNvPr id="21" name="文本框 59"/>
            <p:cNvSpPr txBox="1"/>
            <p:nvPr/>
          </p:nvSpPr>
          <p:spPr>
            <a:xfrm>
              <a:off x="8599614" y="4214928"/>
              <a:ext cx="2063919"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p>
          </p:txBody>
        </p:sp>
        <p:sp>
          <p:nvSpPr>
            <p:cNvPr id="22" name="文本框 60"/>
            <p:cNvSpPr txBox="1"/>
            <p:nvPr/>
          </p:nvSpPr>
          <p:spPr>
            <a:xfrm>
              <a:off x="8599614" y="4620069"/>
              <a:ext cx="2063919" cy="738665"/>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093864" y="3226316"/>
            <a:ext cx="1547942" cy="857855"/>
            <a:chOff x="3778305" y="4214928"/>
            <a:chExt cx="2063922" cy="1143806"/>
          </a:xfrm>
        </p:grpSpPr>
        <p:sp>
          <p:nvSpPr>
            <p:cNvPr id="24" name="文本框 61"/>
            <p:cNvSpPr txBox="1"/>
            <p:nvPr/>
          </p:nvSpPr>
          <p:spPr>
            <a:xfrm>
              <a:off x="3778305" y="4214928"/>
              <a:ext cx="2063922" cy="418576"/>
            </a:xfrm>
            <a:prstGeom prst="rect">
              <a:avLst/>
            </a:prstGeom>
            <a:noFill/>
          </p:spPr>
          <p:txBody>
            <a:bodyPr wrap="square" rtlCol="0">
              <a:spAutoFit/>
            </a:bodyPr>
            <a:lstStyle/>
            <a:p>
              <a:pPr algn="just">
                <a:lnSpc>
                  <a:spcPct val="90000"/>
                </a:lnSpc>
                <a:spcBef>
                  <a:spcPts val="750"/>
                </a:spcBef>
              </a:pPr>
              <a:r>
                <a:rPr lang="zh-CN" altLang="en-US" sz="1600" dirty="0">
                  <a:latin typeface="微软雅黑" panose="020B0503020204020204" pitchFamily="34" charset="-122"/>
                  <a:ea typeface="微软雅黑" panose="020B0503020204020204" pitchFamily="34" charset="-122"/>
                </a:rPr>
                <a:t>添加标题</a:t>
              </a:r>
            </a:p>
          </p:txBody>
        </p:sp>
        <p:sp>
          <p:nvSpPr>
            <p:cNvPr id="25" name="文本框 62"/>
            <p:cNvSpPr txBox="1"/>
            <p:nvPr/>
          </p:nvSpPr>
          <p:spPr>
            <a:xfrm>
              <a:off x="3778305" y="4620069"/>
              <a:ext cx="2063922" cy="738665"/>
            </a:xfrm>
            <a:prstGeom prst="rect">
              <a:avLst/>
            </a:prstGeom>
            <a:noFill/>
          </p:spPr>
          <p:txBody>
            <a:bodyPr wrap="square" rtlCol="0">
              <a:spAutoFit/>
            </a:bodyPr>
            <a:lstStyle/>
            <a:p>
              <a:pPr algn="just"/>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258874" y="2281137"/>
            <a:ext cx="1574941" cy="762971"/>
            <a:chOff x="1331651" y="2945166"/>
            <a:chExt cx="2099921" cy="1017295"/>
          </a:xfrm>
        </p:grpSpPr>
        <p:sp>
          <p:nvSpPr>
            <p:cNvPr id="27" name="矩形 26"/>
            <p:cNvSpPr/>
            <p:nvPr/>
          </p:nvSpPr>
          <p:spPr>
            <a:xfrm>
              <a:off x="1331651" y="2945166"/>
              <a:ext cx="2099921" cy="101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8" name="文本框 63"/>
            <p:cNvSpPr txBox="1"/>
            <p:nvPr/>
          </p:nvSpPr>
          <p:spPr>
            <a:xfrm>
              <a:off x="141994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p>
          </p:txBody>
        </p:sp>
        <p:sp>
          <p:nvSpPr>
            <p:cNvPr id="29" name="文本框 67"/>
            <p:cNvSpPr txBox="1"/>
            <p:nvPr/>
          </p:nvSpPr>
          <p:spPr>
            <a:xfrm>
              <a:off x="184380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1</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066865" y="2281137"/>
            <a:ext cx="1574941" cy="762971"/>
            <a:chOff x="3742306" y="2945166"/>
            <a:chExt cx="2099921" cy="1017295"/>
          </a:xfrm>
        </p:grpSpPr>
        <p:sp>
          <p:nvSpPr>
            <p:cNvPr id="31" name="矩形 30"/>
            <p:cNvSpPr/>
            <p:nvPr/>
          </p:nvSpPr>
          <p:spPr>
            <a:xfrm flipV="1">
              <a:off x="3742306" y="2945166"/>
              <a:ext cx="2099921" cy="1017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2" name="文本框 64"/>
            <p:cNvSpPr txBox="1"/>
            <p:nvPr/>
          </p:nvSpPr>
          <p:spPr>
            <a:xfrm>
              <a:off x="3830598"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p>
          </p:txBody>
        </p:sp>
        <p:sp>
          <p:nvSpPr>
            <p:cNvPr id="33" name="文本框 68"/>
            <p:cNvSpPr txBox="1"/>
            <p:nvPr/>
          </p:nvSpPr>
          <p:spPr>
            <a:xfrm>
              <a:off x="4270418"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2</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4874856" y="2281137"/>
            <a:ext cx="1574941" cy="762971"/>
            <a:chOff x="6152961" y="2945166"/>
            <a:chExt cx="2099921" cy="1017295"/>
          </a:xfrm>
        </p:grpSpPr>
        <p:sp>
          <p:nvSpPr>
            <p:cNvPr id="35" name="矩形 34"/>
            <p:cNvSpPr/>
            <p:nvPr/>
          </p:nvSpPr>
          <p:spPr>
            <a:xfrm>
              <a:off x="6152961" y="2945166"/>
              <a:ext cx="2099921" cy="1017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36" name="文本框 65"/>
            <p:cNvSpPr txBox="1"/>
            <p:nvPr/>
          </p:nvSpPr>
          <p:spPr>
            <a:xfrm>
              <a:off x="6246353"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p>
          </p:txBody>
        </p:sp>
        <p:sp>
          <p:nvSpPr>
            <p:cNvPr id="37" name="文本框 69"/>
            <p:cNvSpPr txBox="1"/>
            <p:nvPr/>
          </p:nvSpPr>
          <p:spPr>
            <a:xfrm>
              <a:off x="6665116"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3</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682847" y="2281137"/>
            <a:ext cx="1574941" cy="762971"/>
            <a:chOff x="8563615" y="2945166"/>
            <a:chExt cx="2099921" cy="1017295"/>
          </a:xfrm>
        </p:grpSpPr>
        <p:sp>
          <p:nvSpPr>
            <p:cNvPr id="39" name="矩形 38"/>
            <p:cNvSpPr/>
            <p:nvPr/>
          </p:nvSpPr>
          <p:spPr>
            <a:xfrm flipV="1">
              <a:off x="8563615" y="2945166"/>
              <a:ext cx="2099921" cy="1017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40" name="文本框 66"/>
            <p:cNvSpPr txBox="1"/>
            <p:nvPr/>
          </p:nvSpPr>
          <p:spPr>
            <a:xfrm>
              <a:off x="8651906" y="3543680"/>
              <a:ext cx="1923330" cy="400109"/>
            </a:xfrm>
            <a:prstGeom prst="rect">
              <a:avLst/>
            </a:prstGeom>
            <a:noFill/>
          </p:spPr>
          <p:txBody>
            <a:bodyPr wrap="square" rtlCol="0">
              <a:spAutoFit/>
            </a:bodyPr>
            <a:lstStyle/>
            <a:p>
              <a:pPr algn="ctr">
                <a:lnSpc>
                  <a:spcPct val="90000"/>
                </a:lnSpc>
                <a:spcBef>
                  <a:spcPts val="750"/>
                </a:spcBef>
              </a:pPr>
              <a:r>
                <a:rPr lang="zh-CN" altLang="en-US" sz="1500" dirty="0">
                  <a:solidFill>
                    <a:schemeClr val="accent2"/>
                  </a:solidFill>
                  <a:latin typeface="微软雅黑" panose="020B0503020204020204" pitchFamily="34" charset="-122"/>
                  <a:ea typeface="微软雅黑" panose="020B0503020204020204" pitchFamily="34" charset="-122"/>
                </a:rPr>
                <a:t>添加标题</a:t>
              </a:r>
            </a:p>
          </p:txBody>
        </p:sp>
        <p:sp>
          <p:nvSpPr>
            <p:cNvPr id="41" name="文本框 70"/>
            <p:cNvSpPr txBox="1"/>
            <p:nvPr/>
          </p:nvSpPr>
          <p:spPr>
            <a:xfrm>
              <a:off x="9087650" y="3042093"/>
              <a:ext cx="1075605" cy="584776"/>
            </a:xfrm>
            <a:prstGeom prst="rect">
              <a:avLst/>
            </a:prstGeom>
            <a:noFill/>
          </p:spPr>
          <p:txBody>
            <a:bodyPr wrap="square" rtlCol="0">
              <a:spAutoFit/>
            </a:bodyPr>
            <a:lstStyle/>
            <a:p>
              <a:pPr algn="ctr">
                <a:lnSpc>
                  <a:spcPct val="90000"/>
                </a:lnSpc>
                <a:spcBef>
                  <a:spcPts val="750"/>
                </a:spcBef>
              </a:pPr>
              <a:r>
                <a:rPr lang="en-US" altLang="zh-CN" sz="2500" dirty="0">
                  <a:solidFill>
                    <a:schemeClr val="accent2"/>
                  </a:solidFill>
                  <a:latin typeface="微软雅黑" panose="020B0503020204020204" pitchFamily="34" charset="-122"/>
                  <a:ea typeface="微软雅黑" panose="020B0503020204020204" pitchFamily="34" charset="-122"/>
                </a:rPr>
                <a:t>4</a:t>
              </a:r>
              <a:endParaRPr lang="zh-CN" altLang="en-US" sz="2500" dirty="0">
                <a:solidFill>
                  <a:schemeClr val="accent2"/>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250"/>
                                        <p:tgtEl>
                                          <p:spTgt spid="2"/>
                                        </p:tgtEl>
                                      </p:cBhvr>
                                    </p:animEffect>
                                  </p:childTnLst>
                                </p:cTn>
                              </p:par>
                              <p:par>
                                <p:cTn id="24" presetID="22" presetClass="entr" presetSubtype="8" fill="hold" nodeType="with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50"/>
                                        <p:tgtEl>
                                          <p:spTgt spid="14"/>
                                        </p:tgtEl>
                                      </p:cBhvr>
                                    </p:animEffect>
                                  </p:childTnLst>
                                </p:cTn>
                              </p:par>
                              <p:par>
                                <p:cTn id="27" presetID="22" presetClass="entr" presetSubtype="1" fill="hold" nodeType="withEffect">
                                  <p:stCondLst>
                                    <p:cond delay="75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250"/>
                                        <p:tgtEl>
                                          <p:spTgt spid="5"/>
                                        </p:tgtEl>
                                      </p:cBhvr>
                                    </p:animEffect>
                                  </p:childTnLst>
                                </p:cTn>
                              </p:par>
                              <p:par>
                                <p:cTn id="30" presetID="22" presetClass="entr" presetSubtype="8" fill="hold" nodeType="withEffect">
                                  <p:stCondLst>
                                    <p:cond delay="100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250"/>
                                        <p:tgtEl>
                                          <p:spTgt spid="23"/>
                                        </p:tgtEl>
                                      </p:cBhvr>
                                    </p:animEffect>
                                  </p:childTnLst>
                                </p:cTn>
                              </p:par>
                              <p:par>
                                <p:cTn id="33" presetID="22" presetClass="entr" presetSubtype="4" fill="hold" nodeType="with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250"/>
                                        <p:tgtEl>
                                          <p:spTgt spid="8"/>
                                        </p:tgtEl>
                                      </p:cBhvr>
                                    </p:animEffect>
                                  </p:childTnLst>
                                </p:cTn>
                              </p:par>
                              <p:par>
                                <p:cTn id="36" presetID="22" presetClass="entr" presetSubtype="8" fill="hold" nodeType="withEffect">
                                  <p:stCondLst>
                                    <p:cond delay="125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50"/>
                                        <p:tgtEl>
                                          <p:spTgt spid="17"/>
                                        </p:tgtEl>
                                      </p:cBhvr>
                                    </p:animEffect>
                                  </p:childTnLst>
                                </p:cTn>
                              </p:par>
                              <p:par>
                                <p:cTn id="39" presetID="22" presetClass="entr" presetSubtype="1" fill="hold" nodeType="withEffect">
                                  <p:stCondLst>
                                    <p:cond delay="125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250"/>
                                        <p:tgtEl>
                                          <p:spTgt spid="11"/>
                                        </p:tgtEl>
                                      </p:cBhvr>
                                    </p:animEffect>
                                  </p:childTnLst>
                                </p:cTn>
                              </p:par>
                              <p:par>
                                <p:cTn id="42" presetID="22" presetClass="entr" presetSubtype="8" fill="hold" nodeType="withEffect">
                                  <p:stCondLst>
                                    <p:cond delay="150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4016" y="1399773"/>
            <a:ext cx="6878399" cy="2540129"/>
            <a:chOff x="680429" y="1347614"/>
            <a:chExt cx="7611628" cy="2810903"/>
          </a:xfrm>
        </p:grpSpPr>
        <p:sp>
          <p:nvSpPr>
            <p:cNvPr id="3" name="Freeform 5"/>
            <p:cNvSpPr/>
            <p:nvPr/>
          </p:nvSpPr>
          <p:spPr bwMode="auto">
            <a:xfrm>
              <a:off x="3862679" y="1686565"/>
              <a:ext cx="705773" cy="1172154"/>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bg1"/>
            </a:solidFill>
            <a:ln>
              <a:noFill/>
            </a:ln>
          </p:spPr>
          <p:txBody>
            <a:bodyPr/>
            <a:lstStyle/>
            <a:p>
              <a:endParaRPr lang="zh-CN" altLang="en-US" sz="1400">
                <a:solidFill>
                  <a:schemeClr val="accent1"/>
                </a:solidFill>
              </a:endParaRPr>
            </a:p>
          </p:txBody>
        </p:sp>
        <p:sp>
          <p:nvSpPr>
            <p:cNvPr id="4" name="Freeform 6"/>
            <p:cNvSpPr/>
            <p:nvPr/>
          </p:nvSpPr>
          <p:spPr bwMode="auto">
            <a:xfrm>
              <a:off x="4596981"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tx1"/>
            </a:solidFill>
            <a:ln>
              <a:noFill/>
            </a:ln>
          </p:spPr>
          <p:txBody>
            <a:bodyPr/>
            <a:lstStyle/>
            <a:p>
              <a:endParaRPr lang="zh-CN" altLang="en-US" sz="1400">
                <a:solidFill>
                  <a:schemeClr val="accent1"/>
                </a:solidFill>
              </a:endParaRPr>
            </a:p>
          </p:txBody>
        </p:sp>
        <p:sp>
          <p:nvSpPr>
            <p:cNvPr id="5" name="Freeform 7"/>
            <p:cNvSpPr/>
            <p:nvPr/>
          </p:nvSpPr>
          <p:spPr bwMode="auto">
            <a:xfrm>
              <a:off x="7586284" y="1686565"/>
              <a:ext cx="705773" cy="1638534"/>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chemeClr val="tx1"/>
            </a:solidFill>
            <a:ln>
              <a:noFill/>
            </a:ln>
          </p:spPr>
          <p:txBody>
            <a:bodyPr/>
            <a:lstStyle/>
            <a:p>
              <a:endParaRPr lang="zh-CN" altLang="en-US" sz="1400">
                <a:solidFill>
                  <a:schemeClr val="accent1"/>
                </a:solidFill>
              </a:endParaRPr>
            </a:p>
          </p:txBody>
        </p:sp>
        <p:sp>
          <p:nvSpPr>
            <p:cNvPr id="6" name="Freeform 8"/>
            <p:cNvSpPr/>
            <p:nvPr/>
          </p:nvSpPr>
          <p:spPr bwMode="auto">
            <a:xfrm>
              <a:off x="5331283"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bg2"/>
            </a:solidFill>
            <a:ln>
              <a:noFill/>
            </a:ln>
          </p:spPr>
          <p:txBody>
            <a:bodyPr/>
            <a:lstStyle/>
            <a:p>
              <a:endParaRPr lang="zh-CN" altLang="en-US" sz="1400">
                <a:solidFill>
                  <a:schemeClr val="accent1"/>
                </a:solidFill>
              </a:endParaRPr>
            </a:p>
          </p:txBody>
        </p:sp>
        <p:sp>
          <p:nvSpPr>
            <p:cNvPr id="7" name="Freeform 9"/>
            <p:cNvSpPr/>
            <p:nvPr/>
          </p:nvSpPr>
          <p:spPr bwMode="auto">
            <a:xfrm>
              <a:off x="6065585" y="1686565"/>
              <a:ext cx="707014" cy="1172154"/>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chemeClr val="tx2"/>
            </a:solidFill>
            <a:ln>
              <a:noFill/>
            </a:ln>
          </p:spPr>
          <p:txBody>
            <a:bodyPr/>
            <a:lstStyle/>
            <a:p>
              <a:endParaRPr lang="zh-CN" altLang="en-US" sz="1400">
                <a:solidFill>
                  <a:schemeClr val="accent1"/>
                </a:solidFill>
              </a:endParaRPr>
            </a:p>
          </p:txBody>
        </p:sp>
        <p:sp>
          <p:nvSpPr>
            <p:cNvPr id="8" name="Freeform 10"/>
            <p:cNvSpPr/>
            <p:nvPr/>
          </p:nvSpPr>
          <p:spPr bwMode="auto">
            <a:xfrm>
              <a:off x="6801127"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bg1"/>
            </a:solidFill>
            <a:ln>
              <a:noFill/>
            </a:ln>
          </p:spPr>
          <p:txBody>
            <a:bodyPr/>
            <a:lstStyle/>
            <a:p>
              <a:endParaRPr lang="zh-CN" altLang="en-US" sz="1400">
                <a:solidFill>
                  <a:schemeClr val="accent1"/>
                </a:solidFill>
              </a:endParaRPr>
            </a:p>
          </p:txBody>
        </p:sp>
        <p:sp>
          <p:nvSpPr>
            <p:cNvPr id="9" name="Freeform 11"/>
            <p:cNvSpPr/>
            <p:nvPr/>
          </p:nvSpPr>
          <p:spPr bwMode="auto">
            <a:xfrm>
              <a:off x="3107292"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chemeClr val="tx2"/>
            </a:solidFill>
            <a:ln>
              <a:noFill/>
            </a:ln>
          </p:spPr>
          <p:txBody>
            <a:bodyPr/>
            <a:lstStyle/>
            <a:p>
              <a:endParaRPr lang="zh-CN" altLang="en-US" sz="1400">
                <a:solidFill>
                  <a:schemeClr val="accent1"/>
                </a:solidFill>
              </a:endParaRPr>
            </a:p>
          </p:txBody>
        </p:sp>
        <p:sp>
          <p:nvSpPr>
            <p:cNvPr id="10" name="Freeform 12"/>
            <p:cNvSpPr/>
            <p:nvPr/>
          </p:nvSpPr>
          <p:spPr bwMode="auto">
            <a:xfrm>
              <a:off x="853531"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bg1"/>
            </a:solidFill>
            <a:ln>
              <a:noFill/>
            </a:ln>
          </p:spPr>
          <p:txBody>
            <a:bodyPr/>
            <a:lstStyle/>
            <a:p>
              <a:endParaRPr lang="zh-CN" altLang="en-US" sz="1400">
                <a:solidFill>
                  <a:schemeClr val="accent1"/>
                </a:solidFill>
              </a:endParaRPr>
            </a:p>
          </p:txBody>
        </p:sp>
        <p:sp>
          <p:nvSpPr>
            <p:cNvPr id="11" name="Freeform 13"/>
            <p:cNvSpPr/>
            <p:nvPr/>
          </p:nvSpPr>
          <p:spPr bwMode="auto">
            <a:xfrm>
              <a:off x="1587833" y="1686565"/>
              <a:ext cx="707014" cy="1172154"/>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chemeClr val="tx1"/>
            </a:solidFill>
            <a:ln>
              <a:noFill/>
            </a:ln>
          </p:spPr>
          <p:txBody>
            <a:bodyPr/>
            <a:lstStyle/>
            <a:p>
              <a:endParaRPr lang="zh-CN" altLang="en-US" sz="1400">
                <a:solidFill>
                  <a:schemeClr val="accent1"/>
                </a:solidFill>
              </a:endParaRPr>
            </a:p>
          </p:txBody>
        </p:sp>
        <p:sp>
          <p:nvSpPr>
            <p:cNvPr id="12" name="Freeform 14"/>
            <p:cNvSpPr/>
            <p:nvPr/>
          </p:nvSpPr>
          <p:spPr bwMode="auto">
            <a:xfrm>
              <a:off x="2323375"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bg2"/>
            </a:solidFill>
            <a:ln>
              <a:noFill/>
            </a:ln>
          </p:spPr>
          <p:txBody>
            <a:bodyPr/>
            <a:lstStyle/>
            <a:p>
              <a:endParaRPr lang="zh-CN" altLang="en-US" sz="1400">
                <a:solidFill>
                  <a:schemeClr val="accent1"/>
                </a:solidFill>
              </a:endParaRPr>
            </a:p>
          </p:txBody>
        </p:sp>
        <p:sp>
          <p:nvSpPr>
            <p:cNvPr id="13" name="TextBox 12"/>
            <p:cNvSpPr txBox="1"/>
            <p:nvPr/>
          </p:nvSpPr>
          <p:spPr bwMode="auto">
            <a:xfrm>
              <a:off x="8710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4" name="TextBox 13"/>
            <p:cNvSpPr txBox="1"/>
            <p:nvPr/>
          </p:nvSpPr>
          <p:spPr bwMode="auto">
            <a:xfrm>
              <a:off x="15949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5" name="TextBox 14"/>
            <p:cNvSpPr txBox="1"/>
            <p:nvPr/>
          </p:nvSpPr>
          <p:spPr bwMode="auto">
            <a:xfrm>
              <a:off x="232519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6" name="TextBox 15"/>
            <p:cNvSpPr txBox="1"/>
            <p:nvPr/>
          </p:nvSpPr>
          <p:spPr bwMode="auto">
            <a:xfrm>
              <a:off x="311259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7" name="TextBox 16"/>
            <p:cNvSpPr txBox="1"/>
            <p:nvPr/>
          </p:nvSpPr>
          <p:spPr bwMode="auto">
            <a:xfrm>
              <a:off x="38682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8" name="TextBox 17"/>
            <p:cNvSpPr txBox="1"/>
            <p:nvPr/>
          </p:nvSpPr>
          <p:spPr bwMode="auto">
            <a:xfrm>
              <a:off x="461119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19" name="TextBox 18"/>
            <p:cNvSpPr txBox="1"/>
            <p:nvPr/>
          </p:nvSpPr>
          <p:spPr bwMode="auto">
            <a:xfrm>
              <a:off x="53541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20" name="TextBox 19"/>
            <p:cNvSpPr txBox="1"/>
            <p:nvPr/>
          </p:nvSpPr>
          <p:spPr bwMode="auto">
            <a:xfrm>
              <a:off x="608439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21" name="TextBox 20"/>
            <p:cNvSpPr txBox="1"/>
            <p:nvPr/>
          </p:nvSpPr>
          <p:spPr bwMode="auto">
            <a:xfrm>
              <a:off x="68019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22" name="TextBox 21"/>
            <p:cNvSpPr txBox="1"/>
            <p:nvPr/>
          </p:nvSpPr>
          <p:spPr bwMode="auto">
            <a:xfrm>
              <a:off x="7602048" y="1347614"/>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标题</a:t>
              </a:r>
            </a:p>
          </p:txBody>
        </p:sp>
        <p:sp>
          <p:nvSpPr>
            <p:cNvPr id="23" name="TextBox 682"/>
            <p:cNvSpPr txBox="1"/>
            <p:nvPr/>
          </p:nvSpPr>
          <p:spPr>
            <a:xfrm>
              <a:off x="931125" y="1916920"/>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36%</a:t>
              </a:r>
              <a:endParaRPr lang="zh-CN" altLang="en-US" sz="1400" dirty="0">
                <a:solidFill>
                  <a:schemeClr val="accent2"/>
                </a:solidFill>
              </a:endParaRPr>
            </a:p>
          </p:txBody>
        </p:sp>
        <p:sp>
          <p:nvSpPr>
            <p:cNvPr id="24" name="TextBox 682"/>
            <p:cNvSpPr txBox="1"/>
            <p:nvPr/>
          </p:nvSpPr>
          <p:spPr>
            <a:xfrm>
              <a:off x="1645500" y="2190621"/>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45%</a:t>
              </a:r>
              <a:endParaRPr lang="zh-CN" altLang="en-US" sz="1400" dirty="0">
                <a:solidFill>
                  <a:schemeClr val="accent2"/>
                </a:solidFill>
              </a:endParaRPr>
            </a:p>
          </p:txBody>
        </p:sp>
        <p:sp>
          <p:nvSpPr>
            <p:cNvPr id="25" name="TextBox 682"/>
            <p:cNvSpPr txBox="1"/>
            <p:nvPr/>
          </p:nvSpPr>
          <p:spPr>
            <a:xfrm>
              <a:off x="2369400" y="3022845"/>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64%</a:t>
              </a:r>
              <a:endParaRPr lang="zh-CN" altLang="en-US" sz="1400" dirty="0">
                <a:solidFill>
                  <a:schemeClr val="accent2"/>
                </a:solidFill>
              </a:endParaRPr>
            </a:p>
          </p:txBody>
        </p:sp>
        <p:sp>
          <p:nvSpPr>
            <p:cNvPr id="26" name="TextBox 682"/>
            <p:cNvSpPr txBox="1"/>
            <p:nvPr/>
          </p:nvSpPr>
          <p:spPr>
            <a:xfrm>
              <a:off x="3150450" y="2660671"/>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51%</a:t>
              </a:r>
              <a:endParaRPr lang="zh-CN" altLang="en-US" sz="1400" dirty="0">
                <a:solidFill>
                  <a:schemeClr val="accent2"/>
                </a:solidFill>
              </a:endParaRPr>
            </a:p>
          </p:txBody>
        </p:sp>
        <p:sp>
          <p:nvSpPr>
            <p:cNvPr id="27" name="TextBox 682"/>
            <p:cNvSpPr txBox="1"/>
            <p:nvPr/>
          </p:nvSpPr>
          <p:spPr>
            <a:xfrm>
              <a:off x="3912451" y="2206043"/>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47%</a:t>
              </a:r>
              <a:endParaRPr lang="zh-CN" altLang="en-US" sz="1400" dirty="0">
                <a:solidFill>
                  <a:schemeClr val="accent2"/>
                </a:solidFill>
              </a:endParaRPr>
            </a:p>
          </p:txBody>
        </p:sp>
        <p:sp>
          <p:nvSpPr>
            <p:cNvPr id="28" name="TextBox 682"/>
            <p:cNvSpPr txBox="1"/>
            <p:nvPr/>
          </p:nvSpPr>
          <p:spPr>
            <a:xfrm>
              <a:off x="4655400" y="2693861"/>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52%</a:t>
              </a:r>
              <a:endParaRPr lang="zh-CN" altLang="en-US" sz="1400" dirty="0">
                <a:solidFill>
                  <a:schemeClr val="accent2"/>
                </a:solidFill>
              </a:endParaRPr>
            </a:p>
          </p:txBody>
        </p:sp>
        <p:sp>
          <p:nvSpPr>
            <p:cNvPr id="29" name="TextBox 682"/>
            <p:cNvSpPr txBox="1"/>
            <p:nvPr/>
          </p:nvSpPr>
          <p:spPr>
            <a:xfrm>
              <a:off x="5388825" y="1916920"/>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38%</a:t>
              </a:r>
              <a:endParaRPr lang="zh-CN" altLang="en-US" sz="1400" dirty="0">
                <a:solidFill>
                  <a:schemeClr val="accent2"/>
                </a:solidFill>
              </a:endParaRPr>
            </a:p>
          </p:txBody>
        </p:sp>
        <p:sp>
          <p:nvSpPr>
            <p:cNvPr id="30" name="TextBox 682"/>
            <p:cNvSpPr txBox="1"/>
            <p:nvPr/>
          </p:nvSpPr>
          <p:spPr>
            <a:xfrm>
              <a:off x="6122251" y="2208610"/>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46%</a:t>
              </a:r>
              <a:endParaRPr lang="zh-CN" altLang="en-US" sz="1400" dirty="0">
                <a:solidFill>
                  <a:schemeClr val="accent2"/>
                </a:solidFill>
              </a:endParaRPr>
            </a:p>
          </p:txBody>
        </p:sp>
        <p:sp>
          <p:nvSpPr>
            <p:cNvPr id="31" name="TextBox 682"/>
            <p:cNvSpPr txBox="1"/>
            <p:nvPr/>
          </p:nvSpPr>
          <p:spPr>
            <a:xfrm>
              <a:off x="6855675" y="3051757"/>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68%</a:t>
              </a:r>
              <a:endParaRPr lang="zh-CN" altLang="en-US" sz="1400" dirty="0">
                <a:solidFill>
                  <a:schemeClr val="accent2"/>
                </a:solidFill>
              </a:endParaRPr>
            </a:p>
          </p:txBody>
        </p:sp>
        <p:sp>
          <p:nvSpPr>
            <p:cNvPr id="32" name="TextBox 682"/>
            <p:cNvSpPr txBox="1"/>
            <p:nvPr/>
          </p:nvSpPr>
          <p:spPr>
            <a:xfrm>
              <a:off x="7636725" y="2656720"/>
              <a:ext cx="583177" cy="33107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1400" dirty="0">
                  <a:solidFill>
                    <a:schemeClr val="accent2"/>
                  </a:solidFill>
                </a:rPr>
                <a:t>55%</a:t>
              </a:r>
              <a:endParaRPr lang="zh-CN" altLang="en-US" sz="1400" dirty="0">
                <a:solidFill>
                  <a:schemeClr val="accent2"/>
                </a:solidFill>
              </a:endParaRPr>
            </a:p>
          </p:txBody>
        </p:sp>
        <p:sp>
          <p:nvSpPr>
            <p:cNvPr id="33" name="TextBox 32"/>
            <p:cNvSpPr txBox="1"/>
            <p:nvPr/>
          </p:nvSpPr>
          <p:spPr bwMode="auto">
            <a:xfrm>
              <a:off x="2154111" y="3827441"/>
              <a:ext cx="1136695" cy="33107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添加标题</a:t>
              </a:r>
            </a:p>
          </p:txBody>
        </p:sp>
        <p:sp>
          <p:nvSpPr>
            <p:cNvPr id="34" name="TextBox 33"/>
            <p:cNvSpPr txBox="1"/>
            <p:nvPr/>
          </p:nvSpPr>
          <p:spPr bwMode="auto">
            <a:xfrm>
              <a:off x="5168547" y="2610951"/>
              <a:ext cx="1136695" cy="33107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添加标题</a:t>
              </a:r>
            </a:p>
          </p:txBody>
        </p:sp>
        <p:sp>
          <p:nvSpPr>
            <p:cNvPr id="35" name="TextBox 34"/>
            <p:cNvSpPr txBox="1"/>
            <p:nvPr/>
          </p:nvSpPr>
          <p:spPr bwMode="auto">
            <a:xfrm>
              <a:off x="6640110" y="3827441"/>
              <a:ext cx="1136695" cy="33107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添加标题</a:t>
              </a:r>
            </a:p>
          </p:txBody>
        </p:sp>
        <p:sp>
          <p:nvSpPr>
            <p:cNvPr id="36" name="TextBox 35"/>
            <p:cNvSpPr txBox="1"/>
            <p:nvPr/>
          </p:nvSpPr>
          <p:spPr bwMode="auto">
            <a:xfrm>
              <a:off x="680429" y="2610951"/>
              <a:ext cx="1136695" cy="331076"/>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accent1"/>
                  </a:solidFill>
                </a:rPr>
                <a:t>添加标题</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047" y="1707654"/>
            <a:ext cx="2940050" cy="1097280"/>
          </a:xfrm>
          <a:prstGeom prst="rect">
            <a:avLst/>
          </a:prstGeom>
          <a:noFill/>
        </p:spPr>
        <p:txBody>
          <a:bodyPr wrap="none" rtlCol="0">
            <a:spAutoFit/>
          </a:bodyPr>
          <a:lstStyle/>
          <a:p>
            <a:pPr marL="0" lvl="1"/>
            <a:r>
              <a:rPr lang="zh-CN" altLang="en-US" sz="1400" b="1" dirty="0">
                <a:solidFill>
                  <a:schemeClr val="accent1"/>
                </a:solidFill>
                <a:latin typeface="+mj-ea"/>
                <a:ea typeface="+mj-ea"/>
              </a:rPr>
              <a:t> </a:t>
            </a:r>
            <a:r>
              <a:rPr lang="zh-CN" altLang="en-US" sz="2800" b="1" dirty="0">
                <a:solidFill>
                  <a:schemeClr val="accent1"/>
                </a:solidFill>
                <a:latin typeface="+mj-ea"/>
                <a:ea typeface="+mj-ea"/>
              </a:rPr>
              <a:t>第五部分</a:t>
            </a:r>
            <a:endParaRPr lang="en-US" altLang="zh-CN" sz="2800" b="1" dirty="0">
              <a:solidFill>
                <a:schemeClr val="accent1"/>
              </a:solidFill>
              <a:latin typeface="+mj-ea"/>
              <a:ea typeface="+mj-ea"/>
            </a:endParaRPr>
          </a:p>
          <a:p>
            <a:pPr marL="0" lvl="1" algn="ctr"/>
            <a:r>
              <a:rPr lang="zh-CN" altLang="en-US" sz="3600" b="1" dirty="0">
                <a:solidFill>
                  <a:schemeClr val="bg1"/>
                </a:solidFill>
                <a:latin typeface="+mj-ea"/>
                <a:ea typeface="+mj-ea"/>
              </a:rPr>
              <a:t>明年工作计划</a:t>
            </a:r>
            <a:endParaRPr lang="en-US" altLang="zh-CN" sz="3600" b="1" dirty="0">
              <a:solidFill>
                <a:schemeClr val="bg1"/>
              </a:solidFill>
              <a:latin typeface="+mj-ea"/>
              <a:ea typeface="+mj-ea"/>
            </a:endParaRPr>
          </a:p>
        </p:txBody>
      </p:sp>
      <p:cxnSp>
        <p:nvCxnSpPr>
          <p:cNvPr id="3" name="直接连接符 2"/>
          <p:cNvCxnSpPr/>
          <p:nvPr/>
        </p:nvCxnSpPr>
        <p:spPr>
          <a:xfrm flipV="1">
            <a:off x="3833021"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515021" y="3229730"/>
            <a:ext cx="902846" cy="260985"/>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05</a:t>
            </a:r>
            <a:endParaRPr lang="zh-CN" altLang="en-US" sz="1600" dirty="0">
              <a:solidFill>
                <a:srgbClr val="080808"/>
              </a:solidFill>
              <a:latin typeface="+mj-ea"/>
              <a:ea typeface="+mj-ea"/>
            </a:endParaRPr>
          </a:p>
        </p:txBody>
      </p:sp>
      <p:grpSp>
        <p:nvGrpSpPr>
          <p:cNvPr id="5" name="组合 4"/>
          <p:cNvGrpSpPr/>
          <p:nvPr/>
        </p:nvGrpSpPr>
        <p:grpSpPr>
          <a:xfrm>
            <a:off x="2320853" y="1707656"/>
            <a:ext cx="1197175" cy="119717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8" name="TextBox 7"/>
          <p:cNvSpPr txBox="1"/>
          <p:nvPr/>
        </p:nvSpPr>
        <p:spPr>
          <a:xfrm>
            <a:off x="4145717"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9" name="TextBox 8"/>
          <p:cNvSpPr txBox="1"/>
          <p:nvPr/>
        </p:nvSpPr>
        <p:spPr>
          <a:xfrm>
            <a:off x="5198388" y="2787774"/>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0" name="TextBox 9"/>
          <p:cNvSpPr txBox="1"/>
          <p:nvPr/>
        </p:nvSpPr>
        <p:spPr>
          <a:xfrm>
            <a:off x="6208414" y="2787774"/>
            <a:ext cx="1027882"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1" name="TextBox 10"/>
          <p:cNvSpPr txBox="1"/>
          <p:nvPr/>
        </p:nvSpPr>
        <p:spPr>
          <a:xfrm>
            <a:off x="4145717"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2" name="TextBox 11"/>
          <p:cNvSpPr txBox="1"/>
          <p:nvPr/>
        </p:nvSpPr>
        <p:spPr>
          <a:xfrm>
            <a:off x="5198389"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3" name="TextBox 12"/>
          <p:cNvSpPr txBox="1"/>
          <p:nvPr/>
        </p:nvSpPr>
        <p:spPr>
          <a:xfrm>
            <a:off x="6208028" y="3134845"/>
            <a:ext cx="985236" cy="255270"/>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14" name="TextBox 13"/>
          <p:cNvSpPr txBox="1"/>
          <p:nvPr/>
        </p:nvSpPr>
        <p:spPr>
          <a:xfrm>
            <a:off x="2541463" y="1921522"/>
            <a:ext cx="902846" cy="815975"/>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05</a:t>
            </a:r>
            <a:endParaRPr lang="zh-CN" altLang="en-US" sz="5000" b="1" dirty="0">
              <a:solidFill>
                <a:schemeClr val="accent2"/>
              </a:solidFill>
              <a:latin typeface="+mj-ea"/>
              <a:ea typeface="+mj-ea"/>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p:tgtEl>
                                          <p:spTgt spid="2"/>
                                        </p:tgtEl>
                                        <p:attrNameLst>
                                          <p:attrName>ppt_x</p:attrName>
                                        </p:attrNameLst>
                                      </p:cBhvr>
                                      <p:tavLst>
                                        <p:tav tm="0">
                                          <p:val>
                                            <p:strVal val="#ppt_x-#ppt_w*1.125000"/>
                                          </p:val>
                                        </p:tav>
                                        <p:tav tm="100000">
                                          <p:val>
                                            <p:strVal val="#ppt_x"/>
                                          </p:val>
                                        </p:tav>
                                      </p:tavLst>
                                    </p:anim>
                                    <p:animEffect transition="in" filter="wipe(right)">
                                      <p:cBhvr>
                                        <p:cTn id="23" dur="500"/>
                                        <p:tgtEl>
                                          <p:spTgt spid="2"/>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4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60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8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00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06028" y="1203598"/>
            <a:ext cx="3310388" cy="665729"/>
            <a:chOff x="6327173" y="1681099"/>
            <a:chExt cx="4413851" cy="887639"/>
          </a:xfrm>
        </p:grpSpPr>
        <p:sp>
          <p:nvSpPr>
            <p:cNvPr id="3" name="文本框 20"/>
            <p:cNvSpPr txBox="1"/>
            <p:nvPr/>
          </p:nvSpPr>
          <p:spPr>
            <a:xfrm>
              <a:off x="6327174" y="1681099"/>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4" name="文本框 21"/>
            <p:cNvSpPr txBox="1"/>
            <p:nvPr/>
          </p:nvSpPr>
          <p:spPr>
            <a:xfrm>
              <a:off x="6327173" y="1938138"/>
              <a:ext cx="4413851" cy="630600"/>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171167" y="2659158"/>
            <a:ext cx="667212" cy="548855"/>
            <a:chOff x="1465545" y="3524250"/>
            <a:chExt cx="889616" cy="731806"/>
          </a:xfrm>
        </p:grpSpPr>
        <p:sp>
          <p:nvSpPr>
            <p:cNvPr id="6" name="六边形 5"/>
            <p:cNvSpPr/>
            <p:nvPr/>
          </p:nvSpPr>
          <p:spPr>
            <a:xfrm>
              <a:off x="1480540" y="3524250"/>
              <a:ext cx="848894" cy="73180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7" name="文本框 24"/>
            <p:cNvSpPr txBox="1"/>
            <p:nvPr/>
          </p:nvSpPr>
          <p:spPr>
            <a:xfrm>
              <a:off x="1465545" y="3719336"/>
              <a:ext cx="889616" cy="418576"/>
            </a:xfrm>
            <a:prstGeom prst="rect">
              <a:avLst/>
            </a:prstGeom>
            <a:noFill/>
          </p:spPr>
          <p:txBody>
            <a:bodyPr wrap="square" rtlCol="0">
              <a:spAutoFit/>
            </a:bodyPr>
            <a:lstStyle/>
            <a:p>
              <a:pPr algn="ctr">
                <a:lnSpc>
                  <a:spcPct val="90000"/>
                </a:lnSpc>
                <a:spcBef>
                  <a:spcPts val="750"/>
                </a:spcBef>
              </a:pPr>
              <a:r>
                <a:rPr lang="en-US" altLang="zh-CN" sz="1600" dirty="0">
                  <a:solidFill>
                    <a:schemeClr val="accent2"/>
                  </a:solidFill>
                  <a:latin typeface="微软雅黑" panose="020B0503020204020204" pitchFamily="34" charset="-122"/>
                  <a:ea typeface="微软雅黑" panose="020B0503020204020204" pitchFamily="34" charset="-122"/>
                </a:rPr>
                <a:t>30%</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819083" y="3077232"/>
            <a:ext cx="1000697" cy="862670"/>
            <a:chOff x="2329434" y="4081682"/>
            <a:chExt cx="1334262" cy="1150226"/>
          </a:xfrm>
        </p:grpSpPr>
        <p:sp>
          <p:nvSpPr>
            <p:cNvPr id="9" name="六边形 8"/>
            <p:cNvSpPr/>
            <p:nvPr/>
          </p:nvSpPr>
          <p:spPr>
            <a:xfrm>
              <a:off x="2329434" y="4081682"/>
              <a:ext cx="1334262" cy="11502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0"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dirty="0">
                  <a:solidFill>
                    <a:schemeClr val="accent2"/>
                  </a:solidFill>
                  <a:latin typeface="微软雅黑" panose="020B0503020204020204" pitchFamily="34" charset="-122"/>
                  <a:ea typeface="微软雅黑" panose="020B0503020204020204" pitchFamily="34" charset="-122"/>
                </a:rPr>
                <a:t>40%</a:t>
              </a:r>
              <a:endParaRPr lang="zh-CN" altLang="en-US" sz="2100" dirty="0">
                <a:solidFill>
                  <a:schemeClr val="accent2"/>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19780" y="1935957"/>
            <a:ext cx="1824228" cy="1572611"/>
            <a:chOff x="3663696" y="2559981"/>
            <a:chExt cx="2432304" cy="2096814"/>
          </a:xfrm>
        </p:grpSpPr>
        <p:sp>
          <p:nvSpPr>
            <p:cNvPr id="12" name="六边形 11"/>
            <p:cNvSpPr/>
            <p:nvPr/>
          </p:nvSpPr>
          <p:spPr>
            <a:xfrm>
              <a:off x="3663696" y="2559981"/>
              <a:ext cx="2432304" cy="20968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3"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dirty="0">
                  <a:solidFill>
                    <a:schemeClr val="accent2"/>
                  </a:solidFill>
                  <a:latin typeface="微软雅黑" panose="020B0503020204020204" pitchFamily="34" charset="-122"/>
                  <a:ea typeface="微软雅黑" panose="020B0503020204020204" pitchFamily="34" charset="-122"/>
                </a:rPr>
                <a:t>80%</a:t>
              </a:r>
              <a:endParaRPr lang="zh-CN" altLang="en-US" sz="3600" dirty="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524189" y="1281023"/>
            <a:ext cx="1295591" cy="1116888"/>
            <a:chOff x="1936242" y="1686736"/>
            <a:chExt cx="1727454" cy="1489184"/>
          </a:xfrm>
        </p:grpSpPr>
        <p:sp>
          <p:nvSpPr>
            <p:cNvPr id="15" name="六边形 14"/>
            <p:cNvSpPr/>
            <p:nvPr/>
          </p:nvSpPr>
          <p:spPr>
            <a:xfrm>
              <a:off x="1936242" y="1686736"/>
              <a:ext cx="1727454" cy="148918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6"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dirty="0">
                  <a:solidFill>
                    <a:schemeClr val="accent2"/>
                  </a:solidFill>
                  <a:latin typeface="微软雅黑" panose="020B0503020204020204" pitchFamily="34" charset="-122"/>
                  <a:ea typeface="微软雅黑" panose="020B0503020204020204" pitchFamily="34" charset="-122"/>
                </a:rPr>
                <a:t>50%</a:t>
              </a:r>
              <a:endParaRPr lang="zh-CN" altLang="en-US" sz="2700" dirty="0">
                <a:solidFill>
                  <a:schemeClr val="accent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006028" y="3504980"/>
            <a:ext cx="3310388" cy="665729"/>
            <a:chOff x="6327173" y="4322384"/>
            <a:chExt cx="4413851" cy="887637"/>
          </a:xfrm>
        </p:grpSpPr>
        <p:sp>
          <p:nvSpPr>
            <p:cNvPr id="18" name="文本框 29"/>
            <p:cNvSpPr txBox="1"/>
            <p:nvPr/>
          </p:nvSpPr>
          <p:spPr>
            <a:xfrm>
              <a:off x="6327174" y="4322384"/>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p>
          </p:txBody>
        </p:sp>
        <p:sp>
          <p:nvSpPr>
            <p:cNvPr id="19" name="文本框 30"/>
            <p:cNvSpPr txBox="1"/>
            <p:nvPr/>
          </p:nvSpPr>
          <p:spPr>
            <a:xfrm>
              <a:off x="6327173" y="4579422"/>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006028" y="1954656"/>
            <a:ext cx="3310388" cy="665729"/>
            <a:chOff x="6327173" y="3001742"/>
            <a:chExt cx="4413851" cy="887637"/>
          </a:xfrm>
        </p:grpSpPr>
        <p:sp>
          <p:nvSpPr>
            <p:cNvPr id="21" name="文本框 31"/>
            <p:cNvSpPr txBox="1"/>
            <p:nvPr/>
          </p:nvSpPr>
          <p:spPr>
            <a:xfrm>
              <a:off x="6327174" y="3001742"/>
              <a:ext cx="2321526" cy="418576"/>
            </a:xfrm>
            <a:prstGeom prst="rect">
              <a:avLst/>
            </a:prstGeom>
            <a:noFill/>
          </p:spPr>
          <p:txBody>
            <a:bodyPr wrap="square" rtlCol="0">
              <a:spAutoFit/>
            </a:bodyPr>
            <a:lstStyle/>
            <a:p>
              <a:pPr algn="just">
                <a:lnSpc>
                  <a:spcPct val="90000"/>
                </a:lnSpc>
                <a:spcBef>
                  <a:spcPts val="750"/>
                </a:spcBef>
              </a:pPr>
              <a:r>
                <a:rPr lang="zh-CN" altLang="en-US" sz="1600" dirty="0">
                  <a:latin typeface="微软雅黑" panose="020B0503020204020204" pitchFamily="34" charset="-122"/>
                  <a:ea typeface="微软雅黑" panose="020B0503020204020204" pitchFamily="34" charset="-122"/>
                </a:rPr>
                <a:t>添加标题</a:t>
              </a:r>
            </a:p>
          </p:txBody>
        </p:sp>
        <p:sp>
          <p:nvSpPr>
            <p:cNvPr id="22" name="文本框 32"/>
            <p:cNvSpPr txBox="1"/>
            <p:nvPr/>
          </p:nvSpPr>
          <p:spPr>
            <a:xfrm>
              <a:off x="6327173" y="3258780"/>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006028" y="2765822"/>
            <a:ext cx="3310388" cy="665729"/>
            <a:chOff x="6327173" y="4322384"/>
            <a:chExt cx="4413851" cy="887637"/>
          </a:xfrm>
        </p:grpSpPr>
        <p:sp>
          <p:nvSpPr>
            <p:cNvPr id="24" name="文本框 33"/>
            <p:cNvSpPr txBox="1"/>
            <p:nvPr/>
          </p:nvSpPr>
          <p:spPr>
            <a:xfrm>
              <a:off x="6327174" y="4322384"/>
              <a:ext cx="2321526" cy="418576"/>
            </a:xfrm>
            <a:prstGeom prst="rect">
              <a:avLst/>
            </a:prstGeom>
            <a:noFill/>
          </p:spPr>
          <p:txBody>
            <a:bodyPr wrap="square" rtlCol="0">
              <a:spAutoFit/>
            </a:bodyPr>
            <a:lstStyle/>
            <a:p>
              <a:pPr algn="just">
                <a:lnSpc>
                  <a:spcPct val="90000"/>
                </a:lnSpc>
                <a:spcBef>
                  <a:spcPts val="7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p>
          </p:txBody>
        </p:sp>
        <p:sp>
          <p:nvSpPr>
            <p:cNvPr id="25" name="文本框 34"/>
            <p:cNvSpPr txBox="1"/>
            <p:nvPr/>
          </p:nvSpPr>
          <p:spPr>
            <a:xfrm>
              <a:off x="6327173" y="4579422"/>
              <a:ext cx="4413851" cy="630599"/>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fltVal val="0.5"/>
                                          </p:val>
                                        </p:tav>
                                        <p:tav tm="100000">
                                          <p:val>
                                            <p:strVal val="#ppt_x"/>
                                          </p:val>
                                        </p:tav>
                                      </p:tavLst>
                                    </p:anim>
                                    <p:anim calcmode="lin" valueType="num">
                                      <p:cBhvr>
                                        <p:cTn id="32" dur="500" fill="hold"/>
                                        <p:tgtEl>
                                          <p:spTgt spid="11"/>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450" decel="100000" fill="hold"/>
                                        <p:tgtEl>
                                          <p:spTgt spid="2"/>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2"/>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450" decel="100000" fill="hold"/>
                                        <p:tgtEl>
                                          <p:spTgt spid="2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450" decel="100000" fill="hold"/>
                                        <p:tgtEl>
                                          <p:spTgt spid="23"/>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450" decel="100000" fill="hold"/>
                                        <p:tgtEl>
                                          <p:spTgt spid="17"/>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029025" y="1059582"/>
            <a:ext cx="3138733" cy="3640762"/>
            <a:chOff x="3029025" y="774337"/>
            <a:chExt cx="3138733" cy="3640762"/>
          </a:xfrm>
        </p:grpSpPr>
        <p:sp>
          <p:nvSpPr>
            <p:cNvPr id="7" name="Freeform 13"/>
            <p:cNvSpPr/>
            <p:nvPr/>
          </p:nvSpPr>
          <p:spPr bwMode="auto">
            <a:xfrm rot="3569734">
              <a:off x="4908424" y="2018027"/>
              <a:ext cx="1756383" cy="762284"/>
            </a:xfrm>
            <a:custGeom>
              <a:avLst/>
              <a:gdLst>
                <a:gd name="T0" fmla="*/ 1855 w 1855"/>
                <a:gd name="T1" fmla="*/ 808 h 808"/>
                <a:gd name="T2" fmla="*/ 473 w 1855"/>
                <a:gd name="T3" fmla="*/ 0 h 808"/>
                <a:gd name="T4" fmla="*/ 0 w 1855"/>
                <a:gd name="T5" fmla="*/ 808 h 808"/>
                <a:gd name="T6" fmla="*/ 1855 w 1855"/>
                <a:gd name="T7" fmla="*/ 808 h 808"/>
                <a:gd name="connsiteX0" fmla="*/ 10037 w 10037"/>
                <a:gd name="connsiteY0" fmla="*/ 10000 h 10000"/>
                <a:gd name="connsiteX1" fmla="*/ 2587 w 10037"/>
                <a:gd name="connsiteY1" fmla="*/ 0 h 10000"/>
                <a:gd name="connsiteX2" fmla="*/ 0 w 10037"/>
                <a:gd name="connsiteY2" fmla="*/ 9949 h 10000"/>
                <a:gd name="connsiteX3" fmla="*/ 10037 w 10037"/>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37" h="10000">
                  <a:moveTo>
                    <a:pt x="10037" y="10000"/>
                  </a:moveTo>
                  <a:lnTo>
                    <a:pt x="2587" y="0"/>
                  </a:lnTo>
                  <a:lnTo>
                    <a:pt x="0" y="9949"/>
                  </a:lnTo>
                  <a:lnTo>
                    <a:pt x="10037" y="10000"/>
                  </a:lnTo>
                  <a:close/>
                </a:path>
              </a:pathLst>
            </a:custGeom>
            <a:solidFill>
              <a:schemeClr val="bg2"/>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8" name="Freeform 13"/>
            <p:cNvSpPr/>
            <p:nvPr/>
          </p:nvSpPr>
          <p:spPr bwMode="auto">
            <a:xfrm rot="14345172">
              <a:off x="2534821" y="2400591"/>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85 w 10085"/>
                <a:gd name="connsiteY0" fmla="*/ 10000 h 10000"/>
                <a:gd name="connsiteX1" fmla="*/ 2635 w 10085"/>
                <a:gd name="connsiteY1" fmla="*/ 0 h 10000"/>
                <a:gd name="connsiteX2" fmla="*/ 0 w 10085"/>
                <a:gd name="connsiteY2" fmla="*/ 9940 h 10000"/>
                <a:gd name="connsiteX3" fmla="*/ 10085 w 10085"/>
                <a:gd name="connsiteY3" fmla="*/ 10000 h 10000"/>
                <a:gd name="connsiteX0-1" fmla="*/ 10074 w 10074"/>
                <a:gd name="connsiteY0-2" fmla="*/ 10043 h 10043"/>
                <a:gd name="connsiteX1-3" fmla="*/ 2635 w 10074"/>
                <a:gd name="connsiteY1-4" fmla="*/ 0 h 10043"/>
                <a:gd name="connsiteX2-5" fmla="*/ 0 w 10074"/>
                <a:gd name="connsiteY2-6" fmla="*/ 9940 h 10043"/>
                <a:gd name="connsiteX3-7" fmla="*/ 10074 w 10074"/>
                <a:gd name="connsiteY3-8" fmla="*/ 10043 h 10043"/>
                <a:gd name="connsiteX0-9" fmla="*/ 10052 w 10052"/>
                <a:gd name="connsiteY0-10" fmla="*/ 10043 h 10043"/>
                <a:gd name="connsiteX1-11" fmla="*/ 2613 w 10052"/>
                <a:gd name="connsiteY1-12" fmla="*/ 0 h 10043"/>
                <a:gd name="connsiteX2-13" fmla="*/ 0 w 10052"/>
                <a:gd name="connsiteY2-14" fmla="*/ 9855 h 10043"/>
                <a:gd name="connsiteX3-15" fmla="*/ 10052 w 10052"/>
                <a:gd name="connsiteY3-16" fmla="*/ 10043 h 10043"/>
                <a:gd name="connsiteX0-17" fmla="*/ 10022 w 10022"/>
                <a:gd name="connsiteY0-18" fmla="*/ 10043 h 10043"/>
                <a:gd name="connsiteX1-19" fmla="*/ 2583 w 10022"/>
                <a:gd name="connsiteY1-20" fmla="*/ 0 h 10043"/>
                <a:gd name="connsiteX2-21" fmla="*/ 0 w 10022"/>
                <a:gd name="connsiteY2-22" fmla="*/ 9838 h 10043"/>
                <a:gd name="connsiteX3-23" fmla="*/ 10022 w 10022"/>
                <a:gd name="connsiteY3-24" fmla="*/ 10043 h 10043"/>
                <a:gd name="connsiteX0-25" fmla="*/ 10003 w 10003"/>
                <a:gd name="connsiteY0-26" fmla="*/ 10043 h 10043"/>
                <a:gd name="connsiteX1-27" fmla="*/ 2564 w 10003"/>
                <a:gd name="connsiteY1-28" fmla="*/ 0 h 10043"/>
                <a:gd name="connsiteX2-29" fmla="*/ 0 w 10003"/>
                <a:gd name="connsiteY2-30" fmla="*/ 9864 h 10043"/>
                <a:gd name="connsiteX3-31" fmla="*/ 10003 w 10003"/>
                <a:gd name="connsiteY3-32" fmla="*/ 10043 h 10043"/>
                <a:gd name="connsiteX0-33" fmla="*/ 10003 w 10003"/>
                <a:gd name="connsiteY0-34" fmla="*/ 10043 h 10043"/>
                <a:gd name="connsiteX1-35" fmla="*/ 2564 w 10003"/>
                <a:gd name="connsiteY1-36" fmla="*/ 0 h 10043"/>
                <a:gd name="connsiteX2-37" fmla="*/ 0 w 10003"/>
                <a:gd name="connsiteY2-38" fmla="*/ 9864 h 10043"/>
                <a:gd name="connsiteX3-39" fmla="*/ 10003 w 10003"/>
                <a:gd name="connsiteY3-40" fmla="*/ 10043 h 10043"/>
                <a:gd name="connsiteX0-41" fmla="*/ 10022 w 10022"/>
                <a:gd name="connsiteY0-42" fmla="*/ 10043 h 10043"/>
                <a:gd name="connsiteX1-43" fmla="*/ 2583 w 10022"/>
                <a:gd name="connsiteY1-44" fmla="*/ 0 h 10043"/>
                <a:gd name="connsiteX2-45" fmla="*/ 0 w 10022"/>
                <a:gd name="connsiteY2-46" fmla="*/ 9838 h 10043"/>
                <a:gd name="connsiteX3-47" fmla="*/ 10022 w 10022"/>
                <a:gd name="connsiteY3-48" fmla="*/ 10043 h 10043"/>
              </a:gdLst>
              <a:ahLst/>
              <a:cxnLst>
                <a:cxn ang="0">
                  <a:pos x="connsiteX0-41" y="connsiteY0-42"/>
                </a:cxn>
                <a:cxn ang="0">
                  <a:pos x="connsiteX1-43" y="connsiteY1-44"/>
                </a:cxn>
                <a:cxn ang="0">
                  <a:pos x="connsiteX2-45" y="connsiteY2-46"/>
                </a:cxn>
                <a:cxn ang="0">
                  <a:pos x="connsiteX3-47" y="connsiteY3-48"/>
                </a:cxn>
              </a:cxnLst>
              <a:rect l="l" t="t" r="r" b="b"/>
              <a:pathLst>
                <a:path w="10022" h="10043">
                  <a:moveTo>
                    <a:pt x="10022" y="10043"/>
                  </a:moveTo>
                  <a:lnTo>
                    <a:pt x="2583" y="0"/>
                  </a:lnTo>
                  <a:lnTo>
                    <a:pt x="0" y="9838"/>
                  </a:lnTo>
                  <a:lnTo>
                    <a:pt x="10022" y="10043"/>
                  </a:lnTo>
                  <a:close/>
                </a:path>
              </a:pathLst>
            </a:custGeom>
            <a:solidFill>
              <a:schemeClr val="tx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9" name="组合 8"/>
            <p:cNvGrpSpPr/>
            <p:nvPr/>
          </p:nvGrpSpPr>
          <p:grpSpPr>
            <a:xfrm>
              <a:off x="3297814" y="774337"/>
              <a:ext cx="2599732" cy="3640762"/>
              <a:chOff x="3297814" y="774337"/>
              <a:chExt cx="2599732" cy="3640762"/>
            </a:xfrm>
          </p:grpSpPr>
          <p:sp>
            <p:nvSpPr>
              <p:cNvPr id="10" name="Freeform 13"/>
              <p:cNvSpPr/>
              <p:nvPr/>
            </p:nvSpPr>
            <p:spPr bwMode="auto">
              <a:xfrm>
                <a:off x="4144008" y="1072994"/>
                <a:ext cx="1753538" cy="765129"/>
              </a:xfrm>
              <a:custGeom>
                <a:avLst/>
                <a:gdLst>
                  <a:gd name="T0" fmla="*/ 1855 w 1855"/>
                  <a:gd name="T1" fmla="*/ 808 h 808"/>
                  <a:gd name="T2" fmla="*/ 473 w 1855"/>
                  <a:gd name="T3" fmla="*/ 0 h 808"/>
                  <a:gd name="T4" fmla="*/ 0 w 1855"/>
                  <a:gd name="T5" fmla="*/ 808 h 808"/>
                  <a:gd name="T6" fmla="*/ 1855 w 1855"/>
                  <a:gd name="T7" fmla="*/ 808 h 808"/>
                  <a:gd name="connsiteX0" fmla="*/ 10022 w 10022"/>
                  <a:gd name="connsiteY0" fmla="*/ 10050 h 10050"/>
                  <a:gd name="connsiteX1" fmla="*/ 2550 w 10022"/>
                  <a:gd name="connsiteY1" fmla="*/ 0 h 10050"/>
                  <a:gd name="connsiteX2" fmla="*/ 0 w 10022"/>
                  <a:gd name="connsiteY2" fmla="*/ 10000 h 10050"/>
                  <a:gd name="connsiteX3" fmla="*/ 10022 w 10022"/>
                  <a:gd name="connsiteY3" fmla="*/ 10050 h 10050"/>
                </a:gdLst>
                <a:ahLst/>
                <a:cxnLst>
                  <a:cxn ang="0">
                    <a:pos x="connsiteX0" y="connsiteY0"/>
                  </a:cxn>
                  <a:cxn ang="0">
                    <a:pos x="connsiteX1" y="connsiteY1"/>
                  </a:cxn>
                  <a:cxn ang="0">
                    <a:pos x="connsiteX2" y="connsiteY2"/>
                  </a:cxn>
                  <a:cxn ang="0">
                    <a:pos x="connsiteX3" y="connsiteY3"/>
                  </a:cxn>
                </a:cxnLst>
                <a:rect l="l" t="t" r="r" b="b"/>
                <a:pathLst>
                  <a:path w="10022" h="10050">
                    <a:moveTo>
                      <a:pt x="10022" y="10050"/>
                    </a:moveTo>
                    <a:lnTo>
                      <a:pt x="2550" y="0"/>
                    </a:lnTo>
                    <a:lnTo>
                      <a:pt x="0" y="10000"/>
                    </a:lnTo>
                    <a:lnTo>
                      <a:pt x="10022" y="10050"/>
                    </a:lnTo>
                    <a:close/>
                  </a:path>
                </a:pathLst>
              </a:custGeom>
              <a:solidFill>
                <a:schemeClr val="tx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11" name="Freeform 13"/>
              <p:cNvSpPr/>
              <p:nvPr/>
            </p:nvSpPr>
            <p:spPr bwMode="auto">
              <a:xfrm rot="7171573">
                <a:off x="4483907" y="3157898"/>
                <a:ext cx="1749272" cy="765129"/>
              </a:xfrm>
              <a:custGeom>
                <a:avLst/>
                <a:gdLst>
                  <a:gd name="T0" fmla="*/ 1855 w 1855"/>
                  <a:gd name="T1" fmla="*/ 808 h 808"/>
                  <a:gd name="T2" fmla="*/ 473 w 1855"/>
                  <a:gd name="T3" fmla="*/ 0 h 808"/>
                  <a:gd name="T4" fmla="*/ 0 w 1855"/>
                  <a:gd name="T5" fmla="*/ 808 h 808"/>
                  <a:gd name="T6" fmla="*/ 1855 w 1855"/>
                  <a:gd name="T7" fmla="*/ 808 h 808"/>
                  <a:gd name="connsiteX0" fmla="*/ 10000 w 10000"/>
                  <a:gd name="connsiteY0" fmla="*/ 10029 h 10029"/>
                  <a:gd name="connsiteX1" fmla="*/ 2503 w 10000"/>
                  <a:gd name="connsiteY1" fmla="*/ 0 h 10029"/>
                  <a:gd name="connsiteX2" fmla="*/ 0 w 10000"/>
                  <a:gd name="connsiteY2" fmla="*/ 10029 h 10029"/>
                  <a:gd name="connsiteX3" fmla="*/ 10000 w 10000"/>
                  <a:gd name="connsiteY3" fmla="*/ 10029 h 10029"/>
                </a:gdLst>
                <a:ahLst/>
                <a:cxnLst>
                  <a:cxn ang="0">
                    <a:pos x="connsiteX0" y="connsiteY0"/>
                  </a:cxn>
                  <a:cxn ang="0">
                    <a:pos x="connsiteX1" y="connsiteY1"/>
                  </a:cxn>
                  <a:cxn ang="0">
                    <a:pos x="connsiteX2" y="connsiteY2"/>
                  </a:cxn>
                  <a:cxn ang="0">
                    <a:pos x="connsiteX3" y="connsiteY3"/>
                  </a:cxn>
                </a:cxnLst>
                <a:rect l="l" t="t" r="r" b="b"/>
                <a:pathLst>
                  <a:path w="10000" h="10029">
                    <a:moveTo>
                      <a:pt x="10000" y="10029"/>
                    </a:moveTo>
                    <a:lnTo>
                      <a:pt x="2503" y="0"/>
                    </a:lnTo>
                    <a:lnTo>
                      <a:pt x="0" y="10029"/>
                    </a:lnTo>
                    <a:lnTo>
                      <a:pt x="10000" y="10029"/>
                    </a:lnTo>
                    <a:close/>
                  </a:path>
                </a:pathLst>
              </a:custGeom>
              <a:solidFill>
                <a:schemeClr val="tx2"/>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12" name="Freeform 13"/>
              <p:cNvSpPr/>
              <p:nvPr/>
            </p:nvSpPr>
            <p:spPr bwMode="auto">
              <a:xfrm rot="10800000">
                <a:off x="3297814" y="3339936"/>
                <a:ext cx="1735050" cy="773662"/>
              </a:xfrm>
              <a:custGeom>
                <a:avLst/>
                <a:gdLst>
                  <a:gd name="T0" fmla="*/ 1855 w 1855"/>
                  <a:gd name="T1" fmla="*/ 808 h 808"/>
                  <a:gd name="T2" fmla="*/ 473 w 1855"/>
                  <a:gd name="T3" fmla="*/ 0 h 808"/>
                  <a:gd name="T4" fmla="*/ 0 w 1855"/>
                  <a:gd name="T5" fmla="*/ 808 h 808"/>
                  <a:gd name="T6" fmla="*/ 1855 w 1855"/>
                  <a:gd name="T7" fmla="*/ 808 h 808"/>
                  <a:gd name="connsiteX0" fmla="*/ 9957 w 9957"/>
                  <a:gd name="connsiteY0" fmla="*/ 10000 h 10050"/>
                  <a:gd name="connsiteX1" fmla="*/ 2507 w 9957"/>
                  <a:gd name="connsiteY1" fmla="*/ 0 h 10050"/>
                  <a:gd name="connsiteX2" fmla="*/ 0 w 9957"/>
                  <a:gd name="connsiteY2" fmla="*/ 10050 h 10050"/>
                  <a:gd name="connsiteX3" fmla="*/ 9957 w 9957"/>
                  <a:gd name="connsiteY3" fmla="*/ 10000 h 10050"/>
                  <a:gd name="connsiteX0-1" fmla="*/ 9956 w 9956"/>
                  <a:gd name="connsiteY0-2" fmla="*/ 9950 h 10000"/>
                  <a:gd name="connsiteX1-3" fmla="*/ 2474 w 9956"/>
                  <a:gd name="connsiteY1-4" fmla="*/ 0 h 10000"/>
                  <a:gd name="connsiteX2-5" fmla="*/ 0 w 9956"/>
                  <a:gd name="connsiteY2-6" fmla="*/ 10000 h 10000"/>
                  <a:gd name="connsiteX3-7" fmla="*/ 9956 w 9956"/>
                  <a:gd name="connsiteY3-8" fmla="*/ 9950 h 10000"/>
                  <a:gd name="connsiteX0-9" fmla="*/ 10000 w 10000"/>
                  <a:gd name="connsiteY0-10" fmla="*/ 10049 h 10099"/>
                  <a:gd name="connsiteX1-11" fmla="*/ 2507 w 10000"/>
                  <a:gd name="connsiteY1-12" fmla="*/ 0 h 10099"/>
                  <a:gd name="connsiteX2-13" fmla="*/ 0 w 10000"/>
                  <a:gd name="connsiteY2-14" fmla="*/ 10099 h 10099"/>
                  <a:gd name="connsiteX3-15" fmla="*/ 10000 w 10000"/>
                  <a:gd name="connsiteY3-16" fmla="*/ 10049 h 10099"/>
                </a:gdLst>
                <a:ahLst/>
                <a:cxnLst>
                  <a:cxn ang="0">
                    <a:pos x="connsiteX0-9" y="connsiteY0-10"/>
                  </a:cxn>
                  <a:cxn ang="0">
                    <a:pos x="connsiteX1-11" y="connsiteY1-12"/>
                  </a:cxn>
                  <a:cxn ang="0">
                    <a:pos x="connsiteX2-13" y="connsiteY2-14"/>
                  </a:cxn>
                  <a:cxn ang="0">
                    <a:pos x="connsiteX3-15" y="connsiteY3-16"/>
                  </a:cxn>
                </a:cxnLst>
                <a:rect l="l" t="t" r="r" b="b"/>
                <a:pathLst>
                  <a:path w="10000" h="10099">
                    <a:moveTo>
                      <a:pt x="10000" y="10049"/>
                    </a:moveTo>
                    <a:lnTo>
                      <a:pt x="2507" y="0"/>
                    </a:lnTo>
                    <a:lnTo>
                      <a:pt x="0" y="10099"/>
                    </a:lnTo>
                    <a:lnTo>
                      <a:pt x="10000" y="10049"/>
                    </a:lnTo>
                    <a:close/>
                  </a:path>
                </a:pathLst>
              </a:custGeom>
              <a:solidFill>
                <a:schemeClr val="bg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sp>
            <p:nvSpPr>
              <p:cNvPr id="13" name="Freeform 7"/>
              <p:cNvSpPr>
                <a:spLocks noEditPoints="1"/>
              </p:cNvSpPr>
              <p:nvPr/>
            </p:nvSpPr>
            <p:spPr bwMode="auto">
              <a:xfrm>
                <a:off x="3823810" y="1917016"/>
                <a:ext cx="1516036" cy="1361018"/>
              </a:xfrm>
              <a:custGeom>
                <a:avLst/>
                <a:gdLst>
                  <a:gd name="T0" fmla="*/ 264 w 724"/>
                  <a:gd name="T1" fmla="*/ 592 h 650"/>
                  <a:gd name="T2" fmla="*/ 179 w 724"/>
                  <a:gd name="T3" fmla="*/ 543 h 650"/>
                  <a:gd name="T4" fmla="*/ 81 w 724"/>
                  <a:gd name="T5" fmla="*/ 374 h 650"/>
                  <a:gd name="T6" fmla="*/ 81 w 724"/>
                  <a:gd name="T7" fmla="*/ 276 h 650"/>
                  <a:gd name="T8" fmla="*/ 179 w 724"/>
                  <a:gd name="T9" fmla="*/ 106 h 650"/>
                  <a:gd name="T10" fmla="*/ 264 w 724"/>
                  <a:gd name="T11" fmla="*/ 57 h 650"/>
                  <a:gd name="T12" fmla="*/ 460 w 724"/>
                  <a:gd name="T13" fmla="*/ 57 h 650"/>
                  <a:gd name="T14" fmla="*/ 545 w 724"/>
                  <a:gd name="T15" fmla="*/ 106 h 650"/>
                  <a:gd name="T16" fmla="*/ 643 w 724"/>
                  <a:gd name="T17" fmla="*/ 276 h 650"/>
                  <a:gd name="T18" fmla="*/ 643 w 724"/>
                  <a:gd name="T19" fmla="*/ 374 h 650"/>
                  <a:gd name="T20" fmla="*/ 545 w 724"/>
                  <a:gd name="T21" fmla="*/ 543 h 650"/>
                  <a:gd name="T22" fmla="*/ 460 w 724"/>
                  <a:gd name="T23" fmla="*/ 592 h 650"/>
                  <a:gd name="T24" fmla="*/ 264 w 724"/>
                  <a:gd name="T25" fmla="*/ 592 h 650"/>
                  <a:gd name="T26" fmla="*/ 493 w 724"/>
                  <a:gd name="T27" fmla="*/ 0 h 650"/>
                  <a:gd name="T28" fmla="*/ 231 w 724"/>
                  <a:gd name="T29" fmla="*/ 0 h 650"/>
                  <a:gd name="T30" fmla="*/ 146 w 724"/>
                  <a:gd name="T31" fmla="*/ 49 h 650"/>
                  <a:gd name="T32" fmla="*/ 15 w 724"/>
                  <a:gd name="T33" fmla="*/ 276 h 650"/>
                  <a:gd name="T34" fmla="*/ 15 w 724"/>
                  <a:gd name="T35" fmla="*/ 374 h 650"/>
                  <a:gd name="T36" fmla="*/ 146 w 724"/>
                  <a:gd name="T37" fmla="*/ 601 h 650"/>
                  <a:gd name="T38" fmla="*/ 231 w 724"/>
                  <a:gd name="T39" fmla="*/ 650 h 650"/>
                  <a:gd name="T40" fmla="*/ 493 w 724"/>
                  <a:gd name="T41" fmla="*/ 650 h 650"/>
                  <a:gd name="T42" fmla="*/ 578 w 724"/>
                  <a:gd name="T43" fmla="*/ 601 h 650"/>
                  <a:gd name="T44" fmla="*/ 709 w 724"/>
                  <a:gd name="T45" fmla="*/ 374 h 650"/>
                  <a:gd name="T46" fmla="*/ 709 w 724"/>
                  <a:gd name="T47" fmla="*/ 276 h 650"/>
                  <a:gd name="T48" fmla="*/ 578 w 724"/>
                  <a:gd name="T49" fmla="*/ 49 h 650"/>
                  <a:gd name="T50" fmla="*/ 493 w 724"/>
                  <a:gd name="T51" fmla="*/ 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4" h="650">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lIns="68580" tIns="34290" rIns="68580" bIns="34290" anchor="ctr"/>
              <a:lstStyle/>
              <a:p>
                <a:pPr algn="ctr">
                  <a:defRPr/>
                </a:pPr>
                <a:r>
                  <a:rPr lang="zh-CN" altLang="en-US" sz="2200" kern="0" dirty="0">
                    <a:solidFill>
                      <a:schemeClr val="bg1"/>
                    </a:solidFill>
                    <a:latin typeface="微软雅黑" panose="020B0503020204020204" pitchFamily="34" charset="-122"/>
                    <a:ea typeface="微软雅黑" panose="020B0503020204020204" pitchFamily="34" charset="-122"/>
                  </a:rPr>
                  <a:t>标题</a:t>
                </a:r>
                <a:endParaRPr lang="en-US" altLang="zh-CN" sz="2200"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200" kern="0" dirty="0">
                    <a:solidFill>
                      <a:schemeClr val="bg1"/>
                    </a:solidFill>
                    <a:latin typeface="微软雅黑" panose="020B0503020204020204" pitchFamily="34" charset="-122"/>
                    <a:ea typeface="微软雅黑" panose="020B0503020204020204" pitchFamily="34" charset="-122"/>
                  </a:rPr>
                  <a:t>文字</a:t>
                </a:r>
              </a:p>
            </p:txBody>
          </p:sp>
          <p:sp>
            <p:nvSpPr>
              <p:cNvPr id="14" name="Freeform 13"/>
              <p:cNvSpPr/>
              <p:nvPr/>
            </p:nvSpPr>
            <p:spPr bwMode="auto">
              <a:xfrm rot="17971099">
                <a:off x="2955782" y="1265698"/>
                <a:ext cx="1746428" cy="763706"/>
              </a:xfrm>
              <a:custGeom>
                <a:avLst/>
                <a:gdLst>
                  <a:gd name="T0" fmla="*/ 1855 w 1855"/>
                  <a:gd name="T1" fmla="*/ 808 h 808"/>
                  <a:gd name="T2" fmla="*/ 473 w 1855"/>
                  <a:gd name="T3" fmla="*/ 0 h 808"/>
                  <a:gd name="T4" fmla="*/ 0 w 1855"/>
                  <a:gd name="T5" fmla="*/ 808 h 808"/>
                  <a:gd name="T6" fmla="*/ 1855 w 1855"/>
                  <a:gd name="T7" fmla="*/ 808 h 808"/>
                  <a:gd name="connsiteX0" fmla="*/ 9981 w 9981"/>
                  <a:gd name="connsiteY0" fmla="*/ 10024 h 10024"/>
                  <a:gd name="connsiteX1" fmla="*/ 2550 w 9981"/>
                  <a:gd name="connsiteY1" fmla="*/ 0 h 10024"/>
                  <a:gd name="connsiteX2" fmla="*/ 0 w 9981"/>
                  <a:gd name="connsiteY2" fmla="*/ 10000 h 10024"/>
                  <a:gd name="connsiteX3" fmla="*/ 9981 w 9981"/>
                  <a:gd name="connsiteY3" fmla="*/ 10024 h 10024"/>
                </a:gdLst>
                <a:ahLst/>
                <a:cxnLst>
                  <a:cxn ang="0">
                    <a:pos x="connsiteX0" y="connsiteY0"/>
                  </a:cxn>
                  <a:cxn ang="0">
                    <a:pos x="connsiteX1" y="connsiteY1"/>
                  </a:cxn>
                  <a:cxn ang="0">
                    <a:pos x="connsiteX2" y="connsiteY2"/>
                  </a:cxn>
                  <a:cxn ang="0">
                    <a:pos x="connsiteX3" y="connsiteY3"/>
                  </a:cxn>
                </a:cxnLst>
                <a:rect l="l" t="t" r="r" b="b"/>
                <a:pathLst>
                  <a:path w="9981" h="10024">
                    <a:moveTo>
                      <a:pt x="9981" y="10024"/>
                    </a:moveTo>
                    <a:lnTo>
                      <a:pt x="2550" y="0"/>
                    </a:lnTo>
                    <a:lnTo>
                      <a:pt x="0" y="10000"/>
                    </a:lnTo>
                    <a:lnTo>
                      <a:pt x="9981" y="10024"/>
                    </a:lnTo>
                    <a:close/>
                  </a:path>
                </a:pathLst>
              </a:custGeom>
              <a:solidFill>
                <a:schemeClr val="bg1"/>
              </a:solidFill>
              <a:ln>
                <a:noFill/>
              </a:ln>
            </p:spPr>
            <p:txBody>
              <a:bodyPr lIns="0" tIns="270000" rIns="243000" bIns="0"/>
              <a:lstStyle/>
              <a:p>
                <a:pPr algn="ctr">
                  <a:defRPr/>
                </a:pPr>
                <a:endParaRPr lang="zh-CN" altLang="en-US" kern="0" dirty="0">
                  <a:solidFill>
                    <a:srgbClr val="080808"/>
                  </a:solidFill>
                  <a:latin typeface="Kozuka Mincho Pr6N H" panose="02020900000000000000" pitchFamily="18" charset="-128"/>
                  <a:ea typeface="Kozuka Mincho Pr6N H" panose="02020900000000000000" pitchFamily="18" charset="-128"/>
                </a:endParaRPr>
              </a:p>
            </p:txBody>
          </p:sp>
          <p:grpSp>
            <p:nvGrpSpPr>
              <p:cNvPr id="15" name="组合 14"/>
              <p:cNvGrpSpPr/>
              <p:nvPr/>
            </p:nvGrpSpPr>
            <p:grpSpPr>
              <a:xfrm>
                <a:off x="4360129" y="3530858"/>
                <a:ext cx="307073" cy="237080"/>
                <a:chOff x="7504113" y="1512888"/>
                <a:chExt cx="215900" cy="166688"/>
              </a:xfrm>
              <a:solidFill>
                <a:schemeClr val="accent2"/>
              </a:solidFill>
            </p:grpSpPr>
            <p:sp>
              <p:nvSpPr>
                <p:cNvPr id="39" name="Freeform 26"/>
                <p:cNvSpPr>
                  <a:spLocks noEditPoints="1"/>
                </p:cNvSpPr>
                <p:nvPr/>
              </p:nvSpPr>
              <p:spPr bwMode="auto">
                <a:xfrm>
                  <a:off x="7504113" y="1512888"/>
                  <a:ext cx="215900" cy="166688"/>
                </a:xfrm>
                <a:custGeom>
                  <a:avLst/>
                  <a:gdLst>
                    <a:gd name="T0" fmla="*/ 27 w 273"/>
                    <a:gd name="T1" fmla="*/ 210 h 210"/>
                    <a:gd name="T2" fmla="*/ 22 w 273"/>
                    <a:gd name="T3" fmla="*/ 209 h 210"/>
                    <a:gd name="T4" fmla="*/ 11 w 273"/>
                    <a:gd name="T5" fmla="*/ 205 h 210"/>
                    <a:gd name="T6" fmla="*/ 7 w 273"/>
                    <a:gd name="T7" fmla="*/ 202 h 210"/>
                    <a:gd name="T8" fmla="*/ 1 w 273"/>
                    <a:gd name="T9" fmla="*/ 190 h 210"/>
                    <a:gd name="T10" fmla="*/ 0 w 273"/>
                    <a:gd name="T11" fmla="*/ 73 h 210"/>
                    <a:gd name="T12" fmla="*/ 1 w 273"/>
                    <a:gd name="T13" fmla="*/ 66 h 210"/>
                    <a:gd name="T14" fmla="*/ 7 w 273"/>
                    <a:gd name="T15" fmla="*/ 53 h 210"/>
                    <a:gd name="T16" fmla="*/ 16 w 273"/>
                    <a:gd name="T17" fmla="*/ 47 h 210"/>
                    <a:gd name="T18" fmla="*/ 30 w 273"/>
                    <a:gd name="T19" fmla="*/ 44 h 210"/>
                    <a:gd name="T20" fmla="*/ 75 w 273"/>
                    <a:gd name="T21" fmla="*/ 43 h 210"/>
                    <a:gd name="T22" fmla="*/ 79 w 273"/>
                    <a:gd name="T23" fmla="*/ 21 h 210"/>
                    <a:gd name="T24" fmla="*/ 87 w 273"/>
                    <a:gd name="T25" fmla="*/ 7 h 210"/>
                    <a:gd name="T26" fmla="*/ 95 w 273"/>
                    <a:gd name="T27" fmla="*/ 2 h 210"/>
                    <a:gd name="T28" fmla="*/ 101 w 273"/>
                    <a:gd name="T29" fmla="*/ 0 h 210"/>
                    <a:gd name="T30" fmla="*/ 174 w 273"/>
                    <a:gd name="T31" fmla="*/ 0 h 210"/>
                    <a:gd name="T32" fmla="*/ 189 w 273"/>
                    <a:gd name="T33" fmla="*/ 4 h 210"/>
                    <a:gd name="T34" fmla="*/ 199 w 273"/>
                    <a:gd name="T35" fmla="*/ 15 h 210"/>
                    <a:gd name="T36" fmla="*/ 204 w 273"/>
                    <a:gd name="T37" fmla="*/ 29 h 210"/>
                    <a:gd name="T38" fmla="*/ 245 w 273"/>
                    <a:gd name="T39" fmla="*/ 43 h 210"/>
                    <a:gd name="T40" fmla="*/ 252 w 273"/>
                    <a:gd name="T41" fmla="*/ 44 h 210"/>
                    <a:gd name="T42" fmla="*/ 263 w 273"/>
                    <a:gd name="T43" fmla="*/ 49 h 210"/>
                    <a:gd name="T44" fmla="*/ 269 w 273"/>
                    <a:gd name="T45" fmla="*/ 58 h 210"/>
                    <a:gd name="T46" fmla="*/ 273 w 273"/>
                    <a:gd name="T47" fmla="*/ 70 h 210"/>
                    <a:gd name="T48" fmla="*/ 273 w 273"/>
                    <a:gd name="T49" fmla="*/ 183 h 210"/>
                    <a:gd name="T50" fmla="*/ 271 w 273"/>
                    <a:gd name="T51" fmla="*/ 189 h 210"/>
                    <a:gd name="T52" fmla="*/ 267 w 273"/>
                    <a:gd name="T53" fmla="*/ 199 h 210"/>
                    <a:gd name="T54" fmla="*/ 259 w 273"/>
                    <a:gd name="T55" fmla="*/ 206 h 210"/>
                    <a:gd name="T56" fmla="*/ 245 w 273"/>
                    <a:gd name="T57" fmla="*/ 210 h 210"/>
                    <a:gd name="T58" fmla="*/ 245 w 273"/>
                    <a:gd name="T59" fmla="*/ 210 h 210"/>
                    <a:gd name="T60" fmla="*/ 15 w 273"/>
                    <a:gd name="T61" fmla="*/ 183 h 210"/>
                    <a:gd name="T62" fmla="*/ 16 w 273"/>
                    <a:gd name="T63" fmla="*/ 189 h 210"/>
                    <a:gd name="T64" fmla="*/ 17 w 273"/>
                    <a:gd name="T65" fmla="*/ 193 h 210"/>
                    <a:gd name="T66" fmla="*/ 27 w 273"/>
                    <a:gd name="T67" fmla="*/ 195 h 210"/>
                    <a:gd name="T68" fmla="*/ 245 w 273"/>
                    <a:gd name="T69" fmla="*/ 195 h 210"/>
                    <a:gd name="T70" fmla="*/ 252 w 273"/>
                    <a:gd name="T71" fmla="*/ 193 h 210"/>
                    <a:gd name="T72" fmla="*/ 258 w 273"/>
                    <a:gd name="T73" fmla="*/ 186 h 210"/>
                    <a:gd name="T74" fmla="*/ 258 w 273"/>
                    <a:gd name="T75" fmla="*/ 71 h 210"/>
                    <a:gd name="T76" fmla="*/ 258 w 273"/>
                    <a:gd name="T77" fmla="*/ 67 h 210"/>
                    <a:gd name="T78" fmla="*/ 252 w 273"/>
                    <a:gd name="T79" fmla="*/ 59 h 210"/>
                    <a:gd name="T80" fmla="*/ 245 w 273"/>
                    <a:gd name="T81" fmla="*/ 58 h 210"/>
                    <a:gd name="T82" fmla="*/ 194 w 273"/>
                    <a:gd name="T83" fmla="*/ 51 h 210"/>
                    <a:gd name="T84" fmla="*/ 194 w 273"/>
                    <a:gd name="T85" fmla="*/ 44 h 210"/>
                    <a:gd name="T86" fmla="*/ 188 w 273"/>
                    <a:gd name="T87" fmla="*/ 26 h 210"/>
                    <a:gd name="T88" fmla="*/ 181 w 273"/>
                    <a:gd name="T89" fmla="*/ 17 h 210"/>
                    <a:gd name="T90" fmla="*/ 101 w 273"/>
                    <a:gd name="T91" fmla="*/ 15 h 210"/>
                    <a:gd name="T92" fmla="*/ 99 w 273"/>
                    <a:gd name="T93" fmla="*/ 17 h 210"/>
                    <a:gd name="T94" fmla="*/ 93 w 273"/>
                    <a:gd name="T95" fmla="*/ 26 h 210"/>
                    <a:gd name="T96" fmla="*/ 90 w 273"/>
                    <a:gd name="T97" fmla="*/ 40 h 210"/>
                    <a:gd name="T98" fmla="*/ 90 w 273"/>
                    <a:gd name="T99" fmla="*/ 58 h 210"/>
                    <a:gd name="T100" fmla="*/ 30 w 273"/>
                    <a:gd name="T101" fmla="*/ 58 h 210"/>
                    <a:gd name="T102" fmla="*/ 22 w 273"/>
                    <a:gd name="T103" fmla="*/ 60 h 210"/>
                    <a:gd name="T104" fmla="*/ 16 w 273"/>
                    <a:gd name="T105" fmla="*/ 64 h 210"/>
                    <a:gd name="T106" fmla="*/ 15 w 273"/>
                    <a:gd name="T107" fmla="*/ 73 h 210"/>
                    <a:gd name="T108" fmla="*/ 15 w 273"/>
                    <a:gd name="T109" fmla="*/ 18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10">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40" name="Freeform 27"/>
                <p:cNvSpPr>
                  <a:spLocks noEditPoints="1"/>
                </p:cNvSpPr>
                <p:nvPr/>
              </p:nvSpPr>
              <p:spPr bwMode="auto">
                <a:xfrm>
                  <a:off x="7564438" y="1563688"/>
                  <a:ext cx="93663" cy="95250"/>
                </a:xfrm>
                <a:custGeom>
                  <a:avLst/>
                  <a:gdLst>
                    <a:gd name="T0" fmla="*/ 59 w 119"/>
                    <a:gd name="T1" fmla="*/ 119 h 119"/>
                    <a:gd name="T2" fmla="*/ 36 w 119"/>
                    <a:gd name="T3" fmla="*/ 115 h 119"/>
                    <a:gd name="T4" fmla="*/ 18 w 119"/>
                    <a:gd name="T5" fmla="*/ 101 h 119"/>
                    <a:gd name="T6" fmla="*/ 4 w 119"/>
                    <a:gd name="T7" fmla="*/ 82 h 119"/>
                    <a:gd name="T8" fmla="*/ 0 w 119"/>
                    <a:gd name="T9" fmla="*/ 60 h 119"/>
                    <a:gd name="T10" fmla="*/ 1 w 119"/>
                    <a:gd name="T11" fmla="*/ 48 h 119"/>
                    <a:gd name="T12" fmla="*/ 10 w 119"/>
                    <a:gd name="T13" fmla="*/ 26 h 119"/>
                    <a:gd name="T14" fmla="*/ 26 w 119"/>
                    <a:gd name="T15" fmla="*/ 11 h 119"/>
                    <a:gd name="T16" fmla="*/ 48 w 119"/>
                    <a:gd name="T17" fmla="*/ 2 h 119"/>
                    <a:gd name="T18" fmla="*/ 59 w 119"/>
                    <a:gd name="T19" fmla="*/ 0 h 119"/>
                    <a:gd name="T20" fmla="*/ 82 w 119"/>
                    <a:gd name="T21" fmla="*/ 6 h 119"/>
                    <a:gd name="T22" fmla="*/ 101 w 119"/>
                    <a:gd name="T23" fmla="*/ 18 h 119"/>
                    <a:gd name="T24" fmla="*/ 113 w 119"/>
                    <a:gd name="T25" fmla="*/ 37 h 119"/>
                    <a:gd name="T26" fmla="*/ 119 w 119"/>
                    <a:gd name="T27" fmla="*/ 60 h 119"/>
                    <a:gd name="T28" fmla="*/ 118 w 119"/>
                    <a:gd name="T29" fmla="*/ 71 h 119"/>
                    <a:gd name="T30" fmla="*/ 108 w 119"/>
                    <a:gd name="T31" fmla="*/ 93 h 119"/>
                    <a:gd name="T32" fmla="*/ 93 w 119"/>
                    <a:gd name="T33" fmla="*/ 109 h 119"/>
                    <a:gd name="T34" fmla="*/ 71 w 119"/>
                    <a:gd name="T35" fmla="*/ 118 h 119"/>
                    <a:gd name="T36" fmla="*/ 59 w 119"/>
                    <a:gd name="T37" fmla="*/ 119 h 119"/>
                    <a:gd name="T38" fmla="*/ 59 w 119"/>
                    <a:gd name="T39" fmla="*/ 17 h 119"/>
                    <a:gd name="T40" fmla="*/ 42 w 119"/>
                    <a:gd name="T41" fmla="*/ 19 h 119"/>
                    <a:gd name="T42" fmla="*/ 29 w 119"/>
                    <a:gd name="T43" fmla="*/ 29 h 119"/>
                    <a:gd name="T44" fmla="*/ 19 w 119"/>
                    <a:gd name="T45" fmla="*/ 43 h 119"/>
                    <a:gd name="T46" fmla="*/ 15 w 119"/>
                    <a:gd name="T47" fmla="*/ 60 h 119"/>
                    <a:gd name="T48" fmla="*/ 17 w 119"/>
                    <a:gd name="T49" fmla="*/ 69 h 119"/>
                    <a:gd name="T50" fmla="*/ 23 w 119"/>
                    <a:gd name="T51" fmla="*/ 84 h 119"/>
                    <a:gd name="T52" fmla="*/ 34 w 119"/>
                    <a:gd name="T53" fmla="*/ 96 h 119"/>
                    <a:gd name="T54" fmla="*/ 51 w 119"/>
                    <a:gd name="T55" fmla="*/ 103 h 119"/>
                    <a:gd name="T56" fmla="*/ 59 w 119"/>
                    <a:gd name="T57" fmla="*/ 104 h 119"/>
                    <a:gd name="T58" fmla="*/ 77 w 119"/>
                    <a:gd name="T59" fmla="*/ 100 h 119"/>
                    <a:gd name="T60" fmla="*/ 90 w 119"/>
                    <a:gd name="T61" fmla="*/ 90 h 119"/>
                    <a:gd name="T62" fmla="*/ 100 w 119"/>
                    <a:gd name="T63" fmla="*/ 77 h 119"/>
                    <a:gd name="T64" fmla="*/ 102 w 119"/>
                    <a:gd name="T65" fmla="*/ 60 h 119"/>
                    <a:gd name="T66" fmla="*/ 102 w 119"/>
                    <a:gd name="T67" fmla="*/ 51 h 119"/>
                    <a:gd name="T68" fmla="*/ 96 w 119"/>
                    <a:gd name="T69" fmla="*/ 36 h 119"/>
                    <a:gd name="T70" fmla="*/ 83 w 119"/>
                    <a:gd name="T71" fmla="*/ 24 h 119"/>
                    <a:gd name="T72" fmla="*/ 68 w 119"/>
                    <a:gd name="T73" fmla="*/ 17 h 119"/>
                    <a:gd name="T74" fmla="*/ 59 w 119"/>
                    <a:gd name="T75" fmla="*/ 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41" name="Freeform 28"/>
                <p:cNvSpPr/>
                <p:nvPr/>
              </p:nvSpPr>
              <p:spPr bwMode="auto">
                <a:xfrm>
                  <a:off x="7672388" y="1573213"/>
                  <a:ext cx="19050" cy="19050"/>
                </a:xfrm>
                <a:custGeom>
                  <a:avLst/>
                  <a:gdLst>
                    <a:gd name="T0" fmla="*/ 12 w 23"/>
                    <a:gd name="T1" fmla="*/ 23 h 23"/>
                    <a:gd name="T2" fmla="*/ 12 w 23"/>
                    <a:gd name="T3" fmla="*/ 23 h 23"/>
                    <a:gd name="T4" fmla="*/ 6 w 23"/>
                    <a:gd name="T5" fmla="*/ 21 h 23"/>
                    <a:gd name="T6" fmla="*/ 2 w 23"/>
                    <a:gd name="T7" fmla="*/ 20 h 23"/>
                    <a:gd name="T8" fmla="*/ 1 w 23"/>
                    <a:gd name="T9" fmla="*/ 16 h 23"/>
                    <a:gd name="T10" fmla="*/ 0 w 23"/>
                    <a:gd name="T11" fmla="*/ 11 h 23"/>
                    <a:gd name="T12" fmla="*/ 0 w 23"/>
                    <a:gd name="T13" fmla="*/ 11 h 23"/>
                    <a:gd name="T14" fmla="*/ 1 w 23"/>
                    <a:gd name="T15" fmla="*/ 6 h 23"/>
                    <a:gd name="T16" fmla="*/ 2 w 23"/>
                    <a:gd name="T17" fmla="*/ 2 h 23"/>
                    <a:gd name="T18" fmla="*/ 6 w 23"/>
                    <a:gd name="T19" fmla="*/ 1 h 23"/>
                    <a:gd name="T20" fmla="*/ 12 w 23"/>
                    <a:gd name="T21" fmla="*/ 0 h 23"/>
                    <a:gd name="T22" fmla="*/ 12 w 23"/>
                    <a:gd name="T23" fmla="*/ 0 h 23"/>
                    <a:gd name="T24" fmla="*/ 16 w 23"/>
                    <a:gd name="T25" fmla="*/ 1 h 23"/>
                    <a:gd name="T26" fmla="*/ 20 w 23"/>
                    <a:gd name="T27" fmla="*/ 2 h 23"/>
                    <a:gd name="T28" fmla="*/ 21 w 23"/>
                    <a:gd name="T29" fmla="*/ 6 h 23"/>
                    <a:gd name="T30" fmla="*/ 23 w 23"/>
                    <a:gd name="T31" fmla="*/ 11 h 23"/>
                    <a:gd name="T32" fmla="*/ 23 w 23"/>
                    <a:gd name="T33" fmla="*/ 11 h 23"/>
                    <a:gd name="T34" fmla="*/ 21 w 23"/>
                    <a:gd name="T35" fmla="*/ 16 h 23"/>
                    <a:gd name="T36" fmla="*/ 20 w 23"/>
                    <a:gd name="T37" fmla="*/ 20 h 23"/>
                    <a:gd name="T38" fmla="*/ 16 w 23"/>
                    <a:gd name="T39" fmla="*/ 21 h 23"/>
                    <a:gd name="T40" fmla="*/ 12 w 23"/>
                    <a:gd name="T41" fmla="*/ 23 h 23"/>
                    <a:gd name="T42" fmla="*/ 12 w 23"/>
                    <a:gd name="T4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6" name="组合 15"/>
              <p:cNvGrpSpPr/>
              <p:nvPr/>
            </p:nvGrpSpPr>
            <p:grpSpPr>
              <a:xfrm>
                <a:off x="5524115" y="2028034"/>
                <a:ext cx="176117" cy="307073"/>
                <a:chOff x="5816601" y="1463675"/>
                <a:chExt cx="123825" cy="215900"/>
              </a:xfrm>
              <a:solidFill>
                <a:schemeClr val="accent2"/>
              </a:solidFill>
            </p:grpSpPr>
            <p:sp>
              <p:nvSpPr>
                <p:cNvPr id="37" name="Freeform 52"/>
                <p:cNvSpPr/>
                <p:nvPr/>
              </p:nvSpPr>
              <p:spPr bwMode="auto">
                <a:xfrm>
                  <a:off x="5861051" y="1600200"/>
                  <a:ext cx="34925" cy="34925"/>
                </a:xfrm>
                <a:custGeom>
                  <a:avLst/>
                  <a:gdLst>
                    <a:gd name="T0" fmla="*/ 23 w 45"/>
                    <a:gd name="T1" fmla="*/ 0 h 45"/>
                    <a:gd name="T2" fmla="*/ 23 w 45"/>
                    <a:gd name="T3" fmla="*/ 0 h 45"/>
                    <a:gd name="T4" fmla="*/ 18 w 45"/>
                    <a:gd name="T5" fmla="*/ 2 h 45"/>
                    <a:gd name="T6" fmla="*/ 14 w 45"/>
                    <a:gd name="T7" fmla="*/ 3 h 45"/>
                    <a:gd name="T8" fmla="*/ 11 w 45"/>
                    <a:gd name="T9" fmla="*/ 4 h 45"/>
                    <a:gd name="T10" fmla="*/ 7 w 45"/>
                    <a:gd name="T11" fmla="*/ 7 h 45"/>
                    <a:gd name="T12" fmla="*/ 4 w 45"/>
                    <a:gd name="T13" fmla="*/ 11 h 45"/>
                    <a:gd name="T14" fmla="*/ 1 w 45"/>
                    <a:gd name="T15" fmla="*/ 14 h 45"/>
                    <a:gd name="T16" fmla="*/ 1 w 45"/>
                    <a:gd name="T17" fmla="*/ 19 h 45"/>
                    <a:gd name="T18" fmla="*/ 0 w 45"/>
                    <a:gd name="T19" fmla="*/ 24 h 45"/>
                    <a:gd name="T20" fmla="*/ 0 w 45"/>
                    <a:gd name="T21" fmla="*/ 24 h 45"/>
                    <a:gd name="T22" fmla="*/ 1 w 45"/>
                    <a:gd name="T23" fmla="*/ 28 h 45"/>
                    <a:gd name="T24" fmla="*/ 1 w 45"/>
                    <a:gd name="T25" fmla="*/ 32 h 45"/>
                    <a:gd name="T26" fmla="*/ 4 w 45"/>
                    <a:gd name="T27" fmla="*/ 36 h 45"/>
                    <a:gd name="T28" fmla="*/ 7 w 45"/>
                    <a:gd name="T29" fmla="*/ 40 h 45"/>
                    <a:gd name="T30" fmla="*/ 11 w 45"/>
                    <a:gd name="T31" fmla="*/ 43 h 45"/>
                    <a:gd name="T32" fmla="*/ 14 w 45"/>
                    <a:gd name="T33" fmla="*/ 44 h 45"/>
                    <a:gd name="T34" fmla="*/ 18 w 45"/>
                    <a:gd name="T35" fmla="*/ 45 h 45"/>
                    <a:gd name="T36" fmla="*/ 23 w 45"/>
                    <a:gd name="T37" fmla="*/ 45 h 45"/>
                    <a:gd name="T38" fmla="*/ 23 w 45"/>
                    <a:gd name="T39" fmla="*/ 45 h 45"/>
                    <a:gd name="T40" fmla="*/ 27 w 45"/>
                    <a:gd name="T41" fmla="*/ 45 h 45"/>
                    <a:gd name="T42" fmla="*/ 32 w 45"/>
                    <a:gd name="T43" fmla="*/ 44 h 45"/>
                    <a:gd name="T44" fmla="*/ 36 w 45"/>
                    <a:gd name="T45" fmla="*/ 43 h 45"/>
                    <a:gd name="T46" fmla="*/ 40 w 45"/>
                    <a:gd name="T47" fmla="*/ 40 h 45"/>
                    <a:gd name="T48" fmla="*/ 42 w 45"/>
                    <a:gd name="T49" fmla="*/ 36 h 45"/>
                    <a:gd name="T50" fmla="*/ 44 w 45"/>
                    <a:gd name="T51" fmla="*/ 32 h 45"/>
                    <a:gd name="T52" fmla="*/ 45 w 45"/>
                    <a:gd name="T53" fmla="*/ 28 h 45"/>
                    <a:gd name="T54" fmla="*/ 45 w 45"/>
                    <a:gd name="T55" fmla="*/ 24 h 45"/>
                    <a:gd name="T56" fmla="*/ 45 w 45"/>
                    <a:gd name="T57" fmla="*/ 24 h 45"/>
                    <a:gd name="T58" fmla="*/ 45 w 45"/>
                    <a:gd name="T59" fmla="*/ 19 h 45"/>
                    <a:gd name="T60" fmla="*/ 44 w 45"/>
                    <a:gd name="T61" fmla="*/ 14 h 45"/>
                    <a:gd name="T62" fmla="*/ 42 w 45"/>
                    <a:gd name="T63" fmla="*/ 11 h 45"/>
                    <a:gd name="T64" fmla="*/ 40 w 45"/>
                    <a:gd name="T65" fmla="*/ 7 h 45"/>
                    <a:gd name="T66" fmla="*/ 36 w 45"/>
                    <a:gd name="T67" fmla="*/ 4 h 45"/>
                    <a:gd name="T68" fmla="*/ 32 w 45"/>
                    <a:gd name="T69" fmla="*/ 3 h 45"/>
                    <a:gd name="T70" fmla="*/ 27 w 45"/>
                    <a:gd name="T71" fmla="*/ 2 h 45"/>
                    <a:gd name="T72" fmla="*/ 23 w 45"/>
                    <a:gd name="T73" fmla="*/ 0 h 45"/>
                    <a:gd name="T74" fmla="*/ 23 w 45"/>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8" name="Freeform 53"/>
                <p:cNvSpPr>
                  <a:spLocks noEditPoints="1"/>
                </p:cNvSpPr>
                <p:nvPr/>
              </p:nvSpPr>
              <p:spPr bwMode="auto">
                <a:xfrm>
                  <a:off x="5816601" y="1463675"/>
                  <a:ext cx="123825" cy="215900"/>
                </a:xfrm>
                <a:custGeom>
                  <a:avLst/>
                  <a:gdLst>
                    <a:gd name="T0" fmla="*/ 19 w 155"/>
                    <a:gd name="T1" fmla="*/ 0 h 271"/>
                    <a:gd name="T2" fmla="*/ 10 w 155"/>
                    <a:gd name="T3" fmla="*/ 1 h 271"/>
                    <a:gd name="T4" fmla="*/ 1 w 155"/>
                    <a:gd name="T5" fmla="*/ 11 h 271"/>
                    <a:gd name="T6" fmla="*/ 0 w 155"/>
                    <a:gd name="T7" fmla="*/ 252 h 271"/>
                    <a:gd name="T8" fmla="*/ 1 w 155"/>
                    <a:gd name="T9" fmla="*/ 259 h 271"/>
                    <a:gd name="T10" fmla="*/ 10 w 155"/>
                    <a:gd name="T11" fmla="*/ 270 h 271"/>
                    <a:gd name="T12" fmla="*/ 136 w 155"/>
                    <a:gd name="T13" fmla="*/ 271 h 271"/>
                    <a:gd name="T14" fmla="*/ 143 w 155"/>
                    <a:gd name="T15" fmla="*/ 270 h 271"/>
                    <a:gd name="T16" fmla="*/ 154 w 155"/>
                    <a:gd name="T17" fmla="*/ 259 h 271"/>
                    <a:gd name="T18" fmla="*/ 155 w 155"/>
                    <a:gd name="T19" fmla="*/ 18 h 271"/>
                    <a:gd name="T20" fmla="*/ 154 w 155"/>
                    <a:gd name="T21" fmla="*/ 11 h 271"/>
                    <a:gd name="T22" fmla="*/ 143 w 155"/>
                    <a:gd name="T23" fmla="*/ 1 h 271"/>
                    <a:gd name="T24" fmla="*/ 136 w 155"/>
                    <a:gd name="T25" fmla="*/ 0 h 271"/>
                    <a:gd name="T26" fmla="*/ 77 w 155"/>
                    <a:gd name="T27" fmla="*/ 252 h 271"/>
                    <a:gd name="T28" fmla="*/ 54 w 155"/>
                    <a:gd name="T29" fmla="*/ 247 h 271"/>
                    <a:gd name="T30" fmla="*/ 36 w 155"/>
                    <a:gd name="T31" fmla="*/ 234 h 271"/>
                    <a:gd name="T32" fmla="*/ 23 w 155"/>
                    <a:gd name="T33" fmla="*/ 217 h 271"/>
                    <a:gd name="T34" fmla="*/ 19 w 155"/>
                    <a:gd name="T35" fmla="*/ 194 h 271"/>
                    <a:gd name="T36" fmla="*/ 20 w 155"/>
                    <a:gd name="T37" fmla="*/ 181 h 271"/>
                    <a:gd name="T38" fmla="*/ 28 w 155"/>
                    <a:gd name="T39" fmla="*/ 161 h 271"/>
                    <a:gd name="T40" fmla="*/ 45 w 155"/>
                    <a:gd name="T41" fmla="*/ 144 h 271"/>
                    <a:gd name="T42" fmla="*/ 65 w 155"/>
                    <a:gd name="T43" fmla="*/ 136 h 271"/>
                    <a:gd name="T44" fmla="*/ 77 w 155"/>
                    <a:gd name="T45" fmla="*/ 135 h 271"/>
                    <a:gd name="T46" fmla="*/ 99 w 155"/>
                    <a:gd name="T47" fmla="*/ 140 h 271"/>
                    <a:gd name="T48" fmla="*/ 118 w 155"/>
                    <a:gd name="T49" fmla="*/ 153 h 271"/>
                    <a:gd name="T50" fmla="*/ 131 w 155"/>
                    <a:gd name="T51" fmla="*/ 170 h 271"/>
                    <a:gd name="T52" fmla="*/ 135 w 155"/>
                    <a:gd name="T53" fmla="*/ 194 h 271"/>
                    <a:gd name="T54" fmla="*/ 135 w 155"/>
                    <a:gd name="T55" fmla="*/ 204 h 271"/>
                    <a:gd name="T56" fmla="*/ 125 w 155"/>
                    <a:gd name="T57" fmla="*/ 226 h 271"/>
                    <a:gd name="T58" fmla="*/ 110 w 155"/>
                    <a:gd name="T59" fmla="*/ 241 h 271"/>
                    <a:gd name="T60" fmla="*/ 88 w 155"/>
                    <a:gd name="T61" fmla="*/ 251 h 271"/>
                    <a:gd name="T62" fmla="*/ 77 w 155"/>
                    <a:gd name="T63" fmla="*/ 252 h 271"/>
                    <a:gd name="T64" fmla="*/ 135 w 155"/>
                    <a:gd name="T65" fmla="*/ 102 h 271"/>
                    <a:gd name="T66" fmla="*/ 132 w 155"/>
                    <a:gd name="T67" fmla="*/ 112 h 271"/>
                    <a:gd name="T68" fmla="*/ 121 w 155"/>
                    <a:gd name="T69" fmla="*/ 116 h 271"/>
                    <a:gd name="T70" fmla="*/ 32 w 155"/>
                    <a:gd name="T71" fmla="*/ 116 h 271"/>
                    <a:gd name="T72" fmla="*/ 23 w 155"/>
                    <a:gd name="T73" fmla="*/ 112 h 271"/>
                    <a:gd name="T74" fmla="*/ 19 w 155"/>
                    <a:gd name="T75" fmla="*/ 102 h 271"/>
                    <a:gd name="T76" fmla="*/ 19 w 155"/>
                    <a:gd name="T77" fmla="*/ 33 h 271"/>
                    <a:gd name="T78" fmla="*/ 23 w 155"/>
                    <a:gd name="T79" fmla="*/ 23 h 271"/>
                    <a:gd name="T80" fmla="*/ 32 w 155"/>
                    <a:gd name="T81" fmla="*/ 19 h 271"/>
                    <a:gd name="T82" fmla="*/ 121 w 155"/>
                    <a:gd name="T83" fmla="*/ 19 h 271"/>
                    <a:gd name="T84" fmla="*/ 132 w 155"/>
                    <a:gd name="T85" fmla="*/ 23 h 271"/>
                    <a:gd name="T86" fmla="*/ 135 w 155"/>
                    <a:gd name="T87"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5" h="271">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sp>
            <p:nvSpPr>
              <p:cNvPr id="17" name="Freeform 54"/>
              <p:cNvSpPr>
                <a:spLocks noEditPoints="1"/>
              </p:cNvSpPr>
              <p:nvPr/>
            </p:nvSpPr>
            <p:spPr bwMode="auto">
              <a:xfrm>
                <a:off x="5349567" y="3047666"/>
                <a:ext cx="164827" cy="304815"/>
              </a:xfrm>
              <a:custGeom>
                <a:avLst/>
                <a:gdLst>
                  <a:gd name="T0" fmla="*/ 23 w 144"/>
                  <a:gd name="T1" fmla="*/ 0 h 270"/>
                  <a:gd name="T2" fmla="*/ 19 w 144"/>
                  <a:gd name="T3" fmla="*/ 0 h 270"/>
                  <a:gd name="T4" fmla="*/ 11 w 144"/>
                  <a:gd name="T5" fmla="*/ 3 h 270"/>
                  <a:gd name="T6" fmla="*/ 4 w 144"/>
                  <a:gd name="T7" fmla="*/ 9 h 270"/>
                  <a:gd name="T8" fmla="*/ 1 w 144"/>
                  <a:gd name="T9" fmla="*/ 18 h 270"/>
                  <a:gd name="T10" fmla="*/ 0 w 144"/>
                  <a:gd name="T11" fmla="*/ 248 h 270"/>
                  <a:gd name="T12" fmla="*/ 1 w 144"/>
                  <a:gd name="T13" fmla="*/ 252 h 270"/>
                  <a:gd name="T14" fmla="*/ 4 w 144"/>
                  <a:gd name="T15" fmla="*/ 260 h 270"/>
                  <a:gd name="T16" fmla="*/ 11 w 144"/>
                  <a:gd name="T17" fmla="*/ 266 h 270"/>
                  <a:gd name="T18" fmla="*/ 19 w 144"/>
                  <a:gd name="T19" fmla="*/ 270 h 270"/>
                  <a:gd name="T20" fmla="*/ 122 w 144"/>
                  <a:gd name="T21" fmla="*/ 270 h 270"/>
                  <a:gd name="T22" fmla="*/ 127 w 144"/>
                  <a:gd name="T23" fmla="*/ 270 h 270"/>
                  <a:gd name="T24" fmla="*/ 135 w 144"/>
                  <a:gd name="T25" fmla="*/ 266 h 270"/>
                  <a:gd name="T26" fmla="*/ 140 w 144"/>
                  <a:gd name="T27" fmla="*/ 260 h 270"/>
                  <a:gd name="T28" fmla="*/ 144 w 144"/>
                  <a:gd name="T29" fmla="*/ 252 h 270"/>
                  <a:gd name="T30" fmla="*/ 144 w 144"/>
                  <a:gd name="T31" fmla="*/ 22 h 270"/>
                  <a:gd name="T32" fmla="*/ 144 w 144"/>
                  <a:gd name="T33" fmla="*/ 18 h 270"/>
                  <a:gd name="T34" fmla="*/ 140 w 144"/>
                  <a:gd name="T35" fmla="*/ 9 h 270"/>
                  <a:gd name="T36" fmla="*/ 135 w 144"/>
                  <a:gd name="T37" fmla="*/ 3 h 270"/>
                  <a:gd name="T38" fmla="*/ 127 w 144"/>
                  <a:gd name="T39" fmla="*/ 0 h 270"/>
                  <a:gd name="T40" fmla="*/ 122 w 144"/>
                  <a:gd name="T41" fmla="*/ 0 h 270"/>
                  <a:gd name="T42" fmla="*/ 86 w 144"/>
                  <a:gd name="T43" fmla="*/ 18 h 270"/>
                  <a:gd name="T44" fmla="*/ 90 w 144"/>
                  <a:gd name="T45" fmla="*/ 19 h 270"/>
                  <a:gd name="T46" fmla="*/ 90 w 144"/>
                  <a:gd name="T47" fmla="*/ 22 h 270"/>
                  <a:gd name="T48" fmla="*/ 86 w 144"/>
                  <a:gd name="T49" fmla="*/ 26 h 270"/>
                  <a:gd name="T50" fmla="*/ 58 w 144"/>
                  <a:gd name="T51" fmla="*/ 26 h 270"/>
                  <a:gd name="T52" fmla="*/ 54 w 144"/>
                  <a:gd name="T53" fmla="*/ 22 h 270"/>
                  <a:gd name="T54" fmla="*/ 56 w 144"/>
                  <a:gd name="T55" fmla="*/ 19 h 270"/>
                  <a:gd name="T56" fmla="*/ 58 w 144"/>
                  <a:gd name="T57" fmla="*/ 18 h 270"/>
                  <a:gd name="T58" fmla="*/ 72 w 144"/>
                  <a:gd name="T59" fmla="*/ 262 h 270"/>
                  <a:gd name="T60" fmla="*/ 62 w 144"/>
                  <a:gd name="T61" fmla="*/ 258 h 270"/>
                  <a:gd name="T62" fmla="*/ 58 w 144"/>
                  <a:gd name="T63" fmla="*/ 248 h 270"/>
                  <a:gd name="T64" fmla="*/ 60 w 144"/>
                  <a:gd name="T65" fmla="*/ 243 h 270"/>
                  <a:gd name="T66" fmla="*/ 66 w 144"/>
                  <a:gd name="T67" fmla="*/ 234 h 270"/>
                  <a:gd name="T68" fmla="*/ 72 w 144"/>
                  <a:gd name="T69" fmla="*/ 234 h 270"/>
                  <a:gd name="T70" fmla="*/ 81 w 144"/>
                  <a:gd name="T71" fmla="*/ 239 h 270"/>
                  <a:gd name="T72" fmla="*/ 86 w 144"/>
                  <a:gd name="T73" fmla="*/ 248 h 270"/>
                  <a:gd name="T74" fmla="*/ 84 w 144"/>
                  <a:gd name="T75" fmla="*/ 252 h 270"/>
                  <a:gd name="T76" fmla="*/ 77 w 144"/>
                  <a:gd name="T77" fmla="*/ 260 h 270"/>
                  <a:gd name="T78" fmla="*/ 72 w 144"/>
                  <a:gd name="T79" fmla="*/ 262 h 270"/>
                  <a:gd name="T80" fmla="*/ 9 w 144"/>
                  <a:gd name="T81" fmla="*/ 225 h 270"/>
                  <a:gd name="T82" fmla="*/ 136 w 144"/>
                  <a:gd name="T83" fmla="*/ 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270">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rgbClr val="080808"/>
                  </a:solidFill>
                </a:endParaRPr>
              </a:p>
            </p:txBody>
          </p:sp>
          <p:grpSp>
            <p:nvGrpSpPr>
              <p:cNvPr id="18" name="组合 17"/>
              <p:cNvGrpSpPr/>
              <p:nvPr/>
            </p:nvGrpSpPr>
            <p:grpSpPr>
              <a:xfrm>
                <a:off x="3464118" y="2877150"/>
                <a:ext cx="307073" cy="248371"/>
                <a:chOff x="5337176" y="1504950"/>
                <a:chExt cx="215900" cy="174626"/>
              </a:xfrm>
              <a:solidFill>
                <a:schemeClr val="accent2"/>
              </a:solidFill>
            </p:grpSpPr>
            <p:sp>
              <p:nvSpPr>
                <p:cNvPr id="34" name="Freeform 90"/>
                <p:cNvSpPr>
                  <a:spLocks noEditPoints="1"/>
                </p:cNvSpPr>
                <p:nvPr/>
              </p:nvSpPr>
              <p:spPr bwMode="auto">
                <a:xfrm>
                  <a:off x="5337176" y="1617663"/>
                  <a:ext cx="215900" cy="61913"/>
                </a:xfrm>
                <a:custGeom>
                  <a:avLst/>
                  <a:gdLst>
                    <a:gd name="T0" fmla="*/ 272 w 273"/>
                    <a:gd name="T1" fmla="*/ 66 h 79"/>
                    <a:gd name="T2" fmla="*/ 272 w 273"/>
                    <a:gd name="T3" fmla="*/ 66 h 79"/>
                    <a:gd name="T4" fmla="*/ 266 w 273"/>
                    <a:gd name="T5" fmla="*/ 55 h 79"/>
                    <a:gd name="T6" fmla="*/ 255 w 273"/>
                    <a:gd name="T7" fmla="*/ 36 h 79"/>
                    <a:gd name="T8" fmla="*/ 233 w 273"/>
                    <a:gd name="T9" fmla="*/ 2 h 79"/>
                    <a:gd name="T10" fmla="*/ 233 w 273"/>
                    <a:gd name="T11" fmla="*/ 2 h 79"/>
                    <a:gd name="T12" fmla="*/ 232 w 273"/>
                    <a:gd name="T13" fmla="*/ 0 h 79"/>
                    <a:gd name="T14" fmla="*/ 231 w 273"/>
                    <a:gd name="T15" fmla="*/ 0 h 79"/>
                    <a:gd name="T16" fmla="*/ 44 w 273"/>
                    <a:gd name="T17" fmla="*/ 0 h 79"/>
                    <a:gd name="T18" fmla="*/ 44 w 273"/>
                    <a:gd name="T19" fmla="*/ 0 h 79"/>
                    <a:gd name="T20" fmla="*/ 41 w 273"/>
                    <a:gd name="T21" fmla="*/ 0 h 79"/>
                    <a:gd name="T22" fmla="*/ 39 w 273"/>
                    <a:gd name="T23" fmla="*/ 2 h 79"/>
                    <a:gd name="T24" fmla="*/ 39 w 273"/>
                    <a:gd name="T25" fmla="*/ 2 h 79"/>
                    <a:gd name="T26" fmla="*/ 18 w 273"/>
                    <a:gd name="T27" fmla="*/ 36 h 79"/>
                    <a:gd name="T28" fmla="*/ 7 w 273"/>
                    <a:gd name="T29" fmla="*/ 55 h 79"/>
                    <a:gd name="T30" fmla="*/ 1 w 273"/>
                    <a:gd name="T31" fmla="*/ 66 h 79"/>
                    <a:gd name="T32" fmla="*/ 1 w 273"/>
                    <a:gd name="T33" fmla="*/ 66 h 79"/>
                    <a:gd name="T34" fmla="*/ 0 w 273"/>
                    <a:gd name="T35" fmla="*/ 71 h 79"/>
                    <a:gd name="T36" fmla="*/ 1 w 273"/>
                    <a:gd name="T37" fmla="*/ 74 h 79"/>
                    <a:gd name="T38" fmla="*/ 1 w 273"/>
                    <a:gd name="T39" fmla="*/ 74 h 79"/>
                    <a:gd name="T40" fmla="*/ 4 w 273"/>
                    <a:gd name="T41" fmla="*/ 77 h 79"/>
                    <a:gd name="T42" fmla="*/ 8 w 273"/>
                    <a:gd name="T43" fmla="*/ 78 h 79"/>
                    <a:gd name="T44" fmla="*/ 19 w 273"/>
                    <a:gd name="T45" fmla="*/ 79 h 79"/>
                    <a:gd name="T46" fmla="*/ 255 w 273"/>
                    <a:gd name="T47" fmla="*/ 79 h 79"/>
                    <a:gd name="T48" fmla="*/ 255 w 273"/>
                    <a:gd name="T49" fmla="*/ 79 h 79"/>
                    <a:gd name="T50" fmla="*/ 266 w 273"/>
                    <a:gd name="T51" fmla="*/ 78 h 79"/>
                    <a:gd name="T52" fmla="*/ 269 w 273"/>
                    <a:gd name="T53" fmla="*/ 77 h 79"/>
                    <a:gd name="T54" fmla="*/ 272 w 273"/>
                    <a:gd name="T55" fmla="*/ 74 h 79"/>
                    <a:gd name="T56" fmla="*/ 272 w 273"/>
                    <a:gd name="T57" fmla="*/ 74 h 79"/>
                    <a:gd name="T58" fmla="*/ 273 w 273"/>
                    <a:gd name="T59" fmla="*/ 71 h 79"/>
                    <a:gd name="T60" fmla="*/ 272 w 273"/>
                    <a:gd name="T61" fmla="*/ 66 h 79"/>
                    <a:gd name="T62" fmla="*/ 272 w 273"/>
                    <a:gd name="T63" fmla="*/ 66 h 79"/>
                    <a:gd name="T64" fmla="*/ 266 w 273"/>
                    <a:gd name="T65" fmla="*/ 70 h 79"/>
                    <a:gd name="T66" fmla="*/ 266 w 273"/>
                    <a:gd name="T67" fmla="*/ 70 h 79"/>
                    <a:gd name="T68" fmla="*/ 263 w 273"/>
                    <a:gd name="T69" fmla="*/ 71 h 79"/>
                    <a:gd name="T70" fmla="*/ 255 w 273"/>
                    <a:gd name="T71" fmla="*/ 71 h 79"/>
                    <a:gd name="T72" fmla="*/ 19 w 273"/>
                    <a:gd name="T73" fmla="*/ 71 h 79"/>
                    <a:gd name="T74" fmla="*/ 19 w 273"/>
                    <a:gd name="T75" fmla="*/ 71 h 79"/>
                    <a:gd name="T76" fmla="*/ 9 w 273"/>
                    <a:gd name="T77" fmla="*/ 71 h 79"/>
                    <a:gd name="T78" fmla="*/ 8 w 273"/>
                    <a:gd name="T79" fmla="*/ 70 h 79"/>
                    <a:gd name="T80" fmla="*/ 8 w 273"/>
                    <a:gd name="T81" fmla="*/ 70 h 79"/>
                    <a:gd name="T82" fmla="*/ 8 w 273"/>
                    <a:gd name="T83" fmla="*/ 68 h 79"/>
                    <a:gd name="T84" fmla="*/ 8 w 273"/>
                    <a:gd name="T85" fmla="*/ 68 h 79"/>
                    <a:gd name="T86" fmla="*/ 8 w 273"/>
                    <a:gd name="T87" fmla="*/ 68 h 79"/>
                    <a:gd name="T88" fmla="*/ 8 w 273"/>
                    <a:gd name="T89" fmla="*/ 68 h 79"/>
                    <a:gd name="T90" fmla="*/ 15 w 273"/>
                    <a:gd name="T91" fmla="*/ 53 h 79"/>
                    <a:gd name="T92" fmla="*/ 31 w 273"/>
                    <a:gd name="T93" fmla="*/ 29 h 79"/>
                    <a:gd name="T94" fmla="*/ 241 w 273"/>
                    <a:gd name="T95" fmla="*/ 29 h 79"/>
                    <a:gd name="T96" fmla="*/ 241 w 273"/>
                    <a:gd name="T97" fmla="*/ 29 h 79"/>
                    <a:gd name="T98" fmla="*/ 258 w 273"/>
                    <a:gd name="T99" fmla="*/ 53 h 79"/>
                    <a:gd name="T100" fmla="*/ 265 w 273"/>
                    <a:gd name="T101" fmla="*/ 68 h 79"/>
                    <a:gd name="T102" fmla="*/ 265 w 273"/>
                    <a:gd name="T103" fmla="*/ 68 h 79"/>
                    <a:gd name="T104" fmla="*/ 265 w 273"/>
                    <a:gd name="T105" fmla="*/ 68 h 79"/>
                    <a:gd name="T106" fmla="*/ 265 w 273"/>
                    <a:gd name="T107" fmla="*/ 68 h 79"/>
                    <a:gd name="T108" fmla="*/ 266 w 273"/>
                    <a:gd name="T109" fmla="*/ 70 h 79"/>
                    <a:gd name="T110" fmla="*/ 266 w 273"/>
                    <a:gd name="T111"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79">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5" name="Freeform 91"/>
                <p:cNvSpPr/>
                <p:nvPr/>
              </p:nvSpPr>
              <p:spPr bwMode="auto">
                <a:xfrm>
                  <a:off x="5434013" y="1646238"/>
                  <a:ext cx="23813" cy="15875"/>
                </a:xfrm>
                <a:custGeom>
                  <a:avLst/>
                  <a:gdLst>
                    <a:gd name="T0" fmla="*/ 29 w 32"/>
                    <a:gd name="T1" fmla="*/ 0 h 21"/>
                    <a:gd name="T2" fmla="*/ 3 w 32"/>
                    <a:gd name="T3" fmla="*/ 0 h 21"/>
                    <a:gd name="T4" fmla="*/ 3 w 32"/>
                    <a:gd name="T5" fmla="*/ 0 h 21"/>
                    <a:gd name="T6" fmla="*/ 0 w 32"/>
                    <a:gd name="T7" fmla="*/ 1 h 21"/>
                    <a:gd name="T8" fmla="*/ 0 w 32"/>
                    <a:gd name="T9" fmla="*/ 3 h 21"/>
                    <a:gd name="T10" fmla="*/ 0 w 32"/>
                    <a:gd name="T11" fmla="*/ 19 h 21"/>
                    <a:gd name="T12" fmla="*/ 0 w 32"/>
                    <a:gd name="T13" fmla="*/ 19 h 21"/>
                    <a:gd name="T14" fmla="*/ 0 w 32"/>
                    <a:gd name="T15" fmla="*/ 21 h 21"/>
                    <a:gd name="T16" fmla="*/ 3 w 32"/>
                    <a:gd name="T17" fmla="*/ 21 h 21"/>
                    <a:gd name="T18" fmla="*/ 29 w 32"/>
                    <a:gd name="T19" fmla="*/ 21 h 21"/>
                    <a:gd name="T20" fmla="*/ 29 w 32"/>
                    <a:gd name="T21" fmla="*/ 21 h 21"/>
                    <a:gd name="T22" fmla="*/ 32 w 32"/>
                    <a:gd name="T23" fmla="*/ 21 h 21"/>
                    <a:gd name="T24" fmla="*/ 32 w 32"/>
                    <a:gd name="T25" fmla="*/ 19 h 21"/>
                    <a:gd name="T26" fmla="*/ 32 w 32"/>
                    <a:gd name="T27" fmla="*/ 3 h 21"/>
                    <a:gd name="T28" fmla="*/ 32 w 32"/>
                    <a:gd name="T29" fmla="*/ 3 h 21"/>
                    <a:gd name="T30" fmla="*/ 32 w 32"/>
                    <a:gd name="T31" fmla="*/ 1 h 21"/>
                    <a:gd name="T32" fmla="*/ 29 w 32"/>
                    <a:gd name="T33" fmla="*/ 0 h 21"/>
                    <a:gd name="T34" fmla="*/ 29 w 32"/>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1">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6" name="Freeform 92"/>
                <p:cNvSpPr>
                  <a:spLocks noEditPoints="1"/>
                </p:cNvSpPr>
                <p:nvPr/>
              </p:nvSpPr>
              <p:spPr bwMode="auto">
                <a:xfrm>
                  <a:off x="5370513" y="1504950"/>
                  <a:ext cx="149225" cy="106363"/>
                </a:xfrm>
                <a:custGeom>
                  <a:avLst/>
                  <a:gdLst>
                    <a:gd name="T0" fmla="*/ 176 w 189"/>
                    <a:gd name="T1" fmla="*/ 132 h 132"/>
                    <a:gd name="T2" fmla="*/ 189 w 189"/>
                    <a:gd name="T3" fmla="*/ 132 h 132"/>
                    <a:gd name="T4" fmla="*/ 189 w 189"/>
                    <a:gd name="T5" fmla="*/ 118 h 132"/>
                    <a:gd name="T6" fmla="*/ 189 w 189"/>
                    <a:gd name="T7" fmla="*/ 118 h 132"/>
                    <a:gd name="T8" fmla="*/ 189 w 189"/>
                    <a:gd name="T9" fmla="*/ 12 h 132"/>
                    <a:gd name="T10" fmla="*/ 189 w 189"/>
                    <a:gd name="T11" fmla="*/ 12 h 132"/>
                    <a:gd name="T12" fmla="*/ 189 w 189"/>
                    <a:gd name="T13" fmla="*/ 8 h 132"/>
                    <a:gd name="T14" fmla="*/ 186 w 189"/>
                    <a:gd name="T15" fmla="*/ 2 h 132"/>
                    <a:gd name="T16" fmla="*/ 180 w 189"/>
                    <a:gd name="T17" fmla="*/ 0 h 132"/>
                    <a:gd name="T18" fmla="*/ 176 w 189"/>
                    <a:gd name="T19" fmla="*/ 0 h 132"/>
                    <a:gd name="T20" fmla="*/ 12 w 189"/>
                    <a:gd name="T21" fmla="*/ 0 h 132"/>
                    <a:gd name="T22" fmla="*/ 12 w 189"/>
                    <a:gd name="T23" fmla="*/ 0 h 132"/>
                    <a:gd name="T24" fmla="*/ 8 w 189"/>
                    <a:gd name="T25" fmla="*/ 0 h 132"/>
                    <a:gd name="T26" fmla="*/ 3 w 189"/>
                    <a:gd name="T27" fmla="*/ 2 h 132"/>
                    <a:gd name="T28" fmla="*/ 0 w 189"/>
                    <a:gd name="T29" fmla="*/ 8 h 132"/>
                    <a:gd name="T30" fmla="*/ 0 w 189"/>
                    <a:gd name="T31" fmla="*/ 12 h 132"/>
                    <a:gd name="T32" fmla="*/ 0 w 189"/>
                    <a:gd name="T33" fmla="*/ 118 h 132"/>
                    <a:gd name="T34" fmla="*/ 0 w 189"/>
                    <a:gd name="T35" fmla="*/ 118 h 132"/>
                    <a:gd name="T36" fmla="*/ 0 w 189"/>
                    <a:gd name="T37" fmla="*/ 118 h 132"/>
                    <a:gd name="T38" fmla="*/ 0 w 189"/>
                    <a:gd name="T39" fmla="*/ 132 h 132"/>
                    <a:gd name="T40" fmla="*/ 12 w 189"/>
                    <a:gd name="T41" fmla="*/ 132 h 132"/>
                    <a:gd name="T42" fmla="*/ 176 w 189"/>
                    <a:gd name="T43" fmla="*/ 132 h 132"/>
                    <a:gd name="T44" fmla="*/ 10 w 189"/>
                    <a:gd name="T45" fmla="*/ 8 h 132"/>
                    <a:gd name="T46" fmla="*/ 179 w 189"/>
                    <a:gd name="T47" fmla="*/ 8 h 132"/>
                    <a:gd name="T48" fmla="*/ 179 w 189"/>
                    <a:gd name="T49" fmla="*/ 118 h 132"/>
                    <a:gd name="T50" fmla="*/ 10 w 189"/>
                    <a:gd name="T51" fmla="*/ 118 h 132"/>
                    <a:gd name="T52" fmla="*/ 10 w 189"/>
                    <a:gd name="T53"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132">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19" name="组合 18"/>
              <p:cNvGrpSpPr/>
              <p:nvPr/>
            </p:nvGrpSpPr>
            <p:grpSpPr>
              <a:xfrm>
                <a:off x="4558422" y="1387159"/>
                <a:ext cx="307073" cy="295781"/>
                <a:chOff x="4903788" y="1471613"/>
                <a:chExt cx="215900" cy="207963"/>
              </a:xfrm>
              <a:solidFill>
                <a:schemeClr val="accent2"/>
              </a:solidFill>
            </p:grpSpPr>
            <p:sp>
              <p:nvSpPr>
                <p:cNvPr id="32" name="Freeform 226"/>
                <p:cNvSpPr>
                  <a:spLocks noEditPoints="1"/>
                </p:cNvSpPr>
                <p:nvPr/>
              </p:nvSpPr>
              <p:spPr bwMode="auto">
                <a:xfrm>
                  <a:off x="4926013" y="1471613"/>
                  <a:ext cx="171450" cy="146050"/>
                </a:xfrm>
                <a:custGeom>
                  <a:avLst/>
                  <a:gdLst>
                    <a:gd name="T0" fmla="*/ 15 w 215"/>
                    <a:gd name="T1" fmla="*/ 164 h 183"/>
                    <a:gd name="T2" fmla="*/ 83 w 215"/>
                    <a:gd name="T3" fmla="*/ 164 h 183"/>
                    <a:gd name="T4" fmla="*/ 80 w 215"/>
                    <a:gd name="T5" fmla="*/ 183 h 183"/>
                    <a:gd name="T6" fmla="*/ 135 w 215"/>
                    <a:gd name="T7" fmla="*/ 183 h 183"/>
                    <a:gd name="T8" fmla="*/ 132 w 215"/>
                    <a:gd name="T9" fmla="*/ 164 h 183"/>
                    <a:gd name="T10" fmla="*/ 200 w 215"/>
                    <a:gd name="T11" fmla="*/ 164 h 183"/>
                    <a:gd name="T12" fmla="*/ 200 w 215"/>
                    <a:gd name="T13" fmla="*/ 164 h 183"/>
                    <a:gd name="T14" fmla="*/ 206 w 215"/>
                    <a:gd name="T15" fmla="*/ 163 h 183"/>
                    <a:gd name="T16" fmla="*/ 211 w 215"/>
                    <a:gd name="T17" fmla="*/ 160 h 183"/>
                    <a:gd name="T18" fmla="*/ 214 w 215"/>
                    <a:gd name="T19" fmla="*/ 155 h 183"/>
                    <a:gd name="T20" fmla="*/ 215 w 215"/>
                    <a:gd name="T21" fmla="*/ 149 h 183"/>
                    <a:gd name="T22" fmla="*/ 215 w 215"/>
                    <a:gd name="T23" fmla="*/ 15 h 183"/>
                    <a:gd name="T24" fmla="*/ 215 w 215"/>
                    <a:gd name="T25" fmla="*/ 15 h 183"/>
                    <a:gd name="T26" fmla="*/ 214 w 215"/>
                    <a:gd name="T27" fmla="*/ 10 h 183"/>
                    <a:gd name="T28" fmla="*/ 211 w 215"/>
                    <a:gd name="T29" fmla="*/ 4 h 183"/>
                    <a:gd name="T30" fmla="*/ 206 w 215"/>
                    <a:gd name="T31" fmla="*/ 2 h 183"/>
                    <a:gd name="T32" fmla="*/ 200 w 215"/>
                    <a:gd name="T33" fmla="*/ 0 h 183"/>
                    <a:gd name="T34" fmla="*/ 15 w 215"/>
                    <a:gd name="T35" fmla="*/ 0 h 183"/>
                    <a:gd name="T36" fmla="*/ 15 w 215"/>
                    <a:gd name="T37" fmla="*/ 0 h 183"/>
                    <a:gd name="T38" fmla="*/ 9 w 215"/>
                    <a:gd name="T39" fmla="*/ 2 h 183"/>
                    <a:gd name="T40" fmla="*/ 4 w 215"/>
                    <a:gd name="T41" fmla="*/ 4 h 183"/>
                    <a:gd name="T42" fmla="*/ 1 w 215"/>
                    <a:gd name="T43" fmla="*/ 10 h 183"/>
                    <a:gd name="T44" fmla="*/ 0 w 215"/>
                    <a:gd name="T45" fmla="*/ 15 h 183"/>
                    <a:gd name="T46" fmla="*/ 0 w 215"/>
                    <a:gd name="T47" fmla="*/ 149 h 183"/>
                    <a:gd name="T48" fmla="*/ 0 w 215"/>
                    <a:gd name="T49" fmla="*/ 149 h 183"/>
                    <a:gd name="T50" fmla="*/ 1 w 215"/>
                    <a:gd name="T51" fmla="*/ 155 h 183"/>
                    <a:gd name="T52" fmla="*/ 4 w 215"/>
                    <a:gd name="T53" fmla="*/ 160 h 183"/>
                    <a:gd name="T54" fmla="*/ 9 w 215"/>
                    <a:gd name="T55" fmla="*/ 163 h 183"/>
                    <a:gd name="T56" fmla="*/ 15 w 215"/>
                    <a:gd name="T57" fmla="*/ 164 h 183"/>
                    <a:gd name="T58" fmla="*/ 15 w 215"/>
                    <a:gd name="T59" fmla="*/ 164 h 183"/>
                    <a:gd name="T60" fmla="*/ 11 w 215"/>
                    <a:gd name="T61" fmla="*/ 10 h 183"/>
                    <a:gd name="T62" fmla="*/ 203 w 215"/>
                    <a:gd name="T63" fmla="*/ 10 h 183"/>
                    <a:gd name="T64" fmla="*/ 203 w 215"/>
                    <a:gd name="T65" fmla="*/ 149 h 183"/>
                    <a:gd name="T66" fmla="*/ 11 w 215"/>
                    <a:gd name="T67" fmla="*/ 149 h 183"/>
                    <a:gd name="T68" fmla="*/ 11 w 215"/>
                    <a:gd name="T6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83">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3" name="Freeform 227"/>
                <p:cNvSpPr>
                  <a:spLocks noEditPoints="1"/>
                </p:cNvSpPr>
                <p:nvPr/>
              </p:nvSpPr>
              <p:spPr bwMode="auto">
                <a:xfrm>
                  <a:off x="4903788" y="1625601"/>
                  <a:ext cx="215900" cy="53975"/>
                </a:xfrm>
                <a:custGeom>
                  <a:avLst/>
                  <a:gdLst>
                    <a:gd name="T0" fmla="*/ 272 w 273"/>
                    <a:gd name="T1" fmla="*/ 56 h 68"/>
                    <a:gd name="T2" fmla="*/ 272 w 273"/>
                    <a:gd name="T3" fmla="*/ 56 h 68"/>
                    <a:gd name="T4" fmla="*/ 270 w 273"/>
                    <a:gd name="T5" fmla="*/ 51 h 68"/>
                    <a:gd name="T6" fmla="*/ 266 w 273"/>
                    <a:gd name="T7" fmla="*/ 45 h 68"/>
                    <a:gd name="T8" fmla="*/ 255 w 273"/>
                    <a:gd name="T9" fmla="*/ 30 h 68"/>
                    <a:gd name="T10" fmla="*/ 233 w 273"/>
                    <a:gd name="T11" fmla="*/ 1 h 68"/>
                    <a:gd name="T12" fmla="*/ 233 w 273"/>
                    <a:gd name="T13" fmla="*/ 1 h 68"/>
                    <a:gd name="T14" fmla="*/ 232 w 273"/>
                    <a:gd name="T15" fmla="*/ 1 h 68"/>
                    <a:gd name="T16" fmla="*/ 229 w 273"/>
                    <a:gd name="T17" fmla="*/ 0 h 68"/>
                    <a:gd name="T18" fmla="*/ 44 w 273"/>
                    <a:gd name="T19" fmla="*/ 0 h 68"/>
                    <a:gd name="T20" fmla="*/ 44 w 273"/>
                    <a:gd name="T21" fmla="*/ 0 h 68"/>
                    <a:gd name="T22" fmla="*/ 41 w 273"/>
                    <a:gd name="T23" fmla="*/ 1 h 68"/>
                    <a:gd name="T24" fmla="*/ 40 w 273"/>
                    <a:gd name="T25" fmla="*/ 1 h 68"/>
                    <a:gd name="T26" fmla="*/ 40 w 273"/>
                    <a:gd name="T27" fmla="*/ 1 h 68"/>
                    <a:gd name="T28" fmla="*/ 30 w 273"/>
                    <a:gd name="T29" fmla="*/ 15 h 68"/>
                    <a:gd name="T30" fmla="*/ 18 w 273"/>
                    <a:gd name="T31" fmla="*/ 30 h 68"/>
                    <a:gd name="T32" fmla="*/ 7 w 273"/>
                    <a:gd name="T33" fmla="*/ 45 h 68"/>
                    <a:gd name="T34" fmla="*/ 3 w 273"/>
                    <a:gd name="T35" fmla="*/ 51 h 68"/>
                    <a:gd name="T36" fmla="*/ 1 w 273"/>
                    <a:gd name="T37" fmla="*/ 56 h 68"/>
                    <a:gd name="T38" fmla="*/ 1 w 273"/>
                    <a:gd name="T39" fmla="*/ 56 h 68"/>
                    <a:gd name="T40" fmla="*/ 0 w 273"/>
                    <a:gd name="T41" fmla="*/ 60 h 68"/>
                    <a:gd name="T42" fmla="*/ 1 w 273"/>
                    <a:gd name="T43" fmla="*/ 63 h 68"/>
                    <a:gd name="T44" fmla="*/ 1 w 273"/>
                    <a:gd name="T45" fmla="*/ 63 h 68"/>
                    <a:gd name="T46" fmla="*/ 4 w 273"/>
                    <a:gd name="T47" fmla="*/ 66 h 68"/>
                    <a:gd name="T48" fmla="*/ 8 w 273"/>
                    <a:gd name="T49" fmla="*/ 67 h 68"/>
                    <a:gd name="T50" fmla="*/ 19 w 273"/>
                    <a:gd name="T51" fmla="*/ 68 h 68"/>
                    <a:gd name="T52" fmla="*/ 255 w 273"/>
                    <a:gd name="T53" fmla="*/ 68 h 68"/>
                    <a:gd name="T54" fmla="*/ 255 w 273"/>
                    <a:gd name="T55" fmla="*/ 68 h 68"/>
                    <a:gd name="T56" fmla="*/ 265 w 273"/>
                    <a:gd name="T57" fmla="*/ 67 h 68"/>
                    <a:gd name="T58" fmla="*/ 269 w 273"/>
                    <a:gd name="T59" fmla="*/ 66 h 68"/>
                    <a:gd name="T60" fmla="*/ 272 w 273"/>
                    <a:gd name="T61" fmla="*/ 63 h 68"/>
                    <a:gd name="T62" fmla="*/ 272 w 273"/>
                    <a:gd name="T63" fmla="*/ 63 h 68"/>
                    <a:gd name="T64" fmla="*/ 273 w 273"/>
                    <a:gd name="T65" fmla="*/ 60 h 68"/>
                    <a:gd name="T66" fmla="*/ 272 w 273"/>
                    <a:gd name="T67" fmla="*/ 56 h 68"/>
                    <a:gd name="T68" fmla="*/ 272 w 273"/>
                    <a:gd name="T69" fmla="*/ 56 h 68"/>
                    <a:gd name="T70" fmla="*/ 265 w 273"/>
                    <a:gd name="T71" fmla="*/ 59 h 68"/>
                    <a:gd name="T72" fmla="*/ 265 w 273"/>
                    <a:gd name="T73" fmla="*/ 59 h 68"/>
                    <a:gd name="T74" fmla="*/ 263 w 273"/>
                    <a:gd name="T75" fmla="*/ 60 h 68"/>
                    <a:gd name="T76" fmla="*/ 255 w 273"/>
                    <a:gd name="T77" fmla="*/ 60 h 68"/>
                    <a:gd name="T78" fmla="*/ 19 w 273"/>
                    <a:gd name="T79" fmla="*/ 60 h 68"/>
                    <a:gd name="T80" fmla="*/ 19 w 273"/>
                    <a:gd name="T81" fmla="*/ 60 h 68"/>
                    <a:gd name="T82" fmla="*/ 11 w 273"/>
                    <a:gd name="T83" fmla="*/ 60 h 68"/>
                    <a:gd name="T84" fmla="*/ 8 w 273"/>
                    <a:gd name="T85" fmla="*/ 60 h 68"/>
                    <a:gd name="T86" fmla="*/ 8 w 273"/>
                    <a:gd name="T87" fmla="*/ 60 h 68"/>
                    <a:gd name="T88" fmla="*/ 8 w 273"/>
                    <a:gd name="T89" fmla="*/ 57 h 68"/>
                    <a:gd name="T90" fmla="*/ 8 w 273"/>
                    <a:gd name="T91" fmla="*/ 57 h 68"/>
                    <a:gd name="T92" fmla="*/ 8 w 273"/>
                    <a:gd name="T93" fmla="*/ 57 h 68"/>
                    <a:gd name="T94" fmla="*/ 8 w 273"/>
                    <a:gd name="T95" fmla="*/ 57 h 68"/>
                    <a:gd name="T96" fmla="*/ 12 w 273"/>
                    <a:gd name="T97" fmla="*/ 49 h 68"/>
                    <a:gd name="T98" fmla="*/ 22 w 273"/>
                    <a:gd name="T99" fmla="*/ 36 h 68"/>
                    <a:gd name="T100" fmla="*/ 251 w 273"/>
                    <a:gd name="T101" fmla="*/ 36 h 68"/>
                    <a:gd name="T102" fmla="*/ 251 w 273"/>
                    <a:gd name="T103" fmla="*/ 36 h 68"/>
                    <a:gd name="T104" fmla="*/ 261 w 273"/>
                    <a:gd name="T105" fmla="*/ 49 h 68"/>
                    <a:gd name="T106" fmla="*/ 265 w 273"/>
                    <a:gd name="T107" fmla="*/ 57 h 68"/>
                    <a:gd name="T108" fmla="*/ 265 w 273"/>
                    <a:gd name="T109" fmla="*/ 57 h 68"/>
                    <a:gd name="T110" fmla="*/ 265 w 273"/>
                    <a:gd name="T111" fmla="*/ 57 h 68"/>
                    <a:gd name="T112" fmla="*/ 265 w 273"/>
                    <a:gd name="T113" fmla="*/ 57 h 68"/>
                    <a:gd name="T114" fmla="*/ 265 w 273"/>
                    <a:gd name="T115" fmla="*/ 59 h 68"/>
                    <a:gd name="T116" fmla="*/ 265 w 273"/>
                    <a:gd name="T117"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 h="68">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nvGrpSpPr>
              <p:cNvPr id="20" name="组合 19"/>
              <p:cNvGrpSpPr/>
              <p:nvPr/>
            </p:nvGrpSpPr>
            <p:grpSpPr>
              <a:xfrm>
                <a:off x="3616440" y="1766118"/>
                <a:ext cx="307073" cy="282238"/>
                <a:chOff x="4470401" y="1481138"/>
                <a:chExt cx="215900" cy="198438"/>
              </a:xfrm>
              <a:solidFill>
                <a:schemeClr val="accent2"/>
              </a:solidFill>
            </p:grpSpPr>
            <p:sp>
              <p:nvSpPr>
                <p:cNvPr id="21"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2"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3"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4"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5"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6"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7"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8"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29"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0"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31"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grpSp>
        </p:grpSp>
      </p:grpSp>
      <p:grpSp>
        <p:nvGrpSpPr>
          <p:cNvPr id="42" name="组合 41"/>
          <p:cNvGrpSpPr/>
          <p:nvPr/>
        </p:nvGrpSpPr>
        <p:grpSpPr>
          <a:xfrm>
            <a:off x="5257568" y="1419622"/>
            <a:ext cx="3359597" cy="2919616"/>
            <a:chOff x="5257568" y="1134377"/>
            <a:chExt cx="3359597" cy="2919616"/>
          </a:xfrm>
        </p:grpSpPr>
        <p:cxnSp>
          <p:nvCxnSpPr>
            <p:cNvPr id="43" name="直接连接符 42"/>
            <p:cNvCxnSpPr/>
            <p:nvPr/>
          </p:nvCxnSpPr>
          <p:spPr bwMode="auto">
            <a:xfrm flipH="1">
              <a:off x="5591779" y="2567696"/>
              <a:ext cx="685487" cy="0"/>
            </a:xfrm>
            <a:prstGeom prst="line">
              <a:avLst/>
            </a:prstGeom>
            <a:noFill/>
            <a:ln w="12700" cap="flat" cmpd="sng" algn="ctr">
              <a:solidFill>
                <a:schemeClr val="bg2"/>
              </a:solidFill>
              <a:prstDash val="solid"/>
              <a:miter lim="800000"/>
            </a:ln>
            <a:effectLst/>
          </p:spPr>
        </p:cxnSp>
        <p:cxnSp>
          <p:nvCxnSpPr>
            <p:cNvPr id="44" name="直接连接符 43"/>
            <p:cNvCxnSpPr/>
            <p:nvPr/>
          </p:nvCxnSpPr>
          <p:spPr bwMode="auto">
            <a:xfrm flipH="1">
              <a:off x="5257568" y="1462668"/>
              <a:ext cx="1014009" cy="0"/>
            </a:xfrm>
            <a:prstGeom prst="line">
              <a:avLst/>
            </a:prstGeom>
            <a:noFill/>
            <a:ln w="12700" cap="flat" cmpd="sng" algn="ctr">
              <a:solidFill>
                <a:schemeClr val="tx1"/>
              </a:solidFill>
              <a:prstDash val="solid"/>
              <a:miter lim="800000"/>
            </a:ln>
            <a:effectLst/>
          </p:spPr>
        </p:cxnSp>
        <p:cxnSp>
          <p:nvCxnSpPr>
            <p:cNvPr id="45" name="直接连接符 44"/>
            <p:cNvCxnSpPr/>
            <p:nvPr/>
          </p:nvCxnSpPr>
          <p:spPr bwMode="auto">
            <a:xfrm flipH="1">
              <a:off x="5263256" y="3651391"/>
              <a:ext cx="1014009" cy="0"/>
            </a:xfrm>
            <a:prstGeom prst="line">
              <a:avLst/>
            </a:prstGeom>
            <a:noFill/>
            <a:ln w="12700" cap="flat" cmpd="sng" algn="ctr">
              <a:solidFill>
                <a:schemeClr val="tx2"/>
              </a:solidFill>
              <a:prstDash val="solid"/>
              <a:miter lim="800000"/>
            </a:ln>
            <a:effectLst/>
          </p:spPr>
        </p:cxnSp>
        <p:cxnSp>
          <p:nvCxnSpPr>
            <p:cNvPr id="46" name="直接连接符 45"/>
            <p:cNvCxnSpPr/>
            <p:nvPr/>
          </p:nvCxnSpPr>
          <p:spPr bwMode="auto">
            <a:xfrm>
              <a:off x="6277266" y="2333038"/>
              <a:ext cx="0" cy="489227"/>
            </a:xfrm>
            <a:prstGeom prst="line">
              <a:avLst/>
            </a:prstGeom>
            <a:noFill/>
            <a:ln w="76200" cap="flat" cmpd="sng" algn="ctr">
              <a:solidFill>
                <a:schemeClr val="bg2"/>
              </a:solidFill>
              <a:prstDash val="solid"/>
              <a:miter lim="800000"/>
            </a:ln>
            <a:effectLst/>
          </p:spPr>
        </p:cxnSp>
        <p:cxnSp>
          <p:nvCxnSpPr>
            <p:cNvPr id="47" name="直接连接符 46"/>
            <p:cNvCxnSpPr/>
            <p:nvPr/>
          </p:nvCxnSpPr>
          <p:spPr bwMode="auto">
            <a:xfrm>
              <a:off x="6277265" y="1228009"/>
              <a:ext cx="0" cy="489227"/>
            </a:xfrm>
            <a:prstGeom prst="line">
              <a:avLst/>
            </a:prstGeom>
            <a:noFill/>
            <a:ln w="76200" cap="flat" cmpd="sng" algn="ctr">
              <a:solidFill>
                <a:schemeClr val="tx1"/>
              </a:solidFill>
              <a:prstDash val="solid"/>
              <a:miter lim="800000"/>
            </a:ln>
            <a:effectLst/>
          </p:spPr>
        </p:cxnSp>
        <p:cxnSp>
          <p:nvCxnSpPr>
            <p:cNvPr id="48" name="直接连接符 47"/>
            <p:cNvCxnSpPr/>
            <p:nvPr/>
          </p:nvCxnSpPr>
          <p:spPr bwMode="auto">
            <a:xfrm>
              <a:off x="6277265" y="3416734"/>
              <a:ext cx="0" cy="489227"/>
            </a:xfrm>
            <a:prstGeom prst="line">
              <a:avLst/>
            </a:prstGeom>
            <a:noFill/>
            <a:ln w="76200" cap="flat" cmpd="sng" algn="ctr">
              <a:solidFill>
                <a:schemeClr val="tx2"/>
              </a:solidFill>
              <a:prstDash val="solid"/>
              <a:miter lim="800000"/>
            </a:ln>
            <a:effectLst/>
          </p:spPr>
        </p:cxnSp>
        <p:sp>
          <p:nvSpPr>
            <p:cNvPr id="49" name="文本框 49"/>
            <p:cNvSpPr txBox="1"/>
            <p:nvPr/>
          </p:nvSpPr>
          <p:spPr>
            <a:xfrm>
              <a:off x="6402162" y="1134377"/>
              <a:ext cx="2215003" cy="687368"/>
            </a:xfrm>
            <a:prstGeom prst="rect">
              <a:avLst/>
            </a:prstGeom>
            <a:noFill/>
          </p:spPr>
          <p:txBody>
            <a:bodyPr wrap="square" lIns="68580" tIns="34290" rIns="68580" bIns="34290" rtlCol="0">
              <a:spAutoFit/>
            </a:bodyPr>
            <a:lstStyle/>
            <a:p>
              <a:pP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50" name="文本框 50"/>
            <p:cNvSpPr txBox="1"/>
            <p:nvPr/>
          </p:nvSpPr>
          <p:spPr>
            <a:xfrm>
              <a:off x="6402162" y="2247209"/>
              <a:ext cx="2215003" cy="687368"/>
            </a:xfrm>
            <a:prstGeom prst="rect">
              <a:avLst/>
            </a:prstGeom>
            <a:noFill/>
          </p:spPr>
          <p:txBody>
            <a:bodyPr wrap="square" lIns="68580" tIns="34290" rIns="68580" bIns="34290" rtlCol="0">
              <a:spAutoFit/>
            </a:bodyPr>
            <a:lstStyle/>
            <a:p>
              <a:pPr>
                <a:spcBef>
                  <a:spcPts val="4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endParaRPr lang="en-US" altLang="zh-CN" sz="16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51" name="文本框 51"/>
            <p:cNvSpPr txBox="1"/>
            <p:nvPr/>
          </p:nvSpPr>
          <p:spPr>
            <a:xfrm>
              <a:off x="6402162" y="3366625"/>
              <a:ext cx="2215003" cy="687368"/>
            </a:xfrm>
            <a:prstGeom prst="rect">
              <a:avLst/>
            </a:prstGeom>
            <a:noFill/>
          </p:spPr>
          <p:txBody>
            <a:bodyPr wrap="square" lIns="68580" tIns="34290" rIns="68580" bIns="34290" rtlCol="0">
              <a:spAutoFit/>
            </a:bodyPr>
            <a:lstStyle/>
            <a:p>
              <a:pPr>
                <a:spcBef>
                  <a:spcPts val="4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altLang="zh-CN" sz="16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52" name="组合 51"/>
          <p:cNvGrpSpPr/>
          <p:nvPr/>
        </p:nvGrpSpPr>
        <p:grpSpPr>
          <a:xfrm>
            <a:off x="628805" y="1419622"/>
            <a:ext cx="3308987" cy="2880320"/>
            <a:chOff x="628805" y="1134377"/>
            <a:chExt cx="3308987" cy="2880320"/>
          </a:xfrm>
        </p:grpSpPr>
        <p:cxnSp>
          <p:nvCxnSpPr>
            <p:cNvPr id="53" name="直接连接符 52"/>
            <p:cNvCxnSpPr/>
            <p:nvPr/>
          </p:nvCxnSpPr>
          <p:spPr bwMode="auto">
            <a:xfrm>
              <a:off x="2925205" y="3651391"/>
              <a:ext cx="1012587" cy="0"/>
            </a:xfrm>
            <a:prstGeom prst="line">
              <a:avLst/>
            </a:prstGeom>
            <a:noFill/>
            <a:ln w="12700" cap="flat" cmpd="sng" algn="ctr">
              <a:solidFill>
                <a:schemeClr val="bg1"/>
              </a:solidFill>
              <a:prstDash val="solid"/>
              <a:miter lim="800000"/>
            </a:ln>
            <a:effectLst/>
          </p:spPr>
        </p:cxnSp>
        <p:cxnSp>
          <p:nvCxnSpPr>
            <p:cNvPr id="54" name="直接连接符 53"/>
            <p:cNvCxnSpPr/>
            <p:nvPr/>
          </p:nvCxnSpPr>
          <p:spPr bwMode="auto">
            <a:xfrm>
              <a:off x="2925206" y="2567696"/>
              <a:ext cx="685487" cy="0"/>
            </a:xfrm>
            <a:prstGeom prst="line">
              <a:avLst/>
            </a:prstGeom>
            <a:noFill/>
            <a:ln w="12700" cap="flat" cmpd="sng" algn="ctr">
              <a:solidFill>
                <a:schemeClr val="tx1"/>
              </a:solidFill>
              <a:prstDash val="solid"/>
              <a:miter lim="800000"/>
            </a:ln>
            <a:effectLst/>
          </p:spPr>
        </p:cxnSp>
        <p:cxnSp>
          <p:nvCxnSpPr>
            <p:cNvPr id="55" name="直接连接符 54"/>
            <p:cNvCxnSpPr/>
            <p:nvPr/>
          </p:nvCxnSpPr>
          <p:spPr bwMode="auto">
            <a:xfrm>
              <a:off x="2925205" y="1462668"/>
              <a:ext cx="1012587" cy="0"/>
            </a:xfrm>
            <a:prstGeom prst="line">
              <a:avLst/>
            </a:prstGeom>
            <a:noFill/>
            <a:ln w="12700" cap="flat" cmpd="sng" algn="ctr">
              <a:solidFill>
                <a:schemeClr val="bg1"/>
              </a:solidFill>
              <a:prstDash val="solid"/>
              <a:miter lim="800000"/>
            </a:ln>
            <a:effectLst/>
          </p:spPr>
        </p:cxnSp>
        <p:cxnSp>
          <p:nvCxnSpPr>
            <p:cNvPr id="56" name="直接连接符 55"/>
            <p:cNvCxnSpPr/>
            <p:nvPr/>
          </p:nvCxnSpPr>
          <p:spPr bwMode="auto">
            <a:xfrm flipH="1">
              <a:off x="2925205" y="3416734"/>
              <a:ext cx="0" cy="489227"/>
            </a:xfrm>
            <a:prstGeom prst="line">
              <a:avLst/>
            </a:prstGeom>
            <a:noFill/>
            <a:ln w="76200" cap="flat" cmpd="sng" algn="ctr">
              <a:solidFill>
                <a:schemeClr val="bg1"/>
              </a:solidFill>
              <a:prstDash val="solid"/>
              <a:miter lim="800000"/>
            </a:ln>
            <a:effectLst/>
          </p:spPr>
        </p:cxnSp>
        <p:cxnSp>
          <p:nvCxnSpPr>
            <p:cNvPr id="57" name="直接连接符 56"/>
            <p:cNvCxnSpPr/>
            <p:nvPr/>
          </p:nvCxnSpPr>
          <p:spPr bwMode="auto">
            <a:xfrm flipH="1">
              <a:off x="2925206" y="2333038"/>
              <a:ext cx="0" cy="489227"/>
            </a:xfrm>
            <a:prstGeom prst="line">
              <a:avLst/>
            </a:prstGeom>
            <a:noFill/>
            <a:ln w="76200" cap="flat" cmpd="sng" algn="ctr">
              <a:solidFill>
                <a:schemeClr val="tx1"/>
              </a:solidFill>
              <a:prstDash val="solid"/>
              <a:miter lim="800000"/>
            </a:ln>
            <a:effectLst/>
          </p:spPr>
        </p:cxnSp>
        <p:cxnSp>
          <p:nvCxnSpPr>
            <p:cNvPr id="58" name="直接连接符 57"/>
            <p:cNvCxnSpPr/>
            <p:nvPr/>
          </p:nvCxnSpPr>
          <p:spPr bwMode="auto">
            <a:xfrm flipH="1">
              <a:off x="2925205" y="1228009"/>
              <a:ext cx="0" cy="489227"/>
            </a:xfrm>
            <a:prstGeom prst="line">
              <a:avLst/>
            </a:prstGeom>
            <a:noFill/>
            <a:ln w="76200" cap="flat" cmpd="sng" algn="ctr">
              <a:solidFill>
                <a:schemeClr val="bg1"/>
              </a:solidFill>
              <a:prstDash val="solid"/>
              <a:miter lim="800000"/>
            </a:ln>
            <a:effectLst/>
          </p:spPr>
        </p:cxnSp>
        <p:sp>
          <p:nvSpPr>
            <p:cNvPr id="59" name="文本框 52"/>
            <p:cNvSpPr txBox="1"/>
            <p:nvPr/>
          </p:nvSpPr>
          <p:spPr>
            <a:xfrm>
              <a:off x="641134" y="1134377"/>
              <a:ext cx="2215003" cy="687368"/>
            </a:xfrm>
            <a:prstGeom prst="rect">
              <a:avLst/>
            </a:prstGeom>
            <a:noFill/>
          </p:spPr>
          <p:txBody>
            <a:bodyPr wrap="square" lIns="68580" tIns="34290" rIns="68580" bIns="34290" rtlCol="0">
              <a:spAutoFit/>
            </a:bodyPr>
            <a:lstStyle/>
            <a:p>
              <a:pPr algn="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60" name="文本框 53"/>
            <p:cNvSpPr txBox="1"/>
            <p:nvPr/>
          </p:nvSpPr>
          <p:spPr>
            <a:xfrm>
              <a:off x="641134" y="2214497"/>
              <a:ext cx="2215003" cy="687368"/>
            </a:xfrm>
            <a:prstGeom prst="rect">
              <a:avLst/>
            </a:prstGeom>
            <a:noFill/>
          </p:spPr>
          <p:txBody>
            <a:bodyPr wrap="square" lIns="68580" tIns="34290" rIns="68580" bIns="34290" rtlCol="0">
              <a:spAutoFit/>
            </a:bodyPr>
            <a:lstStyle/>
            <a:p>
              <a:pPr algn="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61" name="文本框 54"/>
            <p:cNvSpPr txBox="1"/>
            <p:nvPr/>
          </p:nvSpPr>
          <p:spPr>
            <a:xfrm>
              <a:off x="628805" y="3327329"/>
              <a:ext cx="2215003" cy="687368"/>
            </a:xfrm>
            <a:prstGeom prst="rect">
              <a:avLst/>
            </a:prstGeom>
            <a:noFill/>
          </p:spPr>
          <p:txBody>
            <a:bodyPr wrap="square" lIns="68580" tIns="34290" rIns="68580" bIns="34290" rtlCol="0">
              <a:spAutoFit/>
            </a:bodyPr>
            <a:lstStyle/>
            <a:p>
              <a:pPr algn="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lgn="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0-#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1+#ppt_w/2"/>
                                          </p:val>
                                        </p:tav>
                                        <p:tav tm="100000">
                                          <p:val>
                                            <p:strVal val="#ppt_x"/>
                                          </p:val>
                                        </p:tav>
                                      </p:tavLst>
                                    </p:anim>
                                    <p:anim calcmode="lin" valueType="num">
                                      <p:cBhvr additive="base">
                                        <p:cTn id="1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9632" y="2083519"/>
            <a:ext cx="1486856" cy="1620838"/>
            <a:chOff x="1259632" y="2319064"/>
            <a:chExt cx="1619250" cy="1620838"/>
          </a:xfrm>
        </p:grpSpPr>
        <p:grpSp>
          <p:nvGrpSpPr>
            <p:cNvPr id="3" name="组合 35"/>
            <p:cNvGrpSpPr/>
            <p:nvPr/>
          </p:nvGrpSpPr>
          <p:grpSpPr bwMode="auto">
            <a:xfrm>
              <a:off x="1259632" y="2319064"/>
              <a:ext cx="1619250" cy="1620838"/>
              <a:chOff x="0" y="0"/>
              <a:chExt cx="2641800" cy="2641800"/>
            </a:xfrm>
            <a:solidFill>
              <a:schemeClr val="tx1"/>
            </a:solidFill>
          </p:grpSpPr>
          <p:grpSp>
            <p:nvGrpSpPr>
              <p:cNvPr id="5" name="组合 31"/>
              <p:cNvGrpSpPr/>
              <p:nvPr/>
            </p:nvGrpSpPr>
            <p:grpSpPr bwMode="auto">
              <a:xfrm>
                <a:off x="0" y="0"/>
                <a:ext cx="2641800" cy="2641800"/>
                <a:chOff x="0" y="0"/>
                <a:chExt cx="2641800" cy="2641800"/>
              </a:xfrm>
              <a:grpFill/>
            </p:grpSpPr>
            <p:sp>
              <p:nvSpPr>
                <p:cNvPr id="7" name="梯形 2"/>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8" name="梯形 43"/>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9" name="梯形 44"/>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0" name="梯形 47"/>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1" name="梯形 48"/>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2" name="梯形 49"/>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3" name="梯形 50"/>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4" name="梯形 51"/>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5" name="梯形 52"/>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6" name="梯形 53"/>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7" name="梯形 54"/>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18" name="梯形 55"/>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grpSp>
          <p:sp>
            <p:nvSpPr>
              <p:cNvPr id="6" name="同心圆 2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grpSp>
        <p:sp>
          <p:nvSpPr>
            <p:cNvPr id="4" name="TextBox 12"/>
            <p:cNvSpPr txBox="1">
              <a:spLocks noChangeArrowheads="1"/>
            </p:cNvSpPr>
            <p:nvPr/>
          </p:nvSpPr>
          <p:spPr bwMode="auto">
            <a:xfrm flipH="1">
              <a:off x="1691680" y="2978077"/>
              <a:ext cx="96366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dirty="0">
                  <a:latin typeface="微软雅黑" panose="020B0503020204020204" pitchFamily="34" charset="-122"/>
                  <a:ea typeface="微软雅黑" panose="020B0503020204020204" pitchFamily="34" charset="-122"/>
                </a:rPr>
                <a:t>标题</a:t>
              </a:r>
            </a:p>
          </p:txBody>
        </p:sp>
      </p:grpSp>
      <p:grpSp>
        <p:nvGrpSpPr>
          <p:cNvPr id="19" name="组合 18"/>
          <p:cNvGrpSpPr/>
          <p:nvPr/>
        </p:nvGrpSpPr>
        <p:grpSpPr>
          <a:xfrm>
            <a:off x="2616944" y="1059582"/>
            <a:ext cx="2026205" cy="2027237"/>
            <a:chOff x="2616944" y="1295127"/>
            <a:chExt cx="2206625" cy="2027237"/>
          </a:xfrm>
        </p:grpSpPr>
        <p:grpSp>
          <p:nvGrpSpPr>
            <p:cNvPr id="20" name="组合 102"/>
            <p:cNvGrpSpPr/>
            <p:nvPr/>
          </p:nvGrpSpPr>
          <p:grpSpPr bwMode="auto">
            <a:xfrm>
              <a:off x="2616944" y="1295127"/>
              <a:ext cx="2206625" cy="2027237"/>
              <a:chOff x="0" y="0"/>
              <a:chExt cx="2641800" cy="2641800"/>
            </a:xfrm>
            <a:solidFill>
              <a:schemeClr val="tx2"/>
            </a:solidFill>
          </p:grpSpPr>
          <p:grpSp>
            <p:nvGrpSpPr>
              <p:cNvPr id="22" name="组合 103"/>
              <p:cNvGrpSpPr/>
              <p:nvPr/>
            </p:nvGrpSpPr>
            <p:grpSpPr bwMode="auto">
              <a:xfrm>
                <a:off x="0" y="0"/>
                <a:ext cx="2641800" cy="2641800"/>
                <a:chOff x="0" y="0"/>
                <a:chExt cx="2641800" cy="2641800"/>
              </a:xfrm>
              <a:grpFill/>
            </p:grpSpPr>
            <p:sp>
              <p:nvSpPr>
                <p:cNvPr id="24" name="梯形 105"/>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25" name="梯形 106"/>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26" name="梯形 107"/>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27" name="梯形 108"/>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28" name="梯形 109"/>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29" name="梯形 110"/>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0" name="梯形 111"/>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1" name="梯形 112"/>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2" name="梯形 113"/>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3" name="梯形 114"/>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4" name="梯形 115"/>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sp>
              <p:nvSpPr>
                <p:cNvPr id="35" name="梯形 116"/>
                <p:cNvSpPr/>
                <p:nvPr/>
              </p:nvSpPr>
              <p:spPr bwMode="auto">
                <a:xfrm rot="19800000">
                  <a:off x="534451" y="148030"/>
                  <a:ext cx="468000" cy="431999"/>
                </a:xfrm>
                <a:custGeom>
                  <a:avLst/>
                  <a:gdLst>
                    <a:gd name="T0" fmla="*/ 0 w 468000"/>
                    <a:gd name="T1" fmla="*/ 431999 h 431999"/>
                    <a:gd name="T2" fmla="*/ 108000 w 468000"/>
                    <a:gd name="T3" fmla="*/ 0 h 431999"/>
                    <a:gd name="T4" fmla="*/ 360000 w 468000"/>
                    <a:gd name="T5" fmla="*/ 0 h 431999"/>
                    <a:gd name="T6" fmla="*/ 468000 w 468000"/>
                    <a:gd name="T7" fmla="*/ 431999 h 431999"/>
                    <a:gd name="T8" fmla="*/ 72000 w 468000"/>
                    <a:gd name="T9" fmla="*/ 66461 h 431999"/>
                    <a:gd name="T10" fmla="*/ 396000 w 468000"/>
                    <a:gd name="T11" fmla="*/ 431999 h 431999"/>
                  </a:gdLst>
                  <a:ahLst/>
                  <a:cxnLst>
                    <a:cxn ang="0">
                      <a:pos x="T0" y="T1"/>
                    </a:cxn>
                    <a:cxn ang="0">
                      <a:pos x="T2" y="T3"/>
                    </a:cxn>
                    <a:cxn ang="0">
                      <a:pos x="T4" y="T5"/>
                    </a:cxn>
                    <a:cxn ang="0">
                      <a:pos x="T6" y="T7"/>
                    </a:cxn>
                  </a:cxnLst>
                  <a:rect l="T8" t="T9" r="T10" b="T11"/>
                  <a:pathLst>
                    <a:path w="468000" h="431999">
                      <a:moveTo>
                        <a:pt x="0" y="431999"/>
                      </a:moveTo>
                      <a:lnTo>
                        <a:pt x="108000" y="0"/>
                      </a:lnTo>
                      <a:lnTo>
                        <a:pt x="360000" y="0"/>
                      </a:lnTo>
                      <a:lnTo>
                        <a:pt x="468000" y="4319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grpSp>
          <p:sp>
            <p:nvSpPr>
              <p:cNvPr id="23" name="同心圆 104"/>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pPr>
                <a:endParaRPr lang="zh-CN" altLang="en-US" sz="2200">
                  <a:solidFill>
                    <a:srgbClr val="080808"/>
                  </a:solidFill>
                  <a:latin typeface="微软雅黑" panose="020B0503020204020204" pitchFamily="34" charset="-122"/>
                  <a:ea typeface="微软雅黑" panose="020B0503020204020204" pitchFamily="34" charset="-122"/>
                </a:endParaRPr>
              </a:p>
            </p:txBody>
          </p:sp>
        </p:grpSp>
        <p:sp>
          <p:nvSpPr>
            <p:cNvPr id="21" name="TextBox 12"/>
            <p:cNvSpPr txBox="1">
              <a:spLocks noChangeArrowheads="1"/>
            </p:cNvSpPr>
            <p:nvPr/>
          </p:nvSpPr>
          <p:spPr bwMode="auto">
            <a:xfrm flipH="1">
              <a:off x="3347864" y="2156087"/>
              <a:ext cx="96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000" dirty="0">
                  <a:solidFill>
                    <a:schemeClr val="tx2"/>
                  </a:solidFill>
                  <a:latin typeface="微软雅黑" panose="020B0503020204020204" pitchFamily="34" charset="-122"/>
                  <a:ea typeface="微软雅黑" panose="020B0503020204020204" pitchFamily="34" charset="-122"/>
                </a:rPr>
                <a:t>标题</a:t>
              </a:r>
            </a:p>
          </p:txBody>
        </p:sp>
      </p:grpSp>
      <p:grpSp>
        <p:nvGrpSpPr>
          <p:cNvPr id="36" name="组合 35"/>
          <p:cNvGrpSpPr/>
          <p:nvPr/>
        </p:nvGrpSpPr>
        <p:grpSpPr>
          <a:xfrm>
            <a:off x="4607669" y="2277194"/>
            <a:ext cx="1241962" cy="1257300"/>
            <a:chOff x="4607669" y="2512739"/>
            <a:chExt cx="1352550" cy="1257300"/>
          </a:xfrm>
          <a:solidFill>
            <a:schemeClr val="bg1"/>
          </a:solidFill>
        </p:grpSpPr>
        <p:grpSp>
          <p:nvGrpSpPr>
            <p:cNvPr id="37" name="组合 87"/>
            <p:cNvGrpSpPr/>
            <p:nvPr/>
          </p:nvGrpSpPr>
          <p:grpSpPr bwMode="auto">
            <a:xfrm>
              <a:off x="4607669" y="2512739"/>
              <a:ext cx="1352550" cy="1257300"/>
              <a:chOff x="0" y="0"/>
              <a:chExt cx="2641800" cy="2641800"/>
            </a:xfrm>
            <a:grpFill/>
          </p:grpSpPr>
          <p:grpSp>
            <p:nvGrpSpPr>
              <p:cNvPr id="39" name="组合 88"/>
              <p:cNvGrpSpPr/>
              <p:nvPr/>
            </p:nvGrpSpPr>
            <p:grpSpPr bwMode="auto">
              <a:xfrm>
                <a:off x="0" y="0"/>
                <a:ext cx="2641800" cy="2641800"/>
                <a:chOff x="0" y="0"/>
                <a:chExt cx="2641800" cy="2641800"/>
              </a:xfrm>
              <a:grpFill/>
            </p:grpSpPr>
            <p:sp>
              <p:nvSpPr>
                <p:cNvPr id="41" name="梯形 90"/>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2" name="梯形 91"/>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3" name="梯形 92"/>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4" name="梯形 93"/>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5" name="梯形 94"/>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6" name="梯形 95"/>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7" name="梯形 96"/>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8" name="梯形 97"/>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49" name="梯形 98"/>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50" name="梯形 99"/>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51" name="梯形 100"/>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52" name="梯形 101"/>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grpSp>
          <p:sp>
            <p:nvSpPr>
              <p:cNvPr id="40" name="同心圆 8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grpSp>
        <p:sp>
          <p:nvSpPr>
            <p:cNvPr id="38" name="TextBox 12"/>
            <p:cNvSpPr txBox="1">
              <a:spLocks noChangeArrowheads="1"/>
            </p:cNvSpPr>
            <p:nvPr/>
          </p:nvSpPr>
          <p:spPr bwMode="auto">
            <a:xfrm flipH="1">
              <a:off x="4938298" y="3003798"/>
              <a:ext cx="963663" cy="313932"/>
            </a:xfrm>
            <a:prstGeom prst="rect">
              <a:avLst/>
            </a:prstGeom>
            <a:noFill/>
            <a:ln w="9525">
              <a:noFill/>
              <a:miter lim="800000"/>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dirty="0">
                  <a:solidFill>
                    <a:schemeClr val="bg1"/>
                  </a:solidFill>
                  <a:latin typeface="微软雅黑" panose="020B0503020204020204" pitchFamily="34" charset="-122"/>
                  <a:ea typeface="微软雅黑" panose="020B0503020204020204" pitchFamily="34" charset="-122"/>
                </a:rPr>
                <a:t>标题</a:t>
              </a:r>
            </a:p>
          </p:txBody>
        </p:sp>
      </p:grpSp>
      <p:grpSp>
        <p:nvGrpSpPr>
          <p:cNvPr id="53" name="组合 52"/>
          <p:cNvGrpSpPr/>
          <p:nvPr/>
        </p:nvGrpSpPr>
        <p:grpSpPr>
          <a:xfrm>
            <a:off x="5831632" y="1294532"/>
            <a:ext cx="2104921" cy="2068512"/>
            <a:chOff x="5831632" y="1530077"/>
            <a:chExt cx="2292350" cy="2068512"/>
          </a:xfrm>
        </p:grpSpPr>
        <p:grpSp>
          <p:nvGrpSpPr>
            <p:cNvPr id="54" name="组合 57"/>
            <p:cNvGrpSpPr/>
            <p:nvPr/>
          </p:nvGrpSpPr>
          <p:grpSpPr bwMode="auto">
            <a:xfrm>
              <a:off x="5831632" y="1530077"/>
              <a:ext cx="2292350" cy="2068512"/>
              <a:chOff x="0" y="0"/>
              <a:chExt cx="2641800" cy="2641800"/>
            </a:xfrm>
            <a:solidFill>
              <a:schemeClr val="bg2"/>
            </a:solidFill>
          </p:grpSpPr>
          <p:grpSp>
            <p:nvGrpSpPr>
              <p:cNvPr id="56" name="组合 58"/>
              <p:cNvGrpSpPr/>
              <p:nvPr/>
            </p:nvGrpSpPr>
            <p:grpSpPr bwMode="auto">
              <a:xfrm>
                <a:off x="0" y="0"/>
                <a:ext cx="2641800" cy="2641800"/>
                <a:chOff x="0" y="0"/>
                <a:chExt cx="2641800" cy="2641800"/>
              </a:xfrm>
              <a:grpFill/>
            </p:grpSpPr>
            <p:sp>
              <p:nvSpPr>
                <p:cNvPr id="58" name="梯形 60"/>
                <p:cNvSpPr/>
                <p:nvPr/>
              </p:nvSpPr>
              <p:spPr bwMode="auto">
                <a:xfrm>
                  <a:off x="1086900" y="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59" name="梯形 61"/>
                <p:cNvSpPr/>
                <p:nvPr/>
              </p:nvSpPr>
              <p:spPr bwMode="auto">
                <a:xfrm rot="1800000">
                  <a:off x="16393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0" name="梯形 62"/>
                <p:cNvSpPr/>
                <p:nvPr/>
              </p:nvSpPr>
              <p:spPr bwMode="auto">
                <a:xfrm rot="3600000">
                  <a:off x="2043771"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1" name="梯形 63"/>
                <p:cNvSpPr/>
                <p:nvPr/>
              </p:nvSpPr>
              <p:spPr bwMode="auto">
                <a:xfrm rot="5400000">
                  <a:off x="21918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2" name="梯形 64"/>
                <p:cNvSpPr/>
                <p:nvPr/>
              </p:nvSpPr>
              <p:spPr bwMode="auto">
                <a:xfrm rot="7200000">
                  <a:off x="2043771"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3" name="梯形 65"/>
                <p:cNvSpPr/>
                <p:nvPr/>
              </p:nvSpPr>
              <p:spPr bwMode="auto">
                <a:xfrm rot="9000000">
                  <a:off x="16393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4" name="梯形 66"/>
                <p:cNvSpPr/>
                <p:nvPr/>
              </p:nvSpPr>
              <p:spPr bwMode="auto">
                <a:xfrm rot="10800000">
                  <a:off x="1086900" y="22098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5" name="梯形 67"/>
                <p:cNvSpPr/>
                <p:nvPr/>
              </p:nvSpPr>
              <p:spPr bwMode="auto">
                <a:xfrm rot="12600000">
                  <a:off x="534450" y="2061771"/>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6" name="梯形 68"/>
                <p:cNvSpPr/>
                <p:nvPr/>
              </p:nvSpPr>
              <p:spPr bwMode="auto">
                <a:xfrm rot="14400000">
                  <a:off x="130029" y="16573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7" name="梯形 69"/>
                <p:cNvSpPr/>
                <p:nvPr/>
              </p:nvSpPr>
              <p:spPr bwMode="auto">
                <a:xfrm rot="16200000">
                  <a:off x="-18000" y="110490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8" name="梯形 70"/>
                <p:cNvSpPr/>
                <p:nvPr/>
              </p:nvSpPr>
              <p:spPr bwMode="auto">
                <a:xfrm rot="18000000">
                  <a:off x="130029" y="552450"/>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sp>
              <p:nvSpPr>
                <p:cNvPr id="69" name="梯形 71"/>
                <p:cNvSpPr/>
                <p:nvPr/>
              </p:nvSpPr>
              <p:spPr bwMode="auto">
                <a:xfrm rot="19800000">
                  <a:off x="534450" y="148029"/>
                  <a:ext cx="468000" cy="432000"/>
                </a:xfrm>
                <a:custGeom>
                  <a:avLst/>
                  <a:gdLst>
                    <a:gd name="T0" fmla="*/ 0 w 468000"/>
                    <a:gd name="T1" fmla="*/ 432000 h 432000"/>
                    <a:gd name="T2" fmla="*/ 108000 w 468000"/>
                    <a:gd name="T3" fmla="*/ 0 h 432000"/>
                    <a:gd name="T4" fmla="*/ 360000 w 468000"/>
                    <a:gd name="T5" fmla="*/ 0 h 432000"/>
                    <a:gd name="T6" fmla="*/ 468000 w 468000"/>
                    <a:gd name="T7" fmla="*/ 432000 h 432000"/>
                    <a:gd name="T8" fmla="*/ 72000 w 468000"/>
                    <a:gd name="T9" fmla="*/ 66462 h 432000"/>
                    <a:gd name="T10" fmla="*/ 396000 w 468000"/>
                    <a:gd name="T11" fmla="*/ 432000 h 432000"/>
                  </a:gdLst>
                  <a:ahLst/>
                  <a:cxnLst>
                    <a:cxn ang="0">
                      <a:pos x="T0" y="T1"/>
                    </a:cxn>
                    <a:cxn ang="0">
                      <a:pos x="T2" y="T3"/>
                    </a:cxn>
                    <a:cxn ang="0">
                      <a:pos x="T4" y="T5"/>
                    </a:cxn>
                    <a:cxn ang="0">
                      <a:pos x="T6" y="T7"/>
                    </a:cxn>
                  </a:cxnLst>
                  <a:rect l="T8" t="T9" r="T10" b="T11"/>
                  <a:pathLst>
                    <a:path w="468000" h="432000">
                      <a:moveTo>
                        <a:pt x="0" y="432000"/>
                      </a:moveTo>
                      <a:lnTo>
                        <a:pt x="108000" y="0"/>
                      </a:lnTo>
                      <a:lnTo>
                        <a:pt x="360000" y="0"/>
                      </a:lnTo>
                      <a:lnTo>
                        <a:pt x="468000" y="4320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grpSp>
          <p:sp>
            <p:nvSpPr>
              <p:cNvPr id="57" name="同心圆 59"/>
              <p:cNvSpPr/>
              <p:nvPr/>
            </p:nvSpPr>
            <p:spPr bwMode="auto">
              <a:xfrm>
                <a:off x="398899" y="401564"/>
                <a:ext cx="1872000" cy="1872000"/>
              </a:xfrm>
              <a:custGeom>
                <a:avLst/>
                <a:gdLst>
                  <a:gd name="T0" fmla="*/ 0 w 1872000"/>
                  <a:gd name="T1" fmla="*/ 936000 h 1872000"/>
                  <a:gd name="T2" fmla="*/ 0 w 1872000"/>
                  <a:gd name="T3" fmla="*/ 936000 h 1872000"/>
                  <a:gd name="T4" fmla="*/ 936000 w 1872000"/>
                  <a:gd name="T5" fmla="*/ 1 h 1872000"/>
                  <a:gd name="T6" fmla="*/ 936001 w 1872000"/>
                  <a:gd name="T7" fmla="*/ 1 h 1872000"/>
                  <a:gd name="T8" fmla="*/ 936001 w 1872000"/>
                  <a:gd name="T9" fmla="*/ 1 h 1872000"/>
                  <a:gd name="T10" fmla="*/ 1872001 w 1872000"/>
                  <a:gd name="T11" fmla="*/ 936001 h 1872000"/>
                  <a:gd name="T12" fmla="*/ 1872000 w 1872000"/>
                  <a:gd name="T13" fmla="*/ 936002 h 1872000"/>
                  <a:gd name="T14" fmla="*/ 1872001 w 1872000"/>
                  <a:gd name="T15" fmla="*/ 936003 h 1872000"/>
                  <a:gd name="T16" fmla="*/ 936001 w 1872000"/>
                  <a:gd name="T17" fmla="*/ 1872003 h 1872000"/>
                  <a:gd name="T18" fmla="*/ 936000 w 1872000"/>
                  <a:gd name="T19" fmla="*/ 1872002 h 1872000"/>
                  <a:gd name="T20" fmla="*/ 936000 w 1872000"/>
                  <a:gd name="T21" fmla="*/ 1872002 h 1872000"/>
                  <a:gd name="T22" fmla="*/ 1 w 1872000"/>
                  <a:gd name="T23" fmla="*/ 936003 h 1872000"/>
                  <a:gd name="T24" fmla="*/ 1 w 1872000"/>
                  <a:gd name="T25" fmla="*/ 936002 h 1872000"/>
                  <a:gd name="T26" fmla="*/ 102904 w 1872000"/>
                  <a:gd name="T27" fmla="*/ 936000 h 1872000"/>
                  <a:gd name="T28" fmla="*/ 102904 w 1872000"/>
                  <a:gd name="T29" fmla="*/ 936000 h 1872000"/>
                  <a:gd name="T30" fmla="*/ 102904 w 1872000"/>
                  <a:gd name="T31" fmla="*/ 936000 h 1872000"/>
                  <a:gd name="T32" fmla="*/ 935999 w 1872000"/>
                  <a:gd name="T33" fmla="*/ 1769096 h 1872000"/>
                  <a:gd name="T34" fmla="*/ 935999 w 1872000"/>
                  <a:gd name="T35" fmla="*/ 1769097 h 1872000"/>
                  <a:gd name="T36" fmla="*/ 1769095 w 1872000"/>
                  <a:gd name="T37" fmla="*/ 936001 h 1872000"/>
                  <a:gd name="T38" fmla="*/ 1769095 w 1872000"/>
                  <a:gd name="T39" fmla="*/ 936001 h 1872000"/>
                  <a:gd name="T40" fmla="*/ 935999 w 1872000"/>
                  <a:gd name="T41" fmla="*/ 102905 h 1872000"/>
                  <a:gd name="T42" fmla="*/ 935998 w 1872000"/>
                  <a:gd name="T43" fmla="*/ 102905 h 1872000"/>
                  <a:gd name="T44" fmla="*/ 935998 w 1872000"/>
                  <a:gd name="T45" fmla="*/ 102905 h 1872000"/>
                  <a:gd name="T46" fmla="*/ 102902 w 1872000"/>
                  <a:gd name="T47" fmla="*/ 936000 h 1872000"/>
                  <a:gd name="T48" fmla="*/ 274148 w 1872000"/>
                  <a:gd name="T49" fmla="*/ 274148 h 1872000"/>
                  <a:gd name="T50" fmla="*/ 1597852 w 1872000"/>
                  <a:gd name="T51" fmla="*/ 1597852 h 187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1872000" h="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fontAlgn="base">
                  <a:spcBef>
                    <a:spcPct val="0"/>
                  </a:spcBef>
                  <a:spcAft>
                    <a:spcPct val="0"/>
                  </a:spcAft>
                  <a:buFont typeface="Arial" panose="020B0604020202020204" pitchFamily="34" charset="0"/>
                  <a:buNone/>
                  <a:defRPr/>
                </a:pPr>
                <a:endParaRPr lang="zh-CN" altLang="en-US" sz="2200" kern="0">
                  <a:solidFill>
                    <a:srgbClr val="080808"/>
                  </a:solidFill>
                  <a:latin typeface="微软雅黑" panose="020B0503020204020204" pitchFamily="34" charset="-122"/>
                  <a:ea typeface="微软雅黑" panose="020B0503020204020204" pitchFamily="34" charset="-122"/>
                </a:endParaRPr>
              </a:p>
            </p:txBody>
          </p:sp>
        </p:grpSp>
        <p:sp>
          <p:nvSpPr>
            <p:cNvPr id="55" name="TextBox 12"/>
            <p:cNvSpPr txBox="1">
              <a:spLocks noChangeArrowheads="1"/>
            </p:cNvSpPr>
            <p:nvPr/>
          </p:nvSpPr>
          <p:spPr bwMode="auto">
            <a:xfrm flipH="1">
              <a:off x="6588224" y="2447255"/>
              <a:ext cx="963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80000"/>
                </a:lnSpc>
                <a:spcBef>
                  <a:spcPct val="0"/>
                </a:spcBef>
                <a:spcAft>
                  <a:spcPct val="0"/>
                </a:spcAft>
                <a:buFont typeface="Arial" panose="020B0604020202020204" pitchFamily="34" charset="0"/>
                <a:buNone/>
              </a:pPr>
              <a:r>
                <a:rPr lang="zh-CN" altLang="en-US" sz="2000" dirty="0">
                  <a:solidFill>
                    <a:schemeClr val="bg2"/>
                  </a:solidFill>
                  <a:latin typeface="微软雅黑" panose="020B0503020204020204" pitchFamily="34" charset="-122"/>
                  <a:ea typeface="微软雅黑" panose="020B0503020204020204" pitchFamily="34" charset="-122"/>
                </a:rPr>
                <a:t>标题</a:t>
              </a:r>
            </a:p>
          </p:txBody>
        </p:sp>
      </p:grpSp>
      <p:sp>
        <p:nvSpPr>
          <p:cNvPr id="70" name="TextBox 69"/>
          <p:cNvSpPr txBox="1"/>
          <p:nvPr/>
        </p:nvSpPr>
        <p:spPr>
          <a:xfrm>
            <a:off x="2746488" y="4011910"/>
            <a:ext cx="4894539" cy="407035"/>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请输入内容请输入文字内容请输入内容请输入文字内容请输入内容请输入文字内容请输入内容请输入文字内容请输入内容请输入文字内容请输入内容请输入文字内容</a:t>
            </a:r>
          </a:p>
        </p:txBody>
      </p:sp>
      <p:sp>
        <p:nvSpPr>
          <p:cNvPr id="71" name="TextBox 70"/>
          <p:cNvSpPr txBox="1"/>
          <p:nvPr/>
        </p:nvSpPr>
        <p:spPr>
          <a:xfrm>
            <a:off x="3105246" y="3651870"/>
            <a:ext cx="4635106" cy="352425"/>
          </a:xfrm>
          <a:prstGeom prst="rect">
            <a:avLst/>
          </a:prstGeom>
          <a:noFill/>
        </p:spPr>
        <p:txBody>
          <a:bodyPr wrap="square" rtlCol="0">
            <a:spAutoFit/>
          </a:bodyPr>
          <a:lstStyle/>
          <a:p>
            <a:r>
              <a:rPr lang="zh-CN" altLang="en-US" sz="1600" spc="-10" dirty="0">
                <a:solidFill>
                  <a:schemeClr val="bg1"/>
                </a:solidFill>
                <a:latin typeface="微软雅黑" panose="020B0503020204020204" pitchFamily="34" charset="-122"/>
                <a:ea typeface="微软雅黑" panose="020B0503020204020204" pitchFamily="34" charset="-122"/>
              </a:rPr>
              <a:t>标题文字内容</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style.rotation</p:attrName>
                                        </p:attrNameLst>
                                      </p:cBhvr>
                                      <p:tavLst>
                                        <p:tav tm="0">
                                          <p:val>
                                            <p:fltVal val="720"/>
                                          </p:val>
                                        </p:tav>
                                        <p:tav tm="100000">
                                          <p:val>
                                            <p:fltVal val="0"/>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 calcmode="lin" valueType="num">
                                      <p:cBhvr>
                                        <p:cTn id="16" dur="500" fill="hold"/>
                                        <p:tgtEl>
                                          <p:spTgt spid="19"/>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style.rotation</p:attrName>
                                        </p:attrNameLst>
                                      </p:cBhvr>
                                      <p:tavLst>
                                        <p:tav tm="0">
                                          <p:val>
                                            <p:fltVal val="720"/>
                                          </p:val>
                                        </p:tav>
                                        <p:tav tm="100000">
                                          <p:val>
                                            <p:fltVal val="0"/>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 calcmode="lin" valueType="num">
                                      <p:cBhvr>
                                        <p:cTn id="22" dur="500" fill="hold"/>
                                        <p:tgtEl>
                                          <p:spTgt spid="36"/>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anim calcmode="lin" valueType="num">
                                      <p:cBhvr>
                                        <p:cTn id="26" dur="500" fill="hold"/>
                                        <p:tgtEl>
                                          <p:spTgt spid="53"/>
                                        </p:tgtEl>
                                        <p:attrNameLst>
                                          <p:attrName>style.rotation</p:attrName>
                                        </p:attrNameLst>
                                      </p:cBhvr>
                                      <p:tavLst>
                                        <p:tav tm="0">
                                          <p:val>
                                            <p:fltVal val="720"/>
                                          </p:val>
                                        </p:tav>
                                        <p:tav tm="100000">
                                          <p:val>
                                            <p:fltVal val="0"/>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anim calcmode="lin" valueType="num">
                                      <p:cBhvr>
                                        <p:cTn id="28" dur="500" fill="hold"/>
                                        <p:tgtEl>
                                          <p:spTgt spid="53"/>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1+#ppt_w/2"/>
                                          </p:val>
                                        </p:tav>
                                        <p:tav tm="100000">
                                          <p:val>
                                            <p:strVal val="#ppt_x"/>
                                          </p:val>
                                        </p:tav>
                                      </p:tavLst>
                                    </p:anim>
                                    <p:anim calcmode="lin" valueType="num">
                                      <p:cBhvr additive="base">
                                        <p:cTn id="4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rot="18900000">
            <a:off x="1971641" y="2702866"/>
            <a:ext cx="756137" cy="0"/>
          </a:xfrm>
          <a:prstGeom prst="line">
            <a:avLst/>
          </a:prstGeom>
          <a:ln w="3175">
            <a:solidFill>
              <a:schemeClr val="bg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rot="2700000" flipH="1">
            <a:off x="3207556" y="2718599"/>
            <a:ext cx="756137" cy="0"/>
          </a:xfrm>
          <a:prstGeom prst="line">
            <a:avLst/>
          </a:prstGeom>
          <a:ln w="3175">
            <a:solidFill>
              <a:schemeClr val="tx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827964" y="1717426"/>
            <a:ext cx="1764006" cy="700537"/>
            <a:chOff x="6278307" y="2195545"/>
            <a:chExt cx="1764006" cy="700537"/>
          </a:xfrm>
        </p:grpSpPr>
        <p:sp>
          <p:nvSpPr>
            <p:cNvPr id="5"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6"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7" name="直接连接符 6"/>
          <p:cNvCxnSpPr/>
          <p:nvPr/>
        </p:nvCxnSpPr>
        <p:spPr>
          <a:xfrm rot="18900000">
            <a:off x="4228104" y="2702866"/>
            <a:ext cx="756137"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3276236" y="1717426"/>
            <a:ext cx="1764006" cy="700537"/>
            <a:chOff x="6278307" y="2195545"/>
            <a:chExt cx="1764006" cy="700537"/>
          </a:xfrm>
        </p:grpSpPr>
        <p:sp>
          <p:nvSpPr>
            <p:cNvPr id="9"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10"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1" name="直接连接符 10"/>
          <p:cNvCxnSpPr/>
          <p:nvPr/>
        </p:nvCxnSpPr>
        <p:spPr>
          <a:xfrm rot="2700000" flipH="1">
            <a:off x="5527774" y="2718599"/>
            <a:ext cx="756137" cy="0"/>
          </a:xfrm>
          <a:prstGeom prst="line">
            <a:avLst/>
          </a:prstGeom>
          <a:ln w="3175">
            <a:solidFill>
              <a:schemeClr val="tx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6585693" y="2746235"/>
            <a:ext cx="756137" cy="0"/>
          </a:xfrm>
          <a:prstGeom prst="line">
            <a:avLst/>
          </a:prstGeom>
          <a:ln w="3175">
            <a:solidFill>
              <a:schemeClr val="bg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5544298" y="1717426"/>
            <a:ext cx="1764006" cy="700537"/>
            <a:chOff x="6278307" y="2195545"/>
            <a:chExt cx="1764006" cy="700537"/>
          </a:xfrm>
        </p:grpSpPr>
        <p:sp>
          <p:nvSpPr>
            <p:cNvPr id="14"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15"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6" name="组合 1"/>
          <p:cNvGrpSpPr/>
          <p:nvPr/>
        </p:nvGrpSpPr>
        <p:grpSpPr>
          <a:xfrm>
            <a:off x="2087914" y="3167357"/>
            <a:ext cx="1764006" cy="700537"/>
            <a:chOff x="6278307" y="2195545"/>
            <a:chExt cx="1764006" cy="700537"/>
          </a:xfrm>
        </p:grpSpPr>
        <p:sp>
          <p:nvSpPr>
            <p:cNvPr id="17"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18"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9" name="组合 1"/>
          <p:cNvGrpSpPr/>
          <p:nvPr/>
        </p:nvGrpSpPr>
        <p:grpSpPr>
          <a:xfrm>
            <a:off x="4460080" y="3167357"/>
            <a:ext cx="1764006" cy="700537"/>
            <a:chOff x="6278307" y="2195545"/>
            <a:chExt cx="1764006" cy="700537"/>
          </a:xfrm>
        </p:grpSpPr>
        <p:sp>
          <p:nvSpPr>
            <p:cNvPr id="20"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21"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tx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solidFill>
                  <a:schemeClr val="tx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2" name="组合 1"/>
          <p:cNvGrpSpPr/>
          <p:nvPr/>
        </p:nvGrpSpPr>
        <p:grpSpPr>
          <a:xfrm>
            <a:off x="6768434" y="3167357"/>
            <a:ext cx="1764006" cy="700537"/>
            <a:chOff x="6278307" y="2195545"/>
            <a:chExt cx="1764006" cy="700537"/>
          </a:xfrm>
        </p:grpSpPr>
        <p:sp>
          <p:nvSpPr>
            <p:cNvPr id="23" name="TextBox 20"/>
            <p:cNvSpPr txBox="1"/>
            <p:nvPr/>
          </p:nvSpPr>
          <p:spPr bwMode="auto">
            <a:xfrm>
              <a:off x="6382171" y="2494098"/>
              <a:ext cx="1526083" cy="401984"/>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0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000" dirty="0">
                  <a:solidFill>
                    <a:schemeClr val="accent1"/>
                  </a:solidFill>
                  <a:latin typeface="微软雅黑" panose="020B0503020204020204" pitchFamily="34" charset="-122"/>
                  <a:ea typeface="微软雅黑" panose="020B0503020204020204" pitchFamily="34" charset="-122"/>
                </a:rPr>
                <a:t>此处添加段落文本</a:t>
              </a:r>
            </a:p>
          </p:txBody>
        </p:sp>
        <p:sp>
          <p:nvSpPr>
            <p:cNvPr id="24" name="TextBox 19"/>
            <p:cNvSpPr txBox="1">
              <a:spLocks noChangeArrowheads="1"/>
            </p:cNvSpPr>
            <p:nvPr/>
          </p:nvSpPr>
          <p:spPr bwMode="auto">
            <a:xfrm>
              <a:off x="6278307" y="2195545"/>
              <a:ext cx="1764006"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6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5" name="组合 24"/>
          <p:cNvGrpSpPr/>
          <p:nvPr/>
        </p:nvGrpSpPr>
        <p:grpSpPr>
          <a:xfrm>
            <a:off x="1447336" y="2971177"/>
            <a:ext cx="728363" cy="728363"/>
            <a:chOff x="1302940" y="2971177"/>
            <a:chExt cx="728363" cy="728363"/>
          </a:xfrm>
        </p:grpSpPr>
        <p:sp>
          <p:nvSpPr>
            <p:cNvPr id="26" name="椭圆 25"/>
            <p:cNvSpPr/>
            <p:nvPr/>
          </p:nvSpPr>
          <p:spPr>
            <a:xfrm>
              <a:off x="1302940" y="2971177"/>
              <a:ext cx="728363" cy="728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TextBox 19"/>
            <p:cNvSpPr txBox="1">
              <a:spLocks noChangeArrowheads="1"/>
            </p:cNvSpPr>
            <p:nvPr/>
          </p:nvSpPr>
          <p:spPr bwMode="auto">
            <a:xfrm>
              <a:off x="1371764"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01</a:t>
              </a:r>
            </a:p>
          </p:txBody>
        </p:sp>
      </p:grpSp>
      <p:grpSp>
        <p:nvGrpSpPr>
          <p:cNvPr id="28" name="组合 27"/>
          <p:cNvGrpSpPr/>
          <p:nvPr/>
        </p:nvGrpSpPr>
        <p:grpSpPr>
          <a:xfrm>
            <a:off x="3731717" y="2971176"/>
            <a:ext cx="728363" cy="728363"/>
            <a:chOff x="3587321" y="2971176"/>
            <a:chExt cx="728363" cy="728363"/>
          </a:xfrm>
        </p:grpSpPr>
        <p:sp>
          <p:nvSpPr>
            <p:cNvPr id="29" name="椭圆 28"/>
            <p:cNvSpPr/>
            <p:nvPr/>
          </p:nvSpPr>
          <p:spPr>
            <a:xfrm>
              <a:off x="3587321" y="2971176"/>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TextBox 19"/>
            <p:cNvSpPr txBox="1">
              <a:spLocks noChangeArrowheads="1"/>
            </p:cNvSpPr>
            <p:nvPr/>
          </p:nvSpPr>
          <p:spPr bwMode="auto">
            <a:xfrm>
              <a:off x="3635896"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03</a:t>
              </a:r>
            </a:p>
          </p:txBody>
        </p:sp>
      </p:grpSp>
      <p:grpSp>
        <p:nvGrpSpPr>
          <p:cNvPr id="31" name="组合 30"/>
          <p:cNvGrpSpPr/>
          <p:nvPr/>
        </p:nvGrpSpPr>
        <p:grpSpPr>
          <a:xfrm>
            <a:off x="6042920" y="2971176"/>
            <a:ext cx="728363" cy="728363"/>
            <a:chOff x="5898524" y="2971176"/>
            <a:chExt cx="728363" cy="728363"/>
          </a:xfrm>
        </p:grpSpPr>
        <p:sp>
          <p:nvSpPr>
            <p:cNvPr id="32" name="椭圆 31"/>
            <p:cNvSpPr/>
            <p:nvPr/>
          </p:nvSpPr>
          <p:spPr>
            <a:xfrm>
              <a:off x="5898524" y="2971176"/>
              <a:ext cx="728363" cy="728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TextBox 19"/>
            <p:cNvSpPr txBox="1">
              <a:spLocks noChangeArrowheads="1"/>
            </p:cNvSpPr>
            <p:nvPr/>
          </p:nvSpPr>
          <p:spPr bwMode="auto">
            <a:xfrm>
              <a:off x="5979598" y="3115228"/>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05</a:t>
              </a:r>
            </a:p>
          </p:txBody>
        </p:sp>
      </p:grpSp>
      <p:grpSp>
        <p:nvGrpSpPr>
          <p:cNvPr id="34" name="组合 33"/>
          <p:cNvGrpSpPr/>
          <p:nvPr/>
        </p:nvGrpSpPr>
        <p:grpSpPr>
          <a:xfrm>
            <a:off x="2589927" y="1829388"/>
            <a:ext cx="728363" cy="728363"/>
            <a:chOff x="2445531" y="1829388"/>
            <a:chExt cx="728363" cy="728363"/>
          </a:xfrm>
        </p:grpSpPr>
        <p:sp>
          <p:nvSpPr>
            <p:cNvPr id="35" name="椭圆 34"/>
            <p:cNvSpPr/>
            <p:nvPr/>
          </p:nvSpPr>
          <p:spPr>
            <a:xfrm>
              <a:off x="2445531" y="1829388"/>
              <a:ext cx="728363" cy="728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TextBox 19"/>
            <p:cNvSpPr txBox="1">
              <a:spLocks noChangeArrowheads="1"/>
            </p:cNvSpPr>
            <p:nvPr/>
          </p:nvSpPr>
          <p:spPr bwMode="auto">
            <a:xfrm>
              <a:off x="2527495"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02</a:t>
              </a:r>
            </a:p>
          </p:txBody>
        </p:sp>
      </p:grpSp>
      <p:grpSp>
        <p:nvGrpSpPr>
          <p:cNvPr id="37" name="组合 36"/>
          <p:cNvGrpSpPr/>
          <p:nvPr/>
        </p:nvGrpSpPr>
        <p:grpSpPr>
          <a:xfrm>
            <a:off x="4873506" y="1829388"/>
            <a:ext cx="728363" cy="728363"/>
            <a:chOff x="4729110" y="1829388"/>
            <a:chExt cx="728363" cy="728363"/>
          </a:xfrm>
        </p:grpSpPr>
        <p:sp>
          <p:nvSpPr>
            <p:cNvPr id="38" name="椭圆 37"/>
            <p:cNvSpPr/>
            <p:nvPr/>
          </p:nvSpPr>
          <p:spPr>
            <a:xfrm>
              <a:off x="4729110" y="1829388"/>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TextBox 19"/>
            <p:cNvSpPr txBox="1">
              <a:spLocks noChangeArrowheads="1"/>
            </p:cNvSpPr>
            <p:nvPr/>
          </p:nvSpPr>
          <p:spPr bwMode="auto">
            <a:xfrm>
              <a:off x="4833688"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04</a:t>
              </a:r>
            </a:p>
          </p:txBody>
        </p:sp>
      </p:grpSp>
      <p:grpSp>
        <p:nvGrpSpPr>
          <p:cNvPr id="40" name="组合 39"/>
          <p:cNvGrpSpPr/>
          <p:nvPr/>
        </p:nvGrpSpPr>
        <p:grpSpPr>
          <a:xfrm>
            <a:off x="7184709" y="1829388"/>
            <a:ext cx="728363" cy="728363"/>
            <a:chOff x="7040313" y="1829388"/>
            <a:chExt cx="728363" cy="728363"/>
          </a:xfrm>
        </p:grpSpPr>
        <p:sp>
          <p:nvSpPr>
            <p:cNvPr id="41" name="椭圆 40"/>
            <p:cNvSpPr/>
            <p:nvPr/>
          </p:nvSpPr>
          <p:spPr>
            <a:xfrm>
              <a:off x="7040313" y="1829388"/>
              <a:ext cx="728363" cy="728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TextBox 19"/>
            <p:cNvSpPr txBox="1">
              <a:spLocks noChangeArrowheads="1"/>
            </p:cNvSpPr>
            <p:nvPr/>
          </p:nvSpPr>
          <p:spPr bwMode="auto">
            <a:xfrm>
              <a:off x="7143469" y="1980240"/>
              <a:ext cx="566214" cy="40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20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05</a:t>
              </a:r>
            </a:p>
          </p:txBody>
        </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anim calcmode="lin" valueType="num">
                                      <p:cBhvr>
                                        <p:cTn id="63" dur="500" fill="hold"/>
                                        <p:tgtEl>
                                          <p:spTgt spid="4"/>
                                        </p:tgtEl>
                                        <p:attrNameLst>
                                          <p:attrName>ppt_x</p:attrName>
                                        </p:attrNameLst>
                                      </p:cBhvr>
                                      <p:tavLst>
                                        <p:tav tm="0">
                                          <p:val>
                                            <p:strVal val="#ppt_x"/>
                                          </p:val>
                                        </p:tav>
                                        <p:tav tm="100000">
                                          <p:val>
                                            <p:strVal val="#ppt_x"/>
                                          </p:val>
                                        </p:tav>
                                      </p:tavLst>
                                    </p:anim>
                                    <p:anim calcmode="lin" valueType="num">
                                      <p:cBhvr>
                                        <p:cTn id="64" dur="500" fill="hold"/>
                                        <p:tgtEl>
                                          <p:spTgt spid="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anim calcmode="lin" valueType="num">
                                      <p:cBhvr>
                                        <p:cTn id="68" dur="500" fill="hold"/>
                                        <p:tgtEl>
                                          <p:spTgt spid="8"/>
                                        </p:tgtEl>
                                        <p:attrNameLst>
                                          <p:attrName>ppt_x</p:attrName>
                                        </p:attrNameLst>
                                      </p:cBhvr>
                                      <p:tavLst>
                                        <p:tav tm="0">
                                          <p:val>
                                            <p:strVal val="#ppt_x"/>
                                          </p:val>
                                        </p:tav>
                                        <p:tav tm="100000">
                                          <p:val>
                                            <p:strVal val="#ppt_x"/>
                                          </p:val>
                                        </p:tav>
                                      </p:tavLst>
                                    </p:anim>
                                    <p:anim calcmode="lin" valueType="num">
                                      <p:cBhvr>
                                        <p:cTn id="69" dur="5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strVal val="#ppt_x"/>
                                          </p:val>
                                        </p:tav>
                                        <p:tav tm="100000">
                                          <p:val>
                                            <p:strVal val="#ppt_x"/>
                                          </p:val>
                                        </p:tav>
                                      </p:tavLst>
                                    </p:anim>
                                    <p:anim calcmode="lin" valueType="num">
                                      <p:cBhvr>
                                        <p:cTn id="7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strVal val="#ppt_x"/>
                                          </p:val>
                                        </p:tav>
                                        <p:tav tm="100000">
                                          <p:val>
                                            <p:strVal val="#ppt_x"/>
                                          </p:val>
                                        </p:tav>
                                      </p:tavLst>
                                    </p:anim>
                                    <p:anim calcmode="lin" valueType="num">
                                      <p:cBhvr>
                                        <p:cTn id="81" dur="500" fill="hold"/>
                                        <p:tgtEl>
                                          <p:spTgt spid="16"/>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anim calcmode="lin" valueType="num">
                                      <p:cBhvr>
                                        <p:cTn id="85" dur="500" fill="hold"/>
                                        <p:tgtEl>
                                          <p:spTgt spid="19"/>
                                        </p:tgtEl>
                                        <p:attrNameLst>
                                          <p:attrName>ppt_x</p:attrName>
                                        </p:attrNameLst>
                                      </p:cBhvr>
                                      <p:tavLst>
                                        <p:tav tm="0">
                                          <p:val>
                                            <p:strVal val="#ppt_x"/>
                                          </p:val>
                                        </p:tav>
                                        <p:tav tm="100000">
                                          <p:val>
                                            <p:strVal val="#ppt_x"/>
                                          </p:val>
                                        </p:tav>
                                      </p:tavLst>
                                    </p:anim>
                                    <p:anim calcmode="lin" valueType="num">
                                      <p:cBhvr>
                                        <p:cTn id="86" dur="500" fill="hold"/>
                                        <p:tgtEl>
                                          <p:spTgt spid="19"/>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anim calcmode="lin" valueType="num">
                                      <p:cBhvr>
                                        <p:cTn id="90" dur="500" fill="hold"/>
                                        <p:tgtEl>
                                          <p:spTgt spid="22"/>
                                        </p:tgtEl>
                                        <p:attrNameLst>
                                          <p:attrName>ppt_x</p:attrName>
                                        </p:attrNameLst>
                                      </p:cBhvr>
                                      <p:tavLst>
                                        <p:tav tm="0">
                                          <p:val>
                                            <p:strVal val="#ppt_x"/>
                                          </p:val>
                                        </p:tav>
                                        <p:tav tm="100000">
                                          <p:val>
                                            <p:strVal val="#ppt_x"/>
                                          </p:val>
                                        </p:tav>
                                      </p:tavLst>
                                    </p:anim>
                                    <p:anim calcmode="lin" valueType="num">
                                      <p:cBhvr>
                                        <p:cTn id="9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7"/>
          <p:cNvSpPr txBox="1"/>
          <p:nvPr/>
        </p:nvSpPr>
        <p:spPr>
          <a:xfrm>
            <a:off x="1187336" y="1131640"/>
            <a:ext cx="3494013" cy="843915"/>
          </a:xfrm>
          <a:prstGeom prst="rect">
            <a:avLst/>
          </a:prstGeom>
          <a:noFill/>
        </p:spPr>
        <p:txBody>
          <a:bodyPr wrap="square" lIns="68580" tIns="34290" rIns="68580" bIns="34290" rtlCol="0">
            <a:spAutoFit/>
          </a:bodyPr>
          <a:lstStyle/>
          <a:p>
            <a:pP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在此处添加文字在此处添加文字。</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899592" y="2479292"/>
            <a:ext cx="377599" cy="377599"/>
            <a:chOff x="1090938" y="2029373"/>
            <a:chExt cx="1012696" cy="1012696"/>
          </a:xfrm>
        </p:grpSpPr>
        <p:sp>
          <p:nvSpPr>
            <p:cNvPr id="49" name="椭圆 48"/>
            <p:cNvSpPr/>
            <p:nvPr/>
          </p:nvSpPr>
          <p:spPr>
            <a:xfrm>
              <a:off x="1090938" y="2029373"/>
              <a:ext cx="1012696" cy="10126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4"/>
            <p:cNvSpPr>
              <a:spLocks noEditPoints="1"/>
            </p:cNvSpPr>
            <p:nvPr/>
          </p:nvSpPr>
          <p:spPr bwMode="auto">
            <a:xfrm>
              <a:off x="1339894" y="2290190"/>
              <a:ext cx="514784" cy="491062"/>
            </a:xfrm>
            <a:custGeom>
              <a:avLst/>
              <a:gdLst>
                <a:gd name="T0" fmla="*/ 1302 w 1302"/>
                <a:gd name="T1" fmla="*/ 651 h 1241"/>
                <a:gd name="T2" fmla="*/ 1297 w 1302"/>
                <a:gd name="T3" fmla="*/ 675 h 1241"/>
                <a:gd name="T4" fmla="*/ 1285 w 1302"/>
                <a:gd name="T5" fmla="*/ 694 h 1241"/>
                <a:gd name="T6" fmla="*/ 1266 w 1302"/>
                <a:gd name="T7" fmla="*/ 708 h 1241"/>
                <a:gd name="T8" fmla="*/ 1241 w 1302"/>
                <a:gd name="T9" fmla="*/ 712 h 1241"/>
                <a:gd name="T10" fmla="*/ 1230 w 1302"/>
                <a:gd name="T11" fmla="*/ 711 h 1241"/>
                <a:gd name="T12" fmla="*/ 1209 w 1302"/>
                <a:gd name="T13" fmla="*/ 703 h 1241"/>
                <a:gd name="T14" fmla="*/ 1199 w 1302"/>
                <a:gd name="T15" fmla="*/ 695 h 1241"/>
                <a:gd name="T16" fmla="*/ 653 w 1302"/>
                <a:gd name="T17" fmla="*/ 149 h 1241"/>
                <a:gd name="T18" fmla="*/ 104 w 1302"/>
                <a:gd name="T19" fmla="*/ 694 h 1241"/>
                <a:gd name="T20" fmla="*/ 104 w 1302"/>
                <a:gd name="T21" fmla="*/ 694 h 1241"/>
                <a:gd name="T22" fmla="*/ 84 w 1302"/>
                <a:gd name="T23" fmla="*/ 708 h 1241"/>
                <a:gd name="T24" fmla="*/ 61 w 1302"/>
                <a:gd name="T25" fmla="*/ 712 h 1241"/>
                <a:gd name="T26" fmla="*/ 49 w 1302"/>
                <a:gd name="T27" fmla="*/ 711 h 1241"/>
                <a:gd name="T28" fmla="*/ 27 w 1302"/>
                <a:gd name="T29" fmla="*/ 701 h 1241"/>
                <a:gd name="T30" fmla="*/ 11 w 1302"/>
                <a:gd name="T31" fmla="*/ 686 h 1241"/>
                <a:gd name="T32" fmla="*/ 1 w 1302"/>
                <a:gd name="T33" fmla="*/ 663 h 1241"/>
                <a:gd name="T34" fmla="*/ 0 w 1302"/>
                <a:gd name="T35" fmla="*/ 651 h 1241"/>
                <a:gd name="T36" fmla="*/ 5 w 1302"/>
                <a:gd name="T37" fmla="*/ 627 h 1241"/>
                <a:gd name="T38" fmla="*/ 19 w 1302"/>
                <a:gd name="T39" fmla="*/ 607 h 1241"/>
                <a:gd name="T40" fmla="*/ 607 w 1302"/>
                <a:gd name="T41" fmla="*/ 18 h 1241"/>
                <a:gd name="T42" fmla="*/ 627 w 1302"/>
                <a:gd name="T43" fmla="*/ 5 h 1241"/>
                <a:gd name="T44" fmla="*/ 651 w 1302"/>
                <a:gd name="T45" fmla="*/ 0 h 1241"/>
                <a:gd name="T46" fmla="*/ 651 w 1302"/>
                <a:gd name="T47" fmla="*/ 0 h 1241"/>
                <a:gd name="T48" fmla="*/ 655 w 1302"/>
                <a:gd name="T49" fmla="*/ 0 h 1241"/>
                <a:gd name="T50" fmla="*/ 655 w 1302"/>
                <a:gd name="T51" fmla="*/ 0 h 1241"/>
                <a:gd name="T52" fmla="*/ 658 w 1302"/>
                <a:gd name="T53" fmla="*/ 0 h 1241"/>
                <a:gd name="T54" fmla="*/ 658 w 1302"/>
                <a:gd name="T55" fmla="*/ 0 h 1241"/>
                <a:gd name="T56" fmla="*/ 679 w 1302"/>
                <a:gd name="T57" fmla="*/ 6 h 1241"/>
                <a:gd name="T58" fmla="*/ 696 w 1302"/>
                <a:gd name="T59" fmla="*/ 20 h 1241"/>
                <a:gd name="T60" fmla="*/ 936 w 1302"/>
                <a:gd name="T61" fmla="*/ 260 h 1241"/>
                <a:gd name="T62" fmla="*/ 936 w 1302"/>
                <a:gd name="T63" fmla="*/ 203 h 1241"/>
                <a:gd name="T64" fmla="*/ 941 w 1302"/>
                <a:gd name="T65" fmla="*/ 180 h 1241"/>
                <a:gd name="T66" fmla="*/ 955 w 1302"/>
                <a:gd name="T67" fmla="*/ 160 h 1241"/>
                <a:gd name="T68" fmla="*/ 973 w 1302"/>
                <a:gd name="T69" fmla="*/ 147 h 1241"/>
                <a:gd name="T70" fmla="*/ 997 w 1302"/>
                <a:gd name="T71" fmla="*/ 142 h 1241"/>
                <a:gd name="T72" fmla="*/ 1010 w 1302"/>
                <a:gd name="T73" fmla="*/ 143 h 1241"/>
                <a:gd name="T74" fmla="*/ 1032 w 1302"/>
                <a:gd name="T75" fmla="*/ 153 h 1241"/>
                <a:gd name="T76" fmla="*/ 1048 w 1302"/>
                <a:gd name="T77" fmla="*/ 169 h 1241"/>
                <a:gd name="T78" fmla="*/ 1057 w 1302"/>
                <a:gd name="T79" fmla="*/ 191 h 1241"/>
                <a:gd name="T80" fmla="*/ 1059 w 1302"/>
                <a:gd name="T81" fmla="*/ 382 h 1241"/>
                <a:gd name="T82" fmla="*/ 1286 w 1302"/>
                <a:gd name="T83" fmla="*/ 610 h 1241"/>
                <a:gd name="T84" fmla="*/ 1292 w 1302"/>
                <a:gd name="T85" fmla="*/ 618 h 1241"/>
                <a:gd name="T86" fmla="*/ 1301 w 1302"/>
                <a:gd name="T87" fmla="*/ 639 h 1241"/>
                <a:gd name="T88" fmla="*/ 1180 w 1302"/>
                <a:gd name="T89" fmla="*/ 753 h 1241"/>
                <a:gd name="T90" fmla="*/ 1180 w 1302"/>
                <a:gd name="T91" fmla="*/ 1017 h 1241"/>
                <a:gd name="T92" fmla="*/ 1180 w 1302"/>
                <a:gd name="T93" fmla="*/ 1180 h 1241"/>
                <a:gd name="T94" fmla="*/ 1176 w 1302"/>
                <a:gd name="T95" fmla="*/ 1205 h 1241"/>
                <a:gd name="T96" fmla="*/ 1163 w 1302"/>
                <a:gd name="T97" fmla="*/ 1223 h 1241"/>
                <a:gd name="T98" fmla="*/ 1143 w 1302"/>
                <a:gd name="T99" fmla="*/ 1236 h 1241"/>
                <a:gd name="T100" fmla="*/ 1120 w 1302"/>
                <a:gd name="T101" fmla="*/ 1241 h 1241"/>
                <a:gd name="T102" fmla="*/ 997 w 1302"/>
                <a:gd name="T103" fmla="*/ 753 h 1241"/>
                <a:gd name="T104" fmla="*/ 753 w 1302"/>
                <a:gd name="T105" fmla="*/ 1241 h 1241"/>
                <a:gd name="T106" fmla="*/ 183 w 1302"/>
                <a:gd name="T107" fmla="*/ 1241 h 1241"/>
                <a:gd name="T108" fmla="*/ 160 w 1302"/>
                <a:gd name="T109" fmla="*/ 1236 h 1241"/>
                <a:gd name="T110" fmla="*/ 141 w 1302"/>
                <a:gd name="T111" fmla="*/ 1223 h 1241"/>
                <a:gd name="T112" fmla="*/ 127 w 1302"/>
                <a:gd name="T113" fmla="*/ 1205 h 1241"/>
                <a:gd name="T114" fmla="*/ 122 w 1302"/>
                <a:gd name="T115" fmla="*/ 1180 h 1241"/>
                <a:gd name="T116" fmla="*/ 122 w 1302"/>
                <a:gd name="T117" fmla="*/ 936 h 1241"/>
                <a:gd name="T118" fmla="*/ 651 w 1302"/>
                <a:gd name="T119" fmla="*/ 224 h 1241"/>
                <a:gd name="T120" fmla="*/ 549 w 1302"/>
                <a:gd name="T121" fmla="*/ 753 h 1241"/>
                <a:gd name="T122" fmla="*/ 306 w 1302"/>
                <a:gd name="T123" fmla="*/ 998 h 1241"/>
                <a:gd name="T124" fmla="*/ 549 w 1302"/>
                <a:gd name="T125" fmla="*/ 753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2" h="1241">
                  <a:moveTo>
                    <a:pt x="1302" y="651"/>
                  </a:moveTo>
                  <a:lnTo>
                    <a:pt x="1302" y="651"/>
                  </a:lnTo>
                  <a:lnTo>
                    <a:pt x="1301" y="663"/>
                  </a:lnTo>
                  <a:lnTo>
                    <a:pt x="1297" y="675"/>
                  </a:lnTo>
                  <a:lnTo>
                    <a:pt x="1292" y="686"/>
                  </a:lnTo>
                  <a:lnTo>
                    <a:pt x="1285" y="694"/>
                  </a:lnTo>
                  <a:lnTo>
                    <a:pt x="1275" y="701"/>
                  </a:lnTo>
                  <a:lnTo>
                    <a:pt x="1266" y="708"/>
                  </a:lnTo>
                  <a:lnTo>
                    <a:pt x="1253" y="711"/>
                  </a:lnTo>
                  <a:lnTo>
                    <a:pt x="1241" y="712"/>
                  </a:lnTo>
                  <a:lnTo>
                    <a:pt x="1241" y="712"/>
                  </a:lnTo>
                  <a:lnTo>
                    <a:pt x="1230" y="711"/>
                  </a:lnTo>
                  <a:lnTo>
                    <a:pt x="1219" y="708"/>
                  </a:lnTo>
                  <a:lnTo>
                    <a:pt x="1209" y="703"/>
                  </a:lnTo>
                  <a:lnTo>
                    <a:pt x="1199" y="695"/>
                  </a:lnTo>
                  <a:lnTo>
                    <a:pt x="1199" y="695"/>
                  </a:lnTo>
                  <a:lnTo>
                    <a:pt x="653" y="149"/>
                  </a:lnTo>
                  <a:lnTo>
                    <a:pt x="653" y="149"/>
                  </a:lnTo>
                  <a:lnTo>
                    <a:pt x="651" y="147"/>
                  </a:lnTo>
                  <a:lnTo>
                    <a:pt x="104" y="694"/>
                  </a:lnTo>
                  <a:lnTo>
                    <a:pt x="104" y="694"/>
                  </a:lnTo>
                  <a:lnTo>
                    <a:pt x="104" y="694"/>
                  </a:lnTo>
                  <a:lnTo>
                    <a:pt x="95" y="701"/>
                  </a:lnTo>
                  <a:lnTo>
                    <a:pt x="84" y="708"/>
                  </a:lnTo>
                  <a:lnTo>
                    <a:pt x="73" y="711"/>
                  </a:lnTo>
                  <a:lnTo>
                    <a:pt x="61" y="712"/>
                  </a:lnTo>
                  <a:lnTo>
                    <a:pt x="61" y="712"/>
                  </a:lnTo>
                  <a:lnTo>
                    <a:pt x="49" y="711"/>
                  </a:lnTo>
                  <a:lnTo>
                    <a:pt x="38" y="708"/>
                  </a:lnTo>
                  <a:lnTo>
                    <a:pt x="27" y="701"/>
                  </a:lnTo>
                  <a:lnTo>
                    <a:pt x="18" y="694"/>
                  </a:lnTo>
                  <a:lnTo>
                    <a:pt x="11" y="686"/>
                  </a:lnTo>
                  <a:lnTo>
                    <a:pt x="5" y="675"/>
                  </a:lnTo>
                  <a:lnTo>
                    <a:pt x="1" y="663"/>
                  </a:lnTo>
                  <a:lnTo>
                    <a:pt x="0" y="651"/>
                  </a:lnTo>
                  <a:lnTo>
                    <a:pt x="0" y="651"/>
                  </a:lnTo>
                  <a:lnTo>
                    <a:pt x="1" y="639"/>
                  </a:lnTo>
                  <a:lnTo>
                    <a:pt x="5" y="627"/>
                  </a:lnTo>
                  <a:lnTo>
                    <a:pt x="11" y="616"/>
                  </a:lnTo>
                  <a:lnTo>
                    <a:pt x="19" y="607"/>
                  </a:lnTo>
                  <a:lnTo>
                    <a:pt x="607" y="18"/>
                  </a:lnTo>
                  <a:lnTo>
                    <a:pt x="607" y="18"/>
                  </a:lnTo>
                  <a:lnTo>
                    <a:pt x="617" y="11"/>
                  </a:lnTo>
                  <a:lnTo>
                    <a:pt x="627" y="5"/>
                  </a:lnTo>
                  <a:lnTo>
                    <a:pt x="639" y="1"/>
                  </a:lnTo>
                  <a:lnTo>
                    <a:pt x="651" y="0"/>
                  </a:lnTo>
                  <a:lnTo>
                    <a:pt x="651" y="0"/>
                  </a:lnTo>
                  <a:lnTo>
                    <a:pt x="651" y="0"/>
                  </a:lnTo>
                  <a:lnTo>
                    <a:pt x="655" y="0"/>
                  </a:lnTo>
                  <a:lnTo>
                    <a:pt x="655" y="0"/>
                  </a:lnTo>
                  <a:lnTo>
                    <a:pt x="655" y="0"/>
                  </a:lnTo>
                  <a:lnTo>
                    <a:pt x="655" y="0"/>
                  </a:lnTo>
                  <a:lnTo>
                    <a:pt x="658" y="0"/>
                  </a:lnTo>
                  <a:lnTo>
                    <a:pt x="658" y="0"/>
                  </a:lnTo>
                  <a:lnTo>
                    <a:pt x="658" y="0"/>
                  </a:lnTo>
                  <a:lnTo>
                    <a:pt x="658" y="0"/>
                  </a:lnTo>
                  <a:lnTo>
                    <a:pt x="669" y="2"/>
                  </a:lnTo>
                  <a:lnTo>
                    <a:pt x="679" y="6"/>
                  </a:lnTo>
                  <a:lnTo>
                    <a:pt x="688" y="12"/>
                  </a:lnTo>
                  <a:lnTo>
                    <a:pt x="696" y="20"/>
                  </a:lnTo>
                  <a:lnTo>
                    <a:pt x="696" y="20"/>
                  </a:lnTo>
                  <a:lnTo>
                    <a:pt x="936" y="260"/>
                  </a:lnTo>
                  <a:lnTo>
                    <a:pt x="936" y="203"/>
                  </a:lnTo>
                  <a:lnTo>
                    <a:pt x="936" y="203"/>
                  </a:lnTo>
                  <a:lnTo>
                    <a:pt x="937" y="191"/>
                  </a:lnTo>
                  <a:lnTo>
                    <a:pt x="941" y="180"/>
                  </a:lnTo>
                  <a:lnTo>
                    <a:pt x="946" y="169"/>
                  </a:lnTo>
                  <a:lnTo>
                    <a:pt x="955" y="160"/>
                  </a:lnTo>
                  <a:lnTo>
                    <a:pt x="963" y="153"/>
                  </a:lnTo>
                  <a:lnTo>
                    <a:pt x="973" y="147"/>
                  </a:lnTo>
                  <a:lnTo>
                    <a:pt x="985" y="143"/>
                  </a:lnTo>
                  <a:lnTo>
                    <a:pt x="997" y="142"/>
                  </a:lnTo>
                  <a:lnTo>
                    <a:pt x="997" y="142"/>
                  </a:lnTo>
                  <a:lnTo>
                    <a:pt x="1010" y="143"/>
                  </a:lnTo>
                  <a:lnTo>
                    <a:pt x="1021" y="147"/>
                  </a:lnTo>
                  <a:lnTo>
                    <a:pt x="1032" y="153"/>
                  </a:lnTo>
                  <a:lnTo>
                    <a:pt x="1040" y="160"/>
                  </a:lnTo>
                  <a:lnTo>
                    <a:pt x="1048" y="169"/>
                  </a:lnTo>
                  <a:lnTo>
                    <a:pt x="1054" y="180"/>
                  </a:lnTo>
                  <a:lnTo>
                    <a:pt x="1057" y="191"/>
                  </a:lnTo>
                  <a:lnTo>
                    <a:pt x="1059" y="203"/>
                  </a:lnTo>
                  <a:lnTo>
                    <a:pt x="1059" y="382"/>
                  </a:lnTo>
                  <a:lnTo>
                    <a:pt x="1286" y="610"/>
                  </a:lnTo>
                  <a:lnTo>
                    <a:pt x="1286" y="610"/>
                  </a:lnTo>
                  <a:lnTo>
                    <a:pt x="1286" y="610"/>
                  </a:lnTo>
                  <a:lnTo>
                    <a:pt x="1292" y="618"/>
                  </a:lnTo>
                  <a:lnTo>
                    <a:pt x="1299" y="628"/>
                  </a:lnTo>
                  <a:lnTo>
                    <a:pt x="1301" y="639"/>
                  </a:lnTo>
                  <a:lnTo>
                    <a:pt x="1302" y="651"/>
                  </a:lnTo>
                  <a:close/>
                  <a:moveTo>
                    <a:pt x="1180" y="753"/>
                  </a:moveTo>
                  <a:lnTo>
                    <a:pt x="1180" y="936"/>
                  </a:lnTo>
                  <a:lnTo>
                    <a:pt x="1180" y="1017"/>
                  </a:lnTo>
                  <a:lnTo>
                    <a:pt x="1180" y="1180"/>
                  </a:lnTo>
                  <a:lnTo>
                    <a:pt x="1180" y="1180"/>
                  </a:lnTo>
                  <a:lnTo>
                    <a:pt x="1179" y="1192"/>
                  </a:lnTo>
                  <a:lnTo>
                    <a:pt x="1176" y="1205"/>
                  </a:lnTo>
                  <a:lnTo>
                    <a:pt x="1170" y="1214"/>
                  </a:lnTo>
                  <a:lnTo>
                    <a:pt x="1163" y="1223"/>
                  </a:lnTo>
                  <a:lnTo>
                    <a:pt x="1153" y="1230"/>
                  </a:lnTo>
                  <a:lnTo>
                    <a:pt x="1143" y="1236"/>
                  </a:lnTo>
                  <a:lnTo>
                    <a:pt x="1132" y="1240"/>
                  </a:lnTo>
                  <a:lnTo>
                    <a:pt x="1120" y="1241"/>
                  </a:lnTo>
                  <a:lnTo>
                    <a:pt x="997" y="1241"/>
                  </a:lnTo>
                  <a:lnTo>
                    <a:pt x="997" y="753"/>
                  </a:lnTo>
                  <a:lnTo>
                    <a:pt x="753" y="753"/>
                  </a:lnTo>
                  <a:lnTo>
                    <a:pt x="753" y="1241"/>
                  </a:lnTo>
                  <a:lnTo>
                    <a:pt x="183" y="1241"/>
                  </a:lnTo>
                  <a:lnTo>
                    <a:pt x="183" y="1241"/>
                  </a:lnTo>
                  <a:lnTo>
                    <a:pt x="171" y="1240"/>
                  </a:lnTo>
                  <a:lnTo>
                    <a:pt x="160" y="1236"/>
                  </a:lnTo>
                  <a:lnTo>
                    <a:pt x="149" y="1230"/>
                  </a:lnTo>
                  <a:lnTo>
                    <a:pt x="141" y="1223"/>
                  </a:lnTo>
                  <a:lnTo>
                    <a:pt x="133" y="1214"/>
                  </a:lnTo>
                  <a:lnTo>
                    <a:pt x="127" y="1205"/>
                  </a:lnTo>
                  <a:lnTo>
                    <a:pt x="123" y="1192"/>
                  </a:lnTo>
                  <a:lnTo>
                    <a:pt x="122" y="1180"/>
                  </a:lnTo>
                  <a:lnTo>
                    <a:pt x="122" y="1017"/>
                  </a:lnTo>
                  <a:lnTo>
                    <a:pt x="122" y="936"/>
                  </a:lnTo>
                  <a:lnTo>
                    <a:pt x="122" y="753"/>
                  </a:lnTo>
                  <a:lnTo>
                    <a:pt x="651" y="224"/>
                  </a:lnTo>
                  <a:lnTo>
                    <a:pt x="1180" y="753"/>
                  </a:lnTo>
                  <a:close/>
                  <a:moveTo>
                    <a:pt x="549" y="753"/>
                  </a:moveTo>
                  <a:lnTo>
                    <a:pt x="306" y="753"/>
                  </a:lnTo>
                  <a:lnTo>
                    <a:pt x="306" y="998"/>
                  </a:lnTo>
                  <a:lnTo>
                    <a:pt x="549" y="998"/>
                  </a:lnTo>
                  <a:lnTo>
                    <a:pt x="549" y="75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899592" y="3372299"/>
            <a:ext cx="377599" cy="377599"/>
            <a:chOff x="5640582" y="2029373"/>
            <a:chExt cx="1012696" cy="1012696"/>
          </a:xfrm>
        </p:grpSpPr>
        <p:sp>
          <p:nvSpPr>
            <p:cNvPr id="52" name="椭圆 51"/>
            <p:cNvSpPr/>
            <p:nvPr/>
          </p:nvSpPr>
          <p:spPr>
            <a:xfrm>
              <a:off x="5640582" y="2029373"/>
              <a:ext cx="1012696" cy="10126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18"/>
            <p:cNvSpPr>
              <a:spLocks noEditPoints="1"/>
            </p:cNvSpPr>
            <p:nvPr/>
          </p:nvSpPr>
          <p:spPr bwMode="auto">
            <a:xfrm>
              <a:off x="5889934" y="2302448"/>
              <a:ext cx="513992" cy="466546"/>
            </a:xfrm>
            <a:custGeom>
              <a:avLst/>
              <a:gdLst>
                <a:gd name="T0" fmla="*/ 1138 w 1301"/>
                <a:gd name="T1" fmla="*/ 691 h 1180"/>
                <a:gd name="T2" fmla="*/ 1241 w 1301"/>
                <a:gd name="T3" fmla="*/ 304 h 1180"/>
                <a:gd name="T4" fmla="*/ 1274 w 1301"/>
                <a:gd name="T5" fmla="*/ 315 h 1180"/>
                <a:gd name="T6" fmla="*/ 1297 w 1301"/>
                <a:gd name="T7" fmla="*/ 342 h 1180"/>
                <a:gd name="T8" fmla="*/ 1301 w 1301"/>
                <a:gd name="T9" fmla="*/ 752 h 1180"/>
                <a:gd name="T10" fmla="*/ 1301 w 1301"/>
                <a:gd name="T11" fmla="*/ 1118 h 1180"/>
                <a:gd name="T12" fmla="*/ 1291 w 1301"/>
                <a:gd name="T13" fmla="*/ 1153 h 1180"/>
                <a:gd name="T14" fmla="*/ 1264 w 1301"/>
                <a:gd name="T15" fmla="*/ 1175 h 1180"/>
                <a:gd name="T16" fmla="*/ 223 w 1301"/>
                <a:gd name="T17" fmla="*/ 1180 h 1180"/>
                <a:gd name="T18" fmla="*/ 223 w 1301"/>
                <a:gd name="T19" fmla="*/ 304 h 1180"/>
                <a:gd name="T20" fmla="*/ 346 w 1301"/>
                <a:gd name="T21" fmla="*/ 289 h 1180"/>
                <a:gd name="T22" fmla="*/ 351 w 1301"/>
                <a:gd name="T23" fmla="*/ 243 h 1180"/>
                <a:gd name="T24" fmla="*/ 363 w 1301"/>
                <a:gd name="T25" fmla="*/ 200 h 1180"/>
                <a:gd name="T26" fmla="*/ 398 w 1301"/>
                <a:gd name="T27" fmla="*/ 134 h 1180"/>
                <a:gd name="T28" fmla="*/ 456 w 1301"/>
                <a:gd name="T29" fmla="*/ 69 h 1180"/>
                <a:gd name="T30" fmla="*/ 531 w 1301"/>
                <a:gd name="T31" fmla="*/ 24 h 1180"/>
                <a:gd name="T32" fmla="*/ 574 w 1301"/>
                <a:gd name="T33" fmla="*/ 9 h 1180"/>
                <a:gd name="T34" fmla="*/ 619 w 1301"/>
                <a:gd name="T35" fmla="*/ 1 h 1180"/>
                <a:gd name="T36" fmla="*/ 651 w 1301"/>
                <a:gd name="T37" fmla="*/ 0 h 1180"/>
                <a:gd name="T38" fmla="*/ 697 w 1301"/>
                <a:gd name="T39" fmla="*/ 3 h 1180"/>
                <a:gd name="T40" fmla="*/ 742 w 1301"/>
                <a:gd name="T41" fmla="*/ 13 h 1180"/>
                <a:gd name="T42" fmla="*/ 795 w 1301"/>
                <a:gd name="T43" fmla="*/ 36 h 1180"/>
                <a:gd name="T44" fmla="*/ 866 w 1301"/>
                <a:gd name="T45" fmla="*/ 89 h 1180"/>
                <a:gd name="T46" fmla="*/ 919 w 1301"/>
                <a:gd name="T47" fmla="*/ 159 h 1180"/>
                <a:gd name="T48" fmla="*/ 942 w 1301"/>
                <a:gd name="T49" fmla="*/ 214 h 1180"/>
                <a:gd name="T50" fmla="*/ 952 w 1301"/>
                <a:gd name="T51" fmla="*/ 258 h 1180"/>
                <a:gd name="T52" fmla="*/ 956 w 1301"/>
                <a:gd name="T53" fmla="*/ 304 h 1180"/>
                <a:gd name="T54" fmla="*/ 1078 w 1301"/>
                <a:gd name="T55" fmla="*/ 1180 h 1180"/>
                <a:gd name="T56" fmla="*/ 651 w 1301"/>
                <a:gd name="T57" fmla="*/ 122 h 1180"/>
                <a:gd name="T58" fmla="*/ 596 w 1301"/>
                <a:gd name="T59" fmla="*/ 129 h 1180"/>
                <a:gd name="T60" fmla="*/ 548 w 1301"/>
                <a:gd name="T61" fmla="*/ 153 h 1180"/>
                <a:gd name="T62" fmla="*/ 509 w 1301"/>
                <a:gd name="T63" fmla="*/ 188 h 1180"/>
                <a:gd name="T64" fmla="*/ 482 w 1301"/>
                <a:gd name="T65" fmla="*/ 233 h 1180"/>
                <a:gd name="T66" fmla="*/ 469 w 1301"/>
                <a:gd name="T67" fmla="*/ 286 h 1180"/>
                <a:gd name="T68" fmla="*/ 833 w 1301"/>
                <a:gd name="T69" fmla="*/ 304 h 1180"/>
                <a:gd name="T70" fmla="*/ 825 w 1301"/>
                <a:gd name="T71" fmla="*/ 251 h 1180"/>
                <a:gd name="T72" fmla="*/ 803 w 1301"/>
                <a:gd name="T73" fmla="*/ 203 h 1180"/>
                <a:gd name="T74" fmla="*/ 767 w 1301"/>
                <a:gd name="T75" fmla="*/ 164 h 1180"/>
                <a:gd name="T76" fmla="*/ 722 w 1301"/>
                <a:gd name="T77" fmla="*/ 135 h 1180"/>
                <a:gd name="T78" fmla="*/ 669 w 1301"/>
                <a:gd name="T79" fmla="*/ 122 h 1180"/>
                <a:gd name="T80" fmla="*/ 0 w 1301"/>
                <a:gd name="T81" fmla="*/ 996 h 1180"/>
                <a:gd name="T82" fmla="*/ 0 w 1301"/>
                <a:gd name="T83" fmla="*/ 366 h 1180"/>
                <a:gd name="T84" fmla="*/ 10 w 1301"/>
                <a:gd name="T85" fmla="*/ 331 h 1180"/>
                <a:gd name="T86" fmla="*/ 36 w 1301"/>
                <a:gd name="T87" fmla="*/ 309 h 1180"/>
                <a:gd name="T88" fmla="*/ 163 w 1301"/>
                <a:gd name="T89" fmla="*/ 304 h 1180"/>
                <a:gd name="T90" fmla="*/ 163 w 1301"/>
                <a:gd name="T91" fmla="*/ 1180 h 1180"/>
                <a:gd name="T92" fmla="*/ 47 w 1301"/>
                <a:gd name="T93" fmla="*/ 1178 h 1180"/>
                <a:gd name="T94" fmla="*/ 17 w 1301"/>
                <a:gd name="T95" fmla="*/ 1161 h 1180"/>
                <a:gd name="T96" fmla="*/ 1 w 1301"/>
                <a:gd name="T97" fmla="*/ 1131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1" h="1180">
                  <a:moveTo>
                    <a:pt x="1241" y="1180"/>
                  </a:moveTo>
                  <a:lnTo>
                    <a:pt x="1138" y="1180"/>
                  </a:lnTo>
                  <a:lnTo>
                    <a:pt x="1138" y="691"/>
                  </a:lnTo>
                  <a:lnTo>
                    <a:pt x="1138" y="304"/>
                  </a:lnTo>
                  <a:lnTo>
                    <a:pt x="1241" y="304"/>
                  </a:lnTo>
                  <a:lnTo>
                    <a:pt x="1241" y="304"/>
                  </a:lnTo>
                  <a:lnTo>
                    <a:pt x="1253" y="306"/>
                  </a:lnTo>
                  <a:lnTo>
                    <a:pt x="1264" y="309"/>
                  </a:lnTo>
                  <a:lnTo>
                    <a:pt x="1274" y="315"/>
                  </a:lnTo>
                  <a:lnTo>
                    <a:pt x="1284" y="323"/>
                  </a:lnTo>
                  <a:lnTo>
                    <a:pt x="1291" y="331"/>
                  </a:lnTo>
                  <a:lnTo>
                    <a:pt x="1297" y="342"/>
                  </a:lnTo>
                  <a:lnTo>
                    <a:pt x="1300" y="353"/>
                  </a:lnTo>
                  <a:lnTo>
                    <a:pt x="1301" y="366"/>
                  </a:lnTo>
                  <a:lnTo>
                    <a:pt x="1301" y="752"/>
                  </a:lnTo>
                  <a:lnTo>
                    <a:pt x="1301" y="996"/>
                  </a:lnTo>
                  <a:lnTo>
                    <a:pt x="1301" y="1118"/>
                  </a:lnTo>
                  <a:lnTo>
                    <a:pt x="1301" y="1118"/>
                  </a:lnTo>
                  <a:lnTo>
                    <a:pt x="1300" y="1131"/>
                  </a:lnTo>
                  <a:lnTo>
                    <a:pt x="1297" y="1143"/>
                  </a:lnTo>
                  <a:lnTo>
                    <a:pt x="1291" y="1153"/>
                  </a:lnTo>
                  <a:lnTo>
                    <a:pt x="1284" y="1161"/>
                  </a:lnTo>
                  <a:lnTo>
                    <a:pt x="1274" y="1170"/>
                  </a:lnTo>
                  <a:lnTo>
                    <a:pt x="1264" y="1175"/>
                  </a:lnTo>
                  <a:lnTo>
                    <a:pt x="1253" y="1178"/>
                  </a:lnTo>
                  <a:lnTo>
                    <a:pt x="1241" y="1180"/>
                  </a:lnTo>
                  <a:close/>
                  <a:moveTo>
                    <a:pt x="223" y="1180"/>
                  </a:moveTo>
                  <a:lnTo>
                    <a:pt x="223" y="691"/>
                  </a:lnTo>
                  <a:lnTo>
                    <a:pt x="223" y="672"/>
                  </a:lnTo>
                  <a:lnTo>
                    <a:pt x="223" y="304"/>
                  </a:lnTo>
                  <a:lnTo>
                    <a:pt x="345" y="304"/>
                  </a:lnTo>
                  <a:lnTo>
                    <a:pt x="345" y="304"/>
                  </a:lnTo>
                  <a:lnTo>
                    <a:pt x="346" y="289"/>
                  </a:lnTo>
                  <a:lnTo>
                    <a:pt x="347" y="274"/>
                  </a:lnTo>
                  <a:lnTo>
                    <a:pt x="349" y="258"/>
                  </a:lnTo>
                  <a:lnTo>
                    <a:pt x="351" y="243"/>
                  </a:lnTo>
                  <a:lnTo>
                    <a:pt x="355" y="229"/>
                  </a:lnTo>
                  <a:lnTo>
                    <a:pt x="358" y="214"/>
                  </a:lnTo>
                  <a:lnTo>
                    <a:pt x="363" y="200"/>
                  </a:lnTo>
                  <a:lnTo>
                    <a:pt x="369" y="186"/>
                  </a:lnTo>
                  <a:lnTo>
                    <a:pt x="382" y="159"/>
                  </a:lnTo>
                  <a:lnTo>
                    <a:pt x="398" y="134"/>
                  </a:lnTo>
                  <a:lnTo>
                    <a:pt x="415" y="111"/>
                  </a:lnTo>
                  <a:lnTo>
                    <a:pt x="434" y="89"/>
                  </a:lnTo>
                  <a:lnTo>
                    <a:pt x="456" y="69"/>
                  </a:lnTo>
                  <a:lnTo>
                    <a:pt x="480" y="52"/>
                  </a:lnTo>
                  <a:lnTo>
                    <a:pt x="505" y="36"/>
                  </a:lnTo>
                  <a:lnTo>
                    <a:pt x="531" y="24"/>
                  </a:lnTo>
                  <a:lnTo>
                    <a:pt x="546" y="18"/>
                  </a:lnTo>
                  <a:lnTo>
                    <a:pt x="559" y="13"/>
                  </a:lnTo>
                  <a:lnTo>
                    <a:pt x="574" y="9"/>
                  </a:lnTo>
                  <a:lnTo>
                    <a:pt x="589" y="6"/>
                  </a:lnTo>
                  <a:lnTo>
                    <a:pt x="604" y="3"/>
                  </a:lnTo>
                  <a:lnTo>
                    <a:pt x="619" y="1"/>
                  </a:lnTo>
                  <a:lnTo>
                    <a:pt x="635" y="0"/>
                  </a:lnTo>
                  <a:lnTo>
                    <a:pt x="651" y="0"/>
                  </a:lnTo>
                  <a:lnTo>
                    <a:pt x="651" y="0"/>
                  </a:lnTo>
                  <a:lnTo>
                    <a:pt x="666" y="0"/>
                  </a:lnTo>
                  <a:lnTo>
                    <a:pt x="682" y="1"/>
                  </a:lnTo>
                  <a:lnTo>
                    <a:pt x="697" y="3"/>
                  </a:lnTo>
                  <a:lnTo>
                    <a:pt x="712" y="6"/>
                  </a:lnTo>
                  <a:lnTo>
                    <a:pt x="727" y="9"/>
                  </a:lnTo>
                  <a:lnTo>
                    <a:pt x="742" y="13"/>
                  </a:lnTo>
                  <a:lnTo>
                    <a:pt x="755" y="18"/>
                  </a:lnTo>
                  <a:lnTo>
                    <a:pt x="770" y="24"/>
                  </a:lnTo>
                  <a:lnTo>
                    <a:pt x="795" y="36"/>
                  </a:lnTo>
                  <a:lnTo>
                    <a:pt x="821" y="52"/>
                  </a:lnTo>
                  <a:lnTo>
                    <a:pt x="844" y="69"/>
                  </a:lnTo>
                  <a:lnTo>
                    <a:pt x="866" y="89"/>
                  </a:lnTo>
                  <a:lnTo>
                    <a:pt x="886" y="111"/>
                  </a:lnTo>
                  <a:lnTo>
                    <a:pt x="903" y="134"/>
                  </a:lnTo>
                  <a:lnTo>
                    <a:pt x="919" y="159"/>
                  </a:lnTo>
                  <a:lnTo>
                    <a:pt x="931" y="186"/>
                  </a:lnTo>
                  <a:lnTo>
                    <a:pt x="937" y="200"/>
                  </a:lnTo>
                  <a:lnTo>
                    <a:pt x="942" y="214"/>
                  </a:lnTo>
                  <a:lnTo>
                    <a:pt x="946" y="229"/>
                  </a:lnTo>
                  <a:lnTo>
                    <a:pt x="950" y="243"/>
                  </a:lnTo>
                  <a:lnTo>
                    <a:pt x="952" y="258"/>
                  </a:lnTo>
                  <a:lnTo>
                    <a:pt x="955" y="274"/>
                  </a:lnTo>
                  <a:lnTo>
                    <a:pt x="956" y="289"/>
                  </a:lnTo>
                  <a:lnTo>
                    <a:pt x="956" y="304"/>
                  </a:lnTo>
                  <a:lnTo>
                    <a:pt x="1078" y="304"/>
                  </a:lnTo>
                  <a:lnTo>
                    <a:pt x="1078" y="691"/>
                  </a:lnTo>
                  <a:lnTo>
                    <a:pt x="1078" y="1180"/>
                  </a:lnTo>
                  <a:lnTo>
                    <a:pt x="223" y="1180"/>
                  </a:lnTo>
                  <a:close/>
                  <a:moveTo>
                    <a:pt x="651" y="122"/>
                  </a:moveTo>
                  <a:lnTo>
                    <a:pt x="651" y="122"/>
                  </a:lnTo>
                  <a:lnTo>
                    <a:pt x="631" y="122"/>
                  </a:lnTo>
                  <a:lnTo>
                    <a:pt x="613" y="126"/>
                  </a:lnTo>
                  <a:lnTo>
                    <a:pt x="596" y="129"/>
                  </a:lnTo>
                  <a:lnTo>
                    <a:pt x="579" y="135"/>
                  </a:lnTo>
                  <a:lnTo>
                    <a:pt x="563" y="144"/>
                  </a:lnTo>
                  <a:lnTo>
                    <a:pt x="548" y="153"/>
                  </a:lnTo>
                  <a:lnTo>
                    <a:pt x="533" y="164"/>
                  </a:lnTo>
                  <a:lnTo>
                    <a:pt x="521" y="176"/>
                  </a:lnTo>
                  <a:lnTo>
                    <a:pt x="509" y="188"/>
                  </a:lnTo>
                  <a:lnTo>
                    <a:pt x="498" y="203"/>
                  </a:lnTo>
                  <a:lnTo>
                    <a:pt x="489" y="218"/>
                  </a:lnTo>
                  <a:lnTo>
                    <a:pt x="482" y="233"/>
                  </a:lnTo>
                  <a:lnTo>
                    <a:pt x="476" y="251"/>
                  </a:lnTo>
                  <a:lnTo>
                    <a:pt x="471" y="268"/>
                  </a:lnTo>
                  <a:lnTo>
                    <a:pt x="469" y="286"/>
                  </a:lnTo>
                  <a:lnTo>
                    <a:pt x="467" y="304"/>
                  </a:lnTo>
                  <a:lnTo>
                    <a:pt x="833" y="304"/>
                  </a:lnTo>
                  <a:lnTo>
                    <a:pt x="833" y="304"/>
                  </a:lnTo>
                  <a:lnTo>
                    <a:pt x="832" y="286"/>
                  </a:lnTo>
                  <a:lnTo>
                    <a:pt x="830" y="268"/>
                  </a:lnTo>
                  <a:lnTo>
                    <a:pt x="825" y="251"/>
                  </a:lnTo>
                  <a:lnTo>
                    <a:pt x="819" y="233"/>
                  </a:lnTo>
                  <a:lnTo>
                    <a:pt x="811" y="218"/>
                  </a:lnTo>
                  <a:lnTo>
                    <a:pt x="803" y="203"/>
                  </a:lnTo>
                  <a:lnTo>
                    <a:pt x="792" y="188"/>
                  </a:lnTo>
                  <a:lnTo>
                    <a:pt x="780" y="176"/>
                  </a:lnTo>
                  <a:lnTo>
                    <a:pt x="767" y="164"/>
                  </a:lnTo>
                  <a:lnTo>
                    <a:pt x="753" y="153"/>
                  </a:lnTo>
                  <a:lnTo>
                    <a:pt x="738" y="144"/>
                  </a:lnTo>
                  <a:lnTo>
                    <a:pt x="722" y="135"/>
                  </a:lnTo>
                  <a:lnTo>
                    <a:pt x="705" y="129"/>
                  </a:lnTo>
                  <a:lnTo>
                    <a:pt x="688" y="126"/>
                  </a:lnTo>
                  <a:lnTo>
                    <a:pt x="669" y="122"/>
                  </a:lnTo>
                  <a:lnTo>
                    <a:pt x="651" y="122"/>
                  </a:lnTo>
                  <a:close/>
                  <a:moveTo>
                    <a:pt x="0" y="1118"/>
                  </a:moveTo>
                  <a:lnTo>
                    <a:pt x="0" y="996"/>
                  </a:lnTo>
                  <a:lnTo>
                    <a:pt x="0" y="752"/>
                  </a:lnTo>
                  <a:lnTo>
                    <a:pt x="0" y="366"/>
                  </a:lnTo>
                  <a:lnTo>
                    <a:pt x="0" y="366"/>
                  </a:lnTo>
                  <a:lnTo>
                    <a:pt x="1" y="353"/>
                  </a:lnTo>
                  <a:lnTo>
                    <a:pt x="5" y="342"/>
                  </a:lnTo>
                  <a:lnTo>
                    <a:pt x="10" y="331"/>
                  </a:lnTo>
                  <a:lnTo>
                    <a:pt x="17" y="323"/>
                  </a:lnTo>
                  <a:lnTo>
                    <a:pt x="27" y="315"/>
                  </a:lnTo>
                  <a:lnTo>
                    <a:pt x="36" y="309"/>
                  </a:lnTo>
                  <a:lnTo>
                    <a:pt x="47" y="306"/>
                  </a:lnTo>
                  <a:lnTo>
                    <a:pt x="61" y="304"/>
                  </a:lnTo>
                  <a:lnTo>
                    <a:pt x="163" y="304"/>
                  </a:lnTo>
                  <a:lnTo>
                    <a:pt x="163" y="672"/>
                  </a:lnTo>
                  <a:lnTo>
                    <a:pt x="163" y="691"/>
                  </a:lnTo>
                  <a:lnTo>
                    <a:pt x="163" y="1180"/>
                  </a:lnTo>
                  <a:lnTo>
                    <a:pt x="61" y="1180"/>
                  </a:lnTo>
                  <a:lnTo>
                    <a:pt x="61" y="1180"/>
                  </a:lnTo>
                  <a:lnTo>
                    <a:pt x="47" y="1178"/>
                  </a:lnTo>
                  <a:lnTo>
                    <a:pt x="36" y="1175"/>
                  </a:lnTo>
                  <a:lnTo>
                    <a:pt x="27" y="1170"/>
                  </a:lnTo>
                  <a:lnTo>
                    <a:pt x="17" y="1161"/>
                  </a:lnTo>
                  <a:lnTo>
                    <a:pt x="10" y="1153"/>
                  </a:lnTo>
                  <a:lnTo>
                    <a:pt x="5" y="1143"/>
                  </a:lnTo>
                  <a:lnTo>
                    <a:pt x="1" y="1131"/>
                  </a:lnTo>
                  <a:lnTo>
                    <a:pt x="0" y="1118"/>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54" name="组合 53"/>
          <p:cNvGrpSpPr/>
          <p:nvPr/>
        </p:nvGrpSpPr>
        <p:grpSpPr>
          <a:xfrm>
            <a:off x="3012743" y="2479292"/>
            <a:ext cx="377599" cy="377599"/>
            <a:chOff x="7915404" y="2029373"/>
            <a:chExt cx="1012696" cy="1012696"/>
          </a:xfrm>
        </p:grpSpPr>
        <p:sp>
          <p:nvSpPr>
            <p:cNvPr id="55" name="椭圆 54"/>
            <p:cNvSpPr/>
            <p:nvPr/>
          </p:nvSpPr>
          <p:spPr>
            <a:xfrm>
              <a:off x="7915404" y="2029373"/>
              <a:ext cx="1012696" cy="10126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27"/>
            <p:cNvSpPr>
              <a:spLocks noEditPoints="1"/>
            </p:cNvSpPr>
            <p:nvPr/>
          </p:nvSpPr>
          <p:spPr bwMode="auto">
            <a:xfrm>
              <a:off x="8193374" y="2326171"/>
              <a:ext cx="522028" cy="522028"/>
            </a:xfrm>
            <a:custGeom>
              <a:avLst/>
              <a:gdLst>
                <a:gd name="T0" fmla="*/ 975 w 977"/>
                <a:gd name="T1" fmla="*/ 497 h 977"/>
                <a:gd name="T2" fmla="*/ 975 w 977"/>
                <a:gd name="T3" fmla="*/ 502 h 977"/>
                <a:gd name="T4" fmla="*/ 977 w 977"/>
                <a:gd name="T5" fmla="*/ 508 h 977"/>
                <a:gd name="T6" fmla="*/ 977 w 977"/>
                <a:gd name="T7" fmla="*/ 509 h 977"/>
                <a:gd name="T8" fmla="*/ 968 w 977"/>
                <a:gd name="T9" fmla="*/ 540 h 977"/>
                <a:gd name="T10" fmla="*/ 616 w 977"/>
                <a:gd name="T11" fmla="*/ 955 h 977"/>
                <a:gd name="T12" fmla="*/ 607 w 977"/>
                <a:gd name="T13" fmla="*/ 965 h 977"/>
                <a:gd name="T14" fmla="*/ 576 w 977"/>
                <a:gd name="T15" fmla="*/ 977 h 977"/>
                <a:gd name="T16" fmla="*/ 563 w 977"/>
                <a:gd name="T17" fmla="*/ 977 h 977"/>
                <a:gd name="T18" fmla="*/ 559 w 977"/>
                <a:gd name="T19" fmla="*/ 976 h 977"/>
                <a:gd name="T20" fmla="*/ 549 w 977"/>
                <a:gd name="T21" fmla="*/ 973 h 977"/>
                <a:gd name="T22" fmla="*/ 529 w 977"/>
                <a:gd name="T23" fmla="*/ 962 h 977"/>
                <a:gd name="T24" fmla="*/ 21 w 977"/>
                <a:gd name="T25" fmla="*/ 494 h 977"/>
                <a:gd name="T26" fmla="*/ 6 w 977"/>
                <a:gd name="T27" fmla="*/ 474 h 977"/>
                <a:gd name="T28" fmla="*/ 0 w 977"/>
                <a:gd name="T29" fmla="*/ 449 h 977"/>
                <a:gd name="T30" fmla="*/ 0 w 977"/>
                <a:gd name="T31" fmla="*/ 61 h 977"/>
                <a:gd name="T32" fmla="*/ 1 w 977"/>
                <a:gd name="T33" fmla="*/ 49 h 977"/>
                <a:gd name="T34" fmla="*/ 17 w 977"/>
                <a:gd name="T35" fmla="*/ 19 h 977"/>
                <a:gd name="T36" fmla="*/ 49 w 977"/>
                <a:gd name="T37" fmla="*/ 1 h 977"/>
                <a:gd name="T38" fmla="*/ 447 w 977"/>
                <a:gd name="T39" fmla="*/ 0 h 977"/>
                <a:gd name="T40" fmla="*/ 448 w 977"/>
                <a:gd name="T41" fmla="*/ 0 h 977"/>
                <a:gd name="T42" fmla="*/ 471 w 977"/>
                <a:gd name="T43" fmla="*/ 5 h 977"/>
                <a:gd name="T44" fmla="*/ 958 w 977"/>
                <a:gd name="T45" fmla="*/ 465 h 977"/>
                <a:gd name="T46" fmla="*/ 969 w 977"/>
                <a:gd name="T47" fmla="*/ 480 h 977"/>
                <a:gd name="T48" fmla="*/ 163 w 977"/>
                <a:gd name="T49" fmla="*/ 82 h 977"/>
                <a:gd name="T50" fmla="*/ 145 w 977"/>
                <a:gd name="T51" fmla="*/ 83 h 977"/>
                <a:gd name="T52" fmla="*/ 123 w 977"/>
                <a:gd name="T53" fmla="*/ 92 h 977"/>
                <a:gd name="T54" fmla="*/ 105 w 977"/>
                <a:gd name="T55" fmla="*/ 105 h 977"/>
                <a:gd name="T56" fmla="*/ 90 w 977"/>
                <a:gd name="T57" fmla="*/ 124 h 977"/>
                <a:gd name="T58" fmla="*/ 83 w 977"/>
                <a:gd name="T59" fmla="*/ 147 h 977"/>
                <a:gd name="T60" fmla="*/ 81 w 977"/>
                <a:gd name="T61" fmla="*/ 163 h 977"/>
                <a:gd name="T62" fmla="*/ 84 w 977"/>
                <a:gd name="T63" fmla="*/ 188 h 977"/>
                <a:gd name="T64" fmla="*/ 95 w 977"/>
                <a:gd name="T65" fmla="*/ 208 h 977"/>
                <a:gd name="T66" fmla="*/ 111 w 977"/>
                <a:gd name="T67" fmla="*/ 225 h 977"/>
                <a:gd name="T68" fmla="*/ 131 w 977"/>
                <a:gd name="T69" fmla="*/ 238 h 977"/>
                <a:gd name="T70" fmla="*/ 154 w 977"/>
                <a:gd name="T71" fmla="*/ 244 h 977"/>
                <a:gd name="T72" fmla="*/ 171 w 977"/>
                <a:gd name="T73" fmla="*/ 244 h 977"/>
                <a:gd name="T74" fmla="*/ 194 w 977"/>
                <a:gd name="T75" fmla="*/ 238 h 977"/>
                <a:gd name="T76" fmla="*/ 214 w 977"/>
                <a:gd name="T77" fmla="*/ 225 h 977"/>
                <a:gd name="T78" fmla="*/ 230 w 977"/>
                <a:gd name="T79" fmla="*/ 208 h 977"/>
                <a:gd name="T80" fmla="*/ 240 w 977"/>
                <a:gd name="T81" fmla="*/ 188 h 977"/>
                <a:gd name="T82" fmla="*/ 243 w 977"/>
                <a:gd name="T83" fmla="*/ 163 h 977"/>
                <a:gd name="T84" fmla="*/ 242 w 977"/>
                <a:gd name="T85" fmla="*/ 147 h 977"/>
                <a:gd name="T86" fmla="*/ 234 w 977"/>
                <a:gd name="T87" fmla="*/ 124 h 977"/>
                <a:gd name="T88" fmla="*/ 220 w 977"/>
                <a:gd name="T89" fmla="*/ 105 h 977"/>
                <a:gd name="T90" fmla="*/ 202 w 977"/>
                <a:gd name="T91" fmla="*/ 92 h 977"/>
                <a:gd name="T92" fmla="*/ 179 w 977"/>
                <a:gd name="T93" fmla="*/ 83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7" h="977">
                  <a:moveTo>
                    <a:pt x="975" y="497"/>
                  </a:moveTo>
                  <a:lnTo>
                    <a:pt x="975" y="497"/>
                  </a:lnTo>
                  <a:lnTo>
                    <a:pt x="975" y="497"/>
                  </a:lnTo>
                  <a:lnTo>
                    <a:pt x="975" y="497"/>
                  </a:lnTo>
                  <a:lnTo>
                    <a:pt x="975" y="502"/>
                  </a:lnTo>
                  <a:lnTo>
                    <a:pt x="975" y="502"/>
                  </a:lnTo>
                  <a:lnTo>
                    <a:pt x="975" y="503"/>
                  </a:lnTo>
                  <a:lnTo>
                    <a:pt x="975" y="503"/>
                  </a:lnTo>
                  <a:lnTo>
                    <a:pt x="977" y="508"/>
                  </a:lnTo>
                  <a:lnTo>
                    <a:pt x="977" y="508"/>
                  </a:lnTo>
                  <a:lnTo>
                    <a:pt x="977" y="509"/>
                  </a:lnTo>
                  <a:lnTo>
                    <a:pt x="977" y="509"/>
                  </a:lnTo>
                  <a:lnTo>
                    <a:pt x="975" y="520"/>
                  </a:lnTo>
                  <a:lnTo>
                    <a:pt x="973" y="530"/>
                  </a:lnTo>
                  <a:lnTo>
                    <a:pt x="968" y="540"/>
                  </a:lnTo>
                  <a:lnTo>
                    <a:pt x="962" y="549"/>
                  </a:lnTo>
                  <a:lnTo>
                    <a:pt x="962" y="549"/>
                  </a:lnTo>
                  <a:lnTo>
                    <a:pt x="616" y="955"/>
                  </a:lnTo>
                  <a:lnTo>
                    <a:pt x="616" y="955"/>
                  </a:lnTo>
                  <a:lnTo>
                    <a:pt x="616" y="955"/>
                  </a:lnTo>
                  <a:lnTo>
                    <a:pt x="607" y="965"/>
                  </a:lnTo>
                  <a:lnTo>
                    <a:pt x="596" y="971"/>
                  </a:lnTo>
                  <a:lnTo>
                    <a:pt x="582" y="976"/>
                  </a:lnTo>
                  <a:lnTo>
                    <a:pt x="576" y="977"/>
                  </a:lnTo>
                  <a:lnTo>
                    <a:pt x="569" y="977"/>
                  </a:lnTo>
                  <a:lnTo>
                    <a:pt x="569" y="977"/>
                  </a:lnTo>
                  <a:lnTo>
                    <a:pt x="563" y="977"/>
                  </a:lnTo>
                  <a:lnTo>
                    <a:pt x="563" y="977"/>
                  </a:lnTo>
                  <a:lnTo>
                    <a:pt x="559" y="976"/>
                  </a:lnTo>
                  <a:lnTo>
                    <a:pt x="559" y="976"/>
                  </a:lnTo>
                  <a:lnTo>
                    <a:pt x="558" y="976"/>
                  </a:lnTo>
                  <a:lnTo>
                    <a:pt x="558" y="976"/>
                  </a:lnTo>
                  <a:lnTo>
                    <a:pt x="549" y="973"/>
                  </a:lnTo>
                  <a:lnTo>
                    <a:pt x="542" y="971"/>
                  </a:lnTo>
                  <a:lnTo>
                    <a:pt x="536" y="967"/>
                  </a:lnTo>
                  <a:lnTo>
                    <a:pt x="529" y="962"/>
                  </a:lnTo>
                  <a:lnTo>
                    <a:pt x="529" y="962"/>
                  </a:lnTo>
                  <a:lnTo>
                    <a:pt x="21" y="494"/>
                  </a:lnTo>
                  <a:lnTo>
                    <a:pt x="21" y="494"/>
                  </a:lnTo>
                  <a:lnTo>
                    <a:pt x="21" y="494"/>
                  </a:lnTo>
                  <a:lnTo>
                    <a:pt x="12" y="485"/>
                  </a:lnTo>
                  <a:lnTo>
                    <a:pt x="6" y="474"/>
                  </a:lnTo>
                  <a:lnTo>
                    <a:pt x="1" y="462"/>
                  </a:lnTo>
                  <a:lnTo>
                    <a:pt x="0" y="449"/>
                  </a:lnTo>
                  <a:lnTo>
                    <a:pt x="0" y="449"/>
                  </a:lnTo>
                  <a:lnTo>
                    <a:pt x="0" y="123"/>
                  </a:lnTo>
                  <a:lnTo>
                    <a:pt x="0" y="63"/>
                  </a:lnTo>
                  <a:lnTo>
                    <a:pt x="0" y="61"/>
                  </a:lnTo>
                  <a:lnTo>
                    <a:pt x="0" y="61"/>
                  </a:lnTo>
                  <a:lnTo>
                    <a:pt x="0" y="61"/>
                  </a:lnTo>
                  <a:lnTo>
                    <a:pt x="1" y="49"/>
                  </a:lnTo>
                  <a:lnTo>
                    <a:pt x="5" y="38"/>
                  </a:lnTo>
                  <a:lnTo>
                    <a:pt x="10" y="27"/>
                  </a:lnTo>
                  <a:lnTo>
                    <a:pt x="17" y="19"/>
                  </a:lnTo>
                  <a:lnTo>
                    <a:pt x="27" y="11"/>
                  </a:lnTo>
                  <a:lnTo>
                    <a:pt x="37" y="5"/>
                  </a:lnTo>
                  <a:lnTo>
                    <a:pt x="49" y="1"/>
                  </a:lnTo>
                  <a:lnTo>
                    <a:pt x="61" y="0"/>
                  </a:lnTo>
                  <a:lnTo>
                    <a:pt x="61" y="0"/>
                  </a:lnTo>
                  <a:lnTo>
                    <a:pt x="447" y="0"/>
                  </a:lnTo>
                  <a:lnTo>
                    <a:pt x="447" y="0"/>
                  </a:lnTo>
                  <a:lnTo>
                    <a:pt x="447" y="0"/>
                  </a:lnTo>
                  <a:lnTo>
                    <a:pt x="448" y="0"/>
                  </a:lnTo>
                  <a:lnTo>
                    <a:pt x="448" y="0"/>
                  </a:lnTo>
                  <a:lnTo>
                    <a:pt x="460" y="1"/>
                  </a:lnTo>
                  <a:lnTo>
                    <a:pt x="471" y="5"/>
                  </a:lnTo>
                  <a:lnTo>
                    <a:pt x="482" y="11"/>
                  </a:lnTo>
                  <a:lnTo>
                    <a:pt x="491" y="19"/>
                  </a:lnTo>
                  <a:lnTo>
                    <a:pt x="958" y="465"/>
                  </a:lnTo>
                  <a:lnTo>
                    <a:pt x="958" y="465"/>
                  </a:lnTo>
                  <a:lnTo>
                    <a:pt x="964" y="473"/>
                  </a:lnTo>
                  <a:lnTo>
                    <a:pt x="969" y="480"/>
                  </a:lnTo>
                  <a:lnTo>
                    <a:pt x="973" y="487"/>
                  </a:lnTo>
                  <a:lnTo>
                    <a:pt x="975" y="497"/>
                  </a:lnTo>
                  <a:close/>
                  <a:moveTo>
                    <a:pt x="163" y="82"/>
                  </a:moveTo>
                  <a:lnTo>
                    <a:pt x="163" y="82"/>
                  </a:lnTo>
                  <a:lnTo>
                    <a:pt x="154" y="82"/>
                  </a:lnTo>
                  <a:lnTo>
                    <a:pt x="145" y="83"/>
                  </a:lnTo>
                  <a:lnTo>
                    <a:pt x="138" y="86"/>
                  </a:lnTo>
                  <a:lnTo>
                    <a:pt x="131" y="88"/>
                  </a:lnTo>
                  <a:lnTo>
                    <a:pt x="123" y="92"/>
                  </a:lnTo>
                  <a:lnTo>
                    <a:pt x="117" y="96"/>
                  </a:lnTo>
                  <a:lnTo>
                    <a:pt x="111" y="101"/>
                  </a:lnTo>
                  <a:lnTo>
                    <a:pt x="105" y="105"/>
                  </a:lnTo>
                  <a:lnTo>
                    <a:pt x="100" y="112"/>
                  </a:lnTo>
                  <a:lnTo>
                    <a:pt x="95" y="118"/>
                  </a:lnTo>
                  <a:lnTo>
                    <a:pt x="90" y="124"/>
                  </a:lnTo>
                  <a:lnTo>
                    <a:pt x="88" y="131"/>
                  </a:lnTo>
                  <a:lnTo>
                    <a:pt x="84" y="139"/>
                  </a:lnTo>
                  <a:lnTo>
                    <a:pt x="83" y="147"/>
                  </a:lnTo>
                  <a:lnTo>
                    <a:pt x="82" y="154"/>
                  </a:lnTo>
                  <a:lnTo>
                    <a:pt x="81" y="163"/>
                  </a:lnTo>
                  <a:lnTo>
                    <a:pt x="81" y="163"/>
                  </a:lnTo>
                  <a:lnTo>
                    <a:pt x="82" y="172"/>
                  </a:lnTo>
                  <a:lnTo>
                    <a:pt x="83" y="180"/>
                  </a:lnTo>
                  <a:lnTo>
                    <a:pt x="84" y="188"/>
                  </a:lnTo>
                  <a:lnTo>
                    <a:pt x="88" y="195"/>
                  </a:lnTo>
                  <a:lnTo>
                    <a:pt x="90" y="202"/>
                  </a:lnTo>
                  <a:lnTo>
                    <a:pt x="95" y="208"/>
                  </a:lnTo>
                  <a:lnTo>
                    <a:pt x="100" y="214"/>
                  </a:lnTo>
                  <a:lnTo>
                    <a:pt x="105" y="221"/>
                  </a:lnTo>
                  <a:lnTo>
                    <a:pt x="111" y="225"/>
                  </a:lnTo>
                  <a:lnTo>
                    <a:pt x="117" y="230"/>
                  </a:lnTo>
                  <a:lnTo>
                    <a:pt x="123" y="235"/>
                  </a:lnTo>
                  <a:lnTo>
                    <a:pt x="131" y="238"/>
                  </a:lnTo>
                  <a:lnTo>
                    <a:pt x="138" y="241"/>
                  </a:lnTo>
                  <a:lnTo>
                    <a:pt x="145" y="243"/>
                  </a:lnTo>
                  <a:lnTo>
                    <a:pt x="154" y="244"/>
                  </a:lnTo>
                  <a:lnTo>
                    <a:pt x="163" y="245"/>
                  </a:lnTo>
                  <a:lnTo>
                    <a:pt x="163" y="245"/>
                  </a:lnTo>
                  <a:lnTo>
                    <a:pt x="171" y="244"/>
                  </a:lnTo>
                  <a:lnTo>
                    <a:pt x="179" y="243"/>
                  </a:lnTo>
                  <a:lnTo>
                    <a:pt x="187" y="241"/>
                  </a:lnTo>
                  <a:lnTo>
                    <a:pt x="194" y="238"/>
                  </a:lnTo>
                  <a:lnTo>
                    <a:pt x="202" y="235"/>
                  </a:lnTo>
                  <a:lnTo>
                    <a:pt x="208" y="230"/>
                  </a:lnTo>
                  <a:lnTo>
                    <a:pt x="214" y="225"/>
                  </a:lnTo>
                  <a:lnTo>
                    <a:pt x="220" y="221"/>
                  </a:lnTo>
                  <a:lnTo>
                    <a:pt x="225" y="214"/>
                  </a:lnTo>
                  <a:lnTo>
                    <a:pt x="230" y="208"/>
                  </a:lnTo>
                  <a:lnTo>
                    <a:pt x="234" y="202"/>
                  </a:lnTo>
                  <a:lnTo>
                    <a:pt x="237" y="195"/>
                  </a:lnTo>
                  <a:lnTo>
                    <a:pt x="240" y="188"/>
                  </a:lnTo>
                  <a:lnTo>
                    <a:pt x="242" y="180"/>
                  </a:lnTo>
                  <a:lnTo>
                    <a:pt x="243" y="172"/>
                  </a:lnTo>
                  <a:lnTo>
                    <a:pt x="243" y="163"/>
                  </a:lnTo>
                  <a:lnTo>
                    <a:pt x="243" y="163"/>
                  </a:lnTo>
                  <a:lnTo>
                    <a:pt x="243" y="154"/>
                  </a:lnTo>
                  <a:lnTo>
                    <a:pt x="242" y="147"/>
                  </a:lnTo>
                  <a:lnTo>
                    <a:pt x="240" y="139"/>
                  </a:lnTo>
                  <a:lnTo>
                    <a:pt x="237" y="131"/>
                  </a:lnTo>
                  <a:lnTo>
                    <a:pt x="234" y="124"/>
                  </a:lnTo>
                  <a:lnTo>
                    <a:pt x="230" y="118"/>
                  </a:lnTo>
                  <a:lnTo>
                    <a:pt x="225" y="112"/>
                  </a:lnTo>
                  <a:lnTo>
                    <a:pt x="220" y="105"/>
                  </a:lnTo>
                  <a:lnTo>
                    <a:pt x="214" y="101"/>
                  </a:lnTo>
                  <a:lnTo>
                    <a:pt x="208" y="96"/>
                  </a:lnTo>
                  <a:lnTo>
                    <a:pt x="202" y="92"/>
                  </a:lnTo>
                  <a:lnTo>
                    <a:pt x="194" y="88"/>
                  </a:lnTo>
                  <a:lnTo>
                    <a:pt x="187" y="86"/>
                  </a:lnTo>
                  <a:lnTo>
                    <a:pt x="179" y="83"/>
                  </a:lnTo>
                  <a:lnTo>
                    <a:pt x="171" y="82"/>
                  </a:lnTo>
                  <a:lnTo>
                    <a:pt x="163" y="82"/>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3012743" y="3372299"/>
            <a:ext cx="377599" cy="377599"/>
            <a:chOff x="3480926" y="4216961"/>
            <a:chExt cx="607562" cy="607562"/>
          </a:xfrm>
        </p:grpSpPr>
        <p:sp>
          <p:nvSpPr>
            <p:cNvPr id="58" name="椭圆 57"/>
            <p:cNvSpPr/>
            <p:nvPr/>
          </p:nvSpPr>
          <p:spPr>
            <a:xfrm>
              <a:off x="3480926" y="4216961"/>
              <a:ext cx="607562" cy="607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43"/>
            <p:cNvSpPr/>
            <p:nvPr/>
          </p:nvSpPr>
          <p:spPr bwMode="auto">
            <a:xfrm>
              <a:off x="3628867" y="4363723"/>
              <a:ext cx="304406" cy="314038"/>
            </a:xfrm>
            <a:custGeom>
              <a:avLst/>
              <a:gdLst>
                <a:gd name="T0" fmla="*/ 1261 w 1263"/>
                <a:gd name="T1" fmla="*/ 1012 h 1305"/>
                <a:gd name="T2" fmla="*/ 1245 w 1263"/>
                <a:gd name="T3" fmla="*/ 1047 h 1305"/>
                <a:gd name="T4" fmla="*/ 1211 w 1263"/>
                <a:gd name="T5" fmla="*/ 1077 h 1305"/>
                <a:gd name="T6" fmla="*/ 1164 w 1263"/>
                <a:gd name="T7" fmla="*/ 1101 h 1305"/>
                <a:gd name="T8" fmla="*/ 1105 w 1263"/>
                <a:gd name="T9" fmla="*/ 1115 h 1305"/>
                <a:gd name="T10" fmla="*/ 1038 w 1263"/>
                <a:gd name="T11" fmla="*/ 1121 h 1305"/>
                <a:gd name="T12" fmla="*/ 993 w 1263"/>
                <a:gd name="T13" fmla="*/ 1119 h 1305"/>
                <a:gd name="T14" fmla="*/ 931 w 1263"/>
                <a:gd name="T15" fmla="*/ 1107 h 1305"/>
                <a:gd name="T16" fmla="*/ 879 w 1263"/>
                <a:gd name="T17" fmla="*/ 1085 h 1305"/>
                <a:gd name="T18" fmla="*/ 841 w 1263"/>
                <a:gd name="T19" fmla="*/ 1057 h 1305"/>
                <a:gd name="T20" fmla="*/ 819 w 1263"/>
                <a:gd name="T21" fmla="*/ 1024 h 1305"/>
                <a:gd name="T22" fmla="*/ 814 w 1263"/>
                <a:gd name="T23" fmla="*/ 999 h 1305"/>
                <a:gd name="T24" fmla="*/ 824 w 1263"/>
                <a:gd name="T25" fmla="*/ 962 h 1305"/>
                <a:gd name="T26" fmla="*/ 853 w 1263"/>
                <a:gd name="T27" fmla="*/ 930 h 1305"/>
                <a:gd name="T28" fmla="*/ 896 w 1263"/>
                <a:gd name="T29" fmla="*/ 905 h 1305"/>
                <a:gd name="T30" fmla="*/ 951 w 1263"/>
                <a:gd name="T31" fmla="*/ 886 h 1305"/>
                <a:gd name="T32" fmla="*/ 1015 w 1263"/>
                <a:gd name="T33" fmla="*/ 877 h 1305"/>
                <a:gd name="T34" fmla="*/ 1066 w 1263"/>
                <a:gd name="T35" fmla="*/ 877 h 1305"/>
                <a:gd name="T36" fmla="*/ 1140 w 1263"/>
                <a:gd name="T37" fmla="*/ 890 h 1305"/>
                <a:gd name="T38" fmla="*/ 448 w 1263"/>
                <a:gd name="T39" fmla="*/ 532 h 1305"/>
                <a:gd name="T40" fmla="*/ 447 w 1263"/>
                <a:gd name="T41" fmla="*/ 1194 h 1305"/>
                <a:gd name="T42" fmla="*/ 430 w 1263"/>
                <a:gd name="T43" fmla="*/ 1229 h 1305"/>
                <a:gd name="T44" fmla="*/ 396 w 1263"/>
                <a:gd name="T45" fmla="*/ 1259 h 1305"/>
                <a:gd name="T46" fmla="*/ 348 w 1263"/>
                <a:gd name="T47" fmla="*/ 1283 h 1305"/>
                <a:gd name="T48" fmla="*/ 291 w 1263"/>
                <a:gd name="T49" fmla="*/ 1299 h 1305"/>
                <a:gd name="T50" fmla="*/ 223 w 1263"/>
                <a:gd name="T51" fmla="*/ 1305 h 1305"/>
                <a:gd name="T52" fmla="*/ 178 w 1263"/>
                <a:gd name="T53" fmla="*/ 1301 h 1305"/>
                <a:gd name="T54" fmla="*/ 116 w 1263"/>
                <a:gd name="T55" fmla="*/ 1289 h 1305"/>
                <a:gd name="T56" fmla="*/ 65 w 1263"/>
                <a:gd name="T57" fmla="*/ 1269 h 1305"/>
                <a:gd name="T58" fmla="*/ 26 w 1263"/>
                <a:gd name="T59" fmla="*/ 1240 h 1305"/>
                <a:gd name="T60" fmla="*/ 3 w 1263"/>
                <a:gd name="T61" fmla="*/ 1206 h 1305"/>
                <a:gd name="T62" fmla="*/ 0 w 1263"/>
                <a:gd name="T63" fmla="*/ 1182 h 1305"/>
                <a:gd name="T64" fmla="*/ 9 w 1263"/>
                <a:gd name="T65" fmla="*/ 1146 h 1305"/>
                <a:gd name="T66" fmla="*/ 37 w 1263"/>
                <a:gd name="T67" fmla="*/ 1114 h 1305"/>
                <a:gd name="T68" fmla="*/ 80 w 1263"/>
                <a:gd name="T69" fmla="*/ 1087 h 1305"/>
                <a:gd name="T70" fmla="*/ 136 w 1263"/>
                <a:gd name="T71" fmla="*/ 1069 h 1305"/>
                <a:gd name="T72" fmla="*/ 200 w 1263"/>
                <a:gd name="T73" fmla="*/ 1061 h 1305"/>
                <a:gd name="T74" fmla="*/ 251 w 1263"/>
                <a:gd name="T75" fmla="*/ 1061 h 1305"/>
                <a:gd name="T76" fmla="*/ 325 w 1263"/>
                <a:gd name="T77" fmla="*/ 1073 h 1305"/>
                <a:gd name="T78" fmla="*/ 325 w 1263"/>
                <a:gd name="T79" fmla="*/ 245 h 1305"/>
                <a:gd name="T80" fmla="*/ 331 w 1263"/>
                <a:gd name="T81" fmla="*/ 221 h 1305"/>
                <a:gd name="T82" fmla="*/ 345 w 1263"/>
                <a:gd name="T83" fmla="*/ 204 h 1305"/>
                <a:gd name="T84" fmla="*/ 377 w 1263"/>
                <a:gd name="T85" fmla="*/ 186 h 1305"/>
                <a:gd name="T86" fmla="*/ 1201 w 1263"/>
                <a:gd name="T87" fmla="*/ 0 h 1305"/>
                <a:gd name="T88" fmla="*/ 1235 w 1263"/>
                <a:gd name="T89" fmla="*/ 11 h 1305"/>
                <a:gd name="T90" fmla="*/ 1258 w 1263"/>
                <a:gd name="T91" fmla="*/ 37 h 1305"/>
                <a:gd name="T92" fmla="*/ 1263 w 1263"/>
                <a:gd name="T93" fmla="*/ 93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3" h="1305">
                  <a:moveTo>
                    <a:pt x="1263" y="999"/>
                  </a:moveTo>
                  <a:lnTo>
                    <a:pt x="1263" y="999"/>
                  </a:lnTo>
                  <a:lnTo>
                    <a:pt x="1261" y="1012"/>
                  </a:lnTo>
                  <a:lnTo>
                    <a:pt x="1258" y="1024"/>
                  </a:lnTo>
                  <a:lnTo>
                    <a:pt x="1252" y="1035"/>
                  </a:lnTo>
                  <a:lnTo>
                    <a:pt x="1245" y="1047"/>
                  </a:lnTo>
                  <a:lnTo>
                    <a:pt x="1235" y="1057"/>
                  </a:lnTo>
                  <a:lnTo>
                    <a:pt x="1224" y="1067"/>
                  </a:lnTo>
                  <a:lnTo>
                    <a:pt x="1211" y="1077"/>
                  </a:lnTo>
                  <a:lnTo>
                    <a:pt x="1197" y="1085"/>
                  </a:lnTo>
                  <a:lnTo>
                    <a:pt x="1181" y="1093"/>
                  </a:lnTo>
                  <a:lnTo>
                    <a:pt x="1164" y="1101"/>
                  </a:lnTo>
                  <a:lnTo>
                    <a:pt x="1145" y="1107"/>
                  </a:lnTo>
                  <a:lnTo>
                    <a:pt x="1126" y="1111"/>
                  </a:lnTo>
                  <a:lnTo>
                    <a:pt x="1105" y="1115"/>
                  </a:lnTo>
                  <a:lnTo>
                    <a:pt x="1084" y="1119"/>
                  </a:lnTo>
                  <a:lnTo>
                    <a:pt x="1061" y="1120"/>
                  </a:lnTo>
                  <a:lnTo>
                    <a:pt x="1038" y="1121"/>
                  </a:lnTo>
                  <a:lnTo>
                    <a:pt x="1038" y="1121"/>
                  </a:lnTo>
                  <a:lnTo>
                    <a:pt x="1015" y="1120"/>
                  </a:lnTo>
                  <a:lnTo>
                    <a:pt x="993" y="1119"/>
                  </a:lnTo>
                  <a:lnTo>
                    <a:pt x="972" y="1115"/>
                  </a:lnTo>
                  <a:lnTo>
                    <a:pt x="951" y="1111"/>
                  </a:lnTo>
                  <a:lnTo>
                    <a:pt x="931" y="1107"/>
                  </a:lnTo>
                  <a:lnTo>
                    <a:pt x="913" y="1101"/>
                  </a:lnTo>
                  <a:lnTo>
                    <a:pt x="896" y="1093"/>
                  </a:lnTo>
                  <a:lnTo>
                    <a:pt x="879" y="1085"/>
                  </a:lnTo>
                  <a:lnTo>
                    <a:pt x="865" y="1077"/>
                  </a:lnTo>
                  <a:lnTo>
                    <a:pt x="853" y="1067"/>
                  </a:lnTo>
                  <a:lnTo>
                    <a:pt x="841" y="1057"/>
                  </a:lnTo>
                  <a:lnTo>
                    <a:pt x="831" y="1047"/>
                  </a:lnTo>
                  <a:lnTo>
                    <a:pt x="824" y="1035"/>
                  </a:lnTo>
                  <a:lnTo>
                    <a:pt x="819" y="1024"/>
                  </a:lnTo>
                  <a:lnTo>
                    <a:pt x="816" y="1012"/>
                  </a:lnTo>
                  <a:lnTo>
                    <a:pt x="814" y="999"/>
                  </a:lnTo>
                  <a:lnTo>
                    <a:pt x="814" y="999"/>
                  </a:lnTo>
                  <a:lnTo>
                    <a:pt x="816" y="987"/>
                  </a:lnTo>
                  <a:lnTo>
                    <a:pt x="819" y="975"/>
                  </a:lnTo>
                  <a:lnTo>
                    <a:pt x="824" y="962"/>
                  </a:lnTo>
                  <a:lnTo>
                    <a:pt x="831" y="952"/>
                  </a:lnTo>
                  <a:lnTo>
                    <a:pt x="841" y="941"/>
                  </a:lnTo>
                  <a:lnTo>
                    <a:pt x="853" y="930"/>
                  </a:lnTo>
                  <a:lnTo>
                    <a:pt x="865" y="920"/>
                  </a:lnTo>
                  <a:lnTo>
                    <a:pt x="879" y="912"/>
                  </a:lnTo>
                  <a:lnTo>
                    <a:pt x="896" y="905"/>
                  </a:lnTo>
                  <a:lnTo>
                    <a:pt x="913" y="898"/>
                  </a:lnTo>
                  <a:lnTo>
                    <a:pt x="931" y="892"/>
                  </a:lnTo>
                  <a:lnTo>
                    <a:pt x="951" y="886"/>
                  </a:lnTo>
                  <a:lnTo>
                    <a:pt x="972" y="882"/>
                  </a:lnTo>
                  <a:lnTo>
                    <a:pt x="993" y="878"/>
                  </a:lnTo>
                  <a:lnTo>
                    <a:pt x="1015" y="877"/>
                  </a:lnTo>
                  <a:lnTo>
                    <a:pt x="1038" y="876"/>
                  </a:lnTo>
                  <a:lnTo>
                    <a:pt x="1038" y="876"/>
                  </a:lnTo>
                  <a:lnTo>
                    <a:pt x="1066" y="877"/>
                  </a:lnTo>
                  <a:lnTo>
                    <a:pt x="1092" y="880"/>
                  </a:lnTo>
                  <a:lnTo>
                    <a:pt x="1116" y="884"/>
                  </a:lnTo>
                  <a:lnTo>
                    <a:pt x="1140" y="890"/>
                  </a:lnTo>
                  <a:lnTo>
                    <a:pt x="1140" y="775"/>
                  </a:lnTo>
                  <a:lnTo>
                    <a:pt x="1140" y="382"/>
                  </a:lnTo>
                  <a:lnTo>
                    <a:pt x="448" y="532"/>
                  </a:lnTo>
                  <a:lnTo>
                    <a:pt x="448" y="1182"/>
                  </a:lnTo>
                  <a:lnTo>
                    <a:pt x="448" y="1182"/>
                  </a:lnTo>
                  <a:lnTo>
                    <a:pt x="447" y="1194"/>
                  </a:lnTo>
                  <a:lnTo>
                    <a:pt x="443" y="1206"/>
                  </a:lnTo>
                  <a:lnTo>
                    <a:pt x="437" y="1218"/>
                  </a:lnTo>
                  <a:lnTo>
                    <a:pt x="430" y="1229"/>
                  </a:lnTo>
                  <a:lnTo>
                    <a:pt x="420" y="1240"/>
                  </a:lnTo>
                  <a:lnTo>
                    <a:pt x="410" y="1251"/>
                  </a:lnTo>
                  <a:lnTo>
                    <a:pt x="396" y="1259"/>
                  </a:lnTo>
                  <a:lnTo>
                    <a:pt x="382" y="1269"/>
                  </a:lnTo>
                  <a:lnTo>
                    <a:pt x="366" y="1276"/>
                  </a:lnTo>
                  <a:lnTo>
                    <a:pt x="348" y="1283"/>
                  </a:lnTo>
                  <a:lnTo>
                    <a:pt x="330" y="1289"/>
                  </a:lnTo>
                  <a:lnTo>
                    <a:pt x="311" y="1295"/>
                  </a:lnTo>
                  <a:lnTo>
                    <a:pt x="291" y="1299"/>
                  </a:lnTo>
                  <a:lnTo>
                    <a:pt x="269" y="1301"/>
                  </a:lnTo>
                  <a:lnTo>
                    <a:pt x="246" y="1304"/>
                  </a:lnTo>
                  <a:lnTo>
                    <a:pt x="223" y="1305"/>
                  </a:lnTo>
                  <a:lnTo>
                    <a:pt x="223" y="1305"/>
                  </a:lnTo>
                  <a:lnTo>
                    <a:pt x="200" y="1304"/>
                  </a:lnTo>
                  <a:lnTo>
                    <a:pt x="178" y="1301"/>
                  </a:lnTo>
                  <a:lnTo>
                    <a:pt x="157" y="1299"/>
                  </a:lnTo>
                  <a:lnTo>
                    <a:pt x="136" y="1295"/>
                  </a:lnTo>
                  <a:lnTo>
                    <a:pt x="116" y="1289"/>
                  </a:lnTo>
                  <a:lnTo>
                    <a:pt x="98" y="1283"/>
                  </a:lnTo>
                  <a:lnTo>
                    <a:pt x="80" y="1276"/>
                  </a:lnTo>
                  <a:lnTo>
                    <a:pt x="65" y="1269"/>
                  </a:lnTo>
                  <a:lnTo>
                    <a:pt x="50" y="1259"/>
                  </a:lnTo>
                  <a:lnTo>
                    <a:pt x="37" y="1251"/>
                  </a:lnTo>
                  <a:lnTo>
                    <a:pt x="26" y="1240"/>
                  </a:lnTo>
                  <a:lnTo>
                    <a:pt x="17" y="1229"/>
                  </a:lnTo>
                  <a:lnTo>
                    <a:pt x="9" y="1218"/>
                  </a:lnTo>
                  <a:lnTo>
                    <a:pt x="3" y="1206"/>
                  </a:lnTo>
                  <a:lnTo>
                    <a:pt x="0" y="1194"/>
                  </a:lnTo>
                  <a:lnTo>
                    <a:pt x="0" y="1182"/>
                  </a:lnTo>
                  <a:lnTo>
                    <a:pt x="0" y="1182"/>
                  </a:lnTo>
                  <a:lnTo>
                    <a:pt x="0" y="1169"/>
                  </a:lnTo>
                  <a:lnTo>
                    <a:pt x="3" y="1157"/>
                  </a:lnTo>
                  <a:lnTo>
                    <a:pt x="9" y="1146"/>
                  </a:lnTo>
                  <a:lnTo>
                    <a:pt x="17" y="1134"/>
                  </a:lnTo>
                  <a:lnTo>
                    <a:pt x="26" y="1124"/>
                  </a:lnTo>
                  <a:lnTo>
                    <a:pt x="37" y="1114"/>
                  </a:lnTo>
                  <a:lnTo>
                    <a:pt x="50" y="1104"/>
                  </a:lnTo>
                  <a:lnTo>
                    <a:pt x="65" y="1096"/>
                  </a:lnTo>
                  <a:lnTo>
                    <a:pt x="80" y="1087"/>
                  </a:lnTo>
                  <a:lnTo>
                    <a:pt x="98" y="1080"/>
                  </a:lnTo>
                  <a:lnTo>
                    <a:pt x="116" y="1074"/>
                  </a:lnTo>
                  <a:lnTo>
                    <a:pt x="136" y="1069"/>
                  </a:lnTo>
                  <a:lnTo>
                    <a:pt x="157" y="1066"/>
                  </a:lnTo>
                  <a:lnTo>
                    <a:pt x="178" y="1062"/>
                  </a:lnTo>
                  <a:lnTo>
                    <a:pt x="200" y="1061"/>
                  </a:lnTo>
                  <a:lnTo>
                    <a:pt x="223" y="1060"/>
                  </a:lnTo>
                  <a:lnTo>
                    <a:pt x="223" y="1060"/>
                  </a:lnTo>
                  <a:lnTo>
                    <a:pt x="251" y="1061"/>
                  </a:lnTo>
                  <a:lnTo>
                    <a:pt x="276" y="1063"/>
                  </a:lnTo>
                  <a:lnTo>
                    <a:pt x="301" y="1067"/>
                  </a:lnTo>
                  <a:lnTo>
                    <a:pt x="325" y="1073"/>
                  </a:lnTo>
                  <a:lnTo>
                    <a:pt x="325" y="978"/>
                  </a:lnTo>
                  <a:lnTo>
                    <a:pt x="325" y="245"/>
                  </a:lnTo>
                  <a:lnTo>
                    <a:pt x="325" y="245"/>
                  </a:lnTo>
                  <a:lnTo>
                    <a:pt x="325" y="237"/>
                  </a:lnTo>
                  <a:lnTo>
                    <a:pt x="328" y="228"/>
                  </a:lnTo>
                  <a:lnTo>
                    <a:pt x="331" y="221"/>
                  </a:lnTo>
                  <a:lnTo>
                    <a:pt x="335" y="215"/>
                  </a:lnTo>
                  <a:lnTo>
                    <a:pt x="340" y="210"/>
                  </a:lnTo>
                  <a:lnTo>
                    <a:pt x="345" y="204"/>
                  </a:lnTo>
                  <a:lnTo>
                    <a:pt x="355" y="197"/>
                  </a:lnTo>
                  <a:lnTo>
                    <a:pt x="367" y="191"/>
                  </a:lnTo>
                  <a:lnTo>
                    <a:pt x="377" y="186"/>
                  </a:lnTo>
                  <a:lnTo>
                    <a:pt x="387" y="184"/>
                  </a:lnTo>
                  <a:lnTo>
                    <a:pt x="1201" y="0"/>
                  </a:lnTo>
                  <a:lnTo>
                    <a:pt x="1201" y="0"/>
                  </a:lnTo>
                  <a:lnTo>
                    <a:pt x="1213" y="1"/>
                  </a:lnTo>
                  <a:lnTo>
                    <a:pt x="1225" y="5"/>
                  </a:lnTo>
                  <a:lnTo>
                    <a:pt x="1235" y="11"/>
                  </a:lnTo>
                  <a:lnTo>
                    <a:pt x="1245" y="18"/>
                  </a:lnTo>
                  <a:lnTo>
                    <a:pt x="1252" y="28"/>
                  </a:lnTo>
                  <a:lnTo>
                    <a:pt x="1258" y="37"/>
                  </a:lnTo>
                  <a:lnTo>
                    <a:pt x="1261" y="49"/>
                  </a:lnTo>
                  <a:lnTo>
                    <a:pt x="1263" y="61"/>
                  </a:lnTo>
                  <a:lnTo>
                    <a:pt x="1263" y="937"/>
                  </a:lnTo>
                  <a:lnTo>
                    <a:pt x="1263" y="978"/>
                  </a:lnTo>
                  <a:lnTo>
                    <a:pt x="1263" y="999"/>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sp>
        <p:nvSpPr>
          <p:cNvPr id="60" name="文本框 70"/>
          <p:cNvSpPr txBox="1"/>
          <p:nvPr/>
        </p:nvSpPr>
        <p:spPr>
          <a:xfrm>
            <a:off x="1331640" y="2446299"/>
            <a:ext cx="1393072" cy="691515"/>
          </a:xfrm>
          <a:prstGeom prst="rect">
            <a:avLst/>
          </a:prstGeom>
          <a:noFill/>
        </p:spPr>
        <p:txBody>
          <a:bodyPr wrap="square" lIns="68580" tIns="34290" rIns="68580" bIns="34290" rtlCol="0">
            <a:spAutoFit/>
          </a:bodyPr>
          <a:lstStyle/>
          <a:p>
            <a:pPr>
              <a:spcBef>
                <a:spcPts val="450"/>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endParaRPr lang="en-US" altLang="zh-CN" sz="16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61" name="文本框 70"/>
          <p:cNvSpPr txBox="1"/>
          <p:nvPr/>
        </p:nvSpPr>
        <p:spPr>
          <a:xfrm>
            <a:off x="3491247" y="2446299"/>
            <a:ext cx="1393072" cy="691515"/>
          </a:xfrm>
          <a:prstGeom prst="rect">
            <a:avLst/>
          </a:prstGeom>
          <a:noFill/>
        </p:spPr>
        <p:txBody>
          <a:bodyPr wrap="square" lIns="68580" tIns="34290" rIns="68580" bIns="34290" rtlCol="0">
            <a:spAutoFit/>
          </a:bodyPr>
          <a:lstStyle/>
          <a:p>
            <a:pPr>
              <a:spcBef>
                <a:spcPts val="450"/>
              </a:spcBef>
            </a:pPr>
            <a:r>
              <a:rPr lang="zh-CN" altLang="en-US" sz="1600" dirty="0">
                <a:latin typeface="微软雅黑" panose="020B0503020204020204" pitchFamily="34" charset="-122"/>
                <a:ea typeface="微软雅黑" panose="020B0503020204020204" pitchFamily="34" charset="-122"/>
              </a:rPr>
              <a:t>添加标题</a:t>
            </a:r>
            <a:endParaRPr lang="en-US" altLang="zh-CN" sz="1600" dirty="0">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62" name="文本框 70"/>
          <p:cNvSpPr txBox="1"/>
          <p:nvPr/>
        </p:nvSpPr>
        <p:spPr>
          <a:xfrm>
            <a:off x="1331640" y="3304551"/>
            <a:ext cx="1393072" cy="691515"/>
          </a:xfrm>
          <a:prstGeom prst="rect">
            <a:avLst/>
          </a:prstGeom>
          <a:noFill/>
        </p:spPr>
        <p:txBody>
          <a:bodyPr wrap="square" lIns="68580" tIns="34290" rIns="68580" bIns="34290" rtlCol="0">
            <a:spAutoFit/>
          </a:bodyPr>
          <a:lstStyle/>
          <a:p>
            <a:pPr>
              <a:spcBef>
                <a:spcPts val="450"/>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endParaRPr lang="en-US" altLang="zh-CN" sz="1600" dirty="0">
              <a:solidFill>
                <a:schemeClr val="bg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sp>
        <p:nvSpPr>
          <p:cNvPr id="63" name="文本框 70"/>
          <p:cNvSpPr txBox="1"/>
          <p:nvPr/>
        </p:nvSpPr>
        <p:spPr>
          <a:xfrm>
            <a:off x="3491247" y="3304551"/>
            <a:ext cx="1393072" cy="691515"/>
          </a:xfrm>
          <a:prstGeom prst="rect">
            <a:avLst/>
          </a:prstGeom>
          <a:noFill/>
        </p:spPr>
        <p:txBody>
          <a:bodyPr wrap="square" lIns="68580" tIns="34290" rIns="68580" bIns="34290" rtlCol="0">
            <a:spAutoFit/>
          </a:bodyPr>
          <a:lstStyle/>
          <a:p>
            <a:pPr>
              <a:spcBef>
                <a:spcPts val="450"/>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endParaRPr lang="en-US" altLang="zh-CN" sz="1600" dirty="0">
              <a:solidFill>
                <a:schemeClr val="tx2"/>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r>
              <a:rPr lang="en-US" altLang="zh-CN" sz="1000" dirty="0">
                <a:solidFill>
                  <a:schemeClr val="accent1"/>
                </a:solidFill>
                <a:latin typeface="微软雅黑" panose="020B0503020204020204" pitchFamily="34" charset="-122"/>
                <a:ea typeface="微软雅黑" panose="020B0503020204020204" pitchFamily="34" charset="-122"/>
              </a:rPr>
              <a:t>,</a:t>
            </a:r>
            <a:r>
              <a:rPr lang="zh-CN" altLang="en-US" sz="1000" dirty="0">
                <a:solidFill>
                  <a:schemeClr val="accent1"/>
                </a:solidFill>
                <a:latin typeface="微软雅黑" panose="020B0503020204020204" pitchFamily="34" charset="-122"/>
                <a:ea typeface="微软雅黑" panose="020B0503020204020204" pitchFamily="34" charset="-122"/>
              </a:rPr>
              <a:t>在此处添加文字。</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pic>
        <p:nvPicPr>
          <p:cNvPr id="2" name="图片 1" descr="9e1c92000a01f47f7ead604cd20d852b"/>
          <p:cNvPicPr>
            <a:picLocks noChangeAspect="1"/>
          </p:cNvPicPr>
          <p:nvPr/>
        </p:nvPicPr>
        <p:blipFill>
          <a:blip r:embed="rId3" cstate="print"/>
          <a:srcRect l="4630" t="11437" r="12506" b="16922"/>
          <a:stretch>
            <a:fillRect/>
          </a:stretch>
        </p:blipFill>
        <p:spPr>
          <a:xfrm>
            <a:off x="5165090" y="445135"/>
            <a:ext cx="4182110" cy="3698875"/>
          </a:xfrm>
          <a:prstGeom prst="rect">
            <a:avLst/>
          </a:prstGeom>
        </p:spPr>
      </p:pic>
      <p:pic>
        <p:nvPicPr>
          <p:cNvPr id="3" name="图片 2" descr="e840f2a218f71349ac5e05_meitu_1"/>
          <p:cNvPicPr>
            <a:picLocks noChangeAspect="1"/>
          </p:cNvPicPr>
          <p:nvPr/>
        </p:nvPicPr>
        <p:blipFill>
          <a:blip r:embed="rId4" cstate="print"/>
          <a:srcRect l="6451" r="4217"/>
          <a:stretch>
            <a:fillRect/>
          </a:stretch>
        </p:blipFill>
        <p:spPr>
          <a:xfrm>
            <a:off x="5723890" y="2139315"/>
            <a:ext cx="1659255" cy="1624965"/>
          </a:xfrm>
          <a:prstGeom prst="ellipse">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ppt_x"/>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ppt_x"/>
                                          </p:val>
                                        </p:tav>
                                        <p:tav tm="100000">
                                          <p:val>
                                            <p:strVal val="#ppt_x"/>
                                          </p:val>
                                        </p:tav>
                                      </p:tavLst>
                                    </p:anim>
                                    <p:anim calcmode="lin" valueType="num">
                                      <p:cBhvr additive="base">
                                        <p:cTn id="50" dur="500" fill="hold"/>
                                        <p:tgtEl>
                                          <p:spTgt spid="6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 calcmode="lin" valueType="num">
                                      <p:cBhvr additive="base">
                                        <p:cTn id="53" dur="500" fill="hold"/>
                                        <p:tgtEl>
                                          <p:spTgt spid="63"/>
                                        </p:tgtEl>
                                        <p:attrNameLst>
                                          <p:attrName>ppt_x</p:attrName>
                                        </p:attrNameLst>
                                      </p:cBhvr>
                                      <p:tavLst>
                                        <p:tav tm="0">
                                          <p:val>
                                            <p:strVal val="#ppt_x"/>
                                          </p:val>
                                        </p:tav>
                                        <p:tav tm="100000">
                                          <p:val>
                                            <p:strVal val="#ppt_x"/>
                                          </p:val>
                                        </p:tav>
                                      </p:tavLst>
                                    </p:anim>
                                    <p:anim calcmode="lin" valueType="num">
                                      <p:cBhvr additive="base">
                                        <p:cTn id="5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0" grpId="0"/>
      <p:bldP spid="61" grpId="0"/>
      <p:bldP spid="62" grpId="0"/>
      <p:bldP spid="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05949" y="1390645"/>
            <a:ext cx="2435299" cy="595534"/>
            <a:chOff x="1617589" y="1707654"/>
            <a:chExt cx="2435299" cy="595534"/>
          </a:xfrm>
        </p:grpSpPr>
        <p:cxnSp>
          <p:nvCxnSpPr>
            <p:cNvPr id="7" name="Straight Connector 1"/>
            <p:cNvCxnSpPr/>
            <p:nvPr/>
          </p:nvCxnSpPr>
          <p:spPr>
            <a:xfrm flipV="1">
              <a:off x="2914650" y="2035969"/>
              <a:ext cx="1138238" cy="11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17589" y="1707654"/>
              <a:ext cx="1298227" cy="595534"/>
              <a:chOff x="854141" y="1597841"/>
              <a:chExt cx="1298227" cy="595534"/>
            </a:xfrm>
          </p:grpSpPr>
          <p:sp>
            <p:nvSpPr>
              <p:cNvPr id="12" name="TextBox 40"/>
              <p:cNvSpPr txBox="1"/>
              <p:nvPr/>
            </p:nvSpPr>
            <p:spPr>
              <a:xfrm>
                <a:off x="854141" y="1847126"/>
                <a:ext cx="1197579"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13" name="TextBox 40"/>
              <p:cNvSpPr txBox="1"/>
              <p:nvPr/>
            </p:nvSpPr>
            <p:spPr>
              <a:xfrm>
                <a:off x="954789" y="1597841"/>
                <a:ext cx="1197579"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 标题内容</a:t>
                </a:r>
              </a:p>
            </p:txBody>
          </p:sp>
        </p:grpSp>
        <p:grpSp>
          <p:nvGrpSpPr>
            <p:cNvPr id="9" name="组合 8"/>
            <p:cNvGrpSpPr/>
            <p:nvPr/>
          </p:nvGrpSpPr>
          <p:grpSpPr>
            <a:xfrm>
              <a:off x="2738437" y="1831181"/>
              <a:ext cx="429304" cy="410766"/>
              <a:chOff x="2738437" y="1831181"/>
              <a:chExt cx="429304" cy="410766"/>
            </a:xfrm>
          </p:grpSpPr>
          <p:sp>
            <p:nvSpPr>
              <p:cNvPr id="10" name="Oval 21"/>
              <p:cNvSpPr>
                <a:spLocks noChangeArrowheads="1"/>
              </p:cNvSpPr>
              <p:nvPr/>
            </p:nvSpPr>
            <p:spPr bwMode="auto">
              <a:xfrm>
                <a:off x="2738437" y="1831181"/>
                <a:ext cx="404813" cy="410766"/>
              </a:xfrm>
              <a:prstGeom prst="ellipse">
                <a:avLst/>
              </a:prstGeom>
              <a:solidFill>
                <a:schemeClr val="bg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p>
            </p:txBody>
          </p:sp>
          <p:sp>
            <p:nvSpPr>
              <p:cNvPr id="11" name="TextBox 40"/>
              <p:cNvSpPr txBox="1"/>
              <p:nvPr/>
            </p:nvSpPr>
            <p:spPr>
              <a:xfrm>
                <a:off x="2760265" y="1876458"/>
                <a:ext cx="407476" cy="3000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chemeClr val="accent2"/>
                    </a:solidFill>
                    <a:latin typeface="微软雅黑" panose="020B0503020204020204" pitchFamily="34" charset="-122"/>
                    <a:ea typeface="微软雅黑" panose="020B0503020204020204" pitchFamily="34" charset="-122"/>
                  </a:rPr>
                  <a:t>01</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sp>
        <p:nvSpPr>
          <p:cNvPr id="14" name="Freeform 7"/>
          <p:cNvSpPr>
            <a:spLocks noEditPoints="1"/>
          </p:cNvSpPr>
          <p:nvPr/>
        </p:nvSpPr>
        <p:spPr bwMode="auto">
          <a:xfrm>
            <a:off x="3268557" y="2238073"/>
            <a:ext cx="1127522" cy="1127522"/>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2"/>
          </a:solidFill>
          <a:ln>
            <a:noFill/>
          </a:ln>
        </p:spPr>
        <p:txBody>
          <a:bodyPr/>
          <a:lstStyle/>
          <a:p>
            <a:endParaRPr lang="zh-CN" altLang="en-US"/>
          </a:p>
        </p:txBody>
      </p:sp>
      <p:sp>
        <p:nvSpPr>
          <p:cNvPr id="15" name="Freeform 8"/>
          <p:cNvSpPr>
            <a:spLocks noEditPoints="1"/>
          </p:cNvSpPr>
          <p:nvPr/>
        </p:nvSpPr>
        <p:spPr bwMode="auto">
          <a:xfrm>
            <a:off x="4396079" y="1870169"/>
            <a:ext cx="1128713" cy="1127522"/>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bg2"/>
          </a:solidFill>
          <a:ln>
            <a:noFill/>
          </a:ln>
        </p:spPr>
        <p:txBody>
          <a:bodyPr/>
          <a:lstStyle/>
          <a:p>
            <a:endParaRPr lang="zh-CN" altLang="en-US"/>
          </a:p>
        </p:txBody>
      </p:sp>
      <p:sp>
        <p:nvSpPr>
          <p:cNvPr id="16" name="Freeform 9"/>
          <p:cNvSpPr>
            <a:spLocks noEditPoints="1"/>
          </p:cNvSpPr>
          <p:nvPr/>
        </p:nvSpPr>
        <p:spPr bwMode="auto">
          <a:xfrm>
            <a:off x="4193673" y="2997691"/>
            <a:ext cx="914400" cy="914400"/>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bg1"/>
          </a:solidFill>
          <a:ln>
            <a:noFill/>
          </a:ln>
        </p:spPr>
        <p:txBody>
          <a:bodyPr/>
          <a:lstStyle/>
          <a:p>
            <a:endParaRPr lang="zh-CN" altLang="en-US"/>
          </a:p>
        </p:txBody>
      </p:sp>
      <p:sp>
        <p:nvSpPr>
          <p:cNvPr id="17" name="Freeform 10"/>
          <p:cNvSpPr>
            <a:spLocks noEditPoints="1"/>
          </p:cNvSpPr>
          <p:nvPr/>
        </p:nvSpPr>
        <p:spPr bwMode="auto">
          <a:xfrm>
            <a:off x="3712660" y="1323672"/>
            <a:ext cx="914400" cy="914400"/>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bg1"/>
          </a:solidFill>
          <a:ln>
            <a:noFill/>
          </a:ln>
        </p:spPr>
        <p:txBody>
          <a:bodyPr/>
          <a:lstStyle/>
          <a:p>
            <a:endParaRPr lang="zh-CN" altLang="en-US"/>
          </a:p>
        </p:txBody>
      </p:sp>
      <p:sp>
        <p:nvSpPr>
          <p:cNvPr id="18" name="Freeform 11"/>
          <p:cNvSpPr>
            <a:spLocks noEditPoints="1"/>
          </p:cNvSpPr>
          <p:nvPr/>
        </p:nvSpPr>
        <p:spPr bwMode="auto">
          <a:xfrm>
            <a:off x="4627060" y="1204610"/>
            <a:ext cx="628650" cy="628650"/>
          </a:xfrm>
          <a:custGeom>
            <a:avLst/>
            <a:gdLst>
              <a:gd name="T0" fmla="*/ 771731 w 971"/>
              <a:gd name="T1" fmla="*/ 439386 h 971"/>
              <a:gd name="T2" fmla="*/ 836474 w 971"/>
              <a:gd name="T3" fmla="*/ 381549 h 971"/>
              <a:gd name="T4" fmla="*/ 762235 w 971"/>
              <a:gd name="T5" fmla="*/ 336661 h 971"/>
              <a:gd name="T6" fmla="*/ 809713 w 971"/>
              <a:gd name="T7" fmla="*/ 266739 h 971"/>
              <a:gd name="T8" fmla="*/ 723390 w 971"/>
              <a:gd name="T9" fmla="*/ 240842 h 971"/>
              <a:gd name="T10" fmla="*/ 692313 w 971"/>
              <a:gd name="T11" fmla="*/ 195954 h 971"/>
              <a:gd name="T12" fmla="*/ 701809 w 971"/>
              <a:gd name="T13" fmla="*/ 109631 h 971"/>
              <a:gd name="T14" fmla="*/ 616349 w 971"/>
              <a:gd name="T15" fmla="*/ 126032 h 971"/>
              <a:gd name="T16" fmla="*/ 604264 w 971"/>
              <a:gd name="T17" fmla="*/ 43162 h 971"/>
              <a:gd name="T18" fmla="*/ 523120 w 971"/>
              <a:gd name="T19" fmla="*/ 82007 h 971"/>
              <a:gd name="T20" fmla="*/ 470462 w 971"/>
              <a:gd name="T21" fmla="*/ 69922 h 971"/>
              <a:gd name="T22" fmla="*/ 418668 w 971"/>
              <a:gd name="T23" fmla="*/ 0 h 971"/>
              <a:gd name="T24" fmla="*/ 366874 w 971"/>
              <a:gd name="T25" fmla="*/ 69059 h 971"/>
              <a:gd name="T26" fmla="*/ 302132 w 971"/>
              <a:gd name="T27" fmla="*/ 16401 h 971"/>
              <a:gd name="T28" fmla="*/ 268466 w 971"/>
              <a:gd name="T29" fmla="*/ 99272 h 971"/>
              <a:gd name="T30" fmla="*/ 220988 w 971"/>
              <a:gd name="T31" fmla="*/ 126032 h 971"/>
              <a:gd name="T32" fmla="*/ 135528 w 971"/>
              <a:gd name="T33" fmla="*/ 108767 h 971"/>
              <a:gd name="T34" fmla="*/ 144160 w 971"/>
              <a:gd name="T35" fmla="*/ 195091 h 971"/>
              <a:gd name="T36" fmla="*/ 60426 w 971"/>
              <a:gd name="T37" fmla="*/ 200270 h 971"/>
              <a:gd name="T38" fmla="*/ 91503 w 971"/>
              <a:gd name="T39" fmla="*/ 284004 h 971"/>
              <a:gd name="T40" fmla="*/ 74238 w 971"/>
              <a:gd name="T41" fmla="*/ 335798 h 971"/>
              <a:gd name="T42" fmla="*/ 0 w 971"/>
              <a:gd name="T43" fmla="*/ 380686 h 971"/>
              <a:gd name="T44" fmla="*/ 64743 w 971"/>
              <a:gd name="T45" fmla="*/ 438523 h 971"/>
              <a:gd name="T46" fmla="*/ 5179 w 971"/>
              <a:gd name="T47" fmla="*/ 498086 h 971"/>
              <a:gd name="T48" fmla="*/ 84597 w 971"/>
              <a:gd name="T49" fmla="*/ 539521 h 971"/>
              <a:gd name="T50" fmla="*/ 107041 w 971"/>
              <a:gd name="T51" fmla="*/ 589589 h 971"/>
              <a:gd name="T52" fmla="*/ 82870 w 971"/>
              <a:gd name="T53" fmla="*/ 672459 h 971"/>
              <a:gd name="T54" fmla="*/ 169194 w 971"/>
              <a:gd name="T55" fmla="*/ 671596 h 971"/>
              <a:gd name="T56" fmla="*/ 165741 w 971"/>
              <a:gd name="T57" fmla="*/ 756193 h 971"/>
              <a:gd name="T58" fmla="*/ 252927 w 971"/>
              <a:gd name="T59" fmla="*/ 732885 h 971"/>
              <a:gd name="T60" fmla="*/ 302995 w 971"/>
              <a:gd name="T61" fmla="*/ 754466 h 971"/>
              <a:gd name="T62" fmla="*/ 340114 w 971"/>
              <a:gd name="T63" fmla="*/ 833021 h 971"/>
              <a:gd name="T64" fmla="*/ 403993 w 971"/>
              <a:gd name="T65" fmla="*/ 773457 h 971"/>
              <a:gd name="T66" fmla="*/ 458377 w 971"/>
              <a:gd name="T67" fmla="*/ 838200 h 971"/>
              <a:gd name="T68" fmla="*/ 506718 w 971"/>
              <a:gd name="T69" fmla="*/ 763099 h 971"/>
              <a:gd name="T70" fmla="*/ 558512 w 971"/>
              <a:gd name="T71" fmla="*/ 744971 h 971"/>
              <a:gd name="T72" fmla="*/ 638793 w 971"/>
              <a:gd name="T73" fmla="*/ 776910 h 971"/>
              <a:gd name="T74" fmla="*/ 645699 w 971"/>
              <a:gd name="T75" fmla="*/ 690587 h 971"/>
              <a:gd name="T76" fmla="*/ 729433 w 971"/>
              <a:gd name="T77" fmla="*/ 701809 h 971"/>
              <a:gd name="T78" fmla="*/ 714758 w 971"/>
              <a:gd name="T79" fmla="*/ 613759 h 971"/>
              <a:gd name="T80" fmla="*/ 740655 w 971"/>
              <a:gd name="T81" fmla="*/ 565418 h 971"/>
              <a:gd name="T82" fmla="*/ 821799 w 971"/>
              <a:gd name="T83" fmla="*/ 535205 h 971"/>
              <a:gd name="T84" fmla="*/ 769141 w 971"/>
              <a:gd name="T85" fmla="*/ 467009 h 971"/>
              <a:gd name="T86" fmla="*/ 661237 w 971"/>
              <a:gd name="T87" fmla="*/ 553333 h 971"/>
              <a:gd name="T88" fmla="*/ 507581 w 971"/>
              <a:gd name="T89" fmla="*/ 681955 h 971"/>
              <a:gd name="T90" fmla="*/ 308174 w 971"/>
              <a:gd name="T91" fmla="*/ 674186 h 971"/>
              <a:gd name="T92" fmla="*/ 164878 w 971"/>
              <a:gd name="T93" fmla="*/ 533478 h 971"/>
              <a:gd name="T94" fmla="*/ 154519 w 971"/>
              <a:gd name="T95" fmla="*/ 333208 h 971"/>
              <a:gd name="T96" fmla="*/ 281414 w 971"/>
              <a:gd name="T97" fmla="*/ 178689 h 971"/>
              <a:gd name="T98" fmla="*/ 479958 w 971"/>
              <a:gd name="T99" fmla="*/ 149339 h 971"/>
              <a:gd name="T100" fmla="*/ 645699 w 971"/>
              <a:gd name="T101" fmla="*/ 261560 h 971"/>
              <a:gd name="T102" fmla="*/ 693177 w 971"/>
              <a:gd name="T103" fmla="*/ 456651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solidFill>
          <a:ln>
            <a:noFill/>
          </a:ln>
        </p:spPr>
        <p:txBody>
          <a:bodyPr/>
          <a:lstStyle/>
          <a:p>
            <a:endParaRPr lang="zh-CN" altLang="en-US"/>
          </a:p>
        </p:txBody>
      </p:sp>
      <p:grpSp>
        <p:nvGrpSpPr>
          <p:cNvPr id="19" name="Group 27"/>
          <p:cNvGrpSpPr/>
          <p:nvPr/>
        </p:nvGrpSpPr>
        <p:grpSpPr>
          <a:xfrm>
            <a:off x="4479758" y="3300500"/>
            <a:ext cx="343341" cy="279386"/>
            <a:chOff x="1550139" y="1314466"/>
            <a:chExt cx="509139" cy="414300"/>
          </a:xfrm>
          <a:solidFill>
            <a:schemeClr val="bg1"/>
          </a:solidFill>
        </p:grpSpPr>
        <p:sp>
          <p:nvSpPr>
            <p:cNvPr id="20"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1"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2"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sp>
        <p:nvSpPr>
          <p:cNvPr id="23" name="Freeform 34"/>
          <p:cNvSpPr/>
          <p:nvPr/>
        </p:nvSpPr>
        <p:spPr bwMode="auto">
          <a:xfrm>
            <a:off x="4823514" y="1404635"/>
            <a:ext cx="248840" cy="220266"/>
          </a:xfrm>
          <a:custGeom>
            <a:avLst/>
            <a:gdLst>
              <a:gd name="T0" fmla="*/ 331787 w 136"/>
              <a:gd name="T1" fmla="*/ 117317 h 120"/>
              <a:gd name="T2" fmla="*/ 165894 w 136"/>
              <a:gd name="T3" fmla="*/ 0 h 120"/>
              <a:gd name="T4" fmla="*/ 0 w 136"/>
              <a:gd name="T5" fmla="*/ 117317 h 120"/>
              <a:gd name="T6" fmla="*/ 90266 w 136"/>
              <a:gd name="T7" fmla="*/ 222413 h 120"/>
              <a:gd name="T8" fmla="*/ 53671 w 136"/>
              <a:gd name="T9" fmla="*/ 293292 h 120"/>
              <a:gd name="T10" fmla="*/ 178092 w 136"/>
              <a:gd name="T11" fmla="*/ 234634 h 120"/>
              <a:gd name="T12" fmla="*/ 331787 w 136"/>
              <a:gd name="T13" fmla="*/ 1173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tx1"/>
          </a:solidFill>
          <a:ln>
            <a:noFill/>
          </a:ln>
        </p:spPr>
        <p:txBody>
          <a:bodyPr/>
          <a:lstStyle/>
          <a:p>
            <a:endParaRPr lang="zh-CN" altLang="en-US"/>
          </a:p>
        </p:txBody>
      </p:sp>
      <p:sp>
        <p:nvSpPr>
          <p:cNvPr id="24" name="Freeform 55"/>
          <p:cNvSpPr>
            <a:spLocks noEditPoints="1"/>
          </p:cNvSpPr>
          <p:nvPr/>
        </p:nvSpPr>
        <p:spPr bwMode="auto">
          <a:xfrm>
            <a:off x="4763983" y="2258313"/>
            <a:ext cx="391715" cy="409575"/>
          </a:xfrm>
          <a:custGeom>
            <a:avLst/>
            <a:gdLst>
              <a:gd name="T0" fmla="*/ 335960 w 129"/>
              <a:gd name="T1" fmla="*/ 372391 h 135"/>
              <a:gd name="T2" fmla="*/ 514060 w 129"/>
              <a:gd name="T3" fmla="*/ 105241 h 135"/>
              <a:gd name="T4" fmla="*/ 514060 w 129"/>
              <a:gd name="T5" fmla="*/ 85002 h 135"/>
              <a:gd name="T6" fmla="*/ 473582 w 129"/>
              <a:gd name="T7" fmla="*/ 40477 h 135"/>
              <a:gd name="T8" fmla="*/ 453344 w 129"/>
              <a:gd name="T9" fmla="*/ 40477 h 135"/>
              <a:gd name="T10" fmla="*/ 433105 w 129"/>
              <a:gd name="T11" fmla="*/ 64764 h 135"/>
              <a:gd name="T12" fmla="*/ 408819 w 129"/>
              <a:gd name="T13" fmla="*/ 64764 h 135"/>
              <a:gd name="T14" fmla="*/ 408819 w 129"/>
              <a:gd name="T15" fmla="*/ 0 h 135"/>
              <a:gd name="T16" fmla="*/ 109288 w 129"/>
              <a:gd name="T17" fmla="*/ 0 h 135"/>
              <a:gd name="T18" fmla="*/ 109288 w 129"/>
              <a:gd name="T19" fmla="*/ 64764 h 135"/>
              <a:gd name="T20" fmla="*/ 89050 w 129"/>
              <a:gd name="T21" fmla="*/ 64764 h 135"/>
              <a:gd name="T22" fmla="*/ 68811 w 129"/>
              <a:gd name="T23" fmla="*/ 40477 h 135"/>
              <a:gd name="T24" fmla="*/ 48573 w 129"/>
              <a:gd name="T25" fmla="*/ 40477 h 135"/>
              <a:gd name="T26" fmla="*/ 4048 w 129"/>
              <a:gd name="T27" fmla="*/ 85002 h 135"/>
              <a:gd name="T28" fmla="*/ 4048 w 129"/>
              <a:gd name="T29" fmla="*/ 105241 h 135"/>
              <a:gd name="T30" fmla="*/ 186195 w 129"/>
              <a:gd name="T31" fmla="*/ 372391 h 135"/>
              <a:gd name="T32" fmla="*/ 238815 w 129"/>
              <a:gd name="T33" fmla="*/ 396677 h 135"/>
              <a:gd name="T34" fmla="*/ 238815 w 129"/>
              <a:gd name="T35" fmla="*/ 416916 h 135"/>
              <a:gd name="T36" fmla="*/ 218577 w 129"/>
              <a:gd name="T37" fmla="*/ 429059 h 135"/>
              <a:gd name="T38" fmla="*/ 238815 w 129"/>
              <a:gd name="T39" fmla="*/ 437154 h 135"/>
              <a:gd name="T40" fmla="*/ 238815 w 129"/>
              <a:gd name="T41" fmla="*/ 461441 h 135"/>
              <a:gd name="T42" fmla="*/ 218577 w 129"/>
              <a:gd name="T43" fmla="*/ 481679 h 135"/>
              <a:gd name="T44" fmla="*/ 194290 w 129"/>
              <a:gd name="T45" fmla="*/ 501918 h 135"/>
              <a:gd name="T46" fmla="*/ 174052 w 129"/>
              <a:gd name="T47" fmla="*/ 522157 h 135"/>
              <a:gd name="T48" fmla="*/ 198338 w 129"/>
              <a:gd name="T49" fmla="*/ 546443 h 135"/>
              <a:gd name="T50" fmla="*/ 323817 w 129"/>
              <a:gd name="T51" fmla="*/ 546443 h 135"/>
              <a:gd name="T52" fmla="*/ 344056 w 129"/>
              <a:gd name="T53" fmla="*/ 522157 h 135"/>
              <a:gd name="T54" fmla="*/ 323817 w 129"/>
              <a:gd name="T55" fmla="*/ 501918 h 135"/>
              <a:gd name="T56" fmla="*/ 299531 w 129"/>
              <a:gd name="T57" fmla="*/ 481679 h 135"/>
              <a:gd name="T58" fmla="*/ 279292 w 129"/>
              <a:gd name="T59" fmla="*/ 461441 h 135"/>
              <a:gd name="T60" fmla="*/ 279292 w 129"/>
              <a:gd name="T61" fmla="*/ 437154 h 135"/>
              <a:gd name="T62" fmla="*/ 303578 w 129"/>
              <a:gd name="T63" fmla="*/ 429059 h 135"/>
              <a:gd name="T64" fmla="*/ 279292 w 129"/>
              <a:gd name="T65" fmla="*/ 416916 h 135"/>
              <a:gd name="T66" fmla="*/ 279292 w 129"/>
              <a:gd name="T67" fmla="*/ 396677 h 135"/>
              <a:gd name="T68" fmla="*/ 335960 w 129"/>
              <a:gd name="T69" fmla="*/ 372391 h 135"/>
              <a:gd name="T70" fmla="*/ 408819 w 129"/>
              <a:gd name="T71" fmla="*/ 85002 h 135"/>
              <a:gd name="T72" fmla="*/ 433105 w 129"/>
              <a:gd name="T73" fmla="*/ 85002 h 135"/>
              <a:gd name="T74" fmla="*/ 453344 w 129"/>
              <a:gd name="T75" fmla="*/ 64764 h 135"/>
              <a:gd name="T76" fmla="*/ 473582 w 129"/>
              <a:gd name="T77" fmla="*/ 85002 h 135"/>
              <a:gd name="T78" fmla="*/ 473582 w 129"/>
              <a:gd name="T79" fmla="*/ 105241 h 135"/>
              <a:gd name="T80" fmla="*/ 368342 w 129"/>
              <a:gd name="T81" fmla="*/ 287389 h 135"/>
              <a:gd name="T82" fmla="*/ 408819 w 129"/>
              <a:gd name="T83" fmla="*/ 85002 h 135"/>
              <a:gd name="T84" fmla="*/ 145718 w 129"/>
              <a:gd name="T85" fmla="*/ 291436 h 135"/>
              <a:gd name="T86" fmla="*/ 40477 w 129"/>
              <a:gd name="T87" fmla="*/ 109289 h 135"/>
              <a:gd name="T88" fmla="*/ 40477 w 129"/>
              <a:gd name="T89" fmla="*/ 89050 h 135"/>
              <a:gd name="T90" fmla="*/ 60716 w 129"/>
              <a:gd name="T91" fmla="*/ 68811 h 135"/>
              <a:gd name="T92" fmla="*/ 80954 w 129"/>
              <a:gd name="T93" fmla="*/ 89050 h 135"/>
              <a:gd name="T94" fmla="*/ 105241 w 129"/>
              <a:gd name="T95" fmla="*/ 89050 h 135"/>
              <a:gd name="T96" fmla="*/ 145718 w 129"/>
              <a:gd name="T97" fmla="*/ 2914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2"/>
          </a:solidFill>
          <a:ln>
            <a:noFill/>
          </a:ln>
        </p:spPr>
        <p:txBody>
          <a:bodyPr/>
          <a:lstStyle/>
          <a:p>
            <a:endParaRPr lang="zh-CN" altLang="en-US"/>
          </a:p>
        </p:txBody>
      </p:sp>
      <p:grpSp>
        <p:nvGrpSpPr>
          <p:cNvPr id="25" name="Group 33"/>
          <p:cNvGrpSpPr/>
          <p:nvPr/>
        </p:nvGrpSpPr>
        <p:grpSpPr>
          <a:xfrm>
            <a:off x="3976761" y="1591013"/>
            <a:ext cx="385391" cy="379274"/>
            <a:chOff x="1587575" y="2265358"/>
            <a:chExt cx="314468" cy="309477"/>
          </a:xfrm>
          <a:solidFill>
            <a:schemeClr val="bg1"/>
          </a:solidFill>
        </p:grpSpPr>
        <p:sp>
          <p:nvSpPr>
            <p:cNvPr id="2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2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nvGrpSpPr>
          <p:cNvPr id="28" name="Group 36"/>
          <p:cNvGrpSpPr/>
          <p:nvPr/>
        </p:nvGrpSpPr>
        <p:grpSpPr>
          <a:xfrm>
            <a:off x="3670863" y="2643163"/>
            <a:ext cx="280367" cy="316229"/>
            <a:chOff x="5513440" y="1766202"/>
            <a:chExt cx="429274" cy="484183"/>
          </a:xfrm>
          <a:solidFill>
            <a:schemeClr val="tx2"/>
          </a:solidFill>
        </p:grpSpPr>
        <p:sp>
          <p:nvSpPr>
            <p:cNvPr id="29"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0"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1"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nvGrpSpPr>
          <p:cNvPr id="32" name="组合 31"/>
          <p:cNvGrpSpPr/>
          <p:nvPr/>
        </p:nvGrpSpPr>
        <p:grpSpPr>
          <a:xfrm>
            <a:off x="827331" y="2504067"/>
            <a:ext cx="2435299" cy="595534"/>
            <a:chOff x="1617589" y="1707654"/>
            <a:chExt cx="2435299" cy="595534"/>
          </a:xfrm>
        </p:grpSpPr>
        <p:cxnSp>
          <p:nvCxnSpPr>
            <p:cNvPr id="33" name="Straight Connector 1"/>
            <p:cNvCxnSpPr/>
            <p:nvPr/>
          </p:nvCxnSpPr>
          <p:spPr>
            <a:xfrm flipV="1">
              <a:off x="2914650" y="2035969"/>
              <a:ext cx="1138238" cy="11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617589" y="1707654"/>
              <a:ext cx="1298227" cy="595534"/>
              <a:chOff x="854141" y="1597841"/>
              <a:chExt cx="1298227" cy="595534"/>
            </a:xfrm>
          </p:grpSpPr>
          <p:sp>
            <p:nvSpPr>
              <p:cNvPr id="38" name="TextBox 40"/>
              <p:cNvSpPr txBox="1"/>
              <p:nvPr/>
            </p:nvSpPr>
            <p:spPr>
              <a:xfrm>
                <a:off x="854141" y="1847126"/>
                <a:ext cx="1197579"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39" name="TextBox 38"/>
              <p:cNvSpPr txBox="1"/>
              <p:nvPr/>
            </p:nvSpPr>
            <p:spPr>
              <a:xfrm>
                <a:off x="954789" y="1597841"/>
                <a:ext cx="1197579"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 标题内容</a:t>
                </a:r>
              </a:p>
            </p:txBody>
          </p:sp>
        </p:grpSp>
        <p:grpSp>
          <p:nvGrpSpPr>
            <p:cNvPr id="35" name="组合 34"/>
            <p:cNvGrpSpPr/>
            <p:nvPr/>
          </p:nvGrpSpPr>
          <p:grpSpPr>
            <a:xfrm>
              <a:off x="2738437" y="1831181"/>
              <a:ext cx="429304" cy="410766"/>
              <a:chOff x="2738437" y="1831181"/>
              <a:chExt cx="429304" cy="410766"/>
            </a:xfrm>
          </p:grpSpPr>
          <p:sp>
            <p:nvSpPr>
              <p:cNvPr id="36" name="Oval 21"/>
              <p:cNvSpPr>
                <a:spLocks noChangeArrowheads="1"/>
              </p:cNvSpPr>
              <p:nvPr/>
            </p:nvSpPr>
            <p:spPr bwMode="auto">
              <a:xfrm>
                <a:off x="2738437" y="1831181"/>
                <a:ext cx="404813" cy="410766"/>
              </a:xfrm>
              <a:prstGeom prst="ellipse">
                <a:avLst/>
              </a:prstGeom>
              <a:solidFill>
                <a:schemeClr val="tx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p>
            </p:txBody>
          </p:sp>
          <p:sp>
            <p:nvSpPr>
              <p:cNvPr id="37" name="TextBox 40"/>
              <p:cNvSpPr txBox="1"/>
              <p:nvPr/>
            </p:nvSpPr>
            <p:spPr>
              <a:xfrm>
                <a:off x="2760265" y="1876458"/>
                <a:ext cx="407476" cy="3000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chemeClr val="accent2"/>
                    </a:solidFill>
                    <a:latin typeface="微软雅黑" panose="020B0503020204020204" pitchFamily="34" charset="-122"/>
                    <a:ea typeface="微软雅黑" panose="020B0503020204020204" pitchFamily="34" charset="-122"/>
                  </a:rPr>
                  <a:t>02</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grpSp>
        <p:nvGrpSpPr>
          <p:cNvPr id="40" name="组合 39"/>
          <p:cNvGrpSpPr/>
          <p:nvPr/>
        </p:nvGrpSpPr>
        <p:grpSpPr>
          <a:xfrm>
            <a:off x="5280644" y="1252053"/>
            <a:ext cx="2933269" cy="595534"/>
            <a:chOff x="5784357" y="1646413"/>
            <a:chExt cx="2933269" cy="595534"/>
          </a:xfrm>
        </p:grpSpPr>
        <p:cxnSp>
          <p:nvCxnSpPr>
            <p:cNvPr id="41" name="Straight Connector 1"/>
            <p:cNvCxnSpPr/>
            <p:nvPr/>
          </p:nvCxnSpPr>
          <p:spPr>
            <a:xfrm flipV="1">
              <a:off x="5784357" y="1981795"/>
              <a:ext cx="1138238" cy="11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7419399" y="1646413"/>
              <a:ext cx="1298227" cy="595534"/>
              <a:chOff x="854141" y="1597841"/>
              <a:chExt cx="1298227" cy="595534"/>
            </a:xfrm>
          </p:grpSpPr>
          <p:sp>
            <p:nvSpPr>
              <p:cNvPr id="50" name="TextBox 40"/>
              <p:cNvSpPr txBox="1"/>
              <p:nvPr/>
            </p:nvSpPr>
            <p:spPr>
              <a:xfrm>
                <a:off x="854141" y="1847126"/>
                <a:ext cx="1197579"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51" name="TextBox 40"/>
              <p:cNvSpPr txBox="1"/>
              <p:nvPr/>
            </p:nvSpPr>
            <p:spPr>
              <a:xfrm>
                <a:off x="954789" y="1597841"/>
                <a:ext cx="1197579"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微软雅黑" panose="020B0503020204020204" pitchFamily="34" charset="-122"/>
                    <a:ea typeface="微软雅黑" panose="020B0503020204020204" pitchFamily="34" charset="-122"/>
                  </a:rPr>
                  <a:t> 标题内容</a:t>
                </a:r>
              </a:p>
            </p:txBody>
          </p:sp>
        </p:grpSp>
        <p:grpSp>
          <p:nvGrpSpPr>
            <p:cNvPr id="47" name="组合 46"/>
            <p:cNvGrpSpPr/>
            <p:nvPr/>
          </p:nvGrpSpPr>
          <p:grpSpPr>
            <a:xfrm>
              <a:off x="6891397" y="1776412"/>
              <a:ext cx="429304" cy="410766"/>
              <a:chOff x="2738437" y="1831181"/>
              <a:chExt cx="429304" cy="410766"/>
            </a:xfrm>
          </p:grpSpPr>
          <p:sp>
            <p:nvSpPr>
              <p:cNvPr id="48" name="Oval 21"/>
              <p:cNvSpPr>
                <a:spLocks noChangeArrowheads="1"/>
              </p:cNvSpPr>
              <p:nvPr/>
            </p:nvSpPr>
            <p:spPr bwMode="auto">
              <a:xfrm>
                <a:off x="2738437" y="1831181"/>
                <a:ext cx="404813" cy="410766"/>
              </a:xfrm>
              <a:prstGeom prst="ellipse">
                <a:avLst/>
              </a:prstGeom>
              <a:solidFill>
                <a:schemeClr val="tx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p>
            </p:txBody>
          </p:sp>
          <p:sp>
            <p:nvSpPr>
              <p:cNvPr id="49" name="TextBox 40"/>
              <p:cNvSpPr txBox="1"/>
              <p:nvPr/>
            </p:nvSpPr>
            <p:spPr>
              <a:xfrm>
                <a:off x="2760265" y="1876458"/>
                <a:ext cx="407476" cy="3000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chemeClr val="accent2"/>
                    </a:solidFill>
                    <a:latin typeface="微软雅黑" panose="020B0503020204020204" pitchFamily="34" charset="-122"/>
                    <a:ea typeface="微软雅黑" panose="020B0503020204020204" pitchFamily="34" charset="-122"/>
                  </a:rPr>
                  <a:t>03</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grpSp>
        <p:nvGrpSpPr>
          <p:cNvPr id="52" name="组合 51"/>
          <p:cNvGrpSpPr/>
          <p:nvPr/>
        </p:nvGrpSpPr>
        <p:grpSpPr>
          <a:xfrm>
            <a:off x="5591433" y="2169354"/>
            <a:ext cx="2933269" cy="595534"/>
            <a:chOff x="5784357" y="1646413"/>
            <a:chExt cx="2933269" cy="595534"/>
          </a:xfrm>
        </p:grpSpPr>
        <p:cxnSp>
          <p:nvCxnSpPr>
            <p:cNvPr id="53" name="Straight Connector 1"/>
            <p:cNvCxnSpPr/>
            <p:nvPr/>
          </p:nvCxnSpPr>
          <p:spPr>
            <a:xfrm flipV="1">
              <a:off x="5784357" y="1981795"/>
              <a:ext cx="1138238" cy="11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7419399" y="1646413"/>
              <a:ext cx="1298227" cy="595534"/>
              <a:chOff x="854141" y="1597841"/>
              <a:chExt cx="1298227" cy="595534"/>
            </a:xfrm>
          </p:grpSpPr>
          <p:sp>
            <p:nvSpPr>
              <p:cNvPr id="58" name="TextBox 40"/>
              <p:cNvSpPr txBox="1"/>
              <p:nvPr/>
            </p:nvSpPr>
            <p:spPr>
              <a:xfrm>
                <a:off x="854141" y="1847126"/>
                <a:ext cx="1197579"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59" name="TextBox 40"/>
              <p:cNvSpPr txBox="1"/>
              <p:nvPr/>
            </p:nvSpPr>
            <p:spPr>
              <a:xfrm>
                <a:off x="954789" y="1597841"/>
                <a:ext cx="1197579"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2"/>
                    </a:solidFill>
                    <a:latin typeface="微软雅黑" panose="020B0503020204020204" pitchFamily="34" charset="-122"/>
                    <a:ea typeface="微软雅黑" panose="020B0503020204020204" pitchFamily="34" charset="-122"/>
                  </a:rPr>
                  <a:t> 标题内容</a:t>
                </a:r>
              </a:p>
            </p:txBody>
          </p:sp>
        </p:grpSp>
        <p:grpSp>
          <p:nvGrpSpPr>
            <p:cNvPr id="55" name="组合 54"/>
            <p:cNvGrpSpPr/>
            <p:nvPr/>
          </p:nvGrpSpPr>
          <p:grpSpPr>
            <a:xfrm>
              <a:off x="6891397" y="1776412"/>
              <a:ext cx="429304" cy="410766"/>
              <a:chOff x="2738437" y="1831181"/>
              <a:chExt cx="429304" cy="410766"/>
            </a:xfrm>
          </p:grpSpPr>
          <p:sp>
            <p:nvSpPr>
              <p:cNvPr id="56" name="Oval 21"/>
              <p:cNvSpPr>
                <a:spLocks noChangeArrowheads="1"/>
              </p:cNvSpPr>
              <p:nvPr/>
            </p:nvSpPr>
            <p:spPr bwMode="auto">
              <a:xfrm>
                <a:off x="2738437" y="1831181"/>
                <a:ext cx="404813" cy="410766"/>
              </a:xfrm>
              <a:prstGeom prst="ellipse">
                <a:avLst/>
              </a:prstGeom>
              <a:solidFill>
                <a:schemeClr val="bg2"/>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p>
            </p:txBody>
          </p:sp>
          <p:sp>
            <p:nvSpPr>
              <p:cNvPr id="57" name="TextBox 40"/>
              <p:cNvSpPr txBox="1"/>
              <p:nvPr/>
            </p:nvSpPr>
            <p:spPr>
              <a:xfrm>
                <a:off x="2760265" y="1876458"/>
                <a:ext cx="407476" cy="3000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chemeClr val="accent2"/>
                    </a:solidFill>
                    <a:latin typeface="微软雅黑" panose="020B0503020204020204" pitchFamily="34" charset="-122"/>
                    <a:ea typeface="微软雅黑" panose="020B0503020204020204" pitchFamily="34" charset="-122"/>
                  </a:rPr>
                  <a:t>04</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grpSp>
        <p:nvGrpSpPr>
          <p:cNvPr id="60" name="组合 59"/>
          <p:cNvGrpSpPr/>
          <p:nvPr/>
        </p:nvGrpSpPr>
        <p:grpSpPr>
          <a:xfrm>
            <a:off x="5191752" y="3141755"/>
            <a:ext cx="2933269" cy="595534"/>
            <a:chOff x="5784357" y="1646413"/>
            <a:chExt cx="2933269" cy="595534"/>
          </a:xfrm>
        </p:grpSpPr>
        <p:cxnSp>
          <p:nvCxnSpPr>
            <p:cNvPr id="61" name="Straight Connector 1"/>
            <p:cNvCxnSpPr/>
            <p:nvPr/>
          </p:nvCxnSpPr>
          <p:spPr>
            <a:xfrm flipV="1">
              <a:off x="5784357" y="1981795"/>
              <a:ext cx="1138238" cy="119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7419399" y="1646413"/>
              <a:ext cx="1298227" cy="595534"/>
              <a:chOff x="854141" y="1597841"/>
              <a:chExt cx="1298227" cy="595534"/>
            </a:xfrm>
          </p:grpSpPr>
          <p:sp>
            <p:nvSpPr>
              <p:cNvPr id="66" name="TextBox 40"/>
              <p:cNvSpPr txBox="1"/>
              <p:nvPr/>
            </p:nvSpPr>
            <p:spPr>
              <a:xfrm>
                <a:off x="854141" y="1847126"/>
                <a:ext cx="1197579"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endParaRPr lang="en-US" altLang="zh-CN" sz="900" dirty="0">
                  <a:solidFill>
                    <a:schemeClr val="accent1"/>
                  </a:solidFill>
                  <a:latin typeface="微软雅黑" panose="020B0503020204020204" pitchFamily="34" charset="-122"/>
                  <a:ea typeface="微软雅黑" panose="020B0503020204020204" pitchFamily="34" charset="-122"/>
                </a:endParaRPr>
              </a:p>
              <a:p>
                <a:r>
                  <a:rPr lang="zh-CN" altLang="en-US" sz="900"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67" name="TextBox 40"/>
              <p:cNvSpPr txBox="1"/>
              <p:nvPr/>
            </p:nvSpPr>
            <p:spPr>
              <a:xfrm>
                <a:off x="954789" y="1597841"/>
                <a:ext cx="1197579" cy="2539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solidFill>
                    <a:latin typeface="微软雅黑" panose="020B0503020204020204" pitchFamily="34" charset="-122"/>
                    <a:ea typeface="微软雅黑" panose="020B0503020204020204" pitchFamily="34" charset="-122"/>
                  </a:rPr>
                  <a:t> 标题内容</a:t>
                </a:r>
              </a:p>
            </p:txBody>
          </p:sp>
        </p:grpSp>
        <p:grpSp>
          <p:nvGrpSpPr>
            <p:cNvPr id="63" name="组合 62"/>
            <p:cNvGrpSpPr/>
            <p:nvPr/>
          </p:nvGrpSpPr>
          <p:grpSpPr>
            <a:xfrm>
              <a:off x="6891397" y="1776412"/>
              <a:ext cx="429304" cy="410766"/>
              <a:chOff x="2738437" y="1831181"/>
              <a:chExt cx="429304" cy="410766"/>
            </a:xfrm>
          </p:grpSpPr>
          <p:sp>
            <p:nvSpPr>
              <p:cNvPr id="64" name="Oval 21"/>
              <p:cNvSpPr>
                <a:spLocks noChangeArrowheads="1"/>
              </p:cNvSpPr>
              <p:nvPr/>
            </p:nvSpPr>
            <p:spPr bwMode="auto">
              <a:xfrm>
                <a:off x="2738437" y="1831181"/>
                <a:ext cx="404813" cy="410766"/>
              </a:xfrm>
              <a:prstGeom prst="ellipse">
                <a:avLst/>
              </a:prstGeom>
              <a:solidFill>
                <a:schemeClr val="bg1"/>
              </a:solidFill>
              <a:ln>
                <a:noFill/>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zh-CN" altLang="zh-CN"/>
              </a:p>
            </p:txBody>
          </p:sp>
          <p:sp>
            <p:nvSpPr>
              <p:cNvPr id="65" name="TextBox 40"/>
              <p:cNvSpPr txBox="1"/>
              <p:nvPr/>
            </p:nvSpPr>
            <p:spPr>
              <a:xfrm>
                <a:off x="2760265" y="1876458"/>
                <a:ext cx="407476" cy="3000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500" dirty="0">
                    <a:solidFill>
                      <a:schemeClr val="accent2"/>
                    </a:solidFill>
                    <a:latin typeface="微软雅黑" panose="020B0503020204020204" pitchFamily="34" charset="-122"/>
                    <a:ea typeface="微软雅黑" panose="020B0503020204020204" pitchFamily="34" charset="-122"/>
                  </a:rPr>
                  <a:t>05</a:t>
                </a:r>
                <a:endParaRPr lang="zh-CN" altLang="en-US" sz="1500" dirty="0">
                  <a:solidFill>
                    <a:schemeClr val="accent2"/>
                  </a:solidFill>
                  <a:latin typeface="微软雅黑" panose="020B0503020204020204" pitchFamily="34" charset="-122"/>
                  <a:ea typeface="微软雅黑" panose="020B0503020204020204" pitchFamily="34" charset="-122"/>
                </a:endParaRPr>
              </a:p>
            </p:txBody>
          </p:sp>
        </p:grp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grpId="1" nodeType="clickEffect">
                                  <p:stCondLst>
                                    <p:cond delay="0"/>
                                  </p:stCondLst>
                                  <p:childTnLst>
                                    <p:animRot by="21600000">
                                      <p:cBhvr>
                                        <p:cTn id="58" dur="2000" fill="hold"/>
                                        <p:tgtEl>
                                          <p:spTgt spid="17"/>
                                        </p:tgtEl>
                                        <p:attrNameLst>
                                          <p:attrName>r</p:attrName>
                                        </p:attrNameLst>
                                      </p:cBhvr>
                                    </p:animRot>
                                  </p:childTnLst>
                                </p:cTn>
                              </p:par>
                              <p:par>
                                <p:cTn id="59" presetID="8" presetClass="emph" presetSubtype="0" fill="hold" nodeType="withEffect">
                                  <p:stCondLst>
                                    <p:cond delay="0"/>
                                  </p:stCondLst>
                                  <p:childTnLst>
                                    <p:animRot by="21600000">
                                      <p:cBhvr>
                                        <p:cTn id="60" dur="2000" fill="hold"/>
                                        <p:tgtEl>
                                          <p:spTgt spid="25"/>
                                        </p:tgtEl>
                                        <p:attrNameLst>
                                          <p:attrName>r</p:attrName>
                                        </p:attrNameLst>
                                      </p:cBhvr>
                                    </p:animRot>
                                  </p:childTnLst>
                                </p:cTn>
                              </p:par>
                              <p:par>
                                <p:cTn id="61" presetID="8" presetClass="emph" presetSubtype="0" fill="hold" grpId="1" nodeType="withEffect">
                                  <p:stCondLst>
                                    <p:cond delay="0"/>
                                  </p:stCondLst>
                                  <p:childTnLst>
                                    <p:animRot by="21600000">
                                      <p:cBhvr>
                                        <p:cTn id="62" dur="2000" fill="hold"/>
                                        <p:tgtEl>
                                          <p:spTgt spid="14"/>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28"/>
                                        </p:tgtEl>
                                        <p:attrNameLst>
                                          <p:attrName>r</p:attrName>
                                        </p:attrNameLst>
                                      </p:cBhvr>
                                    </p:animRot>
                                  </p:childTnLst>
                                </p:cTn>
                              </p:par>
                              <p:par>
                                <p:cTn id="65" presetID="8" presetClass="emph" presetSubtype="0" fill="hold" grpId="1" nodeType="withEffect">
                                  <p:stCondLst>
                                    <p:cond delay="0"/>
                                  </p:stCondLst>
                                  <p:childTnLst>
                                    <p:animRot by="21600000">
                                      <p:cBhvr>
                                        <p:cTn id="66" dur="2000" fill="hold"/>
                                        <p:tgtEl>
                                          <p:spTgt spid="18"/>
                                        </p:tgtEl>
                                        <p:attrNameLst>
                                          <p:attrName>r</p:attrName>
                                        </p:attrNameLst>
                                      </p:cBhvr>
                                    </p:animRot>
                                  </p:childTnLst>
                                </p:cTn>
                              </p:par>
                              <p:par>
                                <p:cTn id="67" presetID="8" presetClass="emph" presetSubtype="0" fill="hold" grpId="1" nodeType="withEffect">
                                  <p:stCondLst>
                                    <p:cond delay="0"/>
                                  </p:stCondLst>
                                  <p:childTnLst>
                                    <p:animRot by="21600000">
                                      <p:cBhvr>
                                        <p:cTn id="68" dur="2000" fill="hold"/>
                                        <p:tgtEl>
                                          <p:spTgt spid="23"/>
                                        </p:tgtEl>
                                        <p:attrNameLst>
                                          <p:attrName>r</p:attrName>
                                        </p:attrNameLst>
                                      </p:cBhvr>
                                    </p:animRot>
                                  </p:childTnLst>
                                </p:cTn>
                              </p:par>
                              <p:par>
                                <p:cTn id="69" presetID="8" presetClass="emph" presetSubtype="0" fill="hold" grpId="1" nodeType="withEffect">
                                  <p:stCondLst>
                                    <p:cond delay="0"/>
                                  </p:stCondLst>
                                  <p:childTnLst>
                                    <p:animRot by="21600000">
                                      <p:cBhvr>
                                        <p:cTn id="70" dur="2000" fill="hold"/>
                                        <p:tgtEl>
                                          <p:spTgt spid="15"/>
                                        </p:tgtEl>
                                        <p:attrNameLst>
                                          <p:attrName>r</p:attrName>
                                        </p:attrNameLst>
                                      </p:cBhvr>
                                    </p:animRot>
                                  </p:childTnLst>
                                </p:cTn>
                              </p:par>
                              <p:par>
                                <p:cTn id="71" presetID="8" presetClass="emph" presetSubtype="0" fill="hold" grpId="1" nodeType="withEffect">
                                  <p:stCondLst>
                                    <p:cond delay="0"/>
                                  </p:stCondLst>
                                  <p:childTnLst>
                                    <p:animRot by="21600000">
                                      <p:cBhvr>
                                        <p:cTn id="72" dur="2000" fill="hold"/>
                                        <p:tgtEl>
                                          <p:spTgt spid="24"/>
                                        </p:tgtEl>
                                        <p:attrNameLst>
                                          <p:attrName>r</p:attrName>
                                        </p:attrNameLst>
                                      </p:cBhvr>
                                    </p:animRot>
                                  </p:childTnLst>
                                </p:cTn>
                              </p:par>
                              <p:par>
                                <p:cTn id="73" presetID="8" presetClass="emph" presetSubtype="0" fill="hold" grpId="1" nodeType="withEffect">
                                  <p:stCondLst>
                                    <p:cond delay="0"/>
                                  </p:stCondLst>
                                  <p:childTnLst>
                                    <p:animRot by="21600000">
                                      <p:cBhvr>
                                        <p:cTn id="74" dur="2000" fill="hold"/>
                                        <p:tgtEl>
                                          <p:spTgt spid="16"/>
                                        </p:tgtEl>
                                        <p:attrNameLst>
                                          <p:attrName>r</p:attrName>
                                        </p:attrNameLst>
                                      </p:cBhvr>
                                    </p:animRot>
                                  </p:childTnLst>
                                </p:cTn>
                              </p:par>
                              <p:par>
                                <p:cTn id="75" presetID="8" presetClass="emph" presetSubtype="0" fill="hold" nodeType="withEffect">
                                  <p:stCondLst>
                                    <p:cond delay="0"/>
                                  </p:stCondLst>
                                  <p:childTnLst>
                                    <p:animRot by="21600000">
                                      <p:cBhvr>
                                        <p:cTn id="76" dur="2000" fill="hold"/>
                                        <p:tgtEl>
                                          <p:spTgt spid="19"/>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p:tgtEl>
                                          <p:spTgt spid="6"/>
                                        </p:tgtEl>
                                        <p:attrNameLst>
                                          <p:attrName>ppt_x</p:attrName>
                                        </p:attrNameLst>
                                      </p:cBhvr>
                                      <p:tavLst>
                                        <p:tav tm="0">
                                          <p:val>
                                            <p:strVal val="#ppt_x+#ppt_w*1.125000"/>
                                          </p:val>
                                        </p:tav>
                                        <p:tav tm="100000">
                                          <p:val>
                                            <p:strVal val="#ppt_x"/>
                                          </p:val>
                                        </p:tav>
                                      </p:tavLst>
                                    </p:anim>
                                    <p:animEffect transition="in" filter="wipe(left)">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2"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p:tgtEl>
                                          <p:spTgt spid="32"/>
                                        </p:tgtEl>
                                        <p:attrNameLst>
                                          <p:attrName>ppt_x</p:attrName>
                                        </p:attrNameLst>
                                      </p:cBhvr>
                                      <p:tavLst>
                                        <p:tav tm="0">
                                          <p:val>
                                            <p:strVal val="#ppt_x+#ppt_w*1.125000"/>
                                          </p:val>
                                        </p:tav>
                                        <p:tav tm="100000">
                                          <p:val>
                                            <p:strVal val="#ppt_x"/>
                                          </p:val>
                                        </p:tav>
                                      </p:tavLst>
                                    </p:anim>
                                    <p:animEffect transition="in" filter="wipe(left)">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8"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p:tgtEl>
                                          <p:spTgt spid="40"/>
                                        </p:tgtEl>
                                        <p:attrNameLst>
                                          <p:attrName>ppt_x</p:attrName>
                                        </p:attrNameLst>
                                      </p:cBhvr>
                                      <p:tavLst>
                                        <p:tav tm="0">
                                          <p:val>
                                            <p:strVal val="#ppt_x-#ppt_w*1.125000"/>
                                          </p:val>
                                        </p:tav>
                                        <p:tav tm="100000">
                                          <p:val>
                                            <p:strVal val="#ppt_x"/>
                                          </p:val>
                                        </p:tav>
                                      </p:tavLst>
                                    </p:anim>
                                    <p:animEffect transition="in" filter="wipe(right)">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8" fill="hold" nodeType="click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additive="base">
                                        <p:cTn id="99" dur="500"/>
                                        <p:tgtEl>
                                          <p:spTgt spid="52"/>
                                        </p:tgtEl>
                                        <p:attrNameLst>
                                          <p:attrName>ppt_x</p:attrName>
                                        </p:attrNameLst>
                                      </p:cBhvr>
                                      <p:tavLst>
                                        <p:tav tm="0">
                                          <p:val>
                                            <p:strVal val="#ppt_x-#ppt_w*1.125000"/>
                                          </p:val>
                                        </p:tav>
                                        <p:tav tm="100000">
                                          <p:val>
                                            <p:strVal val="#ppt_x"/>
                                          </p:val>
                                        </p:tav>
                                      </p:tavLst>
                                    </p:anim>
                                    <p:animEffect transition="in" filter="wipe(right)">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8" fill="hold" nodeType="click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500"/>
                                        <p:tgtEl>
                                          <p:spTgt spid="60"/>
                                        </p:tgtEl>
                                        <p:attrNameLst>
                                          <p:attrName>ppt_x</p:attrName>
                                        </p:attrNameLst>
                                      </p:cBhvr>
                                      <p:tavLst>
                                        <p:tav tm="0">
                                          <p:val>
                                            <p:strVal val="#ppt_x-#ppt_w*1.125000"/>
                                          </p:val>
                                        </p:tav>
                                        <p:tav tm="100000">
                                          <p:val>
                                            <p:strVal val="#ppt_x"/>
                                          </p:val>
                                        </p:tav>
                                      </p:tavLst>
                                    </p:anim>
                                    <p:animEffect transition="in" filter="wipe(right)">
                                      <p:cBhvr>
                                        <p:cTn id="10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23" grpId="0" bldLvl="0" animBg="1"/>
      <p:bldP spid="23" grpId="1" bldLvl="0" animBg="1"/>
      <p:bldP spid="24" grpId="0" bldLvl="0" animBg="1"/>
      <p:bldP spid="24"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7170659" y="2800600"/>
            <a:ext cx="641701" cy="1571872"/>
          </a:xfrm>
          <a:prstGeom prst="rect">
            <a:avLst/>
          </a:prstGeom>
          <a:solidFill>
            <a:schemeClr val="bg2"/>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3807620" y="2800600"/>
            <a:ext cx="3245297" cy="1597588"/>
            <a:chOff x="4906841" y="3911271"/>
            <a:chExt cx="4327062" cy="2130117"/>
          </a:xfrm>
        </p:grpSpPr>
        <p:sp>
          <p:nvSpPr>
            <p:cNvPr id="7" name="矩形 37"/>
            <p:cNvSpPr>
              <a:spLocks noChangeArrowheads="1"/>
            </p:cNvSpPr>
            <p:nvPr/>
          </p:nvSpPr>
          <p:spPr bwMode="auto">
            <a:xfrm>
              <a:off x="4906841" y="3911271"/>
              <a:ext cx="4327062" cy="20958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5224341" y="4765826"/>
              <a:ext cx="3339805" cy="127556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矩形 8"/>
            <p:cNvSpPr/>
            <p:nvPr/>
          </p:nvSpPr>
          <p:spPr>
            <a:xfrm>
              <a:off x="5224341" y="4275250"/>
              <a:ext cx="3339805" cy="584776"/>
            </a:xfrm>
            <a:prstGeom prst="rect">
              <a:avLst/>
            </a:prstGeom>
          </p:spPr>
          <p:txBody>
            <a:bodyPr wrap="square">
              <a:spAutoFit/>
            </a:bodyPr>
            <a:lstStyle/>
            <a:p>
              <a:pPr>
                <a:lnSpc>
                  <a:spcPct val="150000"/>
                </a:lnSpc>
                <a:spcBef>
                  <a:spcPts val="750"/>
                </a:spcBef>
              </a:pPr>
              <a:r>
                <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grpSp>
      <p:grpSp>
        <p:nvGrpSpPr>
          <p:cNvPr id="10" name="组合 9"/>
          <p:cNvGrpSpPr/>
          <p:nvPr/>
        </p:nvGrpSpPr>
        <p:grpSpPr>
          <a:xfrm>
            <a:off x="1335013" y="1131590"/>
            <a:ext cx="1571871" cy="1571872"/>
            <a:chOff x="1610032" y="1685925"/>
            <a:chExt cx="2095828" cy="2095829"/>
          </a:xfrm>
        </p:grpSpPr>
        <p:sp>
          <p:nvSpPr>
            <p:cNvPr id="11" name="矩形 1"/>
            <p:cNvSpPr>
              <a:spLocks noChangeArrowheads="1"/>
            </p:cNvSpPr>
            <p:nvPr/>
          </p:nvSpPr>
          <p:spPr bwMode="auto">
            <a:xfrm>
              <a:off x="1610032" y="1685925"/>
              <a:ext cx="2095828" cy="20958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1795637" y="2505225"/>
              <a:ext cx="1760364" cy="800219"/>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1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p>
          </p:txBody>
        </p:sp>
      </p:grpSp>
      <p:sp>
        <p:nvSpPr>
          <p:cNvPr id="13" name="矩形 12"/>
          <p:cNvSpPr/>
          <p:nvPr/>
        </p:nvSpPr>
        <p:spPr>
          <a:xfrm>
            <a:off x="1493266" y="1378133"/>
            <a:ext cx="2504854" cy="411480"/>
          </a:xfrm>
          <a:prstGeom prst="rect">
            <a:avLst/>
          </a:prstGeom>
        </p:spPr>
        <p:txBody>
          <a:bodyPr wrap="square" lIns="68580" tIns="34290" rIns="68580" bIns="34290">
            <a:spAutoFit/>
          </a:bodyPr>
          <a:lstStyle/>
          <a:p>
            <a:pPr>
              <a:lnSpc>
                <a:spcPct val="150000"/>
              </a:lnSpc>
              <a:spcBef>
                <a:spcPts val="750"/>
              </a:spcBef>
            </a:pPr>
            <a:r>
              <a:rPr lang="zh-CN" altLang="en-US" sz="1500" b="1"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标题内容</a:t>
            </a:r>
          </a:p>
        </p:txBody>
      </p:sp>
      <p:sp>
        <p:nvSpPr>
          <p:cNvPr id="18" name="TextBox 17"/>
          <p:cNvSpPr txBox="1"/>
          <p:nvPr/>
        </p:nvSpPr>
        <p:spPr>
          <a:xfrm>
            <a:off x="539552" y="-1892746"/>
            <a:ext cx="868680" cy="384810"/>
          </a:xfrm>
          <a:prstGeom prst="rect">
            <a:avLst/>
          </a:prstGeom>
          <a:noFill/>
        </p:spPr>
        <p:txBody>
          <a:bodyPr wrap="none" rtlCol="0">
            <a:spAutoFit/>
          </a:bodyPr>
          <a:lstStyle/>
          <a:p>
            <a:r>
              <a:rPr lang="zh-CN" altLang="en-US" dirty="0"/>
              <a:t>延时符</a:t>
            </a:r>
          </a:p>
        </p:txBody>
      </p:sp>
      <p:pic>
        <p:nvPicPr>
          <p:cNvPr id="19" name="图片 18" descr="u=782842579,2990675365&amp;fm=21&amp;gp=0_meitu_2"/>
          <p:cNvPicPr>
            <a:picLocks noChangeAspect="1"/>
          </p:cNvPicPr>
          <p:nvPr/>
        </p:nvPicPr>
        <p:blipFill>
          <a:blip r:embed="rId3" cstate="print"/>
          <a:stretch>
            <a:fillRect/>
          </a:stretch>
        </p:blipFill>
        <p:spPr>
          <a:xfrm>
            <a:off x="2988310" y="1122045"/>
            <a:ext cx="2252980" cy="1568450"/>
          </a:xfrm>
          <a:prstGeom prst="rect">
            <a:avLst/>
          </a:prstGeom>
        </p:spPr>
      </p:pic>
      <p:pic>
        <p:nvPicPr>
          <p:cNvPr id="20" name="图片 19" descr="u=632512160,923207168&amp;fm=21&amp;gp=0_meitu_3"/>
          <p:cNvPicPr>
            <a:picLocks noChangeAspect="1"/>
          </p:cNvPicPr>
          <p:nvPr/>
        </p:nvPicPr>
        <p:blipFill>
          <a:blip r:embed="rId4" cstate="print"/>
          <a:stretch>
            <a:fillRect/>
          </a:stretch>
        </p:blipFill>
        <p:spPr>
          <a:xfrm>
            <a:off x="1326515" y="2787650"/>
            <a:ext cx="2386330" cy="1587500"/>
          </a:xfrm>
          <a:prstGeom prst="rect">
            <a:avLst/>
          </a:prstGeom>
        </p:spPr>
      </p:pic>
      <p:pic>
        <p:nvPicPr>
          <p:cNvPr id="21" name="图片 20" descr="0042ddbfgy6K6GGLbAD73&amp;690_meitu_1"/>
          <p:cNvPicPr>
            <a:picLocks noChangeAspect="1"/>
          </p:cNvPicPr>
          <p:nvPr/>
        </p:nvPicPr>
        <p:blipFill>
          <a:blip r:embed="rId5" cstate="print"/>
          <a:srcRect t="26241" r="15766"/>
          <a:stretch>
            <a:fillRect/>
          </a:stretch>
        </p:blipFill>
        <p:spPr>
          <a:xfrm>
            <a:off x="5292090" y="1122045"/>
            <a:ext cx="2477135" cy="1587500"/>
          </a:xfrm>
          <a:prstGeom prst="rect">
            <a:avLst/>
          </a:prstGeom>
        </p:spPr>
      </p:pic>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1+#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e206e4137eb501b2b915206dc03759e"/>
          <p:cNvPicPr>
            <a:picLocks noChangeAspect="1"/>
          </p:cNvPicPr>
          <p:nvPr/>
        </p:nvPicPr>
        <p:blipFill>
          <a:blip r:embed="rId3" cstate="print"/>
          <a:stretch>
            <a:fillRect/>
          </a:stretch>
        </p:blipFill>
        <p:spPr>
          <a:xfrm>
            <a:off x="0" y="3364230"/>
            <a:ext cx="9445625" cy="2423160"/>
          </a:xfrm>
          <a:prstGeom prst="rect">
            <a:avLst/>
          </a:prstGeom>
        </p:spPr>
      </p:pic>
      <p:sp>
        <p:nvSpPr>
          <p:cNvPr id="43" name="TextBox 42"/>
          <p:cNvSpPr txBox="1"/>
          <p:nvPr/>
        </p:nvSpPr>
        <p:spPr>
          <a:xfrm>
            <a:off x="2569396" y="3116311"/>
            <a:ext cx="4104456" cy="396240"/>
          </a:xfrm>
          <a:prstGeom prst="rect">
            <a:avLst/>
          </a:prstGeom>
          <a:noFill/>
          <a:effectLst/>
        </p:spPr>
        <p:txBody>
          <a:bodyPr wrap="square" lIns="68580" tIns="34290" rIns="68580" bIns="34290" rtlCol="0">
            <a:spAutoFit/>
          </a:bodyPr>
          <a:lstStyle/>
          <a:p>
            <a:pPr algn="ctr"/>
            <a:r>
              <a:rPr lang="en-US" altLang="zh-CN" sz="700" dirty="0">
                <a:solidFill>
                  <a:schemeClr val="accent1"/>
                </a:solidFill>
                <a:latin typeface="微软雅黑" panose="020B0503020204020204" pitchFamily="34" charset="-122"/>
                <a:ea typeface="微软雅黑" panose="020B0503020204020204" pitchFamily="34" charset="-122"/>
              </a:rPr>
              <a:t>Your content to play here, or through your copy, paste in this box, and select only </a:t>
            </a:r>
          </a:p>
          <a:p>
            <a:pPr algn="ctr"/>
            <a:r>
              <a:rPr lang="en-US" altLang="zh-CN" sz="700" dirty="0">
                <a:solidFill>
                  <a:schemeClr val="accent1"/>
                </a:solidFill>
                <a:latin typeface="微软雅黑" panose="020B0503020204020204" pitchFamily="34" charset="-122"/>
                <a:ea typeface="微软雅黑" panose="020B0503020204020204" pitchFamily="34" charset="-122"/>
              </a:rPr>
              <a:t>the text. Your content to play here, or through your copy, paste in </a:t>
            </a:r>
          </a:p>
          <a:p>
            <a:pPr algn="ctr"/>
            <a:r>
              <a:rPr lang="en-US" altLang="zh-CN" sz="700" dirty="0">
                <a:solidFill>
                  <a:schemeClr val="accent1"/>
                </a:solidFill>
                <a:latin typeface="微软雅黑" panose="020B0503020204020204" pitchFamily="34" charset="-122"/>
                <a:ea typeface="微软雅黑" panose="020B0503020204020204" pitchFamily="34" charset="-122"/>
              </a:rPr>
              <a:t>this box, and select only the text.</a:t>
            </a:r>
          </a:p>
        </p:txBody>
      </p:sp>
      <p:sp>
        <p:nvSpPr>
          <p:cNvPr id="44" name="矩形 9"/>
          <p:cNvSpPr>
            <a:spLocks noChangeArrowheads="1"/>
          </p:cNvSpPr>
          <p:nvPr/>
        </p:nvSpPr>
        <p:spPr bwMode="auto">
          <a:xfrm>
            <a:off x="2493645" y="2142490"/>
            <a:ext cx="5276850" cy="7423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p>
            <a:pPr fontAlgn="auto">
              <a:spcBef>
                <a:spcPts val="0"/>
              </a:spcBef>
              <a:spcAft>
                <a:spcPts val="0"/>
              </a:spcAft>
              <a:defRPr/>
            </a:pPr>
            <a:r>
              <a:rPr lang="zh-CN" altLang="en-US" sz="4000" b="1" kern="0" dirty="0">
                <a:ln w="19050">
                  <a:noFill/>
                  <a:prstDash val="solid"/>
                </a:ln>
                <a:gradFill>
                  <a:gsLst>
                    <a:gs pos="0">
                      <a:srgbClr val="C00000"/>
                    </a:gs>
                    <a:gs pos="100000">
                      <a:srgbClr val="FF0000"/>
                    </a:gs>
                  </a:gsLst>
                  <a:lin ang="5400000" scaled="0"/>
                </a:gradFill>
                <a:latin typeface="+mj-ea"/>
                <a:ea typeface="+mj-ea"/>
              </a:rPr>
              <a:t>汇报完毕  谢谢聆听</a:t>
            </a:r>
          </a:p>
        </p:txBody>
      </p:sp>
      <p:sp>
        <p:nvSpPr>
          <p:cNvPr id="47" name="文本框 3"/>
          <p:cNvSpPr txBox="1">
            <a:spLocks noChangeArrowheads="1"/>
          </p:cNvSpPr>
          <p:nvPr/>
        </p:nvSpPr>
        <p:spPr bwMode="auto">
          <a:xfrm>
            <a:off x="2195577" y="2787812"/>
            <a:ext cx="4896544" cy="335915"/>
          </a:xfrm>
          <a:prstGeom prst="rect">
            <a:avLst/>
          </a:prstGeom>
          <a:noFill/>
          <a:ln w="9525">
            <a:noFill/>
            <a:miter lim="800000"/>
          </a:ln>
        </p:spPr>
        <p:txBody>
          <a:bodyPr wrap="square">
            <a:spAutoFit/>
          </a:bodyPr>
          <a:lstStyle/>
          <a:p>
            <a:pPr algn="ctr"/>
            <a:r>
              <a:rPr lang="zh-CN" altLang="en-US" sz="1500" dirty="0">
                <a:solidFill>
                  <a:schemeClr val="accent1"/>
                </a:solidFill>
                <a:latin typeface="微软雅黑" panose="020B0503020204020204" pitchFamily="34" charset="-122"/>
                <a:ea typeface="微软雅黑" panose="020B0503020204020204" pitchFamily="34" charset="-122"/>
              </a:rPr>
              <a:t>适用于新年计划</a:t>
            </a:r>
            <a:r>
              <a:rPr lang="en-US" altLang="zh-CN" sz="1500" dirty="0">
                <a:solidFill>
                  <a:schemeClr val="accent1"/>
                </a:solidFill>
                <a:latin typeface="微软雅黑" panose="020B0503020204020204" pitchFamily="34" charset="-122"/>
                <a:ea typeface="微软雅黑" panose="020B0503020204020204" pitchFamily="34" charset="-122"/>
              </a:rPr>
              <a:t>/</a:t>
            </a:r>
            <a:r>
              <a:rPr lang="zh-CN" altLang="en-US" sz="1500" dirty="0">
                <a:solidFill>
                  <a:schemeClr val="accent1"/>
                </a:solidFill>
                <a:latin typeface="微软雅黑" panose="020B0503020204020204" pitchFamily="34" charset="-122"/>
                <a:ea typeface="微软雅黑" panose="020B0503020204020204" pitchFamily="34" charset="-122"/>
              </a:rPr>
              <a:t>工作汇报</a:t>
            </a:r>
            <a:r>
              <a:rPr lang="en-US" altLang="zh-CN" sz="1500" dirty="0">
                <a:solidFill>
                  <a:schemeClr val="accent1"/>
                </a:solidFill>
                <a:latin typeface="微软雅黑" panose="020B0503020204020204" pitchFamily="34" charset="-122"/>
                <a:ea typeface="微软雅黑" panose="020B0503020204020204" pitchFamily="34" charset="-122"/>
              </a:rPr>
              <a:t>/</a:t>
            </a:r>
            <a:r>
              <a:rPr lang="zh-CN" altLang="en-US" sz="1500" dirty="0">
                <a:solidFill>
                  <a:schemeClr val="accent1"/>
                </a:solidFill>
                <a:latin typeface="微软雅黑" panose="020B0503020204020204" pitchFamily="34" charset="-122"/>
                <a:ea typeface="微软雅黑" panose="020B0503020204020204" pitchFamily="34" charset="-122"/>
              </a:rPr>
              <a:t>述职等精品</a:t>
            </a:r>
            <a:r>
              <a:rPr lang="en-US" altLang="zh-CN" sz="1500" dirty="0">
                <a:solidFill>
                  <a:schemeClr val="accent1"/>
                </a:solidFill>
                <a:latin typeface="微软雅黑" panose="020B0503020204020204" pitchFamily="34" charset="-122"/>
                <a:ea typeface="微软雅黑" panose="020B0503020204020204" pitchFamily="34" charset="-122"/>
              </a:rPr>
              <a:t>PPT</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970" y="2354709"/>
            <a:ext cx="2479015" cy="2895073"/>
          </a:xfrm>
          <a:prstGeom prst="rect">
            <a:avLst/>
          </a:prstGeom>
        </p:spPr>
      </p:pic>
      <p:pic>
        <p:nvPicPr>
          <p:cNvPr id="3" name="图片 2" descr="1"/>
          <p:cNvPicPr>
            <a:picLocks noChangeAspect="1"/>
          </p:cNvPicPr>
          <p:nvPr/>
        </p:nvPicPr>
        <p:blipFill>
          <a:blip r:embed="rId5" cstate="print"/>
          <a:srcRect r="53138"/>
          <a:stretch>
            <a:fillRect/>
          </a:stretch>
        </p:blipFill>
        <p:spPr>
          <a:xfrm>
            <a:off x="-36830" y="-20955"/>
            <a:ext cx="3488055" cy="2026285"/>
          </a:xfrm>
          <a:prstGeom prst="rect">
            <a:avLst/>
          </a:prstGeom>
        </p:spPr>
      </p:pic>
      <p:pic>
        <p:nvPicPr>
          <p:cNvPr id="5" name="图片 4" descr="2edd1b2e56b959141ccb5397e22e672c"/>
          <p:cNvPicPr>
            <a:picLocks noChangeAspect="1"/>
          </p:cNvPicPr>
          <p:nvPr/>
        </p:nvPicPr>
        <p:blipFill>
          <a:blip r:embed="rId6" cstate="print"/>
          <a:stretch>
            <a:fillRect/>
          </a:stretch>
        </p:blipFill>
        <p:spPr>
          <a:xfrm>
            <a:off x="-36195" y="1563370"/>
            <a:ext cx="3599815" cy="3599815"/>
          </a:xfrm>
          <a:prstGeom prst="rect">
            <a:avLst/>
          </a:prstGeom>
        </p:spPr>
      </p:pic>
      <p:pic>
        <p:nvPicPr>
          <p:cNvPr id="8" name="图片 7" descr="65bbe5230e7c6c922d2a62018147f277"/>
          <p:cNvPicPr>
            <a:picLocks noChangeAspect="1"/>
          </p:cNvPicPr>
          <p:nvPr/>
        </p:nvPicPr>
        <p:blipFill>
          <a:blip r:embed="rId7" cstate="print"/>
          <a:stretch>
            <a:fillRect/>
          </a:stretch>
        </p:blipFill>
        <p:spPr>
          <a:xfrm>
            <a:off x="6732270" y="-20320"/>
            <a:ext cx="2404745" cy="1572895"/>
          </a:xfrm>
          <a:prstGeom prst="rect">
            <a:avLst/>
          </a:prstGeom>
        </p:spPr>
      </p:pic>
      <p:pic>
        <p:nvPicPr>
          <p:cNvPr id="9" name="图片 8" descr="f710bc5b55c2e227594fffe34bcb5165"/>
          <p:cNvPicPr>
            <a:picLocks noChangeAspect="1"/>
          </p:cNvPicPr>
          <p:nvPr/>
        </p:nvPicPr>
        <p:blipFill>
          <a:blip r:embed="rId8" cstate="print"/>
          <a:stretch>
            <a:fillRect/>
          </a:stretch>
        </p:blipFill>
        <p:spPr>
          <a:xfrm>
            <a:off x="3851910" y="987425"/>
            <a:ext cx="1467485" cy="1142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3"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strVal val="4*#ppt_w"/>
                                          </p:val>
                                        </p:tav>
                                        <p:tav tm="100000">
                                          <p:val>
                                            <p:strVal val="#ppt_w"/>
                                          </p:val>
                                        </p:tav>
                                      </p:tavLst>
                                    </p:anim>
                                    <p:anim calcmode="lin" valueType="num">
                                      <p:cBhvr>
                                        <p:cTn id="32" dur="500" fill="hold"/>
                                        <p:tgtEl>
                                          <p:spTgt spid="9"/>
                                        </p:tgtEl>
                                        <p:attrNameLst>
                                          <p:attrName>ppt_h</p:attrName>
                                        </p:attrNameLst>
                                      </p:cBhvr>
                                      <p:tavLst>
                                        <p:tav tm="0">
                                          <p:val>
                                            <p:strVal val="4*#ppt_h"/>
                                          </p:val>
                                        </p:tav>
                                        <p:tav tm="100000">
                                          <p:val>
                                            <p:strVal val="#ppt_h"/>
                                          </p:val>
                                        </p:tav>
                                      </p:tavLst>
                                    </p:anim>
                                  </p:childTnLst>
                                </p:cTn>
                              </p:par>
                            </p:childTnLst>
                          </p:cTn>
                        </p:par>
                        <p:par>
                          <p:cTn id="33" fill="hold">
                            <p:stCondLst>
                              <p:cond delay="2500"/>
                            </p:stCondLst>
                            <p:childTnLst>
                              <p:par>
                                <p:cTn id="34" presetID="26" presetClass="emph" presetSubtype="0" fill="hold" nodeType="after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1000"/>
                                        <p:tgtEl>
                                          <p:spTgt spid="44"/>
                                        </p:tgtEl>
                                      </p:cBhvr>
                                    </p:animEffect>
                                  </p:childTnLst>
                                </p:cTn>
                              </p:par>
                            </p:childTnLst>
                          </p:cTn>
                        </p:par>
                        <p:par>
                          <p:cTn id="41" fill="hold">
                            <p:stCondLst>
                              <p:cond delay="4000"/>
                            </p:stCondLst>
                            <p:childTnLst>
                              <p:par>
                                <p:cTn id="42" presetID="23" presetClass="entr" presetSubtype="528" fill="hold" grpId="0" nodeType="afterEffect">
                                  <p:stCondLst>
                                    <p:cond delay="0"/>
                                  </p:stCondLst>
                                  <p:iterate type="lt">
                                    <p:tmPct val="10000"/>
                                  </p:iterate>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 calcmode="lin" valueType="num">
                                      <p:cBhvr>
                                        <p:cTn id="46" dur="500" fill="hold"/>
                                        <p:tgtEl>
                                          <p:spTgt spid="47"/>
                                        </p:tgtEl>
                                        <p:attrNameLst>
                                          <p:attrName>ppt_x</p:attrName>
                                        </p:attrNameLst>
                                      </p:cBhvr>
                                      <p:tavLst>
                                        <p:tav tm="0">
                                          <p:val>
                                            <p:fltVal val="0.5"/>
                                          </p:val>
                                        </p:tav>
                                        <p:tav tm="100000">
                                          <p:val>
                                            <p:strVal val="#ppt_x"/>
                                          </p:val>
                                        </p:tav>
                                      </p:tavLst>
                                    </p:anim>
                                    <p:anim calcmode="lin" valueType="num">
                                      <p:cBhvr>
                                        <p:cTn id="47" dur="500" fill="hold"/>
                                        <p:tgtEl>
                                          <p:spTgt spid="47"/>
                                        </p:tgtEl>
                                        <p:attrNameLst>
                                          <p:attrName>ppt_y</p:attrName>
                                        </p:attrNameLst>
                                      </p:cBhvr>
                                      <p:tavLst>
                                        <p:tav tm="0">
                                          <p:val>
                                            <p:fltVal val="0.5"/>
                                          </p:val>
                                        </p:tav>
                                        <p:tav tm="100000">
                                          <p:val>
                                            <p:strVal val="#ppt_y"/>
                                          </p:val>
                                        </p:tav>
                                      </p:tavLst>
                                    </p:anim>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5577" y="2651965"/>
            <a:ext cx="7560839" cy="318361"/>
            <a:chOff x="534438" y="3368951"/>
            <a:chExt cx="10944224" cy="438144"/>
          </a:xfrm>
          <a:solidFill>
            <a:schemeClr val="bg1"/>
          </a:solidFill>
          <a:effectLst/>
        </p:grpSpPr>
        <p:sp>
          <p:nvSpPr>
            <p:cNvPr id="3" name="矩形 2"/>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grpSp>
          <p:nvGrpSpPr>
            <p:cNvPr id="4" name="组合 3"/>
            <p:cNvGrpSpPr/>
            <p:nvPr/>
          </p:nvGrpSpPr>
          <p:grpSpPr>
            <a:xfrm>
              <a:off x="534438" y="3368951"/>
              <a:ext cx="10944224" cy="438144"/>
              <a:chOff x="623889" y="3209927"/>
              <a:chExt cx="10944224" cy="438144"/>
            </a:xfrm>
            <a:grpFill/>
          </p:grpSpPr>
          <p:sp>
            <p:nvSpPr>
              <p:cNvPr id="5" name="矩形 4"/>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6" name="矩形 5"/>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7" name="矩形 6"/>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8" name="矩形 7"/>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9" name="矩形 8"/>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10" name="矩形 9"/>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sp>
            <p:nvSpPr>
              <p:cNvPr id="11" name="等腰三角形 10"/>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grpSp>
      </p:grpSp>
      <p:cxnSp>
        <p:nvCxnSpPr>
          <p:cNvPr id="12" name="肘形连接符 11"/>
          <p:cNvCxnSpPr>
            <a:stCxn id="27" idx="3"/>
            <a:endCxn id="13" idx="1"/>
          </p:cNvCxnSpPr>
          <p:nvPr/>
        </p:nvCxnSpPr>
        <p:spPr>
          <a:xfrm rot="5400000" flipH="1" flipV="1">
            <a:off x="1102789"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531795" y="1495619"/>
            <a:ext cx="1026279" cy="85009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4" name="肘形连接符 13"/>
          <p:cNvCxnSpPr>
            <a:stCxn id="33" idx="3"/>
            <a:endCxn id="15" idx="1"/>
          </p:cNvCxnSpPr>
          <p:nvPr/>
        </p:nvCxnSpPr>
        <p:spPr>
          <a:xfrm rot="5400000" flipH="1" flipV="1">
            <a:off x="2976517"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405523" y="1495619"/>
            <a:ext cx="1026279" cy="850092"/>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6" name="肘形连接符 15"/>
          <p:cNvCxnSpPr>
            <a:stCxn id="39" idx="3"/>
            <a:endCxn id="17" idx="1"/>
          </p:cNvCxnSpPr>
          <p:nvPr/>
        </p:nvCxnSpPr>
        <p:spPr>
          <a:xfrm rot="5400000" flipH="1" flipV="1">
            <a:off x="4850245"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279252" y="1495619"/>
            <a:ext cx="1026279" cy="85009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8" name="肘形连接符 17"/>
          <p:cNvCxnSpPr>
            <a:stCxn id="45" idx="3"/>
            <a:endCxn id="19" idx="1"/>
          </p:cNvCxnSpPr>
          <p:nvPr/>
        </p:nvCxnSpPr>
        <p:spPr>
          <a:xfrm rot="5400000" flipH="1" flipV="1">
            <a:off x="6723973" y="2137967"/>
            <a:ext cx="646308"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152981" y="1495619"/>
            <a:ext cx="1026279" cy="850092"/>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0" name="肘形连接符 19"/>
          <p:cNvCxnSpPr>
            <a:stCxn id="30" idx="0"/>
            <a:endCxn id="21" idx="1"/>
          </p:cNvCxnSpPr>
          <p:nvPr/>
        </p:nvCxnSpPr>
        <p:spPr>
          <a:xfrm rot="16200000" flipH="1">
            <a:off x="2002400"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468660" y="3330596"/>
            <a:ext cx="1026279" cy="89733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2" name="肘形连接符 21"/>
          <p:cNvCxnSpPr>
            <a:stCxn id="36" idx="0"/>
            <a:endCxn id="23" idx="1"/>
          </p:cNvCxnSpPr>
          <p:nvPr/>
        </p:nvCxnSpPr>
        <p:spPr>
          <a:xfrm rot="16200000" flipH="1">
            <a:off x="3876128"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342388" y="3330596"/>
            <a:ext cx="1026279" cy="897338"/>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4" name="肘形连接符 23"/>
          <p:cNvCxnSpPr>
            <a:stCxn id="42" idx="0"/>
            <a:endCxn id="25" idx="1"/>
          </p:cNvCxnSpPr>
          <p:nvPr/>
        </p:nvCxnSpPr>
        <p:spPr>
          <a:xfrm rot="16200000" flipH="1">
            <a:off x="5749857" y="3313005"/>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216116" y="3330596"/>
            <a:ext cx="1026279" cy="89733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grpSp>
        <p:nvGrpSpPr>
          <p:cNvPr id="26" name="组合 25"/>
          <p:cNvGrpSpPr/>
          <p:nvPr/>
        </p:nvGrpSpPr>
        <p:grpSpPr>
          <a:xfrm>
            <a:off x="1103386" y="2566975"/>
            <a:ext cx="428410" cy="491476"/>
            <a:chOff x="1021600" y="2688962"/>
            <a:chExt cx="428410" cy="491476"/>
          </a:xfrm>
          <a:effectLst/>
        </p:grpSpPr>
        <p:sp>
          <p:nvSpPr>
            <p:cNvPr id="27" name="六边形 26"/>
            <p:cNvSpPr/>
            <p:nvPr/>
          </p:nvSpPr>
          <p:spPr>
            <a:xfrm rot="5400000">
              <a:off x="992566" y="2722995"/>
              <a:ext cx="491476" cy="423410"/>
            </a:xfrm>
            <a:prstGeom prst="hexagon">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28" name="文本框 33"/>
            <p:cNvSpPr txBox="1"/>
            <p:nvPr/>
          </p:nvSpPr>
          <p:spPr>
            <a:xfrm>
              <a:off x="1021600"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01</a:t>
              </a:r>
            </a:p>
          </p:txBody>
        </p:sp>
      </p:grpSp>
      <p:grpSp>
        <p:nvGrpSpPr>
          <p:cNvPr id="29" name="组合 28"/>
          <p:cNvGrpSpPr/>
          <p:nvPr/>
        </p:nvGrpSpPr>
        <p:grpSpPr>
          <a:xfrm>
            <a:off x="2045249" y="2566975"/>
            <a:ext cx="437896" cy="491476"/>
            <a:chOff x="1963463" y="2688962"/>
            <a:chExt cx="437896" cy="491476"/>
          </a:xfrm>
          <a:effectLst/>
        </p:grpSpPr>
        <p:sp>
          <p:nvSpPr>
            <p:cNvPr id="30" name="六边形 29"/>
            <p:cNvSpPr/>
            <p:nvPr/>
          </p:nvSpPr>
          <p:spPr>
            <a:xfrm rot="5400000">
              <a:off x="1929430" y="2722995"/>
              <a:ext cx="491476" cy="423410"/>
            </a:xfrm>
            <a:prstGeom prst="hexagon">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31" name="文本框 33"/>
            <p:cNvSpPr txBox="1"/>
            <p:nvPr/>
          </p:nvSpPr>
          <p:spPr>
            <a:xfrm>
              <a:off x="1972949"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02</a:t>
              </a:r>
            </a:p>
          </p:txBody>
        </p:sp>
      </p:grpSp>
      <p:grpSp>
        <p:nvGrpSpPr>
          <p:cNvPr id="32" name="组合 31"/>
          <p:cNvGrpSpPr/>
          <p:nvPr/>
        </p:nvGrpSpPr>
        <p:grpSpPr>
          <a:xfrm>
            <a:off x="2982113" y="2566975"/>
            <a:ext cx="428410" cy="491476"/>
            <a:chOff x="2900327" y="2688962"/>
            <a:chExt cx="428410" cy="491476"/>
          </a:xfrm>
          <a:effectLst/>
        </p:grpSpPr>
        <p:sp>
          <p:nvSpPr>
            <p:cNvPr id="33" name="六边形 32"/>
            <p:cNvSpPr/>
            <p:nvPr/>
          </p:nvSpPr>
          <p:spPr>
            <a:xfrm rot="5400000">
              <a:off x="2866294" y="2722995"/>
              <a:ext cx="491476" cy="423410"/>
            </a:xfrm>
            <a:prstGeom prst="hexagon">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34" name="文本框 33"/>
            <p:cNvSpPr txBox="1"/>
            <p:nvPr/>
          </p:nvSpPr>
          <p:spPr>
            <a:xfrm>
              <a:off x="2900327"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03</a:t>
              </a:r>
            </a:p>
          </p:txBody>
        </p:sp>
      </p:grpSp>
      <p:grpSp>
        <p:nvGrpSpPr>
          <p:cNvPr id="35" name="组合 34"/>
          <p:cNvGrpSpPr/>
          <p:nvPr/>
        </p:nvGrpSpPr>
        <p:grpSpPr>
          <a:xfrm>
            <a:off x="3916477" y="2566975"/>
            <a:ext cx="428410" cy="491476"/>
            <a:chOff x="3834691" y="2688962"/>
            <a:chExt cx="428410" cy="491476"/>
          </a:xfrm>
          <a:effectLst/>
        </p:grpSpPr>
        <p:sp>
          <p:nvSpPr>
            <p:cNvPr id="36" name="六边形 35"/>
            <p:cNvSpPr/>
            <p:nvPr/>
          </p:nvSpPr>
          <p:spPr>
            <a:xfrm rot="5400000">
              <a:off x="3803158" y="2722995"/>
              <a:ext cx="491476" cy="423410"/>
            </a:xfrm>
            <a:prstGeom prst="hexagon">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37" name="文本框 33"/>
            <p:cNvSpPr txBox="1"/>
            <p:nvPr/>
          </p:nvSpPr>
          <p:spPr>
            <a:xfrm>
              <a:off x="3834691"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04</a:t>
              </a:r>
            </a:p>
          </p:txBody>
        </p:sp>
      </p:grpSp>
      <p:grpSp>
        <p:nvGrpSpPr>
          <p:cNvPr id="38" name="组合 37"/>
          <p:cNvGrpSpPr/>
          <p:nvPr/>
        </p:nvGrpSpPr>
        <p:grpSpPr>
          <a:xfrm>
            <a:off x="4855841" y="2566975"/>
            <a:ext cx="428410" cy="491476"/>
            <a:chOff x="4774055" y="2688962"/>
            <a:chExt cx="428410" cy="491476"/>
          </a:xfrm>
          <a:effectLst/>
        </p:grpSpPr>
        <p:sp>
          <p:nvSpPr>
            <p:cNvPr id="39" name="六边形 38"/>
            <p:cNvSpPr/>
            <p:nvPr/>
          </p:nvSpPr>
          <p:spPr>
            <a:xfrm rot="5400000">
              <a:off x="4740022" y="2722995"/>
              <a:ext cx="491476" cy="423410"/>
            </a:xfrm>
            <a:prstGeom prst="hexagon">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40" name="文本框 33"/>
            <p:cNvSpPr txBox="1"/>
            <p:nvPr/>
          </p:nvSpPr>
          <p:spPr>
            <a:xfrm>
              <a:off x="4774055"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05</a:t>
              </a:r>
            </a:p>
          </p:txBody>
        </p:sp>
      </p:grpSp>
      <p:grpSp>
        <p:nvGrpSpPr>
          <p:cNvPr id="41" name="组合 40"/>
          <p:cNvGrpSpPr/>
          <p:nvPr/>
        </p:nvGrpSpPr>
        <p:grpSpPr>
          <a:xfrm>
            <a:off x="5792706" y="2566975"/>
            <a:ext cx="428410" cy="491476"/>
            <a:chOff x="5710920" y="2688962"/>
            <a:chExt cx="428410" cy="491476"/>
          </a:xfrm>
          <a:effectLst/>
        </p:grpSpPr>
        <p:sp>
          <p:nvSpPr>
            <p:cNvPr id="42" name="六边形 41"/>
            <p:cNvSpPr/>
            <p:nvPr/>
          </p:nvSpPr>
          <p:spPr>
            <a:xfrm rot="5400000">
              <a:off x="5676887" y="2722995"/>
              <a:ext cx="491476" cy="423410"/>
            </a:xfrm>
            <a:prstGeom prst="hexagon">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43" name="文本框 33"/>
            <p:cNvSpPr txBox="1"/>
            <p:nvPr/>
          </p:nvSpPr>
          <p:spPr>
            <a:xfrm>
              <a:off x="5710920"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06</a:t>
              </a:r>
            </a:p>
          </p:txBody>
        </p:sp>
      </p:grpSp>
      <p:grpSp>
        <p:nvGrpSpPr>
          <p:cNvPr id="44" name="组合 43"/>
          <p:cNvGrpSpPr/>
          <p:nvPr/>
        </p:nvGrpSpPr>
        <p:grpSpPr>
          <a:xfrm>
            <a:off x="6727069" y="2566976"/>
            <a:ext cx="428410" cy="491476"/>
            <a:chOff x="6645283" y="2688963"/>
            <a:chExt cx="428410" cy="491476"/>
          </a:xfrm>
          <a:effectLst/>
        </p:grpSpPr>
        <p:sp>
          <p:nvSpPr>
            <p:cNvPr id="45" name="六边形 44"/>
            <p:cNvSpPr/>
            <p:nvPr/>
          </p:nvSpPr>
          <p:spPr>
            <a:xfrm rot="5400000">
              <a:off x="6613750" y="2722996"/>
              <a:ext cx="491476" cy="423409"/>
            </a:xfrm>
            <a:prstGeom prst="hexagon">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8F8F8"/>
                </a:solidFill>
                <a:latin typeface="微软雅黑" panose="020B0503020204020204" pitchFamily="34" charset="-122"/>
              </a:endParaRPr>
            </a:p>
          </p:txBody>
        </p:sp>
        <p:sp>
          <p:nvSpPr>
            <p:cNvPr id="46" name="文本框 33"/>
            <p:cNvSpPr txBox="1"/>
            <p:nvPr/>
          </p:nvSpPr>
          <p:spPr>
            <a:xfrm>
              <a:off x="6645283" y="2769733"/>
              <a:ext cx="428410" cy="338554"/>
            </a:xfrm>
            <a:prstGeom prst="rect">
              <a:avLst/>
            </a:prstGeom>
            <a:noFill/>
          </p:spPr>
          <p:txBody>
            <a:bodyPr wrap="square" rtlCol="0">
              <a:spAutoFit/>
            </a:bodyPr>
            <a:lstStyle/>
            <a:p>
              <a:r>
                <a:rPr lang="en-US" altLang="zh-CN" sz="1600" dirty="0">
                  <a:solidFill>
                    <a:schemeClr val="accent2"/>
                  </a:solidFill>
                  <a:latin typeface="微软雅黑" panose="020B0503020204020204" pitchFamily="34" charset="-122"/>
                </a:rPr>
                <a:t>07</a:t>
              </a:r>
            </a:p>
          </p:txBody>
        </p:sp>
      </p:grpSp>
      <p:sp>
        <p:nvSpPr>
          <p:cNvPr id="47" name="文本框 33"/>
          <p:cNvSpPr txBox="1"/>
          <p:nvPr/>
        </p:nvSpPr>
        <p:spPr>
          <a:xfrm>
            <a:off x="1600436" y="1610818"/>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48" name="文本框 33"/>
          <p:cNvSpPr txBox="1"/>
          <p:nvPr/>
        </p:nvSpPr>
        <p:spPr>
          <a:xfrm>
            <a:off x="3463018" y="1610818"/>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49" name="文本框 33"/>
          <p:cNvSpPr txBox="1"/>
          <p:nvPr/>
        </p:nvSpPr>
        <p:spPr>
          <a:xfrm>
            <a:off x="5368667" y="1610818"/>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50" name="文本框 33"/>
          <p:cNvSpPr txBox="1"/>
          <p:nvPr/>
        </p:nvSpPr>
        <p:spPr>
          <a:xfrm>
            <a:off x="7217428" y="1610818"/>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51" name="文本框 33"/>
          <p:cNvSpPr txBox="1"/>
          <p:nvPr/>
        </p:nvSpPr>
        <p:spPr>
          <a:xfrm>
            <a:off x="2533774" y="3525349"/>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52" name="文本框 33"/>
          <p:cNvSpPr txBox="1"/>
          <p:nvPr/>
        </p:nvSpPr>
        <p:spPr>
          <a:xfrm>
            <a:off x="4439423" y="3525349"/>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53" name="文本框 33"/>
          <p:cNvSpPr txBox="1"/>
          <p:nvPr/>
        </p:nvSpPr>
        <p:spPr>
          <a:xfrm>
            <a:off x="6288184" y="3525349"/>
            <a:ext cx="911918" cy="559435"/>
          </a:xfrm>
          <a:prstGeom prst="rect">
            <a:avLst/>
          </a:prstGeom>
          <a:noFill/>
          <a:effectLst/>
        </p:spPr>
        <p:txBody>
          <a:bodyPr wrap="square" rtlCol="0">
            <a:spAutoFit/>
          </a:bodyPr>
          <a:lstStyle/>
          <a:p>
            <a:r>
              <a:rPr lang="zh-CN" altLang="en-US" sz="1000" dirty="0">
                <a:solidFill>
                  <a:schemeClr val="accent2"/>
                </a:solidFill>
                <a:latin typeface="微软雅黑" panose="020B0503020204020204" pitchFamily="34" charset="-122"/>
              </a:rPr>
              <a:t>单击此处添加文本单击此处添加单</a:t>
            </a:r>
            <a:endParaRPr lang="en-US" altLang="zh-CN" sz="1000" dirty="0">
              <a:solidFill>
                <a:schemeClr val="accent2"/>
              </a:solidFill>
              <a:latin typeface="微软雅黑" panose="020B0503020204020204" pitchFamily="34" charset="-122"/>
            </a:endParaRPr>
          </a:p>
        </p:txBody>
      </p:sp>
      <p:sp>
        <p:nvSpPr>
          <p:cNvPr id="58" name="TextBox 57"/>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par>
                                <p:cTn id="31" presetID="53"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par>
                                <p:cTn id="41" presetID="53" presetClass="entr" presetSubtype="16"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1000"/>
                                        <p:tgtEl>
                                          <p:spTgt spid="16"/>
                                        </p:tgtEl>
                                      </p:cBhvr>
                                    </p:animEffect>
                                    <p:anim calcmode="lin" valueType="num">
                                      <p:cBhvr>
                                        <p:cTn id="101" dur="1000" fill="hold"/>
                                        <p:tgtEl>
                                          <p:spTgt spid="16"/>
                                        </p:tgtEl>
                                        <p:attrNameLst>
                                          <p:attrName>ppt_x</p:attrName>
                                        </p:attrNameLst>
                                      </p:cBhvr>
                                      <p:tavLst>
                                        <p:tav tm="0">
                                          <p:val>
                                            <p:strVal val="#ppt_x"/>
                                          </p:val>
                                        </p:tav>
                                        <p:tav tm="100000">
                                          <p:val>
                                            <p:strVal val="#ppt_x"/>
                                          </p:val>
                                        </p:tav>
                                      </p:tavLst>
                                    </p:anim>
                                    <p:anim calcmode="lin" valueType="num">
                                      <p:cBhvr>
                                        <p:cTn id="102" dur="1000" fill="hold"/>
                                        <p:tgtEl>
                                          <p:spTgt spid="16"/>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anim calcmode="lin" valueType="num">
                                      <p:cBhvr>
                                        <p:cTn id="106" dur="1000" fill="hold"/>
                                        <p:tgtEl>
                                          <p:spTgt spid="18"/>
                                        </p:tgtEl>
                                        <p:attrNameLst>
                                          <p:attrName>ppt_x</p:attrName>
                                        </p:attrNameLst>
                                      </p:cBhvr>
                                      <p:tavLst>
                                        <p:tav tm="0">
                                          <p:val>
                                            <p:strVal val="#ppt_x"/>
                                          </p:val>
                                        </p:tav>
                                        <p:tav tm="100000">
                                          <p:val>
                                            <p:strVal val="#ppt_x"/>
                                          </p:val>
                                        </p:tav>
                                      </p:tavLst>
                                    </p:anim>
                                    <p:anim calcmode="lin" valueType="num">
                                      <p:cBhvr>
                                        <p:cTn id="10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fade">
                                      <p:cBhvr>
                                        <p:cTn id="127" dur="1000"/>
                                        <p:tgtEl>
                                          <p:spTgt spid="51"/>
                                        </p:tgtEl>
                                      </p:cBhvr>
                                    </p:animEffect>
                                    <p:anim calcmode="lin" valueType="num">
                                      <p:cBhvr>
                                        <p:cTn id="128" dur="1000" fill="hold"/>
                                        <p:tgtEl>
                                          <p:spTgt spid="51"/>
                                        </p:tgtEl>
                                        <p:attrNameLst>
                                          <p:attrName>ppt_x</p:attrName>
                                        </p:attrNameLst>
                                      </p:cBhvr>
                                      <p:tavLst>
                                        <p:tav tm="0">
                                          <p:val>
                                            <p:strVal val="#ppt_x"/>
                                          </p:val>
                                        </p:tav>
                                        <p:tav tm="100000">
                                          <p:val>
                                            <p:strVal val="#ppt_x"/>
                                          </p:val>
                                        </p:tav>
                                      </p:tavLst>
                                    </p:anim>
                                    <p:anim calcmode="lin" valueType="num">
                                      <p:cBhvr>
                                        <p:cTn id="129" dur="1000" fill="hold"/>
                                        <p:tgtEl>
                                          <p:spTgt spid="51"/>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Effect transition="in" filter="fade">
                                      <p:cBhvr>
                                        <p:cTn id="132" dur="1000"/>
                                        <p:tgtEl>
                                          <p:spTgt spid="52"/>
                                        </p:tgtEl>
                                      </p:cBhvr>
                                    </p:animEffect>
                                    <p:anim calcmode="lin" valueType="num">
                                      <p:cBhvr>
                                        <p:cTn id="133" dur="1000" fill="hold"/>
                                        <p:tgtEl>
                                          <p:spTgt spid="52"/>
                                        </p:tgtEl>
                                        <p:attrNameLst>
                                          <p:attrName>ppt_x</p:attrName>
                                        </p:attrNameLst>
                                      </p:cBhvr>
                                      <p:tavLst>
                                        <p:tav tm="0">
                                          <p:val>
                                            <p:strVal val="#ppt_x"/>
                                          </p:val>
                                        </p:tav>
                                        <p:tav tm="100000">
                                          <p:val>
                                            <p:strVal val="#ppt_x"/>
                                          </p:val>
                                        </p:tav>
                                      </p:tavLst>
                                    </p:anim>
                                    <p:anim calcmode="lin" valueType="num">
                                      <p:cBhvr>
                                        <p:cTn id="134" dur="1000" fill="hold"/>
                                        <p:tgtEl>
                                          <p:spTgt spid="5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fade">
                                      <p:cBhvr>
                                        <p:cTn id="137" dur="1000"/>
                                        <p:tgtEl>
                                          <p:spTgt spid="53"/>
                                        </p:tgtEl>
                                      </p:cBhvr>
                                    </p:animEffect>
                                    <p:anim calcmode="lin" valueType="num">
                                      <p:cBhvr>
                                        <p:cTn id="138" dur="1000" fill="hold"/>
                                        <p:tgtEl>
                                          <p:spTgt spid="53"/>
                                        </p:tgtEl>
                                        <p:attrNameLst>
                                          <p:attrName>ppt_x</p:attrName>
                                        </p:attrNameLst>
                                      </p:cBhvr>
                                      <p:tavLst>
                                        <p:tav tm="0">
                                          <p:val>
                                            <p:strVal val="#ppt_x"/>
                                          </p:val>
                                        </p:tav>
                                        <p:tav tm="100000">
                                          <p:val>
                                            <p:strVal val="#ppt_x"/>
                                          </p:val>
                                        </p:tav>
                                      </p:tavLst>
                                    </p:anim>
                                    <p:anim calcmode="lin" valueType="num">
                                      <p:cBhvr>
                                        <p:cTn id="139" dur="1000" fill="hold"/>
                                        <p:tgtEl>
                                          <p:spTgt spid="53"/>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fade">
                                      <p:cBhvr>
                                        <p:cTn id="142" dur="1000"/>
                                        <p:tgtEl>
                                          <p:spTgt spid="24"/>
                                        </p:tgtEl>
                                      </p:cBhvr>
                                    </p:animEffect>
                                    <p:anim calcmode="lin" valueType="num">
                                      <p:cBhvr>
                                        <p:cTn id="143" dur="1000" fill="hold"/>
                                        <p:tgtEl>
                                          <p:spTgt spid="24"/>
                                        </p:tgtEl>
                                        <p:attrNameLst>
                                          <p:attrName>ppt_x</p:attrName>
                                        </p:attrNameLst>
                                      </p:cBhvr>
                                      <p:tavLst>
                                        <p:tav tm="0">
                                          <p:val>
                                            <p:strVal val="#ppt_x"/>
                                          </p:val>
                                        </p:tav>
                                        <p:tav tm="100000">
                                          <p:val>
                                            <p:strVal val="#ppt_x"/>
                                          </p:val>
                                        </p:tav>
                                      </p:tavLst>
                                    </p:anim>
                                    <p:anim calcmode="lin" valueType="num">
                                      <p:cBhvr>
                                        <p:cTn id="144" dur="1000" fill="hold"/>
                                        <p:tgtEl>
                                          <p:spTgt spid="24"/>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22"/>
                                        </p:tgtEl>
                                        <p:attrNameLst>
                                          <p:attrName>style.visibility</p:attrName>
                                        </p:attrNameLst>
                                      </p:cBhvr>
                                      <p:to>
                                        <p:strVal val="visible"/>
                                      </p:to>
                                    </p:set>
                                    <p:animEffect transition="in" filter="fade">
                                      <p:cBhvr>
                                        <p:cTn id="147" dur="1000"/>
                                        <p:tgtEl>
                                          <p:spTgt spid="22"/>
                                        </p:tgtEl>
                                      </p:cBhvr>
                                    </p:animEffect>
                                    <p:anim calcmode="lin" valueType="num">
                                      <p:cBhvr>
                                        <p:cTn id="148" dur="1000" fill="hold"/>
                                        <p:tgtEl>
                                          <p:spTgt spid="22"/>
                                        </p:tgtEl>
                                        <p:attrNameLst>
                                          <p:attrName>ppt_x</p:attrName>
                                        </p:attrNameLst>
                                      </p:cBhvr>
                                      <p:tavLst>
                                        <p:tav tm="0">
                                          <p:val>
                                            <p:strVal val="#ppt_x"/>
                                          </p:val>
                                        </p:tav>
                                        <p:tav tm="100000">
                                          <p:val>
                                            <p:strVal val="#ppt_x"/>
                                          </p:val>
                                        </p:tav>
                                      </p:tavLst>
                                    </p:anim>
                                    <p:anim calcmode="lin" valueType="num">
                                      <p:cBhvr>
                                        <p:cTn id="149" dur="1000" fill="hold"/>
                                        <p:tgtEl>
                                          <p:spTgt spid="22"/>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fade">
                                      <p:cBhvr>
                                        <p:cTn id="152" dur="1000"/>
                                        <p:tgtEl>
                                          <p:spTgt spid="20"/>
                                        </p:tgtEl>
                                      </p:cBhvr>
                                    </p:animEffect>
                                    <p:anim calcmode="lin" valueType="num">
                                      <p:cBhvr>
                                        <p:cTn id="153" dur="1000" fill="hold"/>
                                        <p:tgtEl>
                                          <p:spTgt spid="20"/>
                                        </p:tgtEl>
                                        <p:attrNameLst>
                                          <p:attrName>ppt_x</p:attrName>
                                        </p:attrNameLst>
                                      </p:cBhvr>
                                      <p:tavLst>
                                        <p:tav tm="0">
                                          <p:val>
                                            <p:strVal val="#ppt_x"/>
                                          </p:val>
                                        </p:tav>
                                        <p:tav tm="100000">
                                          <p:val>
                                            <p:strVal val="#ppt_x"/>
                                          </p:val>
                                        </p:tav>
                                      </p:tavLst>
                                    </p:anim>
                                    <p:anim calcmode="lin" valueType="num">
                                      <p:cBhvr>
                                        <p:cTn id="154" dur="1000" fill="hold"/>
                                        <p:tgtEl>
                                          <p:spTgt spid="20"/>
                                        </p:tgtEl>
                                        <p:attrNameLst>
                                          <p:attrName>ppt_y</p:attrName>
                                        </p:attrNameLst>
                                      </p:cBhvr>
                                      <p:tavLst>
                                        <p:tav tm="0">
                                          <p:val>
                                            <p:strVal val="#ppt_y-.1"/>
                                          </p:val>
                                        </p:tav>
                                        <p:tav tm="100000">
                                          <p:val>
                                            <p:strVal val="#ppt_y"/>
                                          </p:val>
                                        </p:tav>
                                      </p:tavLst>
                                    </p:anim>
                                  </p:childTnLst>
                                </p:cTn>
                              </p:par>
                            </p:childTnLst>
                          </p:cTn>
                        </p:par>
                        <p:par>
                          <p:cTn id="155" fill="hold">
                            <p:stCondLst>
                              <p:cond delay="1000"/>
                            </p:stCondLst>
                            <p:childTnLst>
                              <p:par>
                                <p:cTn id="156" presetID="10" presetClass="entr" presetSubtype="0" fill="hold" grpId="0" nodeType="afterEffect">
                                  <p:stCondLst>
                                    <p:cond delay="0"/>
                                  </p:stCondLst>
                                  <p:childTnLst>
                                    <p:set>
                                      <p:cBhvr>
                                        <p:cTn id="157" dur="1" fill="hold">
                                          <p:stCondLst>
                                            <p:cond delay="0"/>
                                          </p:stCondLst>
                                        </p:cTn>
                                        <p:tgtEl>
                                          <p:spTgt spid="58"/>
                                        </p:tgtEl>
                                        <p:attrNameLst>
                                          <p:attrName>style.visibility</p:attrName>
                                        </p:attrNameLst>
                                      </p:cBhvr>
                                      <p:to>
                                        <p:strVal val="visible"/>
                                      </p:to>
                                    </p:set>
                                    <p:animEffect transition="in" filter="fade">
                                      <p:cBhvr>
                                        <p:cTn id="158" dur="7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3" grpId="0" animBg="1"/>
      <p:bldP spid="25" grpId="0" animBg="1"/>
      <p:bldP spid="47" grpId="0" bldLvl="0" animBg="1"/>
      <p:bldP spid="48" grpId="0" bldLvl="0" animBg="1"/>
      <p:bldP spid="49" grpId="0" bldLvl="0" animBg="1"/>
      <p:bldP spid="50" grpId="0" bldLvl="0" animBg="1"/>
      <p:bldP spid="51" grpId="0" bldLvl="0" animBg="1"/>
      <p:bldP spid="52" grpId="0" bldLvl="0" animBg="1"/>
      <p:bldP spid="53" grpId="0" bldLvl="0" animBg="1"/>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bwMode="auto">
          <a:xfrm rot="10800000">
            <a:off x="3826495" y="173900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28" name="任意多边形 27"/>
          <p:cNvSpPr/>
          <p:nvPr/>
        </p:nvSpPr>
        <p:spPr bwMode="auto">
          <a:xfrm rot="14400000">
            <a:off x="4735201" y="197070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29" name="任意多边形 28"/>
          <p:cNvSpPr/>
          <p:nvPr/>
        </p:nvSpPr>
        <p:spPr bwMode="auto">
          <a:xfrm rot="18000000">
            <a:off x="5008768" y="286966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0" name="任意多边形 29"/>
          <p:cNvSpPr/>
          <p:nvPr/>
        </p:nvSpPr>
        <p:spPr bwMode="auto">
          <a:xfrm rot="10800000" flipH="1" flipV="1">
            <a:off x="4372160" y="354456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noFill/>
          </a:ln>
          <a:effectLst/>
        </p:spPr>
        <p:txBody>
          <a:bodyPr vert="horz" wrap="square" lIns="68580" tIns="34290" rIns="68580" bIns="34290" numCol="1" anchor="t" anchorCtr="0" compatLnSpc="1">
            <a:noAutofit/>
          </a:bodyPr>
          <a:lstStyle/>
          <a:p>
            <a:endParaRPr lang="zh-CN" altLang="en-US" dirty="0">
              <a:solidFill>
                <a:prstClr val="black"/>
              </a:solidFill>
            </a:endParaRPr>
          </a:p>
        </p:txBody>
      </p:sp>
      <p:sp>
        <p:nvSpPr>
          <p:cNvPr id="31" name="任意多边形 30"/>
          <p:cNvSpPr/>
          <p:nvPr/>
        </p:nvSpPr>
        <p:spPr bwMode="auto">
          <a:xfrm rot="14400000" flipH="1" flipV="1">
            <a:off x="3463454" y="331286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2" name="任意多边形 31"/>
          <p:cNvSpPr/>
          <p:nvPr/>
        </p:nvSpPr>
        <p:spPr bwMode="auto">
          <a:xfrm rot="18000000" flipH="1" flipV="1">
            <a:off x="3175600" y="241390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3" name="任意多边形 32"/>
          <p:cNvSpPr/>
          <p:nvPr/>
        </p:nvSpPr>
        <p:spPr>
          <a:xfrm flipH="1" flipV="1">
            <a:off x="1484040" y="1816717"/>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任意多边形 33"/>
          <p:cNvSpPr/>
          <p:nvPr/>
        </p:nvSpPr>
        <p:spPr>
          <a:xfrm flipH="1">
            <a:off x="1477958" y="3432584"/>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任意多边形 34"/>
          <p:cNvSpPr/>
          <p:nvPr/>
        </p:nvSpPr>
        <p:spPr>
          <a:xfrm flipV="1">
            <a:off x="5759646" y="1833388"/>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sp>
        <p:nvSpPr>
          <p:cNvPr id="36" name="任意多边形 35"/>
          <p:cNvSpPr/>
          <p:nvPr/>
        </p:nvSpPr>
        <p:spPr>
          <a:xfrm>
            <a:off x="5762003" y="3422750"/>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37" name="组合 36"/>
          <p:cNvGrpSpPr/>
          <p:nvPr/>
        </p:nvGrpSpPr>
        <p:grpSpPr>
          <a:xfrm>
            <a:off x="4212724" y="2345204"/>
            <a:ext cx="1028283" cy="1028283"/>
            <a:chOff x="4982373" y="2208496"/>
            <a:chExt cx="2227648" cy="2227648"/>
          </a:xfrm>
          <a:effectLst/>
        </p:grpSpPr>
        <p:sp>
          <p:nvSpPr>
            <p:cNvPr id="38" name="椭圆 37"/>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39" name="Group 35"/>
            <p:cNvGrpSpPr>
              <a:grpSpLocks noChangeAspect="1"/>
            </p:cNvGrpSpPr>
            <p:nvPr/>
          </p:nvGrpSpPr>
          <p:grpSpPr bwMode="auto">
            <a:xfrm>
              <a:off x="7021143" y="3577005"/>
              <a:ext cx="86125" cy="161136"/>
              <a:chOff x="4164" y="2298"/>
              <a:chExt cx="31" cy="58"/>
            </a:xfrm>
            <a:noFill/>
          </p:grpSpPr>
          <p:sp>
            <p:nvSpPr>
              <p:cNvPr id="40"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41"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42" name="组合 1"/>
          <p:cNvGrpSpPr/>
          <p:nvPr/>
        </p:nvGrpSpPr>
        <p:grpSpPr>
          <a:xfrm>
            <a:off x="1412032" y="1069231"/>
            <a:ext cx="1764007" cy="669759"/>
            <a:chOff x="6382171" y="2195545"/>
            <a:chExt cx="1764007" cy="669759"/>
          </a:xfrm>
        </p:grpSpPr>
        <p:sp>
          <p:nvSpPr>
            <p:cNvPr id="43"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accent1"/>
                  </a:solidFill>
                  <a:latin typeface="微软雅黑" panose="020B0503020204020204" pitchFamily="34" charset="-122"/>
                  <a:ea typeface="微软雅黑" panose="020B0503020204020204" pitchFamily="34" charset="-122"/>
                </a:rPr>
                <a:t>此处添加段落文本单击此处</a:t>
              </a:r>
            </a:p>
          </p:txBody>
        </p:sp>
        <p:sp>
          <p:nvSpPr>
            <p:cNvPr id="44"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5" name="组合 1"/>
          <p:cNvGrpSpPr/>
          <p:nvPr/>
        </p:nvGrpSpPr>
        <p:grpSpPr>
          <a:xfrm>
            <a:off x="1412032" y="3109363"/>
            <a:ext cx="1764007" cy="669759"/>
            <a:chOff x="6382171" y="2195545"/>
            <a:chExt cx="1764007" cy="669759"/>
          </a:xfrm>
        </p:grpSpPr>
        <p:sp>
          <p:nvSpPr>
            <p:cNvPr id="46" name="TextBox 45"/>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accent1"/>
                  </a:solidFill>
                  <a:latin typeface="微软雅黑" panose="020B0503020204020204" pitchFamily="34" charset="-122"/>
                  <a:ea typeface="微软雅黑" panose="020B0503020204020204" pitchFamily="34" charset="-122"/>
                </a:rPr>
                <a:t>此处添加段落文本单击此处</a:t>
              </a:r>
            </a:p>
          </p:txBody>
        </p:sp>
        <p:sp>
          <p:nvSpPr>
            <p:cNvPr id="47"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8" name="组合 1"/>
          <p:cNvGrpSpPr/>
          <p:nvPr/>
        </p:nvGrpSpPr>
        <p:grpSpPr>
          <a:xfrm>
            <a:off x="6272761" y="1069231"/>
            <a:ext cx="1764007" cy="669759"/>
            <a:chOff x="6382171" y="2195545"/>
            <a:chExt cx="1764007" cy="669759"/>
          </a:xfrm>
        </p:grpSpPr>
        <p:sp>
          <p:nvSpPr>
            <p:cNvPr id="49"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accent1"/>
                  </a:solidFill>
                  <a:latin typeface="微软雅黑" panose="020B0503020204020204" pitchFamily="34" charset="-122"/>
                  <a:ea typeface="微软雅黑" panose="020B0503020204020204" pitchFamily="34" charset="-122"/>
                </a:rPr>
                <a:t>此处添加段落文本单击此处</a:t>
              </a:r>
            </a:p>
          </p:txBody>
        </p:sp>
        <p:sp>
          <p:nvSpPr>
            <p:cNvPr id="50"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51" name="组合 1"/>
          <p:cNvGrpSpPr/>
          <p:nvPr/>
        </p:nvGrpSpPr>
        <p:grpSpPr>
          <a:xfrm>
            <a:off x="6272761" y="3109363"/>
            <a:ext cx="1764007" cy="669759"/>
            <a:chOff x="6382171" y="2195545"/>
            <a:chExt cx="1764007" cy="669759"/>
          </a:xfrm>
        </p:grpSpPr>
        <p:sp>
          <p:nvSpPr>
            <p:cNvPr id="52"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90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accent1"/>
                  </a:solidFill>
                  <a:latin typeface="微软雅黑" panose="020B0503020204020204" pitchFamily="34" charset="-122"/>
                  <a:ea typeface="微软雅黑" panose="020B0503020204020204" pitchFamily="34" charset="-122"/>
                </a:rPr>
                <a:t>此处添加段落文本单击此处</a:t>
              </a:r>
            </a:p>
          </p:txBody>
        </p:sp>
        <p:sp>
          <p:nvSpPr>
            <p:cNvPr id="53"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2"/>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54" name="TextBox 19"/>
          <p:cNvSpPr txBox="1">
            <a:spLocks noChangeArrowheads="1"/>
          </p:cNvSpPr>
          <p:nvPr/>
        </p:nvSpPr>
        <p:spPr bwMode="auto">
          <a:xfrm>
            <a:off x="4266064" y="2570813"/>
            <a:ext cx="926862" cy="5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16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16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160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9" name="TextBox 58"/>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anim calcmode="lin" valueType="num">
                                      <p:cBhvr>
                                        <p:cTn id="55" dur="500" fill="hold"/>
                                        <p:tgtEl>
                                          <p:spTgt spid="45"/>
                                        </p:tgtEl>
                                        <p:attrNameLst>
                                          <p:attrName>ppt_x</p:attrName>
                                        </p:attrNameLst>
                                      </p:cBhvr>
                                      <p:tavLst>
                                        <p:tav tm="0">
                                          <p:val>
                                            <p:strVal val="#ppt_x"/>
                                          </p:val>
                                        </p:tav>
                                        <p:tav tm="100000">
                                          <p:val>
                                            <p:strVal val="#ppt_x"/>
                                          </p:val>
                                        </p:tav>
                                      </p:tavLst>
                                    </p:anim>
                                    <p:anim calcmode="lin" valueType="num">
                                      <p:cBhvr>
                                        <p:cTn id="56" dur="500" fill="hold"/>
                                        <p:tgtEl>
                                          <p:spTgt spid="4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anim calcmode="lin" valueType="num">
                                      <p:cBhvr>
                                        <p:cTn id="60" dur="500" fill="hold"/>
                                        <p:tgtEl>
                                          <p:spTgt spid="48"/>
                                        </p:tgtEl>
                                        <p:attrNameLst>
                                          <p:attrName>ppt_x</p:attrName>
                                        </p:attrNameLst>
                                      </p:cBhvr>
                                      <p:tavLst>
                                        <p:tav tm="0">
                                          <p:val>
                                            <p:strVal val="#ppt_x"/>
                                          </p:val>
                                        </p:tav>
                                        <p:tav tm="100000">
                                          <p:val>
                                            <p:strVal val="#ppt_x"/>
                                          </p:val>
                                        </p:tav>
                                      </p:tavLst>
                                    </p:anim>
                                    <p:anim calcmode="lin" valueType="num">
                                      <p:cBhvr>
                                        <p:cTn id="61" dur="500" fill="hold"/>
                                        <p:tgtEl>
                                          <p:spTgt spid="4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anim calcmode="lin" valueType="num">
                                      <p:cBhvr>
                                        <p:cTn id="65" dur="500" fill="hold"/>
                                        <p:tgtEl>
                                          <p:spTgt spid="51"/>
                                        </p:tgtEl>
                                        <p:attrNameLst>
                                          <p:attrName>ppt_x</p:attrName>
                                        </p:attrNameLst>
                                      </p:cBhvr>
                                      <p:tavLst>
                                        <p:tav tm="0">
                                          <p:val>
                                            <p:strVal val="#ppt_x"/>
                                          </p:val>
                                        </p:tav>
                                        <p:tav tm="100000">
                                          <p:val>
                                            <p:strVal val="#ppt_x"/>
                                          </p:val>
                                        </p:tav>
                                      </p:tavLst>
                                    </p:anim>
                                    <p:anim calcmode="lin" valueType="num">
                                      <p:cBhvr>
                                        <p:cTn id="66" dur="500" fill="hold"/>
                                        <p:tgtEl>
                                          <p:spTgt spid="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anim calcmode="lin" valueType="num">
                                      <p:cBhvr>
                                        <p:cTn id="70" dur="500" fill="hold"/>
                                        <p:tgtEl>
                                          <p:spTgt spid="35"/>
                                        </p:tgtEl>
                                        <p:attrNameLst>
                                          <p:attrName>ppt_x</p:attrName>
                                        </p:attrNameLst>
                                      </p:cBhvr>
                                      <p:tavLst>
                                        <p:tav tm="0">
                                          <p:val>
                                            <p:strVal val="#ppt_x"/>
                                          </p:val>
                                        </p:tav>
                                        <p:tav tm="100000">
                                          <p:val>
                                            <p:strVal val="#ppt_x"/>
                                          </p:val>
                                        </p:tav>
                                      </p:tavLst>
                                    </p:anim>
                                    <p:anim calcmode="lin" valueType="num">
                                      <p:cBhvr>
                                        <p:cTn id="71" dur="500" fill="hold"/>
                                        <p:tgtEl>
                                          <p:spTgt spid="35"/>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strVal val="#ppt_x"/>
                                          </p:val>
                                        </p:tav>
                                        <p:tav tm="100000">
                                          <p:val>
                                            <p:strVal val="#ppt_x"/>
                                          </p:val>
                                        </p:tav>
                                      </p:tavLst>
                                    </p:anim>
                                    <p:anim calcmode="lin" valueType="num">
                                      <p:cBhvr>
                                        <p:cTn id="81" dur="500" fill="hold"/>
                                        <p:tgtEl>
                                          <p:spTgt spid="33"/>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7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29"/>
          <p:cNvGrpSpPr/>
          <p:nvPr/>
        </p:nvGrpSpPr>
        <p:grpSpPr bwMode="auto">
          <a:xfrm>
            <a:off x="2771402" y="1844413"/>
            <a:ext cx="5761038" cy="2515363"/>
            <a:chOff x="1519" y="1661"/>
            <a:chExt cx="3629" cy="1633"/>
          </a:xfrm>
        </p:grpSpPr>
        <p:sp>
          <p:nvSpPr>
            <p:cNvPr id="81"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2"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3"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4"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5" name="Line 34"/>
            <p:cNvSpPr>
              <a:spLocks noChangeShapeType="1"/>
            </p:cNvSpPr>
            <p:nvPr/>
          </p:nvSpPr>
          <p:spPr bwMode="auto">
            <a:xfrm flipH="1">
              <a:off x="1519" y="3294"/>
              <a:ext cx="726"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86" name="AutoShape 44"/>
          <p:cNvSpPr>
            <a:spLocks noChangeArrowheads="1"/>
          </p:cNvSpPr>
          <p:nvPr/>
        </p:nvSpPr>
        <p:spPr bwMode="auto">
          <a:xfrm rot="17429801">
            <a:off x="6571878" y="859831"/>
            <a:ext cx="908795" cy="93662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tx1"/>
          </a:solidFill>
          <a:ln>
            <a:noFill/>
          </a:ln>
          <a:effec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995367" y="2779452"/>
            <a:ext cx="973137" cy="944224"/>
            <a:chOff x="3779838" y="2992462"/>
            <a:chExt cx="973137" cy="973138"/>
          </a:xfrm>
          <a:solidFill>
            <a:schemeClr val="bg1"/>
          </a:solidFill>
        </p:grpSpPr>
        <p:sp>
          <p:nvSpPr>
            <p:cNvPr id="88" name="Oval 10"/>
            <p:cNvSpPr>
              <a:spLocks noChangeArrowheads="1"/>
            </p:cNvSpPr>
            <p:nvPr/>
          </p:nvSpPr>
          <p:spPr bwMode="auto">
            <a:xfrm>
              <a:off x="3779838" y="2992462"/>
              <a:ext cx="973137" cy="9731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9" name="Text Box 46"/>
            <p:cNvSpPr txBox="1">
              <a:spLocks noChangeArrowheads="1"/>
            </p:cNvSpPr>
            <p:nvPr/>
          </p:nvSpPr>
          <p:spPr bwMode="auto">
            <a:xfrm>
              <a:off x="3958898" y="3265512"/>
              <a:ext cx="655949" cy="348921"/>
            </a:xfrm>
            <a:prstGeom prst="rect">
              <a:avLst/>
            </a:prstGeom>
            <a:noFill/>
            <a:ln w="9525" algn="ctr">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600" dirty="0">
                  <a:solidFill>
                    <a:schemeClr val="accent2"/>
                  </a:solidFill>
                  <a:latin typeface="微软雅黑" panose="020B0503020204020204" pitchFamily="34" charset="-122"/>
                  <a:ea typeface="微软雅黑" panose="020B0503020204020204" pitchFamily="34" charset="-122"/>
                </a:rPr>
                <a:t> </a:t>
              </a: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ko-KR" sz="1600" dirty="0">
                <a:solidFill>
                  <a:schemeClr val="accent2"/>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2844427" y="3428739"/>
            <a:ext cx="973138" cy="944223"/>
            <a:chOff x="2628900" y="3641749"/>
            <a:chExt cx="973138" cy="973137"/>
          </a:xfrm>
        </p:grpSpPr>
        <p:sp>
          <p:nvSpPr>
            <p:cNvPr id="91" name="Oval 5"/>
            <p:cNvSpPr>
              <a:spLocks noChangeArrowheads="1"/>
            </p:cNvSpPr>
            <p:nvPr/>
          </p:nvSpPr>
          <p:spPr bwMode="auto">
            <a:xfrm>
              <a:off x="2628900" y="3641749"/>
              <a:ext cx="973138" cy="973137"/>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2" name="Text Box 47"/>
            <p:cNvSpPr txBox="1">
              <a:spLocks noChangeArrowheads="1"/>
            </p:cNvSpPr>
            <p:nvPr/>
          </p:nvSpPr>
          <p:spPr bwMode="auto">
            <a:xfrm>
              <a:off x="2813984" y="3946969"/>
              <a:ext cx="595035" cy="3489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ko-KR" sz="1600" dirty="0">
                <a:solidFill>
                  <a:schemeClr val="accent2"/>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300417" y="1485640"/>
            <a:ext cx="973137" cy="944223"/>
            <a:chOff x="6084888" y="1698650"/>
            <a:chExt cx="973137" cy="973137"/>
          </a:xfrm>
        </p:grpSpPr>
        <p:sp>
          <p:nvSpPr>
            <p:cNvPr id="94" name="Oval 20"/>
            <p:cNvSpPr>
              <a:spLocks noChangeArrowheads="1"/>
            </p:cNvSpPr>
            <p:nvPr/>
          </p:nvSpPr>
          <p:spPr bwMode="auto">
            <a:xfrm>
              <a:off x="6084888" y="1698650"/>
              <a:ext cx="973137" cy="97313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5" name="Text Box 48"/>
            <p:cNvSpPr txBox="1">
              <a:spLocks noChangeArrowheads="1"/>
            </p:cNvSpPr>
            <p:nvPr/>
          </p:nvSpPr>
          <p:spPr bwMode="auto">
            <a:xfrm>
              <a:off x="6279495" y="1970112"/>
              <a:ext cx="595035" cy="3489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ko-KR" sz="1600" dirty="0">
                <a:solidFill>
                  <a:schemeClr val="accent2"/>
                </a:solidFill>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146302" y="2131751"/>
            <a:ext cx="973138" cy="944224"/>
            <a:chOff x="4930775" y="2344762"/>
            <a:chExt cx="973138" cy="973138"/>
          </a:xfrm>
        </p:grpSpPr>
        <p:sp>
          <p:nvSpPr>
            <p:cNvPr id="97" name="Oval 15"/>
            <p:cNvSpPr>
              <a:spLocks noChangeArrowheads="1"/>
            </p:cNvSpPr>
            <p:nvPr/>
          </p:nvSpPr>
          <p:spPr bwMode="auto">
            <a:xfrm>
              <a:off x="4930775" y="2344762"/>
              <a:ext cx="973138" cy="973138"/>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98" name="Text Box 49"/>
            <p:cNvSpPr txBox="1">
              <a:spLocks noChangeArrowheads="1"/>
            </p:cNvSpPr>
            <p:nvPr/>
          </p:nvSpPr>
          <p:spPr bwMode="auto">
            <a:xfrm>
              <a:off x="5120620" y="2617812"/>
              <a:ext cx="595035" cy="3489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ko-KR" sz="1600" dirty="0">
                <a:solidFill>
                  <a:schemeClr val="accent2"/>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7451352" y="836352"/>
            <a:ext cx="973138" cy="944224"/>
            <a:chOff x="7235825" y="1049362"/>
            <a:chExt cx="973138" cy="973138"/>
          </a:xfrm>
        </p:grpSpPr>
        <p:sp>
          <p:nvSpPr>
            <p:cNvPr id="100" name="Oval 25"/>
            <p:cNvSpPr>
              <a:spLocks noChangeArrowheads="1"/>
            </p:cNvSpPr>
            <p:nvPr/>
          </p:nvSpPr>
          <p:spPr bwMode="auto">
            <a:xfrm>
              <a:off x="7235825" y="1049362"/>
              <a:ext cx="973138" cy="97313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1" name="Text Box 50"/>
            <p:cNvSpPr txBox="1">
              <a:spLocks noChangeArrowheads="1"/>
            </p:cNvSpPr>
            <p:nvPr/>
          </p:nvSpPr>
          <p:spPr bwMode="auto">
            <a:xfrm>
              <a:off x="7408207" y="1322412"/>
              <a:ext cx="595035" cy="348921"/>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标题</a:t>
              </a:r>
              <a:endParaRPr lang="en-US" altLang="ko-KR" sz="1600" dirty="0">
                <a:solidFill>
                  <a:schemeClr val="accent2"/>
                </a:solidFill>
                <a:latin typeface="微软雅黑" panose="020B0503020204020204" pitchFamily="34" charset="-122"/>
                <a:ea typeface="微软雅黑" panose="020B0503020204020204" pitchFamily="34" charset="-122"/>
              </a:endParaRPr>
            </a:p>
          </p:txBody>
        </p:sp>
      </p:grpSp>
      <p:grpSp>
        <p:nvGrpSpPr>
          <p:cNvPr id="102" name="组合 101"/>
          <p:cNvGrpSpPr/>
          <p:nvPr/>
        </p:nvGrpSpPr>
        <p:grpSpPr>
          <a:xfrm>
            <a:off x="907554" y="988586"/>
            <a:ext cx="2872358" cy="976174"/>
            <a:chOff x="755576" y="2030894"/>
            <a:chExt cx="2872358" cy="976174"/>
          </a:xfrm>
        </p:grpSpPr>
        <p:sp>
          <p:nvSpPr>
            <p:cNvPr id="103" name="TextBox 37"/>
            <p:cNvSpPr txBox="1"/>
            <p:nvPr/>
          </p:nvSpPr>
          <p:spPr>
            <a:xfrm>
              <a:off x="755576" y="2030894"/>
              <a:ext cx="2800350"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104" name="TextBox 38"/>
            <p:cNvSpPr txBox="1"/>
            <p:nvPr/>
          </p:nvSpPr>
          <p:spPr>
            <a:xfrm>
              <a:off x="830317" y="2453070"/>
              <a:ext cx="2797617" cy="553998"/>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a:t>
              </a:r>
            </a:p>
          </p:txBody>
        </p:sp>
      </p:grpSp>
      <p:sp>
        <p:nvSpPr>
          <p:cNvPr id="105" name="TextBox 39"/>
          <p:cNvSpPr txBox="1"/>
          <p:nvPr/>
        </p:nvSpPr>
        <p:spPr>
          <a:xfrm>
            <a:off x="982295" y="1904946"/>
            <a:ext cx="2797617" cy="711835"/>
          </a:xfrm>
          <a:prstGeom prst="rect">
            <a:avLst/>
          </a:prstGeom>
          <a:noFill/>
        </p:spPr>
        <p:txBody>
          <a:bodyPr wrap="square" rtlCol="0">
            <a:spAutoFit/>
          </a:bodyPr>
          <a:lstStyle/>
          <a:p>
            <a:r>
              <a:rPr lang="zh-CN" altLang="en-US" sz="1000" spc="-10" dirty="0">
                <a:solidFill>
                  <a:schemeClr val="accent1"/>
                </a:solidFill>
                <a:latin typeface="微软雅黑" panose="020B0503020204020204" pitchFamily="34" charset="-122"/>
                <a:ea typeface="微软雅黑" panose="020B0503020204020204" pitchFamily="34" charset="-122"/>
              </a:rPr>
              <a:t>请输入内容请输入文字内容请输入内容请输入文字内容请输入内容请输入文字内容请输入内容请输入文字内容请输入内容请输入文字内容请输入内容</a:t>
            </a:r>
          </a:p>
        </p:txBody>
      </p:sp>
      <p:sp>
        <p:nvSpPr>
          <p:cNvPr id="110" name="TextBox 109"/>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500" fill="hold"/>
                                        <p:tgtEl>
                                          <p:spTgt spid="90"/>
                                        </p:tgtEl>
                                        <p:attrNameLst>
                                          <p:attrName>ppt_w</p:attrName>
                                        </p:attrNameLst>
                                      </p:cBhvr>
                                      <p:tavLst>
                                        <p:tav tm="0">
                                          <p:val>
                                            <p:fltVal val="0"/>
                                          </p:val>
                                        </p:tav>
                                        <p:tav tm="100000">
                                          <p:val>
                                            <p:strVal val="#ppt_w"/>
                                          </p:val>
                                        </p:tav>
                                      </p:tavLst>
                                    </p:anim>
                                    <p:anim calcmode="lin" valueType="num">
                                      <p:cBhvr>
                                        <p:cTn id="12" dur="500" fill="hold"/>
                                        <p:tgtEl>
                                          <p:spTgt spid="90"/>
                                        </p:tgtEl>
                                        <p:attrNameLst>
                                          <p:attrName>ppt_h</p:attrName>
                                        </p:attrNameLst>
                                      </p:cBhvr>
                                      <p:tavLst>
                                        <p:tav tm="0">
                                          <p:val>
                                            <p:fltVal val="0"/>
                                          </p:val>
                                        </p:tav>
                                        <p:tav tm="100000">
                                          <p:val>
                                            <p:strVal val="#ppt_h"/>
                                          </p:val>
                                        </p:tav>
                                      </p:tavLst>
                                    </p:anim>
                                    <p:animEffect transition="in" filter="fade">
                                      <p:cBhvr>
                                        <p:cTn id="13" dur="500"/>
                                        <p:tgtEl>
                                          <p:spTgt spid="9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p:cTn id="23" dur="500" fill="hold"/>
                                        <p:tgtEl>
                                          <p:spTgt spid="96"/>
                                        </p:tgtEl>
                                        <p:attrNameLst>
                                          <p:attrName>ppt_w</p:attrName>
                                        </p:attrNameLst>
                                      </p:cBhvr>
                                      <p:tavLst>
                                        <p:tav tm="0">
                                          <p:val>
                                            <p:fltVal val="0"/>
                                          </p:val>
                                        </p:tav>
                                        <p:tav tm="100000">
                                          <p:val>
                                            <p:strVal val="#ppt_w"/>
                                          </p:val>
                                        </p:tav>
                                      </p:tavLst>
                                    </p:anim>
                                    <p:anim calcmode="lin" valueType="num">
                                      <p:cBhvr>
                                        <p:cTn id="24" dur="500" fill="hold"/>
                                        <p:tgtEl>
                                          <p:spTgt spid="96"/>
                                        </p:tgtEl>
                                        <p:attrNameLst>
                                          <p:attrName>ppt_h</p:attrName>
                                        </p:attrNameLst>
                                      </p:cBhvr>
                                      <p:tavLst>
                                        <p:tav tm="0">
                                          <p:val>
                                            <p:fltVal val="0"/>
                                          </p:val>
                                        </p:tav>
                                        <p:tav tm="100000">
                                          <p:val>
                                            <p:strVal val="#ppt_h"/>
                                          </p:val>
                                        </p:tav>
                                      </p:tavLst>
                                    </p:anim>
                                    <p:animEffect transition="in" filter="fade">
                                      <p:cBhvr>
                                        <p:cTn id="25" dur="500"/>
                                        <p:tgtEl>
                                          <p:spTgt spid="9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p:cTn id="29" dur="500" fill="hold"/>
                                        <p:tgtEl>
                                          <p:spTgt spid="93"/>
                                        </p:tgtEl>
                                        <p:attrNameLst>
                                          <p:attrName>ppt_w</p:attrName>
                                        </p:attrNameLst>
                                      </p:cBhvr>
                                      <p:tavLst>
                                        <p:tav tm="0">
                                          <p:val>
                                            <p:fltVal val="0"/>
                                          </p:val>
                                        </p:tav>
                                        <p:tav tm="100000">
                                          <p:val>
                                            <p:strVal val="#ppt_w"/>
                                          </p:val>
                                        </p:tav>
                                      </p:tavLst>
                                    </p:anim>
                                    <p:anim calcmode="lin" valueType="num">
                                      <p:cBhvr>
                                        <p:cTn id="30" dur="500" fill="hold"/>
                                        <p:tgtEl>
                                          <p:spTgt spid="93"/>
                                        </p:tgtEl>
                                        <p:attrNameLst>
                                          <p:attrName>ppt_h</p:attrName>
                                        </p:attrNameLst>
                                      </p:cBhvr>
                                      <p:tavLst>
                                        <p:tav tm="0">
                                          <p:val>
                                            <p:fltVal val="0"/>
                                          </p:val>
                                        </p:tav>
                                        <p:tav tm="100000">
                                          <p:val>
                                            <p:strVal val="#ppt_h"/>
                                          </p:val>
                                        </p:tav>
                                      </p:tavLst>
                                    </p:anim>
                                    <p:animEffect transition="in" filter="fade">
                                      <p:cBhvr>
                                        <p:cTn id="31" dur="500"/>
                                        <p:tgtEl>
                                          <p:spTgt spid="9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left)">
                                      <p:cBhvr>
                                        <p:cTn id="35" dur="500"/>
                                        <p:tgtEl>
                                          <p:spTgt spid="8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p:cTn id="39" dur="500" fill="hold"/>
                                        <p:tgtEl>
                                          <p:spTgt spid="99"/>
                                        </p:tgtEl>
                                        <p:attrNameLst>
                                          <p:attrName>ppt_w</p:attrName>
                                        </p:attrNameLst>
                                      </p:cBhvr>
                                      <p:tavLst>
                                        <p:tav tm="0">
                                          <p:val>
                                            <p:fltVal val="0"/>
                                          </p:val>
                                        </p:tav>
                                        <p:tav tm="100000">
                                          <p:val>
                                            <p:strVal val="#ppt_w"/>
                                          </p:val>
                                        </p:tav>
                                      </p:tavLst>
                                    </p:anim>
                                    <p:anim calcmode="lin" valueType="num">
                                      <p:cBhvr>
                                        <p:cTn id="40" dur="500" fill="hold"/>
                                        <p:tgtEl>
                                          <p:spTgt spid="99"/>
                                        </p:tgtEl>
                                        <p:attrNameLst>
                                          <p:attrName>ppt_h</p:attrName>
                                        </p:attrNameLst>
                                      </p:cBhvr>
                                      <p:tavLst>
                                        <p:tav tm="0">
                                          <p:val>
                                            <p:fltVal val="0"/>
                                          </p:val>
                                        </p:tav>
                                        <p:tav tm="100000">
                                          <p:val>
                                            <p:strVal val="#ppt_h"/>
                                          </p:val>
                                        </p:tav>
                                      </p:tavLst>
                                    </p:anim>
                                    <p:animEffect transition="in" filter="fade">
                                      <p:cBhvr>
                                        <p:cTn id="41" dur="500"/>
                                        <p:tgtEl>
                                          <p:spTgt spid="99"/>
                                        </p:tgtEl>
                                      </p:cBhvr>
                                    </p:animEffect>
                                  </p:childTnLst>
                                </p:cTn>
                              </p:par>
                            </p:childTnLst>
                          </p:cTn>
                        </p:par>
                        <p:par>
                          <p:cTn id="42" fill="hold">
                            <p:stCondLst>
                              <p:cond delay="3500"/>
                            </p:stCondLst>
                            <p:childTnLst>
                              <p:par>
                                <p:cTn id="43" presetID="47" presetClass="entr" presetSubtype="0" fill="hold" nodeType="after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500"/>
                                        <p:tgtEl>
                                          <p:spTgt spid="102"/>
                                        </p:tgtEl>
                                      </p:cBhvr>
                                    </p:animEffect>
                                    <p:anim calcmode="lin" valueType="num">
                                      <p:cBhvr>
                                        <p:cTn id="46" dur="500" fill="hold"/>
                                        <p:tgtEl>
                                          <p:spTgt spid="102"/>
                                        </p:tgtEl>
                                        <p:attrNameLst>
                                          <p:attrName>ppt_x</p:attrName>
                                        </p:attrNameLst>
                                      </p:cBhvr>
                                      <p:tavLst>
                                        <p:tav tm="0">
                                          <p:val>
                                            <p:strVal val="#ppt_x"/>
                                          </p:val>
                                        </p:tav>
                                        <p:tav tm="100000">
                                          <p:val>
                                            <p:strVal val="#ppt_x"/>
                                          </p:val>
                                        </p:tav>
                                      </p:tavLst>
                                    </p:anim>
                                    <p:anim calcmode="lin" valueType="num">
                                      <p:cBhvr>
                                        <p:cTn id="47" dur="5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anim calcmode="lin" valueType="num">
                                      <p:cBhvr>
                                        <p:cTn id="52" dur="500" fill="hold"/>
                                        <p:tgtEl>
                                          <p:spTgt spid="105"/>
                                        </p:tgtEl>
                                        <p:attrNameLst>
                                          <p:attrName>ppt_x</p:attrName>
                                        </p:attrNameLst>
                                      </p:cBhvr>
                                      <p:tavLst>
                                        <p:tav tm="0">
                                          <p:val>
                                            <p:strVal val="#ppt_x"/>
                                          </p:val>
                                        </p:tav>
                                        <p:tav tm="100000">
                                          <p:val>
                                            <p:strVal val="#ppt_x"/>
                                          </p:val>
                                        </p:tav>
                                      </p:tavLst>
                                    </p:anim>
                                    <p:anim calcmode="lin" valueType="num">
                                      <p:cBhvr>
                                        <p:cTn id="53" dur="500" fill="hold"/>
                                        <p:tgtEl>
                                          <p:spTgt spid="105"/>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fade">
                                      <p:cBhvr>
                                        <p:cTn id="57" dur="7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105" grpId="0"/>
      <p:bldP spid="1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34587" y="1227280"/>
            <a:ext cx="3918727" cy="2856891"/>
            <a:chOff x="827584" y="1275606"/>
            <a:chExt cx="3918727" cy="2856891"/>
          </a:xfrm>
        </p:grpSpPr>
        <p:sp>
          <p:nvSpPr>
            <p:cNvPr id="3" name="Line 6"/>
            <p:cNvSpPr>
              <a:spLocks noChangeShapeType="1"/>
            </p:cNvSpPr>
            <p:nvPr/>
          </p:nvSpPr>
          <p:spPr bwMode="auto">
            <a:xfrm>
              <a:off x="1202173" y="1415432"/>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4" name="Line 7"/>
            <p:cNvSpPr>
              <a:spLocks noChangeShapeType="1"/>
            </p:cNvSpPr>
            <p:nvPr/>
          </p:nvSpPr>
          <p:spPr bwMode="auto">
            <a:xfrm>
              <a:off x="1202173" y="175377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5" name="Line 8"/>
            <p:cNvSpPr>
              <a:spLocks noChangeShapeType="1"/>
            </p:cNvSpPr>
            <p:nvPr/>
          </p:nvSpPr>
          <p:spPr bwMode="auto">
            <a:xfrm>
              <a:off x="1202173" y="2084161"/>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6" name="Line 9"/>
            <p:cNvSpPr>
              <a:spLocks noChangeShapeType="1"/>
            </p:cNvSpPr>
            <p:nvPr/>
          </p:nvSpPr>
          <p:spPr bwMode="auto">
            <a:xfrm>
              <a:off x="1202173" y="2422506"/>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7" name="Line 10"/>
            <p:cNvSpPr>
              <a:spLocks noChangeShapeType="1"/>
            </p:cNvSpPr>
            <p:nvPr/>
          </p:nvSpPr>
          <p:spPr bwMode="auto">
            <a:xfrm>
              <a:off x="1202173" y="2760849"/>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8" name="Line 11"/>
            <p:cNvSpPr>
              <a:spLocks noChangeShapeType="1"/>
            </p:cNvSpPr>
            <p:nvPr/>
          </p:nvSpPr>
          <p:spPr bwMode="auto">
            <a:xfrm>
              <a:off x="1202173" y="3099194"/>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9" name="Line 12"/>
            <p:cNvSpPr>
              <a:spLocks noChangeShapeType="1"/>
            </p:cNvSpPr>
            <p:nvPr/>
          </p:nvSpPr>
          <p:spPr bwMode="auto">
            <a:xfrm>
              <a:off x="1202173" y="3429578"/>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10" name="Line 13"/>
            <p:cNvSpPr>
              <a:spLocks noChangeShapeType="1"/>
            </p:cNvSpPr>
            <p:nvPr/>
          </p:nvSpPr>
          <p:spPr bwMode="auto">
            <a:xfrm>
              <a:off x="1202173" y="3767923"/>
              <a:ext cx="3544138" cy="0"/>
            </a:xfrm>
            <a:prstGeom prst="line">
              <a:avLst/>
            </a:prstGeom>
            <a:noFill/>
            <a:ln w="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57934" tIns="28967" rIns="57934" bIns="28967" numCol="1" anchor="t" anchorCtr="0" compatLnSpc="1"/>
            <a:lstStyle/>
            <a:p>
              <a:endParaRPr lang="zh-CN" altLang="en-US" sz="1200"/>
            </a:p>
          </p:txBody>
        </p:sp>
        <p:sp>
          <p:nvSpPr>
            <p:cNvPr id="11" name="Rectangle 14"/>
            <p:cNvSpPr>
              <a:spLocks noChangeArrowheads="1"/>
            </p:cNvSpPr>
            <p:nvPr/>
          </p:nvSpPr>
          <p:spPr bwMode="auto">
            <a:xfrm>
              <a:off x="4145674" y="1690089"/>
              <a:ext cx="346062" cy="2077836"/>
            </a:xfrm>
            <a:prstGeom prst="rect">
              <a:avLst/>
            </a:prstGeom>
            <a:solidFill>
              <a:schemeClr val="tx2"/>
            </a:solidFill>
            <a:ln>
              <a:noFill/>
            </a:ln>
          </p:spPr>
          <p:txBody>
            <a:bodyPr vert="horz" wrap="square" lIns="57934" tIns="28967" rIns="57934" bIns="28967" numCol="1" anchor="t" anchorCtr="0" compatLnSpc="1"/>
            <a:lstStyle/>
            <a:p>
              <a:endParaRPr lang="zh-CN" altLang="en-US" sz="1200"/>
            </a:p>
          </p:txBody>
        </p:sp>
        <p:sp>
          <p:nvSpPr>
            <p:cNvPr id="12" name="Rectangle 16"/>
            <p:cNvSpPr>
              <a:spLocks noChangeArrowheads="1"/>
            </p:cNvSpPr>
            <p:nvPr/>
          </p:nvSpPr>
          <p:spPr bwMode="auto">
            <a:xfrm>
              <a:off x="3270580" y="2386683"/>
              <a:ext cx="350039" cy="1381243"/>
            </a:xfrm>
            <a:prstGeom prst="rect">
              <a:avLst/>
            </a:prstGeom>
            <a:solidFill>
              <a:schemeClr val="bg2"/>
            </a:solidFill>
            <a:ln>
              <a:noFill/>
            </a:ln>
          </p:spPr>
          <p:txBody>
            <a:bodyPr vert="horz" wrap="square" lIns="57934" tIns="28967" rIns="57934" bIns="28967" numCol="1" anchor="t" anchorCtr="0" compatLnSpc="1"/>
            <a:lstStyle/>
            <a:p>
              <a:endParaRPr lang="zh-CN" altLang="en-US" sz="1200"/>
            </a:p>
          </p:txBody>
        </p:sp>
        <p:sp>
          <p:nvSpPr>
            <p:cNvPr id="13" name="Rectangle 19"/>
            <p:cNvSpPr>
              <a:spLocks noChangeArrowheads="1"/>
            </p:cNvSpPr>
            <p:nvPr/>
          </p:nvSpPr>
          <p:spPr bwMode="auto">
            <a:xfrm>
              <a:off x="2367642" y="2271246"/>
              <a:ext cx="338105" cy="1496679"/>
            </a:xfrm>
            <a:prstGeom prst="rect">
              <a:avLst/>
            </a:prstGeom>
            <a:solidFill>
              <a:schemeClr val="tx1"/>
            </a:solidFill>
            <a:ln>
              <a:noFill/>
            </a:ln>
          </p:spPr>
          <p:txBody>
            <a:bodyPr vert="horz" wrap="square" lIns="57934" tIns="28967" rIns="57934" bIns="28967" numCol="1" anchor="t" anchorCtr="0" compatLnSpc="1"/>
            <a:lstStyle/>
            <a:p>
              <a:endParaRPr lang="zh-CN" altLang="en-US" sz="1200"/>
            </a:p>
          </p:txBody>
        </p:sp>
        <p:sp>
          <p:nvSpPr>
            <p:cNvPr id="14" name="Rectangle 21"/>
            <p:cNvSpPr>
              <a:spLocks noChangeArrowheads="1"/>
            </p:cNvSpPr>
            <p:nvPr/>
          </p:nvSpPr>
          <p:spPr bwMode="auto">
            <a:xfrm>
              <a:off x="1484590" y="2694842"/>
              <a:ext cx="350039" cy="1073081"/>
            </a:xfrm>
            <a:prstGeom prst="rect">
              <a:avLst/>
            </a:prstGeom>
            <a:solidFill>
              <a:schemeClr val="bg1"/>
            </a:solidFill>
            <a:ln>
              <a:noFill/>
            </a:ln>
          </p:spPr>
          <p:txBody>
            <a:bodyPr vert="horz" wrap="square" lIns="57934" tIns="28967" rIns="57934" bIns="28967" numCol="1" anchor="t" anchorCtr="0" compatLnSpc="1"/>
            <a:lstStyle/>
            <a:p>
              <a:endParaRPr lang="zh-CN" altLang="en-US" sz="1200"/>
            </a:p>
          </p:txBody>
        </p:sp>
        <p:sp>
          <p:nvSpPr>
            <p:cNvPr id="15" name="TextBox 14"/>
            <p:cNvSpPr txBox="1"/>
            <p:nvPr/>
          </p:nvSpPr>
          <p:spPr>
            <a:xfrm>
              <a:off x="1004671" y="3628098"/>
              <a:ext cx="195548" cy="243166"/>
            </a:xfrm>
            <a:prstGeom prst="rect">
              <a:avLst/>
            </a:prstGeom>
            <a:noFill/>
          </p:spPr>
          <p:txBody>
            <a:bodyPr wrap="none" lIns="57934" tIns="28967" rIns="57934" bIns="28967" rtlCol="0">
              <a:spAutoFit/>
            </a:bodyPr>
            <a:lstStyle/>
            <a:p>
              <a:r>
                <a:rPr lang="en-US" altLang="zh-CN" sz="1200">
                  <a:solidFill>
                    <a:schemeClr val="accent1"/>
                  </a:solidFill>
                </a:rPr>
                <a:t>0</a:t>
              </a:r>
              <a:endParaRPr lang="zh-CN" altLang="en-US" sz="1200">
                <a:solidFill>
                  <a:schemeClr val="accent1"/>
                </a:solidFill>
              </a:endParaRPr>
            </a:p>
          </p:txBody>
        </p:sp>
        <p:sp>
          <p:nvSpPr>
            <p:cNvPr id="16" name="TextBox 15"/>
            <p:cNvSpPr txBox="1"/>
            <p:nvPr/>
          </p:nvSpPr>
          <p:spPr>
            <a:xfrm>
              <a:off x="827584" y="3292029"/>
              <a:ext cx="352641" cy="243166"/>
            </a:xfrm>
            <a:prstGeom prst="rect">
              <a:avLst/>
            </a:prstGeom>
            <a:noFill/>
          </p:spPr>
          <p:txBody>
            <a:bodyPr wrap="none" lIns="57934" tIns="28967" rIns="57934" bIns="28967" rtlCol="0">
              <a:spAutoFit/>
            </a:bodyPr>
            <a:lstStyle/>
            <a:p>
              <a:r>
                <a:rPr lang="en-US" altLang="zh-CN" sz="1200">
                  <a:solidFill>
                    <a:schemeClr val="accent1"/>
                  </a:solidFill>
                </a:rPr>
                <a:t>100</a:t>
              </a:r>
              <a:endParaRPr lang="zh-CN" altLang="en-US" sz="1200">
                <a:solidFill>
                  <a:schemeClr val="accent1"/>
                </a:solidFill>
              </a:endParaRPr>
            </a:p>
          </p:txBody>
        </p:sp>
        <p:sp>
          <p:nvSpPr>
            <p:cNvPr id="17" name="TextBox 16"/>
            <p:cNvSpPr txBox="1"/>
            <p:nvPr/>
          </p:nvSpPr>
          <p:spPr>
            <a:xfrm>
              <a:off x="827584" y="2955958"/>
              <a:ext cx="352641" cy="243166"/>
            </a:xfrm>
            <a:prstGeom prst="rect">
              <a:avLst/>
            </a:prstGeom>
            <a:noFill/>
          </p:spPr>
          <p:txBody>
            <a:bodyPr wrap="none" lIns="57934" tIns="28967" rIns="57934" bIns="28967" rtlCol="0">
              <a:spAutoFit/>
            </a:bodyPr>
            <a:lstStyle/>
            <a:p>
              <a:r>
                <a:rPr lang="en-US" altLang="zh-CN" sz="1200">
                  <a:solidFill>
                    <a:schemeClr val="accent1"/>
                  </a:solidFill>
                </a:rPr>
                <a:t>200</a:t>
              </a:r>
              <a:endParaRPr lang="zh-CN" altLang="en-US" sz="1200">
                <a:solidFill>
                  <a:schemeClr val="accent1"/>
                </a:solidFill>
              </a:endParaRPr>
            </a:p>
          </p:txBody>
        </p:sp>
        <p:sp>
          <p:nvSpPr>
            <p:cNvPr id="18" name="TextBox 17"/>
            <p:cNvSpPr txBox="1"/>
            <p:nvPr/>
          </p:nvSpPr>
          <p:spPr>
            <a:xfrm>
              <a:off x="827584" y="2619889"/>
              <a:ext cx="352641" cy="243166"/>
            </a:xfrm>
            <a:prstGeom prst="rect">
              <a:avLst/>
            </a:prstGeom>
            <a:noFill/>
          </p:spPr>
          <p:txBody>
            <a:bodyPr wrap="none" lIns="57934" tIns="28967" rIns="57934" bIns="28967" rtlCol="0">
              <a:spAutoFit/>
            </a:bodyPr>
            <a:lstStyle/>
            <a:p>
              <a:r>
                <a:rPr lang="en-US" altLang="zh-CN" sz="1200">
                  <a:solidFill>
                    <a:schemeClr val="accent1"/>
                  </a:solidFill>
                </a:rPr>
                <a:t>300</a:t>
              </a:r>
              <a:endParaRPr lang="zh-CN" altLang="en-US" sz="1200">
                <a:solidFill>
                  <a:schemeClr val="accent1"/>
                </a:solidFill>
              </a:endParaRPr>
            </a:p>
          </p:txBody>
        </p:sp>
        <p:sp>
          <p:nvSpPr>
            <p:cNvPr id="19" name="TextBox 18"/>
            <p:cNvSpPr txBox="1"/>
            <p:nvPr/>
          </p:nvSpPr>
          <p:spPr>
            <a:xfrm>
              <a:off x="827584" y="2283818"/>
              <a:ext cx="352641" cy="243166"/>
            </a:xfrm>
            <a:prstGeom prst="rect">
              <a:avLst/>
            </a:prstGeom>
            <a:noFill/>
          </p:spPr>
          <p:txBody>
            <a:bodyPr wrap="none" lIns="57934" tIns="28967" rIns="57934" bIns="28967" rtlCol="0">
              <a:spAutoFit/>
            </a:bodyPr>
            <a:lstStyle/>
            <a:p>
              <a:r>
                <a:rPr lang="en-US" altLang="zh-CN" sz="1200">
                  <a:solidFill>
                    <a:schemeClr val="accent1"/>
                  </a:solidFill>
                </a:rPr>
                <a:t>400</a:t>
              </a:r>
              <a:endParaRPr lang="zh-CN" altLang="en-US" sz="1200">
                <a:solidFill>
                  <a:schemeClr val="accent1"/>
                </a:solidFill>
              </a:endParaRPr>
            </a:p>
          </p:txBody>
        </p:sp>
        <p:sp>
          <p:nvSpPr>
            <p:cNvPr id="20" name="TextBox 19"/>
            <p:cNvSpPr txBox="1"/>
            <p:nvPr/>
          </p:nvSpPr>
          <p:spPr>
            <a:xfrm>
              <a:off x="827584" y="1947748"/>
              <a:ext cx="352641" cy="243166"/>
            </a:xfrm>
            <a:prstGeom prst="rect">
              <a:avLst/>
            </a:prstGeom>
            <a:noFill/>
          </p:spPr>
          <p:txBody>
            <a:bodyPr wrap="none" lIns="57934" tIns="28967" rIns="57934" bIns="28967" rtlCol="0">
              <a:spAutoFit/>
            </a:bodyPr>
            <a:lstStyle/>
            <a:p>
              <a:r>
                <a:rPr lang="en-US" altLang="zh-CN" sz="1200">
                  <a:solidFill>
                    <a:schemeClr val="accent1"/>
                  </a:solidFill>
                </a:rPr>
                <a:t>500</a:t>
              </a:r>
              <a:endParaRPr lang="zh-CN" altLang="en-US" sz="1200">
                <a:solidFill>
                  <a:schemeClr val="accent1"/>
                </a:solidFill>
              </a:endParaRPr>
            </a:p>
          </p:txBody>
        </p:sp>
        <p:sp>
          <p:nvSpPr>
            <p:cNvPr id="21" name="TextBox 20"/>
            <p:cNvSpPr txBox="1"/>
            <p:nvPr/>
          </p:nvSpPr>
          <p:spPr>
            <a:xfrm>
              <a:off x="827584" y="1611677"/>
              <a:ext cx="352641" cy="243166"/>
            </a:xfrm>
            <a:prstGeom prst="rect">
              <a:avLst/>
            </a:prstGeom>
            <a:noFill/>
          </p:spPr>
          <p:txBody>
            <a:bodyPr wrap="none" lIns="57934" tIns="28967" rIns="57934" bIns="28967" rtlCol="0">
              <a:spAutoFit/>
            </a:bodyPr>
            <a:lstStyle/>
            <a:p>
              <a:r>
                <a:rPr lang="en-US" altLang="zh-CN" sz="1200">
                  <a:solidFill>
                    <a:schemeClr val="accent1"/>
                  </a:solidFill>
                </a:rPr>
                <a:t>600</a:t>
              </a:r>
              <a:endParaRPr lang="zh-CN" altLang="en-US" sz="1200">
                <a:solidFill>
                  <a:schemeClr val="accent1"/>
                </a:solidFill>
              </a:endParaRPr>
            </a:p>
          </p:txBody>
        </p:sp>
        <p:sp>
          <p:nvSpPr>
            <p:cNvPr id="22" name="TextBox 21"/>
            <p:cNvSpPr txBox="1"/>
            <p:nvPr/>
          </p:nvSpPr>
          <p:spPr>
            <a:xfrm>
              <a:off x="827584" y="1275606"/>
              <a:ext cx="352641" cy="243166"/>
            </a:xfrm>
            <a:prstGeom prst="rect">
              <a:avLst/>
            </a:prstGeom>
            <a:noFill/>
          </p:spPr>
          <p:txBody>
            <a:bodyPr wrap="none" lIns="57934" tIns="28967" rIns="57934" bIns="28967" rtlCol="0">
              <a:spAutoFit/>
            </a:bodyPr>
            <a:lstStyle/>
            <a:p>
              <a:r>
                <a:rPr lang="en-US" altLang="zh-CN" sz="1200" dirty="0">
                  <a:solidFill>
                    <a:schemeClr val="accent1"/>
                  </a:solidFill>
                </a:rPr>
                <a:t>700</a:t>
              </a:r>
              <a:endParaRPr lang="zh-CN" altLang="en-US" sz="1200" dirty="0">
                <a:solidFill>
                  <a:schemeClr val="accent1"/>
                </a:solidFill>
              </a:endParaRPr>
            </a:p>
          </p:txBody>
        </p:sp>
        <p:sp>
          <p:nvSpPr>
            <p:cNvPr id="23" name="TextBox 22"/>
            <p:cNvSpPr txBox="1"/>
            <p:nvPr/>
          </p:nvSpPr>
          <p:spPr>
            <a:xfrm>
              <a:off x="1453896" y="3889331"/>
              <a:ext cx="424776" cy="243166"/>
            </a:xfrm>
            <a:prstGeom prst="rect">
              <a:avLst/>
            </a:prstGeom>
            <a:noFill/>
          </p:spPr>
          <p:txBody>
            <a:bodyPr wrap="none" lIns="57934" tIns="28967" rIns="57934" bIns="28967"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标题</a:t>
              </a:r>
            </a:p>
          </p:txBody>
        </p:sp>
        <p:sp>
          <p:nvSpPr>
            <p:cNvPr id="24" name="TextBox 23"/>
            <p:cNvSpPr txBox="1"/>
            <p:nvPr/>
          </p:nvSpPr>
          <p:spPr>
            <a:xfrm>
              <a:off x="2330982" y="3889331"/>
              <a:ext cx="424776" cy="243166"/>
            </a:xfrm>
            <a:prstGeom prst="rect">
              <a:avLst/>
            </a:prstGeom>
            <a:noFill/>
          </p:spPr>
          <p:txBody>
            <a:bodyPr wrap="none" lIns="57934" tIns="28967" rIns="57934" bIns="28967" rtlCol="0">
              <a:spAutoFit/>
            </a:bodyPr>
            <a:lstStyle/>
            <a:p>
              <a:r>
                <a:rPr lang="zh-CN" altLang="en-US" sz="1200">
                  <a:solidFill>
                    <a:schemeClr val="accent1"/>
                  </a:solidFill>
                  <a:latin typeface="微软雅黑" panose="020B0503020204020204" pitchFamily="34" charset="-122"/>
                  <a:ea typeface="微软雅黑" panose="020B0503020204020204" pitchFamily="34" charset="-122"/>
                </a:rPr>
                <a:t>标题</a:t>
              </a:r>
            </a:p>
          </p:txBody>
        </p:sp>
        <p:sp>
          <p:nvSpPr>
            <p:cNvPr id="25" name="TextBox 24"/>
            <p:cNvSpPr txBox="1"/>
            <p:nvPr/>
          </p:nvSpPr>
          <p:spPr>
            <a:xfrm>
              <a:off x="3239888" y="3889331"/>
              <a:ext cx="424776" cy="243166"/>
            </a:xfrm>
            <a:prstGeom prst="rect">
              <a:avLst/>
            </a:prstGeom>
            <a:noFill/>
          </p:spPr>
          <p:txBody>
            <a:bodyPr wrap="none" lIns="57934" tIns="28967" rIns="57934" bIns="28967" rtlCol="0">
              <a:spAutoFit/>
            </a:bodyPr>
            <a:lstStyle/>
            <a:p>
              <a:r>
                <a:rPr lang="zh-CN" altLang="en-US" sz="1200">
                  <a:solidFill>
                    <a:schemeClr val="accent1"/>
                  </a:solidFill>
                  <a:latin typeface="微软雅黑" panose="020B0503020204020204" pitchFamily="34" charset="-122"/>
                  <a:ea typeface="微软雅黑" panose="020B0503020204020204" pitchFamily="34" charset="-122"/>
                </a:rPr>
                <a:t>标题</a:t>
              </a:r>
            </a:p>
          </p:txBody>
        </p:sp>
        <p:sp>
          <p:nvSpPr>
            <p:cNvPr id="26" name="TextBox 25"/>
            <p:cNvSpPr txBox="1"/>
            <p:nvPr/>
          </p:nvSpPr>
          <p:spPr>
            <a:xfrm>
              <a:off x="4112994" y="3889331"/>
              <a:ext cx="424776" cy="243166"/>
            </a:xfrm>
            <a:prstGeom prst="rect">
              <a:avLst/>
            </a:prstGeom>
            <a:noFill/>
          </p:spPr>
          <p:txBody>
            <a:bodyPr wrap="none" lIns="57934" tIns="28967" rIns="57934" bIns="28967" rtlCol="0">
              <a:spAutoFit/>
            </a:bodyPr>
            <a:lstStyle/>
            <a:p>
              <a:r>
                <a:rPr lang="zh-CN" altLang="en-US" sz="1200">
                  <a:solidFill>
                    <a:schemeClr val="accent1"/>
                  </a:solidFill>
                  <a:latin typeface="微软雅黑" panose="020B0503020204020204" pitchFamily="34" charset="-122"/>
                  <a:ea typeface="微软雅黑" panose="020B0503020204020204" pitchFamily="34" charset="-122"/>
                </a:rPr>
                <a:t>标题</a:t>
              </a:r>
            </a:p>
          </p:txBody>
        </p:sp>
      </p:grpSp>
      <p:sp>
        <p:nvSpPr>
          <p:cNvPr id="27" name="TextBox 26"/>
          <p:cNvSpPr txBox="1"/>
          <p:nvPr/>
        </p:nvSpPr>
        <p:spPr>
          <a:xfrm>
            <a:off x="5943385" y="1664003"/>
            <a:ext cx="2587790" cy="651510"/>
          </a:xfrm>
          <a:prstGeom prst="rect">
            <a:avLst/>
          </a:prstGeom>
          <a:noFill/>
        </p:spPr>
        <p:txBody>
          <a:bodyPr wrap="square" lIns="57934" tIns="28967" rIns="57934" bIns="28967"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a:t>
            </a:r>
          </a:p>
        </p:txBody>
      </p:sp>
      <p:sp>
        <p:nvSpPr>
          <p:cNvPr id="28" name="TextBox 27"/>
          <p:cNvSpPr txBox="1"/>
          <p:nvPr/>
        </p:nvSpPr>
        <p:spPr>
          <a:xfrm>
            <a:off x="5943385" y="1371296"/>
            <a:ext cx="1124143" cy="297180"/>
          </a:xfrm>
          <a:prstGeom prst="rect">
            <a:avLst/>
          </a:prstGeom>
          <a:noFill/>
        </p:spPr>
        <p:txBody>
          <a:bodyPr wrap="square" lIns="57934" tIns="0" rIns="57934" bIns="0" rtlCol="0" anchor="t">
            <a:spAutoFit/>
          </a:bodyPr>
          <a:lstStyle/>
          <a:p>
            <a:pPr>
              <a:lnSpc>
                <a:spcPct val="150000"/>
              </a:lnSpc>
            </a:pPr>
            <a:r>
              <a:rPr lang="zh-CN" altLang="en-US" sz="1300">
                <a:solidFill>
                  <a:schemeClr val="accent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9" name="TextBox 28"/>
          <p:cNvSpPr txBox="1"/>
          <p:nvPr/>
        </p:nvSpPr>
        <p:spPr>
          <a:xfrm>
            <a:off x="5938328" y="2289296"/>
            <a:ext cx="2235200" cy="487045"/>
          </a:xfrm>
          <a:prstGeom prst="rect">
            <a:avLst/>
          </a:prstGeom>
          <a:noFill/>
        </p:spPr>
        <p:txBody>
          <a:bodyPr wrap="none" lIns="57934" tIns="28967" rIns="57934" bIns="28967" rtlCol="0">
            <a:spAutoFit/>
          </a:bodyPr>
          <a:lstStyle/>
          <a:p>
            <a:r>
              <a:rPr lang="en-US" altLang="zh-CN" sz="2300" dirty="0">
                <a:solidFill>
                  <a:schemeClr val="accent1"/>
                </a:solidFill>
                <a:latin typeface="Bebas" pitchFamily="2" charset="0"/>
              </a:rPr>
              <a:t>192,058,166</a:t>
            </a:r>
            <a:endParaRPr lang="zh-CN" altLang="en-US" sz="2300" dirty="0">
              <a:solidFill>
                <a:schemeClr val="accent1"/>
              </a:solidFill>
              <a:latin typeface="Bebas" pitchFamily="2" charset="0"/>
            </a:endParaRPr>
          </a:p>
        </p:txBody>
      </p:sp>
      <p:sp>
        <p:nvSpPr>
          <p:cNvPr id="30" name="TextBox 29"/>
          <p:cNvSpPr txBox="1"/>
          <p:nvPr/>
        </p:nvSpPr>
        <p:spPr>
          <a:xfrm>
            <a:off x="6295661" y="2982164"/>
            <a:ext cx="953770" cy="236855"/>
          </a:xfrm>
          <a:prstGeom prst="rect">
            <a:avLst/>
          </a:prstGeom>
          <a:noFill/>
        </p:spPr>
        <p:txBody>
          <a:bodyPr wrap="none" lIns="57934" tIns="28967" rIns="57934" bIns="28967" rtlCol="0">
            <a:spAutoFit/>
          </a:bodyPr>
          <a:lstStyle/>
          <a:p>
            <a:r>
              <a:rPr lang="zh-CN" altLang="en-US" sz="1100">
                <a:solidFill>
                  <a:schemeClr val="accent1"/>
                </a:solidFill>
                <a:latin typeface="微软雅黑" panose="020B0503020204020204" pitchFamily="34" charset="-122"/>
                <a:ea typeface="微软雅黑" panose="020B0503020204020204" pitchFamily="34" charset="-122"/>
              </a:rPr>
              <a:t>此处输入标题</a:t>
            </a:r>
          </a:p>
        </p:txBody>
      </p:sp>
      <p:sp>
        <p:nvSpPr>
          <p:cNvPr id="31" name="TextBox 30"/>
          <p:cNvSpPr txBox="1"/>
          <p:nvPr/>
        </p:nvSpPr>
        <p:spPr>
          <a:xfrm>
            <a:off x="6295660" y="3273524"/>
            <a:ext cx="674370" cy="236855"/>
          </a:xfrm>
          <a:prstGeom prst="rect">
            <a:avLst/>
          </a:prstGeom>
          <a:noFill/>
        </p:spPr>
        <p:txBody>
          <a:bodyPr wrap="none" lIns="57934" tIns="28967" rIns="57934" bIns="28967" rtlCol="0">
            <a:spAutoFit/>
          </a:bodyPr>
          <a:lstStyle/>
          <a:p>
            <a:r>
              <a:rPr lang="zh-CN" altLang="en-US" sz="1100">
                <a:solidFill>
                  <a:schemeClr val="accent1"/>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6295662" y="3591791"/>
            <a:ext cx="1233170" cy="236855"/>
          </a:xfrm>
          <a:prstGeom prst="rect">
            <a:avLst/>
          </a:prstGeom>
          <a:noFill/>
        </p:spPr>
        <p:txBody>
          <a:bodyPr wrap="none" lIns="57934" tIns="28967" rIns="57934" bIns="28967" rtlCol="0">
            <a:spAutoFit/>
          </a:bodyPr>
          <a:lstStyle/>
          <a:p>
            <a:r>
              <a:rPr lang="zh-CN" altLang="en-US" sz="1100">
                <a:solidFill>
                  <a:schemeClr val="accent1"/>
                </a:solidFill>
                <a:latin typeface="微软雅黑" panose="020B0503020204020204" pitchFamily="34" charset="-122"/>
                <a:ea typeface="微软雅黑" panose="020B0503020204020204" pitchFamily="34" charset="-122"/>
              </a:rPr>
              <a:t>点击此处添加标题</a:t>
            </a:r>
          </a:p>
        </p:txBody>
      </p:sp>
      <p:sp>
        <p:nvSpPr>
          <p:cNvPr id="33" name="Freeform 35"/>
          <p:cNvSpPr>
            <a:spLocks noEditPoints="1"/>
          </p:cNvSpPr>
          <p:nvPr/>
        </p:nvSpPr>
        <p:spPr bwMode="auto">
          <a:xfrm>
            <a:off x="7755588" y="2451416"/>
            <a:ext cx="149261" cy="314867"/>
          </a:xfrm>
          <a:custGeom>
            <a:avLst/>
            <a:gdLst>
              <a:gd name="T0" fmla="*/ 76 w 153"/>
              <a:gd name="T1" fmla="*/ 60 h 322"/>
              <a:gd name="T2" fmla="*/ 106 w 153"/>
              <a:gd name="T3" fmla="*/ 30 h 322"/>
              <a:gd name="T4" fmla="*/ 76 w 153"/>
              <a:gd name="T5" fmla="*/ 0 h 322"/>
              <a:gd name="T6" fmla="*/ 46 w 153"/>
              <a:gd name="T7" fmla="*/ 30 h 322"/>
              <a:gd name="T8" fmla="*/ 76 w 153"/>
              <a:gd name="T9" fmla="*/ 60 h 322"/>
              <a:gd name="T10" fmla="*/ 151 w 153"/>
              <a:gd name="T11" fmla="*/ 161 h 322"/>
              <a:gd name="T12" fmla="*/ 151 w 153"/>
              <a:gd name="T13" fmla="*/ 161 h 322"/>
              <a:gd name="T14" fmla="*/ 127 w 153"/>
              <a:gd name="T15" fmla="*/ 91 h 322"/>
              <a:gd name="T16" fmla="*/ 97 w 153"/>
              <a:gd name="T17" fmla="*/ 67 h 322"/>
              <a:gd name="T18" fmla="*/ 56 w 153"/>
              <a:gd name="T19" fmla="*/ 67 h 322"/>
              <a:gd name="T20" fmla="*/ 27 w 153"/>
              <a:gd name="T21" fmla="*/ 85 h 322"/>
              <a:gd name="T22" fmla="*/ 27 w 153"/>
              <a:gd name="T23" fmla="*/ 85 h 322"/>
              <a:gd name="T24" fmla="*/ 26 w 153"/>
              <a:gd name="T25" fmla="*/ 91 h 322"/>
              <a:gd name="T26" fmla="*/ 2 w 153"/>
              <a:gd name="T27" fmla="*/ 161 h 322"/>
              <a:gd name="T28" fmla="*/ 9 w 153"/>
              <a:gd name="T29" fmla="*/ 176 h 322"/>
              <a:gd name="T30" fmla="*/ 23 w 153"/>
              <a:gd name="T31" fmla="*/ 169 h 322"/>
              <a:gd name="T32" fmla="*/ 45 w 153"/>
              <a:gd name="T33" fmla="*/ 104 h 322"/>
              <a:gd name="T34" fmla="*/ 49 w 153"/>
              <a:gd name="T35" fmla="*/ 104 h 322"/>
              <a:gd name="T36" fmla="*/ 12 w 153"/>
              <a:gd name="T37" fmla="*/ 214 h 322"/>
              <a:gd name="T38" fmla="*/ 46 w 153"/>
              <a:gd name="T39" fmla="*/ 214 h 322"/>
              <a:gd name="T40" fmla="*/ 46 w 153"/>
              <a:gd name="T41" fmla="*/ 308 h 322"/>
              <a:gd name="T42" fmla="*/ 60 w 153"/>
              <a:gd name="T43" fmla="*/ 322 h 322"/>
              <a:gd name="T44" fmla="*/ 75 w 153"/>
              <a:gd name="T45" fmla="*/ 308 h 322"/>
              <a:gd name="T46" fmla="*/ 75 w 153"/>
              <a:gd name="T47" fmla="*/ 214 h 322"/>
              <a:gd name="T48" fmla="*/ 78 w 153"/>
              <a:gd name="T49" fmla="*/ 214 h 322"/>
              <a:gd name="T50" fmla="*/ 78 w 153"/>
              <a:gd name="T51" fmla="*/ 308 h 322"/>
              <a:gd name="T52" fmla="*/ 92 w 153"/>
              <a:gd name="T53" fmla="*/ 322 h 322"/>
              <a:gd name="T54" fmla="*/ 106 w 153"/>
              <a:gd name="T55" fmla="*/ 308 h 322"/>
              <a:gd name="T56" fmla="*/ 106 w 153"/>
              <a:gd name="T57" fmla="*/ 214 h 322"/>
              <a:gd name="T58" fmla="*/ 141 w 153"/>
              <a:gd name="T59" fmla="*/ 214 h 322"/>
              <a:gd name="T60" fmla="*/ 104 w 153"/>
              <a:gd name="T61" fmla="*/ 104 h 322"/>
              <a:gd name="T62" fmla="*/ 107 w 153"/>
              <a:gd name="T63" fmla="*/ 104 h 322"/>
              <a:gd name="T64" fmla="*/ 129 w 153"/>
              <a:gd name="T65" fmla="*/ 169 h 322"/>
              <a:gd name="T66" fmla="*/ 144 w 153"/>
              <a:gd name="T67" fmla="*/ 176 h 322"/>
              <a:gd name="T68" fmla="*/ 151 w 153"/>
              <a:gd name="T69" fmla="*/ 1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322">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solidFill>
          <a:ln>
            <a:noFill/>
          </a:ln>
        </p:spPr>
        <p:txBody>
          <a:bodyPr vert="horz" wrap="square" lIns="57934" tIns="28967" rIns="57934" bIns="28967" numCol="1" anchor="t" anchorCtr="0" compatLnSpc="1"/>
          <a:lstStyle/>
          <a:p>
            <a:endParaRPr lang="zh-CN" altLang="en-US">
              <a:solidFill>
                <a:schemeClr val="bg1"/>
              </a:solidFill>
            </a:endParaRPr>
          </a:p>
        </p:txBody>
      </p:sp>
      <p:sp>
        <p:nvSpPr>
          <p:cNvPr id="34" name="Freeform 36"/>
          <p:cNvSpPr>
            <a:spLocks noEditPoints="1"/>
          </p:cNvSpPr>
          <p:nvPr/>
        </p:nvSpPr>
        <p:spPr bwMode="auto">
          <a:xfrm>
            <a:off x="7587192" y="2466748"/>
            <a:ext cx="124039" cy="313627"/>
          </a:xfrm>
          <a:custGeom>
            <a:avLst/>
            <a:gdLst>
              <a:gd name="T0" fmla="*/ 64 w 127"/>
              <a:gd name="T1" fmla="*/ 58 h 321"/>
              <a:gd name="T2" fmla="*/ 93 w 127"/>
              <a:gd name="T3" fmla="*/ 29 h 321"/>
              <a:gd name="T4" fmla="*/ 64 w 127"/>
              <a:gd name="T5" fmla="*/ 0 h 321"/>
              <a:gd name="T6" fmla="*/ 34 w 127"/>
              <a:gd name="T7" fmla="*/ 29 h 321"/>
              <a:gd name="T8" fmla="*/ 64 w 127"/>
              <a:gd name="T9" fmla="*/ 58 h 321"/>
              <a:gd name="T10" fmla="*/ 127 w 127"/>
              <a:gd name="T11" fmla="*/ 85 h 321"/>
              <a:gd name="T12" fmla="*/ 127 w 127"/>
              <a:gd name="T13" fmla="*/ 85 h 321"/>
              <a:gd name="T14" fmla="*/ 102 w 127"/>
              <a:gd name="T15" fmla="*/ 63 h 321"/>
              <a:gd name="T16" fmla="*/ 25 w 127"/>
              <a:gd name="T17" fmla="*/ 63 h 321"/>
              <a:gd name="T18" fmla="*/ 1 w 127"/>
              <a:gd name="T19" fmla="*/ 85 h 321"/>
              <a:gd name="T20" fmla="*/ 0 w 127"/>
              <a:gd name="T21" fmla="*/ 85 h 321"/>
              <a:gd name="T22" fmla="*/ 0 w 127"/>
              <a:gd name="T23" fmla="*/ 169 h 321"/>
              <a:gd name="T24" fmla="*/ 13 w 127"/>
              <a:gd name="T25" fmla="*/ 181 h 321"/>
              <a:gd name="T26" fmla="*/ 26 w 127"/>
              <a:gd name="T27" fmla="*/ 169 h 321"/>
              <a:gd name="T28" fmla="*/ 26 w 127"/>
              <a:gd name="T29" fmla="*/ 107 h 321"/>
              <a:gd name="T30" fmla="*/ 29 w 127"/>
              <a:gd name="T31" fmla="*/ 107 h 321"/>
              <a:gd name="T32" fmla="*/ 31 w 127"/>
              <a:gd name="T33" fmla="*/ 107 h 321"/>
              <a:gd name="T34" fmla="*/ 30 w 127"/>
              <a:gd name="T35" fmla="*/ 110 h 321"/>
              <a:gd name="T36" fmla="*/ 30 w 127"/>
              <a:gd name="T37" fmla="*/ 306 h 321"/>
              <a:gd name="T38" fmla="*/ 46 w 127"/>
              <a:gd name="T39" fmla="*/ 321 h 321"/>
              <a:gd name="T40" fmla="*/ 62 w 127"/>
              <a:gd name="T41" fmla="*/ 306 h 321"/>
              <a:gd name="T42" fmla="*/ 62 w 127"/>
              <a:gd name="T43" fmla="*/ 216 h 321"/>
              <a:gd name="T44" fmla="*/ 66 w 127"/>
              <a:gd name="T45" fmla="*/ 216 h 321"/>
              <a:gd name="T46" fmla="*/ 66 w 127"/>
              <a:gd name="T47" fmla="*/ 306 h 321"/>
              <a:gd name="T48" fmla="*/ 81 w 127"/>
              <a:gd name="T49" fmla="*/ 321 h 321"/>
              <a:gd name="T50" fmla="*/ 97 w 127"/>
              <a:gd name="T51" fmla="*/ 306 h 321"/>
              <a:gd name="T52" fmla="*/ 97 w 127"/>
              <a:gd name="T53" fmla="*/ 110 h 321"/>
              <a:gd name="T54" fmla="*/ 97 w 127"/>
              <a:gd name="T55" fmla="*/ 107 h 321"/>
              <a:gd name="T56" fmla="*/ 101 w 127"/>
              <a:gd name="T57" fmla="*/ 107 h 321"/>
              <a:gd name="T58" fmla="*/ 101 w 127"/>
              <a:gd name="T59" fmla="*/ 168 h 321"/>
              <a:gd name="T60" fmla="*/ 114 w 127"/>
              <a:gd name="T61" fmla="*/ 181 h 321"/>
              <a:gd name="T62" fmla="*/ 127 w 127"/>
              <a:gd name="T63" fmla="*/ 168 h 321"/>
              <a:gd name="T64" fmla="*/ 127 w 127"/>
              <a:gd name="T65" fmla="*/ 8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321">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solidFill>
          <a:ln>
            <a:noFill/>
          </a:ln>
        </p:spPr>
        <p:txBody>
          <a:bodyPr vert="horz" wrap="square" lIns="57934" tIns="28967" rIns="57934" bIns="28967" numCol="1" anchor="t" anchorCtr="0" compatLnSpc="1"/>
          <a:lstStyle/>
          <a:p>
            <a:endParaRPr lang="zh-CN" altLang="en-US">
              <a:solidFill>
                <a:schemeClr val="bg1"/>
              </a:solidFill>
            </a:endParaRPr>
          </a:p>
        </p:txBody>
      </p:sp>
      <p:sp>
        <p:nvSpPr>
          <p:cNvPr id="35" name="Freeform 37"/>
          <p:cNvSpPr>
            <a:spLocks noEditPoints="1"/>
          </p:cNvSpPr>
          <p:nvPr/>
        </p:nvSpPr>
        <p:spPr bwMode="auto">
          <a:xfrm>
            <a:off x="6035665" y="2982980"/>
            <a:ext cx="214374" cy="213023"/>
          </a:xfrm>
          <a:custGeom>
            <a:avLst/>
            <a:gdLst>
              <a:gd name="T0" fmla="*/ 91 w 181"/>
              <a:gd name="T1" fmla="*/ 0 h 180"/>
              <a:gd name="T2" fmla="*/ 154 w 181"/>
              <a:gd name="T3" fmla="*/ 26 h 180"/>
              <a:gd name="T4" fmla="*/ 154 w 181"/>
              <a:gd name="T5" fmla="*/ 26 h 180"/>
              <a:gd name="T6" fmla="*/ 181 w 181"/>
              <a:gd name="T7" fmla="*/ 90 h 180"/>
              <a:gd name="T8" fmla="*/ 154 w 181"/>
              <a:gd name="T9" fmla="*/ 154 h 180"/>
              <a:gd name="T10" fmla="*/ 91 w 181"/>
              <a:gd name="T11" fmla="*/ 180 h 180"/>
              <a:gd name="T12" fmla="*/ 27 w 181"/>
              <a:gd name="T13" fmla="*/ 154 h 180"/>
              <a:gd name="T14" fmla="*/ 27 w 181"/>
              <a:gd name="T15" fmla="*/ 154 h 180"/>
              <a:gd name="T16" fmla="*/ 0 w 181"/>
              <a:gd name="T17" fmla="*/ 90 h 180"/>
              <a:gd name="T18" fmla="*/ 27 w 181"/>
              <a:gd name="T19" fmla="*/ 26 h 180"/>
              <a:gd name="T20" fmla="*/ 27 w 181"/>
              <a:gd name="T21" fmla="*/ 26 h 180"/>
              <a:gd name="T22" fmla="*/ 91 w 181"/>
              <a:gd name="T23" fmla="*/ 0 h 180"/>
              <a:gd name="T24" fmla="*/ 129 w 181"/>
              <a:gd name="T25" fmla="*/ 52 h 180"/>
              <a:gd name="T26" fmla="*/ 91 w 181"/>
              <a:gd name="T27" fmla="*/ 36 h 180"/>
              <a:gd name="T28" fmla="*/ 52 w 181"/>
              <a:gd name="T29" fmla="*/ 52 h 180"/>
              <a:gd name="T30" fmla="*/ 52 w 181"/>
              <a:gd name="T31" fmla="*/ 52 h 180"/>
              <a:gd name="T32" fmla="*/ 37 w 181"/>
              <a:gd name="T33" fmla="*/ 90 h 180"/>
              <a:gd name="T34" fmla="*/ 52 w 181"/>
              <a:gd name="T35" fmla="*/ 128 h 180"/>
              <a:gd name="T36" fmla="*/ 52 w 181"/>
              <a:gd name="T37" fmla="*/ 128 h 180"/>
              <a:gd name="T38" fmla="*/ 91 w 181"/>
              <a:gd name="T39" fmla="*/ 144 h 180"/>
              <a:gd name="T40" fmla="*/ 129 w 181"/>
              <a:gd name="T41" fmla="*/ 128 h 180"/>
              <a:gd name="T42" fmla="*/ 145 w 181"/>
              <a:gd name="T43" fmla="*/ 90 h 180"/>
              <a:gd name="T44" fmla="*/ 129 w 181"/>
              <a:gd name="T45" fmla="*/ 5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0">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bg1"/>
          </a:solidFill>
          <a:ln>
            <a:noFill/>
          </a:ln>
        </p:spPr>
        <p:txBody>
          <a:bodyPr vert="horz" wrap="square" lIns="57934" tIns="28967" rIns="57934" bIns="28967" numCol="1" anchor="t" anchorCtr="0" compatLnSpc="1"/>
          <a:lstStyle/>
          <a:p>
            <a:endParaRPr lang="zh-CN" altLang="en-US">
              <a:solidFill>
                <a:schemeClr val="accent1"/>
              </a:solidFill>
            </a:endParaRPr>
          </a:p>
        </p:txBody>
      </p:sp>
      <p:sp>
        <p:nvSpPr>
          <p:cNvPr id="36" name="Freeform 38"/>
          <p:cNvSpPr>
            <a:spLocks noEditPoints="1"/>
          </p:cNvSpPr>
          <p:nvPr/>
        </p:nvSpPr>
        <p:spPr bwMode="auto">
          <a:xfrm>
            <a:off x="6035665" y="3273524"/>
            <a:ext cx="214374" cy="21452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tx1"/>
          </a:solidFill>
          <a:ln>
            <a:noFill/>
          </a:ln>
        </p:spPr>
        <p:txBody>
          <a:bodyPr vert="horz" wrap="square" lIns="57934" tIns="28967" rIns="57934" bIns="28967" numCol="1" anchor="t" anchorCtr="0" compatLnSpc="1"/>
          <a:lstStyle/>
          <a:p>
            <a:endParaRPr lang="zh-CN" altLang="en-US">
              <a:solidFill>
                <a:schemeClr val="accent1"/>
              </a:solidFill>
            </a:endParaRPr>
          </a:p>
        </p:txBody>
      </p:sp>
      <p:sp>
        <p:nvSpPr>
          <p:cNvPr id="37" name="Freeform 39"/>
          <p:cNvSpPr>
            <a:spLocks noEditPoints="1"/>
          </p:cNvSpPr>
          <p:nvPr/>
        </p:nvSpPr>
        <p:spPr bwMode="auto">
          <a:xfrm>
            <a:off x="6035665" y="3591919"/>
            <a:ext cx="214374" cy="214526"/>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9 h 181"/>
              <a:gd name="T36" fmla="*/ 52 w 181"/>
              <a:gd name="T37" fmla="*/ 129 h 181"/>
              <a:gd name="T38" fmla="*/ 91 w 181"/>
              <a:gd name="T39" fmla="*/ 144 h 181"/>
              <a:gd name="T40" fmla="*/ 129 w 181"/>
              <a:gd name="T41" fmla="*/ 129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bg2"/>
          </a:solidFill>
          <a:ln>
            <a:noFill/>
          </a:ln>
        </p:spPr>
        <p:txBody>
          <a:bodyPr vert="horz" wrap="square" lIns="57934" tIns="28967" rIns="57934" bIns="28967" numCol="1" anchor="t" anchorCtr="0" compatLnSpc="1"/>
          <a:lstStyle/>
          <a:p>
            <a:endParaRPr lang="zh-CN" altLang="en-US">
              <a:solidFill>
                <a:schemeClr val="accent1"/>
              </a:solidFill>
            </a:endParaRPr>
          </a:p>
        </p:txBody>
      </p:sp>
      <p:sp>
        <p:nvSpPr>
          <p:cNvPr id="42" name="TextBox 41"/>
          <p:cNvSpPr txBox="1"/>
          <p:nvPr/>
        </p:nvSpPr>
        <p:spPr>
          <a:xfrm>
            <a:off x="539552" y="-1892746"/>
            <a:ext cx="868680" cy="384810"/>
          </a:xfrm>
          <a:prstGeom prst="rect">
            <a:avLst/>
          </a:prstGeom>
          <a:noFill/>
        </p:spPr>
        <p:txBody>
          <a:bodyPr wrap="none" rtlCol="0">
            <a:spAutoFit/>
          </a:bodyPr>
          <a:lstStyle/>
          <a:p>
            <a:r>
              <a:rPr lang="zh-CN" altLang="en-US" dirty="0"/>
              <a:t>延时符</a:t>
            </a: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p:tgtEl>
                                          <p:spTgt spid="28"/>
                                        </p:tgtEl>
                                        <p:attrNameLst>
                                          <p:attrName>ppt_x</p:attrName>
                                        </p:attrNameLst>
                                      </p:cBhvr>
                                      <p:tavLst>
                                        <p:tav tm="0">
                                          <p:val>
                                            <p:strVal val="#ppt_x-#ppt_w*1.125000"/>
                                          </p:val>
                                        </p:tav>
                                        <p:tav tm="100000">
                                          <p:val>
                                            <p:strVal val="#ppt_x"/>
                                          </p:val>
                                        </p:tav>
                                      </p:tavLst>
                                    </p:anim>
                                    <p:animEffect transition="in" filter="wipe(right)">
                                      <p:cBhvr>
                                        <p:cTn id="15" dur="500"/>
                                        <p:tgtEl>
                                          <p:spTgt spid="28"/>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ppt_x</p:attrName>
                                        </p:attrNameLst>
                                      </p:cBhvr>
                                      <p:tavLst>
                                        <p:tav tm="0">
                                          <p:val>
                                            <p:strVal val="#ppt_x-#ppt_w*1.125000"/>
                                          </p:val>
                                        </p:tav>
                                        <p:tav tm="100000">
                                          <p:val>
                                            <p:strVal val="#ppt_x"/>
                                          </p:val>
                                        </p:tav>
                                      </p:tavLst>
                                    </p:anim>
                                    <p:animEffect transition="in" filter="wipe(right)">
                                      <p:cBhvr>
                                        <p:cTn id="19" dur="500"/>
                                        <p:tgtEl>
                                          <p:spTgt spid="27"/>
                                        </p:tgtEl>
                                      </p:cBhvr>
                                    </p:animEffect>
                                  </p:childTnLst>
                                </p:cTn>
                              </p:par>
                            </p:childTnLst>
                          </p:cTn>
                        </p:par>
                        <p:par>
                          <p:cTn id="20" fill="hold">
                            <p:stCondLst>
                              <p:cond delay="500"/>
                            </p:stCondLst>
                            <p:childTnLst>
                              <p:par>
                                <p:cTn id="21" presetID="12" presetClass="entr" presetSubtype="4" fill="hold" grpId="0" nodeType="afterEffect">
                                  <p:stCondLst>
                                    <p:cond delay="0"/>
                                  </p:stCondLst>
                                  <p:iterate type="lt">
                                    <p:tmPct val="50000"/>
                                  </p:iterate>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4500"/>
                            </p:stCondLst>
                            <p:childTnLst>
                              <p:par>
                                <p:cTn id="43" presetID="1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p:tgtEl>
                                          <p:spTgt spid="30"/>
                                        </p:tgtEl>
                                        <p:attrNameLst>
                                          <p:attrName>ppt_x</p:attrName>
                                        </p:attrNameLst>
                                      </p:cBhvr>
                                      <p:tavLst>
                                        <p:tav tm="0">
                                          <p:val>
                                            <p:strVal val="#ppt_x-#ppt_w*1.125000"/>
                                          </p:val>
                                        </p:tav>
                                        <p:tav tm="100000">
                                          <p:val>
                                            <p:strVal val="#ppt_x"/>
                                          </p:val>
                                        </p:tav>
                                      </p:tavLst>
                                    </p:anim>
                                    <p:animEffect transition="in" filter="wipe(right)">
                                      <p:cBhvr>
                                        <p:cTn id="46" dur="500"/>
                                        <p:tgtEl>
                                          <p:spTgt spid="30"/>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p:tgtEl>
                                          <p:spTgt spid="31"/>
                                        </p:tgtEl>
                                        <p:attrNameLst>
                                          <p:attrName>ppt_x</p:attrName>
                                        </p:attrNameLst>
                                      </p:cBhvr>
                                      <p:tavLst>
                                        <p:tav tm="0">
                                          <p:val>
                                            <p:strVal val="#ppt_x-#ppt_w*1.125000"/>
                                          </p:val>
                                        </p:tav>
                                        <p:tav tm="100000">
                                          <p:val>
                                            <p:strVal val="#ppt_x"/>
                                          </p:val>
                                        </p:tav>
                                      </p:tavLst>
                                    </p:anim>
                                    <p:animEffect transition="in" filter="wipe(right)">
                                      <p:cBhvr>
                                        <p:cTn id="50" dur="500"/>
                                        <p:tgtEl>
                                          <p:spTgt spid="31"/>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p:tgtEl>
                                          <p:spTgt spid="32"/>
                                        </p:tgtEl>
                                        <p:attrNameLst>
                                          <p:attrName>ppt_x</p:attrName>
                                        </p:attrNameLst>
                                      </p:cBhvr>
                                      <p:tavLst>
                                        <p:tav tm="0">
                                          <p:val>
                                            <p:strVal val="#ppt_x-#ppt_w*1.125000"/>
                                          </p:val>
                                        </p:tav>
                                        <p:tav tm="100000">
                                          <p:val>
                                            <p:strVal val="#ppt_x"/>
                                          </p:val>
                                        </p:tav>
                                      </p:tavLst>
                                    </p:anim>
                                    <p:animEffect transition="in" filter="wipe(right)">
                                      <p:cBhvr>
                                        <p:cTn id="54" dur="500"/>
                                        <p:tgtEl>
                                          <p:spTgt spid="32"/>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7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bldLvl="0" animBg="1"/>
      <p:bldP spid="34" grpId="0" bldLvl="0" animBg="1"/>
      <p:bldP spid="35" grpId="0" bldLvl="0" animBg="1"/>
      <p:bldP spid="36" grpId="0" bldLvl="0" animBg="1"/>
      <p:bldP spid="37" grpId="0" bldLvl="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8043" y="1245189"/>
            <a:ext cx="1478435" cy="1363058"/>
            <a:chOff x="3835686" y="2643180"/>
            <a:chExt cx="1478435" cy="1363058"/>
          </a:xfrm>
          <a:solidFill>
            <a:schemeClr val="bg1"/>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67" y="connsiteY0-68"/>
                </a:cxn>
                <a:cxn ang="0">
                  <a:pos x="connsiteX1-69" y="connsiteY1-70"/>
                </a:cxn>
                <a:cxn ang="0">
                  <a:pos x="connsiteX2-71" y="connsiteY2-72"/>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37" y="connsiteY0-38"/>
                </a:cxn>
                <a:cxn ang="0">
                  <a:pos x="connsiteX1-39" y="connsiteY1-40"/>
                </a:cxn>
                <a:cxn ang="0">
                  <a:pos x="connsiteX2-41" y="connsiteY2-42"/>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65823" y="1650758"/>
            <a:ext cx="746824" cy="2100342"/>
            <a:chOff x="4943466" y="3048749"/>
            <a:chExt cx="746824" cy="2100342"/>
          </a:xfrm>
          <a:solidFill>
            <a:schemeClr val="tx1"/>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3" y="connsiteY0-14"/>
                </a:cxn>
                <a:cxn ang="0">
                  <a:pos x="connsiteX1-15" y="connsiteY1-16"/>
                </a:cxn>
                <a:cxn ang="0">
                  <a:pos x="connsiteX2-17" y="connsiteY2-18"/>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25" y="connsiteY0-26"/>
                </a:cxn>
                <a:cxn ang="0">
                  <a:pos x="connsiteX1-27" y="connsiteY1-28"/>
                </a:cxn>
                <a:cxn ang="0">
                  <a:pos x="connsiteX2-29" y="connsiteY2-30"/>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840345" y="2818887"/>
            <a:ext cx="1481449" cy="1364683"/>
            <a:chOff x="3817988" y="4216878"/>
            <a:chExt cx="1481449" cy="1364683"/>
          </a:xfrm>
          <a:solidFill>
            <a:schemeClr val="bg2"/>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9" y="connsiteY0-20"/>
                </a:cxn>
                <a:cxn ang="0">
                  <a:pos x="connsiteX1-21" y="connsiteY1-22"/>
                </a:cxn>
                <a:cxn ang="0">
                  <a:pos x="connsiteX2-23" y="connsiteY2-24"/>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9" y="connsiteY0-20"/>
                </a:cxn>
                <a:cxn ang="0">
                  <a:pos x="connsiteX1-21" y="connsiteY1-22"/>
                </a:cxn>
                <a:cxn ang="0">
                  <a:pos x="connsiteX2-23" y="connsiteY2-24"/>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68640" y="700554"/>
            <a:ext cx="3268037" cy="786774"/>
            <a:chOff x="846283" y="2098545"/>
            <a:chExt cx="3268037" cy="786774"/>
          </a:xfrm>
        </p:grpSpPr>
        <p:grpSp>
          <p:nvGrpSpPr>
            <p:cNvPr id="12" name="组合 44"/>
            <p:cNvGrpSpPr/>
            <p:nvPr/>
          </p:nvGrpSpPr>
          <p:grpSpPr bwMode="auto">
            <a:xfrm flipH="1">
              <a:off x="846283" y="2421769"/>
              <a:ext cx="2184400" cy="400110"/>
              <a:chOff x="-362770" y="3102960"/>
              <a:chExt cx="2183514" cy="400110"/>
            </a:xfrm>
          </p:grpSpPr>
          <p:sp>
            <p:nvSpPr>
              <p:cNvPr id="15" name="TextBox 14"/>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13" name="TextBox 11"/>
            <p:cNvSpPr txBox="1">
              <a:spLocks noChangeArrowheads="1"/>
            </p:cNvSpPr>
            <p:nvPr/>
          </p:nvSpPr>
          <p:spPr bwMode="auto">
            <a:xfrm flipH="1">
              <a:off x="868638" y="209854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1"/>
                  </a:solidFill>
                  <a:latin typeface="微软雅黑" panose="020B0503020204020204" pitchFamily="34" charset="-122"/>
                  <a:ea typeface="微软雅黑" panose="020B0503020204020204" pitchFamily="34" charset="-122"/>
                </a:rPr>
                <a:t>标题文字</a:t>
              </a:r>
              <a:endParaRPr lang="en-US" altLang="zh-CN" sz="1600" kern="0"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868639" y="2885319"/>
              <a:ext cx="3245681"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2861" y="1420634"/>
            <a:ext cx="2548069" cy="786774"/>
            <a:chOff x="5770504" y="2818625"/>
            <a:chExt cx="2548069" cy="786774"/>
          </a:xfrm>
        </p:grpSpPr>
        <p:grpSp>
          <p:nvGrpSpPr>
            <p:cNvPr id="18" name="组合 44"/>
            <p:cNvGrpSpPr/>
            <p:nvPr/>
          </p:nvGrpSpPr>
          <p:grpSpPr bwMode="auto">
            <a:xfrm flipH="1">
              <a:off x="6042252" y="3141849"/>
              <a:ext cx="2184400" cy="400110"/>
              <a:chOff x="-362770" y="3102960"/>
              <a:chExt cx="2183514" cy="400110"/>
            </a:xfrm>
          </p:grpSpPr>
          <p:sp>
            <p:nvSpPr>
              <p:cNvPr id="21"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64607" y="281862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latin typeface="微软雅黑" panose="020B0503020204020204" pitchFamily="34" charset="-122"/>
                  <a:ea typeface="微软雅黑" panose="020B0503020204020204" pitchFamily="34" charset="-122"/>
                </a:rPr>
                <a:t>标题文字</a:t>
              </a:r>
              <a:endParaRPr lang="en-US" altLang="zh-CN" sz="1600" kern="0" dirty="0">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770504" y="3605399"/>
              <a:ext cx="2548069" cy="0"/>
            </a:xfrm>
            <a:prstGeom prst="line">
              <a:avLst/>
            </a:prstGeom>
            <a:ln w="1270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72781" y="3199348"/>
            <a:ext cx="3302903" cy="759598"/>
            <a:chOff x="5050424" y="4597339"/>
            <a:chExt cx="3302903" cy="759598"/>
          </a:xfrm>
        </p:grpSpPr>
        <p:grpSp>
          <p:nvGrpSpPr>
            <p:cNvPr id="24" name="组合 44"/>
            <p:cNvGrpSpPr/>
            <p:nvPr/>
          </p:nvGrpSpPr>
          <p:grpSpPr bwMode="auto">
            <a:xfrm flipH="1">
              <a:off x="6168927" y="4886213"/>
              <a:ext cx="2184400" cy="400110"/>
              <a:chOff x="-362770" y="3102960"/>
              <a:chExt cx="2183514" cy="400110"/>
            </a:xfrm>
          </p:grpSpPr>
          <p:sp>
            <p:nvSpPr>
              <p:cNvPr id="27"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25" name="TextBox 11"/>
            <p:cNvSpPr txBox="1">
              <a:spLocks noChangeArrowheads="1"/>
            </p:cNvSpPr>
            <p:nvPr/>
          </p:nvSpPr>
          <p:spPr bwMode="auto">
            <a:xfrm flipH="1">
              <a:off x="6191282" y="4597339"/>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bg2"/>
                  </a:solidFill>
                  <a:latin typeface="微软雅黑" panose="020B0503020204020204" pitchFamily="34" charset="-122"/>
                  <a:ea typeface="微软雅黑" panose="020B0503020204020204" pitchFamily="34" charset="-122"/>
                </a:rPr>
                <a:t>标题文字</a:t>
              </a:r>
              <a:endParaRPr lang="en-US" altLang="zh-CN" sz="1600" kern="0" dirty="0">
                <a:solidFill>
                  <a:schemeClr val="bg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5050424" y="5349763"/>
              <a:ext cx="3263072" cy="7174"/>
            </a:xfrm>
            <a:prstGeom prst="line">
              <a:avLst/>
            </a:prstGeom>
            <a:ln w="12700">
              <a:solidFill>
                <a:schemeClr val="bg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85913" y="1648043"/>
            <a:ext cx="742098" cy="2105445"/>
            <a:chOff x="3463556" y="3046034"/>
            <a:chExt cx="742098" cy="2105445"/>
          </a:xfrm>
          <a:solidFill>
            <a:schemeClr val="tx2"/>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9" y="connsiteY0-20"/>
                </a:cxn>
                <a:cxn ang="0">
                  <a:pos x="connsiteX1-21" y="connsiteY1-22"/>
                </a:cxn>
                <a:cxn ang="0">
                  <a:pos x="connsiteX2-23" y="connsiteY2-24"/>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9" y="connsiteY0-20"/>
                </a:cxn>
                <a:cxn ang="0">
                  <a:pos x="connsiteX1-21" y="connsiteY1-22"/>
                </a:cxn>
                <a:cxn ang="0">
                  <a:pos x="connsiteX2-23" y="connsiteY2-24"/>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80808"/>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44256" y="2428746"/>
            <a:ext cx="2639983" cy="770065"/>
            <a:chOff x="821899" y="3826737"/>
            <a:chExt cx="2639983" cy="770065"/>
          </a:xfrm>
        </p:grpSpPr>
        <p:grpSp>
          <p:nvGrpSpPr>
            <p:cNvPr id="33" name="组合 44"/>
            <p:cNvGrpSpPr/>
            <p:nvPr/>
          </p:nvGrpSpPr>
          <p:grpSpPr bwMode="auto">
            <a:xfrm flipH="1">
              <a:off x="821899" y="4133252"/>
              <a:ext cx="2184400" cy="400110"/>
              <a:chOff x="-362770" y="3102960"/>
              <a:chExt cx="2183514" cy="400110"/>
            </a:xfrm>
          </p:grpSpPr>
          <p:sp>
            <p:nvSpPr>
              <p:cNvPr id="36" name="TextBox 11"/>
              <p:cNvSpPr txBox="1">
                <a:spLocks noChangeArrowheads="1"/>
              </p:cNvSpPr>
              <p:nvPr/>
            </p:nvSpPr>
            <p:spPr bwMode="auto">
              <a:xfrm>
                <a:off x="675034"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362770" y="3102960"/>
                <a:ext cx="1145710" cy="40011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    </a:t>
                </a:r>
                <a:endParaRPr lang="en-US" altLang="zh-CN" sz="1000" kern="0" dirty="0">
                  <a:solidFill>
                    <a:schemeClr val="accent1"/>
                  </a:solidFill>
                  <a:latin typeface="微软雅黑" panose="020B0503020204020204" pitchFamily="34" charset="-122"/>
                  <a:ea typeface="微软雅黑" panose="020B0503020204020204" pitchFamily="34" charset="-122"/>
                </a:endParaRPr>
              </a:p>
              <a:p>
                <a:pPr eaLnBrk="1" hangingPunct="1">
                  <a:defRPr/>
                </a:pPr>
                <a:r>
                  <a:rPr lang="zh-CN" altLang="en-US" sz="1000" kern="0" dirty="0">
                    <a:solidFill>
                      <a:schemeClr val="accent1"/>
                    </a:solidFill>
                    <a:latin typeface="微软雅黑" panose="020B0503020204020204" pitchFamily="34" charset="-122"/>
                    <a:ea typeface="微软雅黑" panose="020B0503020204020204" pitchFamily="34" charset="-122"/>
                  </a:rPr>
                  <a:t>点击添加文本</a:t>
                </a:r>
                <a:endParaRPr lang="en-US" altLang="zh-CN" sz="1000" kern="0" dirty="0">
                  <a:solidFill>
                    <a:schemeClr val="accent1"/>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26737"/>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kern="0" dirty="0">
                  <a:solidFill>
                    <a:schemeClr val="tx2"/>
                  </a:solidFill>
                  <a:latin typeface="微软雅黑" panose="020B0503020204020204" pitchFamily="34" charset="-122"/>
                  <a:ea typeface="微软雅黑" panose="020B0503020204020204" pitchFamily="34" charset="-122"/>
                </a:rPr>
                <a:t>标题文字</a:t>
              </a:r>
              <a:endParaRPr lang="en-US" altLang="zh-CN" sz="1600" kern="0" dirty="0">
                <a:solidFill>
                  <a:schemeClr val="tx2"/>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59A6F97E-1E7A-42F2-A841-E9F58957176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PRESENTATION_TITLE" val="党建"/>
</p:tagLst>
</file>

<file path=ppt/theme/theme1.xml><?xml version="1.0" encoding="utf-8"?>
<a:theme xmlns:a="http://schemas.openxmlformats.org/drawingml/2006/main" name="Office 主题">
  <a:themeElements>
    <a:clrScheme name="自定义 124">
      <a:dk1>
        <a:srgbClr val="C00000"/>
      </a:dk1>
      <a:lt1>
        <a:srgbClr val="C00000"/>
      </a:lt1>
      <a:dk2>
        <a:srgbClr val="C00000"/>
      </a:dk2>
      <a:lt2>
        <a:srgbClr val="C00000"/>
      </a:lt2>
      <a:accent1>
        <a:srgbClr val="000000"/>
      </a:accent1>
      <a:accent2>
        <a:srgbClr val="FFFFFF"/>
      </a:accent2>
      <a:accent3>
        <a:srgbClr val="000000"/>
      </a:accent3>
      <a:accent4>
        <a:srgbClr val="000000"/>
      </a:accent4>
      <a:accent5>
        <a:srgbClr val="000000"/>
      </a:accent5>
      <a:accent6>
        <a:srgbClr val="000000"/>
      </a:accent6>
      <a:hlink>
        <a:srgbClr val="000000"/>
      </a:hlink>
      <a:folHlink>
        <a:srgbClr val="000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2866</Words>
  <Application>Microsoft Office PowerPoint</Application>
  <PresentationFormat>全屏显示(16:9)</PresentationFormat>
  <Paragraphs>579</Paragraphs>
  <Slides>40</Slides>
  <Notes>40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Bebas</vt:lpstr>
      <vt:lpstr>Kozuka Mincho Pr6N H</vt:lpstr>
      <vt:lpstr>方正中等线简体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天 下</cp:lastModifiedBy>
  <cp:revision>2</cp:revision>
  <dcterms:created xsi:type="dcterms:W3CDTF">2020-11-08T04:11:21Z</dcterms:created>
  <dcterms:modified xsi:type="dcterms:W3CDTF">2021-01-05T07:29:46Z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