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60" r:id="rId4"/>
    <p:sldId id="259" r:id="rId5"/>
    <p:sldId id="266" r:id="rId6"/>
    <p:sldId id="267" r:id="rId7"/>
    <p:sldId id="269" r:id="rId8"/>
    <p:sldId id="270" r:id="rId9"/>
    <p:sldId id="261" r:id="rId10"/>
    <p:sldId id="264" r:id="rId11"/>
    <p:sldId id="268" r:id="rId12"/>
    <p:sldId id="265" r:id="rId13"/>
    <p:sldId id="281" r:id="rId14"/>
    <p:sldId id="262" r:id="rId15"/>
    <p:sldId id="271" r:id="rId16"/>
    <p:sldId id="274" r:id="rId17"/>
    <p:sldId id="272" r:id="rId18"/>
    <p:sldId id="273" r:id="rId19"/>
    <p:sldId id="275" r:id="rId20"/>
    <p:sldId id="263" r:id="rId21"/>
    <p:sldId id="276" r:id="rId22"/>
    <p:sldId id="277" r:id="rId23"/>
    <p:sldId id="278" r:id="rId24"/>
    <p:sldId id="280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A00"/>
    <a:srgbClr val="259551"/>
    <a:srgbClr val="87BE65"/>
    <a:srgbClr val="80C76F"/>
    <a:srgbClr val="C1F0D4"/>
    <a:srgbClr val="E6E6E6"/>
    <a:srgbClr val="E8F9E4"/>
    <a:srgbClr val="BEEDD5"/>
    <a:srgbClr val="A5E6DB"/>
    <a:srgbClr val="A9E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774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C9932-15C5-4EFA-A86F-F495488CDB0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F3EA2-4385-420C-BE07-2656CDC9D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7A30D-15A1-4B15-8EA1-C076991B4A8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558E6-4EAF-4BFA-99CA-20A4B8513E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8E6-4EAF-4BFA-99CA-20A4B8513E9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b="20573"/>
          <a:stretch>
            <a:fillRect/>
          </a:stretch>
        </p:blipFill>
        <p:spPr>
          <a:xfrm>
            <a:off x="0" y="-11200"/>
            <a:ext cx="12192000" cy="68692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b="20573"/>
          <a:stretch>
            <a:fillRect/>
          </a:stretch>
        </p:blipFill>
        <p:spPr>
          <a:xfrm>
            <a:off x="0" y="-11200"/>
            <a:ext cx="12192000" cy="6869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20" y="3274256"/>
            <a:ext cx="12238520" cy="40640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C729-B8A5-4B8D-BA6D-5AE061BB0D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2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0822393" y="84880"/>
            <a:ext cx="1276898" cy="1282993"/>
          </a:xfrm>
          <a:prstGeom prst="rect">
            <a:avLst/>
          </a:prstGeom>
          <a:ln>
            <a:solidFill>
              <a:srgbClr val="E8FBE5"/>
            </a:solidFill>
          </a:ln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" t="-3007" r="24943" b="55426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" t="49940" r="79986" b="19092"/>
          <a:stretch>
            <a:fillRect/>
          </a:stretch>
        </p:blipFill>
        <p:spPr>
          <a:xfrm>
            <a:off x="-78783" y="3026244"/>
            <a:ext cx="1445342" cy="212376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295152" y="691021"/>
            <a:ext cx="3421344" cy="3737604"/>
            <a:chOff x="4295152" y="691021"/>
            <a:chExt cx="3421344" cy="3737604"/>
          </a:xfrm>
        </p:grpSpPr>
        <p:sp>
          <p:nvSpPr>
            <p:cNvPr id="35" name="椭圆 34"/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rgbClr val="E8FBE5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8FBE5"/>
                </a:solidFill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33" t="48908" r="25310" b="5596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7" t="2178" r="6416" b="60337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6" t="-4684" r="859" b="69845"/>
          <a:stretch>
            <a:fillRect/>
          </a:stretch>
        </p:blipFill>
        <p:spPr>
          <a:xfrm>
            <a:off x="10422885" y="2044503"/>
            <a:ext cx="1769115" cy="238923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61" y="114072"/>
            <a:ext cx="1276898" cy="1282993"/>
          </a:xfrm>
          <a:prstGeom prst="rect">
            <a:avLst/>
          </a:prstGeom>
          <a:ln>
            <a:solidFill>
              <a:srgbClr val="E8FBE5"/>
            </a:solidFill>
          </a:ln>
        </p:spPr>
      </p:pic>
      <p:sp>
        <p:nvSpPr>
          <p:cNvPr id="42" name="文本框 41"/>
          <p:cNvSpPr txBox="1"/>
          <p:nvPr/>
        </p:nvSpPr>
        <p:spPr>
          <a:xfrm>
            <a:off x="1639448" y="4475259"/>
            <a:ext cx="894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gradFill>
                  <a:gsLst>
                    <a:gs pos="0">
                      <a:srgbClr val="C1F0D4"/>
                    </a:gs>
                    <a:gs pos="49000">
                      <a:srgbClr val="80C76F"/>
                    </a:gs>
                    <a:gs pos="100000">
                      <a:srgbClr val="25955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传统端午节日清新</a:t>
            </a:r>
            <a:r>
              <a:rPr lang="en-US" altLang="zh-CN" sz="4800" b="1" dirty="0">
                <a:gradFill>
                  <a:gsLst>
                    <a:gs pos="0">
                      <a:srgbClr val="C1F0D4"/>
                    </a:gs>
                    <a:gs pos="49000">
                      <a:srgbClr val="80C76F"/>
                    </a:gs>
                    <a:gs pos="100000">
                      <a:srgbClr val="25955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</a:t>
            </a:r>
            <a:r>
              <a:rPr lang="zh-CN" altLang="en-US" sz="4800" b="1" dirty="0">
                <a:gradFill>
                  <a:gsLst>
                    <a:gs pos="0">
                      <a:srgbClr val="C1F0D4"/>
                    </a:gs>
                    <a:gs pos="49000">
                      <a:srgbClr val="80C76F"/>
                    </a:gs>
                    <a:gs pos="100000">
                      <a:srgbClr val="25955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模板</a:t>
            </a:r>
          </a:p>
        </p:txBody>
      </p:sp>
      <p:sp>
        <p:nvSpPr>
          <p:cNvPr id="43" name="矩形: 圆角 42"/>
          <p:cNvSpPr/>
          <p:nvPr/>
        </p:nvSpPr>
        <p:spPr>
          <a:xfrm>
            <a:off x="4819027" y="5778139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添加标题文字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" t="-3007" r="24943" b="55426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98320" y="1610677"/>
            <a:ext cx="9654540" cy="4439603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2159158"/>
            <a:ext cx="5013960" cy="3342640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2236875" y="1432695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sp>
        <p:nvSpPr>
          <p:cNvPr id="11" name="矩形 10"/>
          <p:cNvSpPr/>
          <p:nvPr/>
        </p:nvSpPr>
        <p:spPr>
          <a:xfrm>
            <a:off x="6726328" y="2510394"/>
            <a:ext cx="3578044" cy="281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端午临中夏，时清日复长。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事古人留迹，年深缕积长。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当轩知槿茂，向水觉芦香。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亿兆同归寿，群公共保昌。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忠贞如不替，贻厥后昆芳。</a:t>
            </a:r>
            <a:endParaRPr lang="zh-CN" altLang="en-US" sz="2000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" t="-3007" r="24943" b="55426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0"/>
          <a:stretch>
            <a:fillRect/>
          </a:stretch>
        </p:blipFill>
        <p:spPr>
          <a:xfrm>
            <a:off x="670559" y="1552019"/>
            <a:ext cx="2707068" cy="341868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870006" y="1183798"/>
            <a:ext cx="1153969" cy="874389"/>
          </a:xfrm>
          <a:prstGeom prst="rect">
            <a:avLst/>
          </a:prstGeom>
          <a:solidFill>
            <a:srgbClr val="80C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565074" y="4358640"/>
            <a:ext cx="1823379" cy="612061"/>
          </a:xfrm>
          <a:prstGeom prst="rect">
            <a:avLst/>
          </a:prstGeom>
          <a:solidFill>
            <a:srgbClr val="80C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0"/>
          <a:stretch>
            <a:fillRect/>
          </a:stretch>
        </p:blipFill>
        <p:spPr>
          <a:xfrm>
            <a:off x="3565074" y="1552019"/>
            <a:ext cx="1823379" cy="257483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403417" y="1209198"/>
            <a:ext cx="5883648" cy="4439603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/>
          <p:cNvSpPr/>
          <p:nvPr/>
        </p:nvSpPr>
        <p:spPr>
          <a:xfrm>
            <a:off x="7129982" y="1041625"/>
            <a:ext cx="2430517" cy="335145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sp>
        <p:nvSpPr>
          <p:cNvPr id="16" name="矩形 15"/>
          <p:cNvSpPr/>
          <p:nvPr/>
        </p:nvSpPr>
        <p:spPr>
          <a:xfrm>
            <a:off x="6903720" y="2022396"/>
            <a:ext cx="3413760" cy="281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端午临中夏，时清日复长。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事古人留迹，年深缕积长。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当轩知槿茂，向水觉芦香。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亿兆同归寿，群公共保昌。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忠贞如不替，贻厥后昆芳。</a:t>
            </a:r>
            <a:endParaRPr lang="zh-CN" altLang="en-US" sz="2000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" t="-3007" r="24943" b="55426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268730" y="818325"/>
            <a:ext cx="9654540" cy="4439603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/>
          <p:cNvSpPr/>
          <p:nvPr/>
        </p:nvSpPr>
        <p:spPr>
          <a:xfrm>
            <a:off x="1707285" y="640343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sp>
        <p:nvSpPr>
          <p:cNvPr id="13" name="矩形 12"/>
          <p:cNvSpPr/>
          <p:nvPr/>
        </p:nvSpPr>
        <p:spPr>
          <a:xfrm>
            <a:off x="502920" y="3429000"/>
            <a:ext cx="11186160" cy="2937829"/>
          </a:xfrm>
          <a:prstGeom prst="rect">
            <a:avLst/>
          </a:prstGeom>
          <a:solidFill>
            <a:srgbClr val="80C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5" b="3515"/>
          <a:stretch>
            <a:fillRect/>
          </a:stretch>
        </p:blipFill>
        <p:spPr>
          <a:xfrm>
            <a:off x="746760" y="3593149"/>
            <a:ext cx="5044440" cy="253535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835150" y="1553016"/>
            <a:ext cx="8107680" cy="142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事古人留迹，年深缕积长。当轩知槿茂，向水觉芦香。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亿兆同归寿，群公共保昌。忠贞如不替，贻厥后昆芳。</a:t>
            </a:r>
            <a:endParaRPr lang="zh-CN" altLang="en-US" sz="2000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22745" y="3876772"/>
            <a:ext cx="4389118" cy="1889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端午临中夏，时清日复长。</a:t>
            </a:r>
            <a:endParaRPr lang="en-US" altLang="zh-CN" sz="2000" dirty="0">
              <a:solidFill>
                <a:schemeClr val="bg1"/>
              </a:solidFill>
              <a:latin typeface="����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盐梅已佐鼎，曲糵且传觞。</a:t>
            </a:r>
            <a:br>
              <a:rPr lang="zh-CN" altLang="en-US" sz="2000" dirty="0">
                <a:solidFill>
                  <a:schemeClr val="bg1"/>
                </a:solidFill>
                <a:latin typeface="����"/>
              </a:rPr>
            </a:b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事古人留迹，年深缕积长。</a:t>
            </a:r>
            <a:endParaRPr lang="en-US" altLang="zh-CN" sz="2000" dirty="0">
              <a:solidFill>
                <a:schemeClr val="bg1"/>
              </a:solidFill>
              <a:latin typeface="����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当轩知槿茂，向水觉芦香。</a:t>
            </a:r>
            <a:endParaRPr lang="zh-CN" altLang="en-US" sz="2000" b="0" i="0" dirty="0">
              <a:solidFill>
                <a:schemeClr val="bg1"/>
              </a:solidFill>
              <a:effectLst/>
              <a:latin typeface="����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88480" y="3718560"/>
            <a:ext cx="4057648" cy="232111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4191000" y="763027"/>
            <a:ext cx="3794760" cy="0"/>
          </a:xfrm>
          <a:prstGeom prst="line">
            <a:avLst/>
          </a:prstGeom>
          <a:ln w="28575">
            <a:solidFill>
              <a:srgbClr val="78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" b="3515"/>
          <a:stretch>
            <a:fillRect/>
          </a:stretch>
        </p:blipFill>
        <p:spPr>
          <a:xfrm>
            <a:off x="448540" y="1666601"/>
            <a:ext cx="5647460" cy="35681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" b="3515"/>
          <a:stretch>
            <a:fillRect/>
          </a:stretch>
        </p:blipFill>
        <p:spPr>
          <a:xfrm>
            <a:off x="6096000" y="1666600"/>
            <a:ext cx="5647460" cy="35681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69620" y="1819001"/>
            <a:ext cx="10652760" cy="3215640"/>
          </a:xfrm>
          <a:prstGeom prst="rect">
            <a:avLst/>
          </a:prstGeom>
          <a:solidFill>
            <a:srgbClr val="80C76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85802" y="2403933"/>
            <a:ext cx="4389118" cy="1889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端午临中夏，时清日复长。</a:t>
            </a:r>
            <a:endParaRPr lang="en-US" altLang="zh-CN" sz="2000" dirty="0">
              <a:solidFill>
                <a:schemeClr val="bg1"/>
              </a:solidFill>
              <a:latin typeface="����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盐梅已佐鼎，曲糵且传觞。</a:t>
            </a:r>
            <a:br>
              <a:rPr lang="zh-CN" altLang="en-US" sz="2000" dirty="0">
                <a:solidFill>
                  <a:schemeClr val="bg1"/>
                </a:solidFill>
                <a:latin typeface="����"/>
              </a:rPr>
            </a:b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事古人留迹，年深缕积长。</a:t>
            </a:r>
            <a:endParaRPr lang="en-US" altLang="zh-CN" sz="2000" dirty="0">
              <a:solidFill>
                <a:schemeClr val="bg1"/>
              </a:solidFill>
              <a:latin typeface="����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当轩知槿茂，向水觉芦香。</a:t>
            </a:r>
            <a:endParaRPr lang="zh-CN" altLang="en-US" sz="2000" b="0" i="0" dirty="0">
              <a:solidFill>
                <a:schemeClr val="bg1"/>
              </a:solidFill>
              <a:effectLst/>
              <a:latin typeface="����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1537" y="2245721"/>
            <a:ext cx="4057648" cy="232111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582815" y="2403933"/>
            <a:ext cx="4389118" cy="1889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端午临中夏，时清日复长。</a:t>
            </a:r>
            <a:endParaRPr lang="en-US" altLang="zh-CN" sz="2000" dirty="0">
              <a:solidFill>
                <a:schemeClr val="bg1"/>
              </a:solidFill>
              <a:latin typeface="����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盐梅已佐鼎，曲糵且传觞。</a:t>
            </a:r>
            <a:br>
              <a:rPr lang="zh-CN" altLang="en-US" sz="2000" dirty="0">
                <a:solidFill>
                  <a:schemeClr val="bg1"/>
                </a:solidFill>
                <a:latin typeface="����"/>
              </a:rPr>
            </a:b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事古人留迹，年深缕积长。</a:t>
            </a:r>
            <a:endParaRPr lang="en-US" altLang="zh-CN" sz="2000" dirty="0">
              <a:solidFill>
                <a:schemeClr val="bg1"/>
              </a:solidFill>
              <a:latin typeface="����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当轩知槿茂，向水觉芦香。</a:t>
            </a:r>
            <a:endParaRPr lang="zh-CN" altLang="en-US" sz="2000" b="0" i="0" dirty="0">
              <a:solidFill>
                <a:schemeClr val="bg1"/>
              </a:solidFill>
              <a:effectLst/>
              <a:latin typeface="����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48550" y="2245721"/>
            <a:ext cx="4057648" cy="232111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/>
        </p:nvSpPr>
        <p:spPr>
          <a:xfrm>
            <a:off x="4819027" y="585047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" t="2178" r="71984" b="70295"/>
          <a:stretch>
            <a:fillRect/>
          </a:stretch>
        </p:blipFill>
        <p:spPr>
          <a:xfrm>
            <a:off x="5020579" y="891300"/>
            <a:ext cx="1944101" cy="19032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75355" y="2927813"/>
            <a:ext cx="5441290" cy="646331"/>
          </a:xfrm>
          <a:prstGeom prst="rect">
            <a:avLst/>
          </a:prstGeom>
          <a:solidFill>
            <a:srgbClr val="78AA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第三篇  请输入标题文字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" t="-3007" r="24943" b="55426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7" r="51360"/>
          <a:stretch>
            <a:fillRect/>
          </a:stretch>
        </p:blipFill>
        <p:spPr>
          <a:xfrm>
            <a:off x="-12896" y="-196804"/>
            <a:ext cx="2309446" cy="2375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68730" y="818325"/>
            <a:ext cx="9654540" cy="5033835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1707285" y="640343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883156" y="1868076"/>
            <a:ext cx="2425688" cy="2649912"/>
            <a:chOff x="4295152" y="691021"/>
            <a:chExt cx="3421344" cy="3737604"/>
          </a:xfrm>
        </p:grpSpPr>
        <p:sp>
          <p:nvSpPr>
            <p:cNvPr id="6" name="椭圆 5"/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rgbClr val="E8FBE5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8FBE5"/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33" t="48908" r="25310" b="5596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7" t="2178" r="6416" b="60337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2298895" y="1783928"/>
            <a:ext cx="1846659" cy="299969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端午临中夏，时清日复长。</a:t>
            </a:r>
            <a:endParaRPr lang="en-US" altLang="zh-CN" dirty="0">
              <a:solidFill>
                <a:srgbClr val="0F0F0F"/>
              </a:solidFill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lang="zh-CN" altLang="en-US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事古人留迹，年深缕积长。</a:t>
            </a:r>
            <a:endParaRPr lang="en-US" altLang="zh-CN" dirty="0">
              <a:solidFill>
                <a:srgbClr val="0F0F0F"/>
              </a:solidFill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当轩知槿茂，向水觉芦香。</a:t>
            </a:r>
            <a:endParaRPr lang="zh-CN" altLang="en-US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86707" y="1835396"/>
            <a:ext cx="1846659" cy="299969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端午临中夏，时清日复长。</a:t>
            </a:r>
            <a:endParaRPr lang="en-US" altLang="zh-CN" dirty="0">
              <a:solidFill>
                <a:srgbClr val="0F0F0F"/>
              </a:solidFill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lang="zh-CN" altLang="en-US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事古人留迹，年深缕积长。</a:t>
            </a:r>
            <a:endParaRPr lang="en-US" altLang="zh-CN" dirty="0">
              <a:solidFill>
                <a:srgbClr val="0F0F0F"/>
              </a:solidFill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当轩知槿茂，向水觉芦香。</a:t>
            </a:r>
            <a:endParaRPr lang="zh-CN" altLang="en-US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446019" y="1529057"/>
            <a:ext cx="1431574" cy="109244"/>
            <a:chOff x="2446019" y="1529057"/>
            <a:chExt cx="1431574" cy="109244"/>
          </a:xfrm>
        </p:grpSpPr>
        <p:sp>
          <p:nvSpPr>
            <p:cNvPr id="11" name="矩形 10"/>
            <p:cNvSpPr/>
            <p:nvPr/>
          </p:nvSpPr>
          <p:spPr>
            <a:xfrm>
              <a:off x="2446019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85240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26362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367484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420099" y="1582539"/>
            <a:ext cx="1431574" cy="109244"/>
            <a:chOff x="2446019" y="1529057"/>
            <a:chExt cx="1431574" cy="109244"/>
          </a:xfrm>
        </p:grpSpPr>
        <p:sp>
          <p:nvSpPr>
            <p:cNvPr id="17" name="矩形 16"/>
            <p:cNvSpPr/>
            <p:nvPr/>
          </p:nvSpPr>
          <p:spPr>
            <a:xfrm>
              <a:off x="2446019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285240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326362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367484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325005" y="3749040"/>
            <a:ext cx="5181600" cy="1935718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/>
          <p:cNvSpPr/>
          <p:nvPr/>
        </p:nvSpPr>
        <p:spPr>
          <a:xfrm>
            <a:off x="8573213" y="3556650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sp>
        <p:nvSpPr>
          <p:cNvPr id="12" name="矩形 11"/>
          <p:cNvSpPr/>
          <p:nvPr/>
        </p:nvSpPr>
        <p:spPr>
          <a:xfrm>
            <a:off x="6278880" y="1129555"/>
            <a:ext cx="5181600" cy="1935718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/>
        </p:nvSpPr>
        <p:spPr>
          <a:xfrm>
            <a:off x="8527088" y="937165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sp>
        <p:nvSpPr>
          <p:cNvPr id="10" name="矩形 9"/>
          <p:cNvSpPr/>
          <p:nvPr/>
        </p:nvSpPr>
        <p:spPr>
          <a:xfrm>
            <a:off x="731520" y="3770143"/>
            <a:ext cx="5181600" cy="1935718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1520" y="1138366"/>
            <a:ext cx="5181600" cy="1935718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15516" y="1883316"/>
            <a:ext cx="2425688" cy="2649912"/>
            <a:chOff x="4295152" y="691021"/>
            <a:chExt cx="3421344" cy="3737604"/>
          </a:xfrm>
        </p:grpSpPr>
        <p:sp>
          <p:nvSpPr>
            <p:cNvPr id="4" name="椭圆 3"/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8FBE5"/>
                </a:solidFill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33" t="48908" r="25310" b="5596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7" t="2178" r="6416" b="60337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sp>
        <p:nvSpPr>
          <p:cNvPr id="9" name="矩形: 圆角 8"/>
          <p:cNvSpPr/>
          <p:nvPr/>
        </p:nvSpPr>
        <p:spPr>
          <a:xfrm>
            <a:off x="1143405" y="939282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143405" y="3571059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sp>
        <p:nvSpPr>
          <p:cNvPr id="16" name="矩形 15"/>
          <p:cNvSpPr/>
          <p:nvPr/>
        </p:nvSpPr>
        <p:spPr>
          <a:xfrm>
            <a:off x="1143405" y="1494327"/>
            <a:ext cx="2777453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lang="zh-CN" altLang="en-US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事古人留迹，年深缕积长。</a:t>
            </a:r>
            <a:endParaRPr lang="zh-CN" altLang="en-US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43405" y="4090709"/>
            <a:ext cx="2777453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lang="zh-CN" altLang="en-US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事古人留迹，年深缕积长。</a:t>
            </a:r>
            <a:endParaRPr lang="zh-CN" altLang="en-US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50191" y="1515310"/>
            <a:ext cx="2953495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lang="zh-CN" altLang="en-US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事古人留迹，年深缕积长。</a:t>
            </a:r>
            <a:endParaRPr lang="zh-CN" altLang="en-US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50191" y="4111692"/>
            <a:ext cx="2953495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lang="zh-CN" altLang="en-US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事古人留迹，年深缕积长。</a:t>
            </a:r>
            <a:endParaRPr lang="zh-CN" altLang="en-US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13" grpId="0" animBg="1"/>
      <p:bldP spid="10" grpId="0" animBg="1"/>
      <p:bldP spid="7" grpId="0" animBg="1"/>
      <p:bldP spid="9" grpId="0" animBg="1"/>
      <p:bldP spid="11" grpId="0" animBg="1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1449520"/>
            <a:ext cx="12192000" cy="0"/>
          </a:xfrm>
          <a:prstGeom prst="line">
            <a:avLst/>
          </a:prstGeom>
          <a:ln w="28575">
            <a:solidFill>
              <a:srgbClr val="78AA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021899" y="584092"/>
            <a:ext cx="1761484" cy="1924311"/>
            <a:chOff x="4295152" y="691021"/>
            <a:chExt cx="3421344" cy="3737604"/>
          </a:xfrm>
        </p:grpSpPr>
        <p:sp>
          <p:nvSpPr>
            <p:cNvPr id="3" name="椭圆 2"/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8FBE5"/>
                </a:solidFill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33" t="48908" r="25310" b="5596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7" t="2178" r="6416" b="60337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3912647" y="584092"/>
            <a:ext cx="1761484" cy="1924311"/>
            <a:chOff x="4295152" y="691021"/>
            <a:chExt cx="3421344" cy="3737604"/>
          </a:xfrm>
        </p:grpSpPr>
        <p:sp>
          <p:nvSpPr>
            <p:cNvPr id="9" name="椭圆 8"/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8FBE5"/>
                </a:solidFill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33" t="48908" r="25310" b="5596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7" t="2178" r="6416" b="60337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6777767" y="584092"/>
            <a:ext cx="1761484" cy="1924311"/>
            <a:chOff x="4295152" y="691021"/>
            <a:chExt cx="3421344" cy="3737604"/>
          </a:xfrm>
        </p:grpSpPr>
        <p:sp>
          <p:nvSpPr>
            <p:cNvPr id="25" name="椭圆 24"/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8FBE5"/>
                </a:solidFill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33" t="48908" r="25310" b="5596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7" t="2178" r="6416" b="60337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9646665" y="584092"/>
            <a:ext cx="1761484" cy="1924311"/>
            <a:chOff x="4295152" y="691021"/>
            <a:chExt cx="3421344" cy="3737604"/>
          </a:xfrm>
        </p:grpSpPr>
        <p:sp>
          <p:nvSpPr>
            <p:cNvPr id="29" name="椭圆 28"/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8FBE5"/>
                </a:solidFill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33" t="48908" r="25310" b="5596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7" t="2178" r="6416" b="60337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sp>
        <p:nvSpPr>
          <p:cNvPr id="32" name="矩形 31"/>
          <p:cNvSpPr/>
          <p:nvPr/>
        </p:nvSpPr>
        <p:spPr>
          <a:xfrm>
            <a:off x="1129264" y="3006119"/>
            <a:ext cx="1846659" cy="299969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端午临中夏，时清日复长。</a:t>
            </a:r>
            <a:endParaRPr lang="en-US" altLang="zh-CN" dirty="0">
              <a:solidFill>
                <a:srgbClr val="0F0F0F"/>
              </a:solidFill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lang="zh-CN" altLang="en-US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事古人留迹，年深缕积长。</a:t>
            </a:r>
            <a:endParaRPr lang="en-US" altLang="zh-CN" dirty="0">
              <a:solidFill>
                <a:srgbClr val="0F0F0F"/>
              </a:solidFill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当轩知槿茂，向水觉芦香。</a:t>
            </a:r>
            <a:endParaRPr lang="zh-CN" altLang="en-US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276388" y="2751248"/>
            <a:ext cx="1431574" cy="109244"/>
            <a:chOff x="2446019" y="1529057"/>
            <a:chExt cx="1431574" cy="109244"/>
          </a:xfrm>
        </p:grpSpPr>
        <p:sp>
          <p:nvSpPr>
            <p:cNvPr id="34" name="矩形 33"/>
            <p:cNvSpPr/>
            <p:nvPr/>
          </p:nvSpPr>
          <p:spPr>
            <a:xfrm>
              <a:off x="2446019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285240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326362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矩形 36"/>
            <p:cNvSpPr/>
            <p:nvPr/>
          </p:nvSpPr>
          <p:spPr>
            <a:xfrm>
              <a:off x="367484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8" name="矩形 37"/>
          <p:cNvSpPr/>
          <p:nvPr/>
        </p:nvSpPr>
        <p:spPr>
          <a:xfrm>
            <a:off x="4020012" y="2975639"/>
            <a:ext cx="1846659" cy="299969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端午临中夏，时清日复长。</a:t>
            </a:r>
            <a:endParaRPr lang="en-US" altLang="zh-CN" dirty="0">
              <a:solidFill>
                <a:srgbClr val="0F0F0F"/>
              </a:solidFill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lang="zh-CN" altLang="en-US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事古人留迹，年深缕积长。</a:t>
            </a:r>
            <a:endParaRPr lang="en-US" altLang="zh-CN" dirty="0">
              <a:solidFill>
                <a:srgbClr val="0F0F0F"/>
              </a:solidFill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当轩知槿茂，向水觉芦香。</a:t>
            </a:r>
            <a:endParaRPr lang="zh-CN" altLang="en-US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167136" y="2720768"/>
            <a:ext cx="1431574" cy="109244"/>
            <a:chOff x="2446019" y="1529057"/>
            <a:chExt cx="1431574" cy="109244"/>
          </a:xfrm>
        </p:grpSpPr>
        <p:sp>
          <p:nvSpPr>
            <p:cNvPr id="40" name="矩形 39"/>
            <p:cNvSpPr/>
            <p:nvPr/>
          </p:nvSpPr>
          <p:spPr>
            <a:xfrm>
              <a:off x="2446019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285240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326362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367484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4" name="矩形 43"/>
          <p:cNvSpPr/>
          <p:nvPr/>
        </p:nvSpPr>
        <p:spPr>
          <a:xfrm>
            <a:off x="6885132" y="3000825"/>
            <a:ext cx="1846659" cy="299969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端午临中夏，时清日复长。</a:t>
            </a:r>
            <a:endParaRPr lang="en-US" altLang="zh-CN" dirty="0">
              <a:solidFill>
                <a:srgbClr val="0F0F0F"/>
              </a:solidFill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lang="zh-CN" altLang="en-US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事古人留迹，年深缕积长。</a:t>
            </a:r>
            <a:endParaRPr lang="en-US" altLang="zh-CN" dirty="0">
              <a:solidFill>
                <a:srgbClr val="0F0F0F"/>
              </a:solidFill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当轩知槿茂，向水觉芦香。</a:t>
            </a:r>
            <a:endParaRPr lang="zh-CN" altLang="en-US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032256" y="2745954"/>
            <a:ext cx="1431574" cy="109244"/>
            <a:chOff x="2446019" y="1529057"/>
            <a:chExt cx="1431574" cy="109244"/>
          </a:xfrm>
        </p:grpSpPr>
        <p:sp>
          <p:nvSpPr>
            <p:cNvPr id="46" name="矩形 45"/>
            <p:cNvSpPr/>
            <p:nvPr/>
          </p:nvSpPr>
          <p:spPr>
            <a:xfrm>
              <a:off x="2446019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285240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326362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367484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0" name="矩形 49"/>
          <p:cNvSpPr/>
          <p:nvPr/>
        </p:nvSpPr>
        <p:spPr>
          <a:xfrm>
            <a:off x="9699937" y="3000825"/>
            <a:ext cx="1846659" cy="299969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端午临中夏，时清日复长。</a:t>
            </a:r>
            <a:endParaRPr lang="en-US" altLang="zh-CN" dirty="0">
              <a:solidFill>
                <a:srgbClr val="0F0F0F"/>
              </a:solidFill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lang="zh-CN" altLang="en-US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事古人留迹，年深缕积长。</a:t>
            </a:r>
            <a:endParaRPr lang="en-US" altLang="zh-CN" dirty="0">
              <a:solidFill>
                <a:srgbClr val="0F0F0F"/>
              </a:solidFill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当轩知槿茂，向水觉芦香。</a:t>
            </a:r>
            <a:endParaRPr lang="zh-CN" altLang="en-US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9847061" y="2745954"/>
            <a:ext cx="1431574" cy="109244"/>
            <a:chOff x="2446019" y="1529057"/>
            <a:chExt cx="1431574" cy="109244"/>
          </a:xfrm>
        </p:grpSpPr>
        <p:sp>
          <p:nvSpPr>
            <p:cNvPr id="52" name="矩形 51"/>
            <p:cNvSpPr/>
            <p:nvPr/>
          </p:nvSpPr>
          <p:spPr>
            <a:xfrm>
              <a:off x="2446019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285240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326362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5" name="矩形 54"/>
            <p:cNvSpPr/>
            <p:nvPr/>
          </p:nvSpPr>
          <p:spPr>
            <a:xfrm>
              <a:off x="367484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44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69620" y="1796523"/>
            <a:ext cx="10767060" cy="3215640"/>
          </a:xfrm>
          <a:prstGeom prst="rect">
            <a:avLst/>
          </a:prstGeom>
          <a:solidFill>
            <a:srgbClr val="80C76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96290" y="912082"/>
            <a:ext cx="4827270" cy="5033835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1234845" y="734100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742818" y="2306212"/>
            <a:ext cx="1761484" cy="1924311"/>
            <a:chOff x="4295152" y="691021"/>
            <a:chExt cx="3421344" cy="3737604"/>
          </a:xfrm>
        </p:grpSpPr>
        <p:sp>
          <p:nvSpPr>
            <p:cNvPr id="3" name="椭圆 2"/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8FBE5"/>
                </a:solidFill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33" t="48908" r="25310" b="5596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7" t="2178" r="6416" b="60337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1191988" y="1926053"/>
            <a:ext cx="2777453" cy="295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lang="zh-CN" altLang="en-US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事古人留迹，年深缕积长。</a:t>
            </a:r>
            <a:endParaRPr lang="en-US" altLang="zh-CN" dirty="0">
              <a:solidFill>
                <a:srgbClr val="0F0F0F"/>
              </a:solidFill>
              <a:latin typeface="����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0F0F0F"/>
              </a:solidFill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lang="zh-CN" altLang="en-US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事古人留迹，年深缕积长。</a:t>
            </a:r>
            <a:endParaRPr lang="en-US" altLang="zh-CN" dirty="0">
              <a:solidFill>
                <a:srgbClr val="0F0F0F"/>
              </a:solidFill>
              <a:latin typeface="����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82815" y="2403933"/>
            <a:ext cx="4389118" cy="1889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端午临中夏，时清日复长。</a:t>
            </a:r>
            <a:endParaRPr lang="en-US" altLang="zh-CN" sz="2000" dirty="0">
              <a:solidFill>
                <a:schemeClr val="bg1"/>
              </a:solidFill>
              <a:latin typeface="����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盐梅已佐鼎，曲糵且传觞。</a:t>
            </a:r>
            <a:br>
              <a:rPr lang="zh-CN" altLang="en-US" sz="2000" dirty="0">
                <a:solidFill>
                  <a:schemeClr val="bg1"/>
                </a:solidFill>
                <a:latin typeface="����"/>
              </a:rPr>
            </a:b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事古人留迹，年深缕积长。</a:t>
            </a:r>
            <a:endParaRPr lang="en-US" altLang="zh-CN" sz="2000" dirty="0">
              <a:solidFill>
                <a:schemeClr val="bg1"/>
              </a:solidFill>
              <a:latin typeface="����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当轩知槿茂，向水觉芦香。</a:t>
            </a:r>
            <a:endParaRPr lang="zh-CN" altLang="en-US" sz="2000" b="0" i="0" dirty="0">
              <a:solidFill>
                <a:schemeClr val="bg1"/>
              </a:solidFill>
              <a:effectLst/>
              <a:latin typeface="����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48550" y="2245721"/>
            <a:ext cx="4057648" cy="232111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9630" y="487680"/>
            <a:ext cx="10767060" cy="4139115"/>
          </a:xfrm>
          <a:prstGeom prst="rect">
            <a:avLst/>
          </a:prstGeom>
          <a:solidFill>
            <a:srgbClr val="80C76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5215258" y="3525065"/>
            <a:ext cx="1761484" cy="1924311"/>
            <a:chOff x="4295152" y="691021"/>
            <a:chExt cx="3421344" cy="3737604"/>
          </a:xfrm>
        </p:grpSpPr>
        <p:sp>
          <p:nvSpPr>
            <p:cNvPr id="4" name="椭圆 3"/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8FBE5"/>
                </a:solidFill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33" t="48908" r="25310" b="5596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7" t="2178" r="6416" b="60337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1177810" y="971371"/>
            <a:ext cx="9836380" cy="232111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032760" y="1417822"/>
            <a:ext cx="6926429" cy="142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端午临中夏，时清日复长。盐梅已佐鼎，曲糵且传觞。</a:t>
            </a:r>
            <a:br>
              <a:rPr lang="zh-CN" altLang="en-US" sz="2000" dirty="0">
                <a:solidFill>
                  <a:schemeClr val="bg1"/>
                </a:solidFill>
                <a:latin typeface="����"/>
              </a:rPr>
            </a:b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事古人留迹，年深缕积长。当轩知槿茂，向水觉芦香。</a:t>
            </a:r>
            <a:br>
              <a:rPr lang="zh-CN" altLang="en-US" sz="2000" dirty="0">
                <a:solidFill>
                  <a:schemeClr val="bg1"/>
                </a:solidFill>
                <a:latin typeface="����"/>
              </a:rPr>
            </a:br>
            <a:r>
              <a:rPr lang="zh-CN" altLang="en-US" sz="2000" dirty="0">
                <a:solidFill>
                  <a:schemeClr val="bg1"/>
                </a:solidFill>
                <a:latin typeface="����"/>
              </a:rPr>
              <a:t>亿兆同归寿，群公共保昌。忠贞如不替，贻厥后昆芳。</a:t>
            </a:r>
            <a:endParaRPr lang="zh-CN" altLang="en-US" sz="2000" b="0" i="0" dirty="0">
              <a:solidFill>
                <a:schemeClr val="bg1"/>
              </a:solidFill>
              <a:effectLst/>
              <a:latin typeface="����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" t="-3007" r="24943" b="55426"/>
          <a:stretch>
            <a:fillRect/>
          </a:stretch>
        </p:blipFill>
        <p:spPr>
          <a:xfrm>
            <a:off x="7973822" y="-196805"/>
            <a:ext cx="3917595" cy="247650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76301" y="1926967"/>
            <a:ext cx="857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25955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目录</a:t>
            </a:r>
          </a:p>
        </p:txBody>
      </p:sp>
      <p:sp>
        <p:nvSpPr>
          <p:cNvPr id="4" name="矩形 3"/>
          <p:cNvSpPr/>
          <p:nvPr/>
        </p:nvSpPr>
        <p:spPr>
          <a:xfrm>
            <a:off x="914400" y="1565880"/>
            <a:ext cx="819150" cy="2476500"/>
          </a:xfrm>
          <a:prstGeom prst="rect">
            <a:avLst/>
          </a:prstGeom>
          <a:noFill/>
          <a:ln w="28575">
            <a:solidFill>
              <a:srgbClr val="259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7" t="2178" r="6416" b="60337"/>
          <a:stretch>
            <a:fillRect/>
          </a:stretch>
        </p:blipFill>
        <p:spPr>
          <a:xfrm>
            <a:off x="465500" y="3406829"/>
            <a:ext cx="2223359" cy="12711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137759" y="2408643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59551"/>
                </a:solidFill>
              </a:rPr>
              <a:t>第一篇  请输入标题文字</a:t>
            </a:r>
          </a:p>
        </p:txBody>
      </p:sp>
      <p:sp>
        <p:nvSpPr>
          <p:cNvPr id="13" name="矩形 12"/>
          <p:cNvSpPr/>
          <p:nvPr/>
        </p:nvSpPr>
        <p:spPr>
          <a:xfrm>
            <a:off x="3137759" y="3219628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59551"/>
                </a:solidFill>
              </a:rPr>
              <a:t>第二篇  请输入标题文字</a:t>
            </a:r>
          </a:p>
        </p:txBody>
      </p:sp>
      <p:sp>
        <p:nvSpPr>
          <p:cNvPr id="14" name="矩形 13"/>
          <p:cNvSpPr/>
          <p:nvPr/>
        </p:nvSpPr>
        <p:spPr>
          <a:xfrm>
            <a:off x="7150052" y="2408643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59551"/>
                </a:solidFill>
              </a:rPr>
              <a:t>第三篇  请输入标题文字</a:t>
            </a:r>
          </a:p>
        </p:txBody>
      </p:sp>
      <p:sp>
        <p:nvSpPr>
          <p:cNvPr id="15" name="矩形 14"/>
          <p:cNvSpPr/>
          <p:nvPr/>
        </p:nvSpPr>
        <p:spPr>
          <a:xfrm>
            <a:off x="7150052" y="3219628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59551"/>
                </a:solidFill>
              </a:rPr>
              <a:t>第四篇  请输入标题文字</a:t>
            </a:r>
          </a:p>
        </p:txBody>
      </p:sp>
      <p:sp>
        <p:nvSpPr>
          <p:cNvPr id="20" name="矩形 19"/>
          <p:cNvSpPr/>
          <p:nvPr/>
        </p:nvSpPr>
        <p:spPr>
          <a:xfrm>
            <a:off x="3018235" y="2488623"/>
            <a:ext cx="45719" cy="315507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018235" y="3292706"/>
            <a:ext cx="45719" cy="315507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980635" y="2481721"/>
            <a:ext cx="45719" cy="315507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980635" y="3292706"/>
            <a:ext cx="45719" cy="315507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/>
      <p:bldP spid="13" grpId="0"/>
      <p:bldP spid="14" grpId="0"/>
      <p:bldP spid="15" grpId="0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" t="2178" r="71984" b="70295"/>
          <a:stretch>
            <a:fillRect/>
          </a:stretch>
        </p:blipFill>
        <p:spPr>
          <a:xfrm>
            <a:off x="5020579" y="891300"/>
            <a:ext cx="1944101" cy="19032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75355" y="2927813"/>
            <a:ext cx="5441290" cy="646331"/>
          </a:xfrm>
          <a:prstGeom prst="rect">
            <a:avLst/>
          </a:prstGeom>
          <a:solidFill>
            <a:srgbClr val="78AA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第四篇  请输入标题文字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" t="-3007" r="24943" b="55426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7" r="51360"/>
          <a:stretch>
            <a:fillRect/>
          </a:stretch>
        </p:blipFill>
        <p:spPr>
          <a:xfrm>
            <a:off x="-12896" y="-196804"/>
            <a:ext cx="2309446" cy="2375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/>
          <p:cNvCxnSpPr/>
          <p:nvPr/>
        </p:nvCxnSpPr>
        <p:spPr>
          <a:xfrm>
            <a:off x="6075903" y="2171700"/>
            <a:ext cx="0" cy="4686300"/>
          </a:xfrm>
          <a:prstGeom prst="line">
            <a:avLst/>
          </a:prstGeom>
          <a:ln w="19050">
            <a:solidFill>
              <a:srgbClr val="78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7" b="52837"/>
          <a:stretch>
            <a:fillRect/>
          </a:stretch>
        </p:blipFill>
        <p:spPr>
          <a:xfrm>
            <a:off x="5020349" y="1282506"/>
            <a:ext cx="2111108" cy="1373064"/>
          </a:xfrm>
          <a:prstGeom prst="rect">
            <a:avLst/>
          </a:prstGeom>
        </p:spPr>
      </p:pic>
      <p:sp>
        <p:nvSpPr>
          <p:cNvPr id="5" name="菱形 4"/>
          <p:cNvSpPr/>
          <p:nvPr/>
        </p:nvSpPr>
        <p:spPr>
          <a:xfrm>
            <a:off x="5743269" y="3212130"/>
            <a:ext cx="665268" cy="665268"/>
          </a:xfrm>
          <a:prstGeom prst="diamond">
            <a:avLst/>
          </a:prstGeom>
          <a:solidFill>
            <a:srgbClr val="78AA00"/>
          </a:solidFill>
          <a:ln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6741171" y="3366783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41171" y="3877398"/>
            <a:ext cx="3988558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· </a:t>
            </a:r>
            <a:r>
              <a:rPr lang="zh-CN" altLang="en-US" sz="1400" dirty="0"/>
              <a:t>输入正文文字输入正文文字输入正文文字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· </a:t>
            </a:r>
            <a:r>
              <a:rPr lang="zh-CN" altLang="en-US" sz="1400" dirty="0"/>
              <a:t>输入正文文字输入正文文字输入正文文字</a:t>
            </a:r>
          </a:p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  <p:sp>
        <p:nvSpPr>
          <p:cNvPr id="8" name="菱形 7"/>
          <p:cNvSpPr/>
          <p:nvPr/>
        </p:nvSpPr>
        <p:spPr>
          <a:xfrm>
            <a:off x="5747934" y="5222446"/>
            <a:ext cx="665268" cy="665268"/>
          </a:xfrm>
          <a:prstGeom prst="diamond">
            <a:avLst/>
          </a:prstGeom>
          <a:solidFill>
            <a:srgbClr val="78AA00"/>
          </a:solidFill>
          <a:ln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2856690" y="5307649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47993" y="5752741"/>
            <a:ext cx="3988558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/>
              <a:t>· </a:t>
            </a:r>
            <a:r>
              <a:rPr lang="zh-CN" altLang="en-US" sz="1400" dirty="0"/>
              <a:t>输入正文文字输入正文文字输入正文文字</a:t>
            </a:r>
          </a:p>
          <a:p>
            <a:pPr algn="r">
              <a:lnSpc>
                <a:spcPct val="150000"/>
              </a:lnSpc>
            </a:pPr>
            <a:r>
              <a:rPr lang="en-US" altLang="zh-CN" sz="1400" dirty="0"/>
              <a:t>· </a:t>
            </a:r>
            <a:r>
              <a:rPr lang="zh-CN" altLang="en-US" sz="1400" dirty="0"/>
              <a:t>输入正文文字输入正文文字输入正文文字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" t="-3007" r="24943" b="55426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"/>
          <p:cNvCxnSpPr/>
          <p:nvPr/>
        </p:nvCxnSpPr>
        <p:spPr>
          <a:xfrm>
            <a:off x="6096000" y="-38100"/>
            <a:ext cx="0" cy="5204460"/>
          </a:xfrm>
          <a:prstGeom prst="line">
            <a:avLst/>
          </a:prstGeom>
          <a:ln w="19050">
            <a:solidFill>
              <a:srgbClr val="78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/>
          <p:cNvSpPr/>
          <p:nvPr/>
        </p:nvSpPr>
        <p:spPr>
          <a:xfrm>
            <a:off x="5763366" y="1002330"/>
            <a:ext cx="665268" cy="665268"/>
          </a:xfrm>
          <a:prstGeom prst="diamond">
            <a:avLst/>
          </a:prstGeom>
          <a:solidFill>
            <a:srgbClr val="78AA00"/>
          </a:solidFill>
          <a:ln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6761268" y="1156983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61268" y="1667598"/>
            <a:ext cx="3988558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· </a:t>
            </a:r>
            <a:r>
              <a:rPr lang="zh-CN" altLang="en-US" sz="1400" dirty="0"/>
              <a:t>输入正文文字输入正文文字输入正文文字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· </a:t>
            </a:r>
            <a:r>
              <a:rPr lang="zh-CN" altLang="en-US" sz="1400" dirty="0"/>
              <a:t>输入正文文字输入正文文字输入正文文字</a:t>
            </a:r>
          </a:p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  <p:sp>
        <p:nvSpPr>
          <p:cNvPr id="6" name="菱形 5"/>
          <p:cNvSpPr/>
          <p:nvPr/>
        </p:nvSpPr>
        <p:spPr>
          <a:xfrm>
            <a:off x="5768031" y="3012646"/>
            <a:ext cx="665268" cy="665268"/>
          </a:xfrm>
          <a:prstGeom prst="diamond">
            <a:avLst/>
          </a:prstGeom>
          <a:solidFill>
            <a:srgbClr val="78AA00"/>
          </a:solidFill>
          <a:ln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2876787" y="3097849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8090" y="3542941"/>
            <a:ext cx="3988558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/>
              <a:t>· </a:t>
            </a:r>
            <a:r>
              <a:rPr lang="zh-CN" altLang="en-US" sz="1400" dirty="0"/>
              <a:t>输入正文文字输入正文文字输入正文文字</a:t>
            </a:r>
          </a:p>
          <a:p>
            <a:pPr algn="r">
              <a:lnSpc>
                <a:spcPct val="150000"/>
              </a:lnSpc>
            </a:pPr>
            <a:r>
              <a:rPr lang="en-US" altLang="zh-CN" sz="1400" dirty="0"/>
              <a:t>· </a:t>
            </a:r>
            <a:r>
              <a:rPr lang="zh-CN" altLang="en-US" sz="1400" dirty="0"/>
              <a:t>输入正文文字输入正文文字输入正文文字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7" b="52837"/>
          <a:stretch>
            <a:fillRect/>
          </a:stretch>
        </p:blipFill>
        <p:spPr>
          <a:xfrm>
            <a:off x="5040446" y="4634482"/>
            <a:ext cx="2111108" cy="13730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773723" y="756138"/>
            <a:ext cx="10753147" cy="5345723"/>
          </a:xfrm>
          <a:prstGeom prst="rect">
            <a:avLst/>
          </a:prstGeom>
          <a:noFill/>
          <a:ln w="101600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/>
            <a:endParaRPr 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7" b="52837"/>
          <a:stretch>
            <a:fillRect/>
          </a:stretch>
        </p:blipFill>
        <p:spPr>
          <a:xfrm>
            <a:off x="5040446" y="5167882"/>
            <a:ext cx="2111108" cy="1373064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2053827" y="578157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sp>
        <p:nvSpPr>
          <p:cNvPr id="5" name="矩形 4"/>
          <p:cNvSpPr/>
          <p:nvPr/>
        </p:nvSpPr>
        <p:spPr>
          <a:xfrm>
            <a:off x="1765404" y="1555407"/>
            <a:ext cx="3275042" cy="281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����"/>
              </a:rPr>
              <a:t>端午临中夏，时清日复长。</a:t>
            </a:r>
            <a:endParaRPr lang="en-US" altLang="zh-CN" sz="2000" dirty="0"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����"/>
              </a:rPr>
              <a:t>盐梅已佐鼎，曲糵且传觞。</a:t>
            </a:r>
            <a:br>
              <a:rPr lang="zh-CN" altLang="en-US" sz="2000" dirty="0">
                <a:latin typeface="����"/>
              </a:rPr>
            </a:br>
            <a:r>
              <a:rPr lang="zh-CN" altLang="en-US" sz="2000" dirty="0">
                <a:latin typeface="����"/>
              </a:rPr>
              <a:t>事古人留迹，年深缕积长。</a:t>
            </a:r>
            <a:endParaRPr lang="en-US" altLang="zh-CN" sz="2000" dirty="0"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����"/>
              </a:rPr>
              <a:t>当轩知槿茂，向水觉芦香。</a:t>
            </a:r>
            <a:br>
              <a:rPr lang="zh-CN" altLang="en-US" sz="2000" dirty="0">
                <a:latin typeface="����"/>
              </a:rPr>
            </a:br>
            <a:r>
              <a:rPr lang="zh-CN" altLang="en-US" sz="2000" dirty="0">
                <a:latin typeface="����"/>
              </a:rPr>
              <a:t>亿兆同归寿，群公共保昌。</a:t>
            </a:r>
            <a:endParaRPr lang="en-US" altLang="zh-CN" sz="2000" dirty="0"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����"/>
              </a:rPr>
              <a:t>忠贞如不替，贻厥后昆芳。</a:t>
            </a:r>
            <a:endParaRPr lang="zh-CN" altLang="en-US" sz="2000" b="0" i="0" dirty="0">
              <a:effectLst/>
              <a:latin typeface="����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7584229" y="578157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7343244" y="1586814"/>
            <a:ext cx="3275042" cy="281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����"/>
              </a:rPr>
              <a:t>端午临中夏，时清日复长。</a:t>
            </a:r>
            <a:endParaRPr lang="en-US" altLang="zh-CN" sz="2000" dirty="0"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����"/>
              </a:rPr>
              <a:t>盐梅已佐鼎，曲糵且传觞。</a:t>
            </a:r>
            <a:br>
              <a:rPr lang="zh-CN" altLang="en-US" sz="2000" dirty="0">
                <a:latin typeface="����"/>
              </a:rPr>
            </a:br>
            <a:r>
              <a:rPr lang="zh-CN" altLang="en-US" sz="2000" dirty="0">
                <a:latin typeface="����"/>
              </a:rPr>
              <a:t>事古人留迹，年深缕积长。</a:t>
            </a:r>
            <a:endParaRPr lang="en-US" altLang="zh-CN" sz="2000" dirty="0"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����"/>
              </a:rPr>
              <a:t>当轩知槿茂，向水觉芦香。</a:t>
            </a:r>
            <a:br>
              <a:rPr lang="zh-CN" altLang="en-US" sz="2000" dirty="0">
                <a:latin typeface="����"/>
              </a:rPr>
            </a:br>
            <a:r>
              <a:rPr lang="zh-CN" altLang="en-US" sz="2000" dirty="0">
                <a:latin typeface="����"/>
              </a:rPr>
              <a:t>亿兆同归寿，群公共保昌。</a:t>
            </a:r>
            <a:endParaRPr lang="en-US" altLang="zh-CN" sz="2000" dirty="0"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����"/>
              </a:rPr>
              <a:t>忠贞如不替，贻厥后昆芳。</a:t>
            </a:r>
            <a:endParaRPr lang="zh-CN" altLang="en-US" sz="2000" b="0" i="0" dirty="0">
              <a:effectLst/>
              <a:latin typeface="����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96000" y="2225040"/>
            <a:ext cx="0" cy="1965960"/>
          </a:xfrm>
          <a:prstGeom prst="line">
            <a:avLst/>
          </a:prstGeom>
          <a:ln>
            <a:solidFill>
              <a:srgbClr val="78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0822393" y="84880"/>
            <a:ext cx="1276898" cy="1282993"/>
          </a:xfrm>
          <a:prstGeom prst="rect">
            <a:avLst/>
          </a:prstGeom>
          <a:ln>
            <a:solidFill>
              <a:srgbClr val="E8FBE5"/>
            </a:solidFill>
          </a:ln>
        </p:spPr>
      </p:pic>
      <p:sp>
        <p:nvSpPr>
          <p:cNvPr id="4" name="椭圆 3"/>
          <p:cNvSpPr/>
          <p:nvPr/>
        </p:nvSpPr>
        <p:spPr>
          <a:xfrm>
            <a:off x="4503687" y="691021"/>
            <a:ext cx="3212809" cy="3212809"/>
          </a:xfrm>
          <a:prstGeom prst="ellipse">
            <a:avLst/>
          </a:prstGeom>
          <a:solidFill>
            <a:srgbClr val="E8FBE5"/>
          </a:solidFill>
          <a:ln w="28575">
            <a:solidFill>
              <a:srgbClr val="78AA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8FBE5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3" t="48908" r="25310" b="5596"/>
          <a:stretch>
            <a:fillRect/>
          </a:stretch>
        </p:blipFill>
        <p:spPr>
          <a:xfrm>
            <a:off x="4610539" y="878896"/>
            <a:ext cx="3105957" cy="27302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" t="49940" r="79986" b="19092"/>
          <a:stretch>
            <a:fillRect/>
          </a:stretch>
        </p:blipFill>
        <p:spPr>
          <a:xfrm>
            <a:off x="-78783" y="3026244"/>
            <a:ext cx="1445342" cy="21237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7" t="2178" r="6416" b="60337"/>
          <a:stretch>
            <a:fillRect/>
          </a:stretch>
        </p:blipFill>
        <p:spPr>
          <a:xfrm>
            <a:off x="4295152" y="2687811"/>
            <a:ext cx="3044960" cy="17408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6" t="-4684" r="859" b="69845"/>
          <a:stretch>
            <a:fillRect/>
          </a:stretch>
        </p:blipFill>
        <p:spPr>
          <a:xfrm>
            <a:off x="10422885" y="2044503"/>
            <a:ext cx="1769115" cy="23892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61" y="114072"/>
            <a:ext cx="1276898" cy="1282993"/>
          </a:xfrm>
          <a:prstGeom prst="rect">
            <a:avLst/>
          </a:prstGeom>
          <a:ln>
            <a:solidFill>
              <a:srgbClr val="E8FBE5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1639448" y="4475259"/>
            <a:ext cx="894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gradFill>
                  <a:gsLst>
                    <a:gs pos="0">
                      <a:srgbClr val="C1F0D4"/>
                    </a:gs>
                    <a:gs pos="49000">
                      <a:srgbClr val="80C76F"/>
                    </a:gs>
                    <a:gs pos="100000">
                      <a:srgbClr val="25955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zh-CN" altLang="en-US" sz="4800" b="1" dirty="0">
              <a:gradFill>
                <a:gsLst>
                  <a:gs pos="0">
                    <a:srgbClr val="C1F0D4"/>
                  </a:gs>
                  <a:gs pos="49000">
                    <a:srgbClr val="80C76F"/>
                  </a:gs>
                  <a:gs pos="100000">
                    <a:srgbClr val="259551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" t="2178" r="71984" b="70295"/>
          <a:stretch>
            <a:fillRect/>
          </a:stretch>
        </p:blipFill>
        <p:spPr>
          <a:xfrm>
            <a:off x="5020579" y="891300"/>
            <a:ext cx="1944101" cy="19032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75355" y="2927813"/>
            <a:ext cx="5441290" cy="646331"/>
          </a:xfrm>
          <a:prstGeom prst="rect">
            <a:avLst/>
          </a:prstGeom>
          <a:solidFill>
            <a:srgbClr val="78AA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第一篇  请输入标题文字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" t="-3007" r="24943" b="55426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7" r="51360"/>
          <a:stretch>
            <a:fillRect/>
          </a:stretch>
        </p:blipFill>
        <p:spPr>
          <a:xfrm>
            <a:off x="-12896" y="-196804"/>
            <a:ext cx="2309446" cy="2375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304945" y="1415222"/>
            <a:ext cx="3578044" cy="281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端午临中夏，时清日复长。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事古人留迹，年深缕积长。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当轩知槿茂，向水觉芦香。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亿兆同归寿，群公共保昌。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忠贞如不替，贻厥后昆芳。</a:t>
            </a:r>
            <a:endParaRPr lang="zh-CN" altLang="en-US" sz="2000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1" t="-3007" r="24943" b="55426"/>
          <a:stretch>
            <a:fillRect/>
          </a:stretch>
        </p:blipFill>
        <p:spPr>
          <a:xfrm>
            <a:off x="10149840" y="-196804"/>
            <a:ext cx="1952499" cy="273025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096167" y="1578516"/>
            <a:ext cx="2425688" cy="2649912"/>
            <a:chOff x="4295152" y="691021"/>
            <a:chExt cx="3421344" cy="3737604"/>
          </a:xfrm>
        </p:grpSpPr>
        <p:sp>
          <p:nvSpPr>
            <p:cNvPr id="14" name="椭圆 13"/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rgbClr val="E8FBE5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8FBE5"/>
                </a:solidFill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33" t="48908" r="25310" b="5596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7" t="2178" r="6416" b="60337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4486324" y="1711717"/>
            <a:ext cx="615553" cy="227783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800" dirty="0">
                <a:solidFill>
                  <a:srgbClr val="25955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唐</a:t>
            </a:r>
            <a:r>
              <a:rPr lang="en-US" altLang="zh-CN" sz="2800" dirty="0">
                <a:solidFill>
                  <a:srgbClr val="25955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·</a:t>
            </a:r>
            <a:r>
              <a:rPr lang="zh-CN" altLang="en-US" sz="2800" dirty="0">
                <a:solidFill>
                  <a:srgbClr val="25955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李隆基</a:t>
            </a:r>
          </a:p>
        </p:txBody>
      </p:sp>
      <p:sp>
        <p:nvSpPr>
          <p:cNvPr id="21" name="矩形 20"/>
          <p:cNvSpPr/>
          <p:nvPr/>
        </p:nvSpPr>
        <p:spPr>
          <a:xfrm>
            <a:off x="4435424" y="1578516"/>
            <a:ext cx="717352" cy="2277840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54723" y="1539240"/>
            <a:ext cx="10043160" cy="2667000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7" r="51360"/>
          <a:stretch>
            <a:fillRect/>
          </a:stretch>
        </p:blipFill>
        <p:spPr>
          <a:xfrm>
            <a:off x="0" y="1203960"/>
            <a:ext cx="2339078" cy="24060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8" t="27576"/>
          <a:stretch>
            <a:fillRect/>
          </a:stretch>
        </p:blipFill>
        <p:spPr>
          <a:xfrm>
            <a:off x="8933900" y="183489"/>
            <a:ext cx="3258100" cy="649102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032760" y="2000789"/>
            <a:ext cx="6926429" cy="142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事古人留迹，年深缕积长。当轩知槿茂，向水觉芦香。</a:t>
            </a:r>
            <a:br>
              <a:rPr lang="zh-CN" altLang="en-US" sz="2000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sz="2000" dirty="0">
                <a:solidFill>
                  <a:srgbClr val="0F0F0F"/>
                </a:solidFill>
                <a:latin typeface="����"/>
              </a:rPr>
              <a:t>亿兆同归寿，群公共保昌。忠贞如不替，贻厥后昆芳。</a:t>
            </a:r>
            <a:endParaRPr lang="zh-CN" altLang="en-US" sz="2000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4819027" y="1361259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83080" y="762001"/>
            <a:ext cx="9654540" cy="1478280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8507107" y="583884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7" r="51360"/>
          <a:stretch>
            <a:fillRect/>
          </a:stretch>
        </p:blipFill>
        <p:spPr>
          <a:xfrm>
            <a:off x="906780" y="713406"/>
            <a:ext cx="1531620" cy="1575470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C76F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3147135" y="1017867"/>
            <a:ext cx="5920665" cy="87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lang="zh-CN" altLang="en-US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事古人留迹，年深缕积长。当轩知槿茂，向水觉芦香。</a:t>
            </a:r>
            <a:endParaRPr lang="zh-CN" altLang="en-US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3080" y="2996531"/>
            <a:ext cx="9654540" cy="1478280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/>
        </p:nvSpPr>
        <p:spPr>
          <a:xfrm>
            <a:off x="8507107" y="2818414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7" r="51360"/>
          <a:stretch>
            <a:fillRect/>
          </a:stretch>
        </p:blipFill>
        <p:spPr>
          <a:xfrm>
            <a:off x="906780" y="2947936"/>
            <a:ext cx="1531620" cy="1575470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C76F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3147135" y="3252397"/>
            <a:ext cx="5920665" cy="87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lang="zh-CN" altLang="en-US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事古人留迹，年深缕积长。当轩知槿茂，向水觉芦香。</a:t>
            </a:r>
            <a:endParaRPr lang="zh-CN" altLang="en-US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68730" y="818325"/>
            <a:ext cx="9654540" cy="4439603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1707285" y="640343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添加标题文字</a:t>
            </a:r>
          </a:p>
        </p:txBody>
      </p:sp>
      <p:sp>
        <p:nvSpPr>
          <p:cNvPr id="2" name="矩形 1"/>
          <p:cNvSpPr/>
          <p:nvPr/>
        </p:nvSpPr>
        <p:spPr>
          <a:xfrm>
            <a:off x="726830" y="3596640"/>
            <a:ext cx="10738339" cy="2111326"/>
          </a:xfrm>
          <a:prstGeom prst="rect">
            <a:avLst/>
          </a:prstGeom>
          <a:solidFill>
            <a:srgbClr val="80C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7" r="51360"/>
          <a:stretch>
            <a:fillRect/>
          </a:stretch>
        </p:blipFill>
        <p:spPr>
          <a:xfrm>
            <a:off x="1944370" y="2657594"/>
            <a:ext cx="1499870" cy="15428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C76F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7" r="51360"/>
          <a:stretch>
            <a:fillRect/>
          </a:stretch>
        </p:blipFill>
        <p:spPr>
          <a:xfrm>
            <a:off x="5346065" y="2657594"/>
            <a:ext cx="1499870" cy="15428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C76F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7" r="51360"/>
          <a:stretch>
            <a:fillRect/>
          </a:stretch>
        </p:blipFill>
        <p:spPr>
          <a:xfrm>
            <a:off x="8747760" y="2657594"/>
            <a:ext cx="1499870" cy="15428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C76F"/>
            </a:solidFill>
          </a:ln>
        </p:spPr>
      </p:pic>
      <p:sp>
        <p:nvSpPr>
          <p:cNvPr id="9" name="矩形 8"/>
          <p:cNvSpPr/>
          <p:nvPr/>
        </p:nvSpPr>
        <p:spPr>
          <a:xfrm>
            <a:off x="3135667" y="1328469"/>
            <a:ext cx="5920665" cy="87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lang="zh-CN" altLang="en-US" dirty="0">
                <a:solidFill>
                  <a:srgbClr val="0F0F0F"/>
                </a:solidFill>
                <a:latin typeface="����"/>
              </a:rPr>
            </a:br>
            <a:r>
              <a:rPr lang="zh-CN" altLang="en-US" dirty="0">
                <a:solidFill>
                  <a:srgbClr val="0F0F0F"/>
                </a:solidFill>
                <a:latin typeface="����"/>
              </a:rPr>
              <a:t>事古人留迹，年深缕积长。当轩知槿茂，向水觉芦香。</a:t>
            </a:r>
            <a:endParaRPr lang="zh-CN" altLang="en-US" b="0" i="0" dirty="0">
              <a:solidFill>
                <a:srgbClr val="0F0F0F"/>
              </a:solidFill>
              <a:effectLst/>
              <a:latin typeface="����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9650" y="4466301"/>
            <a:ext cx="5208269" cy="79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����"/>
              </a:rPr>
              <a:t>端午临中夏，时清日复长。盐梅已佐鼎，曲糵且传觞。</a:t>
            </a:r>
            <a:br>
              <a:rPr lang="zh-CN" altLang="en-US" sz="1600" dirty="0">
                <a:solidFill>
                  <a:schemeClr val="bg1"/>
                </a:solidFill>
                <a:latin typeface="����"/>
              </a:rPr>
            </a:br>
            <a:r>
              <a:rPr lang="zh-CN" altLang="en-US" sz="1600" dirty="0">
                <a:solidFill>
                  <a:schemeClr val="bg1"/>
                </a:solidFill>
                <a:latin typeface="����"/>
              </a:rPr>
              <a:t>事古人留迹，年深缕积长。当轩知槿茂，向水觉芦香。</a:t>
            </a:r>
            <a:endParaRPr lang="zh-CN" altLang="en-US" sz="1600" b="0" i="0" dirty="0">
              <a:solidFill>
                <a:schemeClr val="bg1"/>
              </a:solidFill>
              <a:effectLst/>
              <a:latin typeface="����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17919" y="4466301"/>
            <a:ext cx="5208269" cy="79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����"/>
              </a:rPr>
              <a:t>端午临中夏，时清日复长。盐梅已佐鼎，曲糵且传觞。</a:t>
            </a:r>
            <a:br>
              <a:rPr lang="zh-CN" altLang="en-US" sz="1600" dirty="0">
                <a:solidFill>
                  <a:schemeClr val="bg1"/>
                </a:solidFill>
                <a:latin typeface="����"/>
              </a:rPr>
            </a:br>
            <a:r>
              <a:rPr lang="zh-CN" altLang="en-US" sz="1600" dirty="0">
                <a:solidFill>
                  <a:schemeClr val="bg1"/>
                </a:solidFill>
                <a:latin typeface="����"/>
              </a:rPr>
              <a:t>事古人留迹，年深缕积长。当轩知槿茂，向水觉芦香。</a:t>
            </a:r>
            <a:endParaRPr lang="zh-CN" altLang="en-US" sz="1600" b="0" i="0" dirty="0">
              <a:solidFill>
                <a:schemeClr val="bg1"/>
              </a:solidFill>
              <a:effectLst/>
              <a:latin typeface="����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6280" y="1740851"/>
            <a:ext cx="3368040" cy="3980010"/>
          </a:xfrm>
          <a:prstGeom prst="rect">
            <a:avLst/>
          </a:prstGeom>
          <a:solidFill>
            <a:srgbClr val="80C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7" r="51360"/>
          <a:stretch>
            <a:fillRect/>
          </a:stretch>
        </p:blipFill>
        <p:spPr>
          <a:xfrm>
            <a:off x="1650365" y="924924"/>
            <a:ext cx="1499870" cy="15428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C76F"/>
            </a:solidFill>
          </a:ln>
        </p:spPr>
      </p:pic>
      <p:sp>
        <p:nvSpPr>
          <p:cNvPr id="4" name="矩形 3"/>
          <p:cNvSpPr/>
          <p:nvPr/>
        </p:nvSpPr>
        <p:spPr>
          <a:xfrm>
            <a:off x="4411980" y="1740851"/>
            <a:ext cx="3368040" cy="3980010"/>
          </a:xfrm>
          <a:prstGeom prst="rect">
            <a:avLst/>
          </a:prstGeom>
          <a:solidFill>
            <a:srgbClr val="80C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7" r="51360"/>
          <a:stretch>
            <a:fillRect/>
          </a:stretch>
        </p:blipFill>
        <p:spPr>
          <a:xfrm>
            <a:off x="5346065" y="924924"/>
            <a:ext cx="1499870" cy="15428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C76F"/>
            </a:solidFill>
          </a:ln>
        </p:spPr>
      </p:pic>
      <p:sp>
        <p:nvSpPr>
          <p:cNvPr id="6" name="矩形 5"/>
          <p:cNvSpPr/>
          <p:nvPr/>
        </p:nvSpPr>
        <p:spPr>
          <a:xfrm>
            <a:off x="8107680" y="1740851"/>
            <a:ext cx="3368040" cy="3980010"/>
          </a:xfrm>
          <a:prstGeom prst="rect">
            <a:avLst/>
          </a:prstGeom>
          <a:solidFill>
            <a:srgbClr val="80C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7" r="51360"/>
          <a:stretch>
            <a:fillRect/>
          </a:stretch>
        </p:blipFill>
        <p:spPr>
          <a:xfrm>
            <a:off x="9041765" y="924924"/>
            <a:ext cx="1499870" cy="15428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C76F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005986" y="3119540"/>
            <a:ext cx="2788627" cy="1530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����"/>
              </a:rPr>
              <a:t>端午临中夏，时清日复长。</a:t>
            </a:r>
            <a:endParaRPr lang="en-US" altLang="zh-CN" sz="1600" dirty="0">
              <a:solidFill>
                <a:schemeClr val="bg1"/>
              </a:solidFill>
              <a:latin typeface="����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����"/>
              </a:rPr>
              <a:t>盐梅已佐鼎，曲糵且传觞。</a:t>
            </a:r>
            <a:br>
              <a:rPr lang="zh-CN" altLang="en-US" sz="1600" dirty="0">
                <a:solidFill>
                  <a:schemeClr val="bg1"/>
                </a:solidFill>
                <a:latin typeface="����"/>
              </a:rPr>
            </a:br>
            <a:r>
              <a:rPr lang="zh-CN" altLang="en-US" sz="1600" dirty="0">
                <a:solidFill>
                  <a:schemeClr val="bg1"/>
                </a:solidFill>
                <a:latin typeface="����"/>
              </a:rPr>
              <a:t>事古人留迹，年深缕积长。</a:t>
            </a:r>
            <a:endParaRPr lang="en-US" altLang="zh-CN" sz="1600" dirty="0">
              <a:solidFill>
                <a:schemeClr val="bg1"/>
              </a:solidFill>
              <a:latin typeface="����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����"/>
              </a:rPr>
              <a:t>当轩知槿茂，向水觉芦香。</a:t>
            </a:r>
            <a:endParaRPr lang="zh-CN" altLang="en-US" sz="1600" b="0" i="0" dirty="0">
              <a:solidFill>
                <a:schemeClr val="bg1"/>
              </a:solidFill>
              <a:effectLst/>
              <a:latin typeface="����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01686" y="3136767"/>
            <a:ext cx="2788627" cy="1530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����"/>
              </a:rPr>
              <a:t>端午临中夏，时清日复长。</a:t>
            </a:r>
            <a:endParaRPr lang="en-US" altLang="zh-CN" sz="1600" dirty="0">
              <a:solidFill>
                <a:schemeClr val="bg1"/>
              </a:solidFill>
              <a:latin typeface="����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����"/>
              </a:rPr>
              <a:t>盐梅已佐鼎，曲糵且传觞。</a:t>
            </a:r>
            <a:br>
              <a:rPr lang="zh-CN" altLang="en-US" sz="1600" dirty="0">
                <a:solidFill>
                  <a:schemeClr val="bg1"/>
                </a:solidFill>
                <a:latin typeface="����"/>
              </a:rPr>
            </a:br>
            <a:r>
              <a:rPr lang="zh-CN" altLang="en-US" sz="1600" dirty="0">
                <a:solidFill>
                  <a:schemeClr val="bg1"/>
                </a:solidFill>
                <a:latin typeface="����"/>
              </a:rPr>
              <a:t>事古人留迹，年深缕积长。</a:t>
            </a:r>
            <a:endParaRPr lang="en-US" altLang="zh-CN" sz="1600" dirty="0">
              <a:solidFill>
                <a:schemeClr val="bg1"/>
              </a:solidFill>
              <a:latin typeface="����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����"/>
              </a:rPr>
              <a:t>当轩知槿茂，向水觉芦香。</a:t>
            </a:r>
            <a:endParaRPr lang="zh-CN" altLang="en-US" sz="1600" b="0" i="0" dirty="0">
              <a:solidFill>
                <a:schemeClr val="bg1"/>
              </a:solidFill>
              <a:effectLst/>
              <a:latin typeface="����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97387" y="3119540"/>
            <a:ext cx="2788627" cy="1530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����"/>
              </a:rPr>
              <a:t>端午临中夏，时清日复长。</a:t>
            </a:r>
            <a:endParaRPr lang="en-US" altLang="zh-CN" sz="1600" dirty="0">
              <a:solidFill>
                <a:schemeClr val="bg1"/>
              </a:solidFill>
              <a:latin typeface="����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����"/>
              </a:rPr>
              <a:t>盐梅已佐鼎，曲糵且传觞。</a:t>
            </a:r>
            <a:br>
              <a:rPr lang="zh-CN" altLang="en-US" sz="1600" dirty="0">
                <a:solidFill>
                  <a:schemeClr val="bg1"/>
                </a:solidFill>
                <a:latin typeface="����"/>
              </a:rPr>
            </a:br>
            <a:r>
              <a:rPr lang="zh-CN" altLang="en-US" sz="1600" dirty="0">
                <a:solidFill>
                  <a:schemeClr val="bg1"/>
                </a:solidFill>
                <a:latin typeface="����"/>
              </a:rPr>
              <a:t>事古人留迹，年深缕积长。</a:t>
            </a:r>
            <a:endParaRPr lang="en-US" altLang="zh-CN" sz="1600" dirty="0">
              <a:solidFill>
                <a:schemeClr val="bg1"/>
              </a:solidFill>
              <a:latin typeface="����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����"/>
              </a:rPr>
              <a:t>当轩知槿茂，向水觉芦香。</a:t>
            </a:r>
            <a:endParaRPr lang="zh-CN" altLang="en-US" sz="1600" b="0" i="0" dirty="0">
              <a:solidFill>
                <a:schemeClr val="bg1"/>
              </a:solidFill>
              <a:effectLst/>
              <a:latin typeface="����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" t="2178" r="71984" b="70295"/>
          <a:stretch>
            <a:fillRect/>
          </a:stretch>
        </p:blipFill>
        <p:spPr>
          <a:xfrm>
            <a:off x="5020579" y="891300"/>
            <a:ext cx="1944101" cy="19032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75355" y="2927813"/>
            <a:ext cx="5441290" cy="646331"/>
          </a:xfrm>
          <a:prstGeom prst="rect">
            <a:avLst/>
          </a:prstGeom>
          <a:solidFill>
            <a:srgbClr val="78AA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第二篇  请输入标题文字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" t="-3007" r="24943" b="55426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7" r="51360"/>
          <a:stretch>
            <a:fillRect/>
          </a:stretch>
        </p:blipFill>
        <p:spPr>
          <a:xfrm>
            <a:off x="-12896" y="-196804"/>
            <a:ext cx="2309446" cy="2375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传统端午节日清新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1804</Words>
  <Application>Microsoft Office PowerPoint</Application>
  <PresentationFormat>宽屏</PresentationFormat>
  <Paragraphs>130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����</vt:lpstr>
      <vt:lpstr>等线</vt:lpstr>
      <vt:lpstr>华文行楷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31</cp:revision>
  <dcterms:created xsi:type="dcterms:W3CDTF">2018-04-25T09:33:00Z</dcterms:created>
  <dcterms:modified xsi:type="dcterms:W3CDTF">2021-01-06T08:33:30Z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