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77" r:id="rId5"/>
    <p:sldId id="27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59" r:id="rId23"/>
    <p:sldId id="260" r:id="rId24"/>
    <p:sldId id="278" r:id="rId25"/>
    <p:sldId id="280"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0D23"/>
    <a:srgbClr val="92D050"/>
    <a:srgbClr val="00B050"/>
    <a:srgbClr val="7B9B54"/>
    <a:srgbClr val="FC61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88201" autoAdjust="0"/>
  </p:normalViewPr>
  <p:slideViewPr>
    <p:cSldViewPr snapToGrid="0">
      <p:cViewPr varScale="1">
        <p:scale>
          <a:sx n="80" d="100"/>
          <a:sy n="80" d="100"/>
        </p:scale>
        <p:origin x="438" y="-4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321869-FDA3-4BD2-86A7-F72C2C5F369F}"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560D7-5DD8-4BAD-A65B-D8B626E1F32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小芥末素材 </a:t>
            </a:r>
            <a:r>
              <a:rPr lang="en-US" altLang="zh-CN" dirty="0"/>
              <a:t>rosyhouse.Taobao.com</a:t>
            </a:r>
            <a:endParaRPr lang="zh-CN" altLang="en-US" dirty="0"/>
          </a:p>
        </p:txBody>
      </p:sp>
      <p:sp>
        <p:nvSpPr>
          <p:cNvPr id="4" name="灯片编号占位符 3"/>
          <p:cNvSpPr>
            <a:spLocks noGrp="1"/>
          </p:cNvSpPr>
          <p:nvPr>
            <p:ph type="sldNum" sz="quarter" idx="10"/>
          </p:nvPr>
        </p:nvSpPr>
        <p:spPr/>
        <p:txBody>
          <a:bodyPr/>
          <a:lstStyle/>
          <a:p>
            <a:fld id="{24E560D7-5DD8-4BAD-A65B-D8B626E1F32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E560D7-5DD8-4BAD-A65B-D8B626E1F325}" type="slidenum">
              <a:rPr lang="zh-CN" altLang="en-US" smtClean="0"/>
              <a:t>22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cSld>
  <p:clrMapOvr>
    <a:masterClrMapping/>
  </p:clrMapOvr>
  <p:transition spd="slow" advTm="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椭圆 14"/>
          <p:cNvSpPr>
            <a:spLocks noChangeAspect="1"/>
          </p:cNvSpPr>
          <p:nvPr userDrawn="1"/>
        </p:nvSpPr>
        <p:spPr bwMode="auto">
          <a:xfrm>
            <a:off x="9669873" y="150620"/>
            <a:ext cx="562875" cy="720000"/>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C30D23"/>
          </a:solidFill>
          <a:ln w="3175" cap="flat" cmpd="sng" algn="ctr">
            <a:noFill/>
            <a:prstDash val="solid"/>
          </a:ln>
          <a:effectLst/>
        </p:spPr>
        <p:txBody>
          <a:bodyPr lIns="91440" tIns="45720" rIns="91440" bIns="4572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735" b="1" i="0" u="none" strike="noStrike" kern="0" cap="none" spc="0" normalizeH="0" baseline="0" noProof="0">
              <a:ln>
                <a:noFill/>
              </a:ln>
              <a:solidFill>
                <a:prstClr val="white"/>
              </a:solidFill>
              <a:effectLst/>
              <a:uLnTx/>
              <a:uFillTx/>
              <a:latin typeface="Arial" panose="020B0604020202020204"/>
              <a:ea typeface="微软雅黑" panose="020B0503020204020204" charset="-122"/>
            </a:endParaRPr>
          </a:p>
        </p:txBody>
      </p:sp>
      <p:sp>
        <p:nvSpPr>
          <p:cNvPr id="4" name="矩形 3"/>
          <p:cNvSpPr/>
          <p:nvPr userDrawn="1"/>
        </p:nvSpPr>
        <p:spPr>
          <a:xfrm>
            <a:off x="9514417" y="241599"/>
            <a:ext cx="791675" cy="369332"/>
          </a:xfrm>
          <a:prstGeom prst="rect">
            <a:avLst/>
          </a:prstGeom>
        </p:spPr>
        <p:txBody>
          <a:bodyPr lIns="91440" tIns="45720" rIns="91440" bIns="45720"/>
          <a:lstStyle/>
          <a:p>
            <a:pPr algn="ctr" fontAlgn="base">
              <a:spcBef>
                <a:spcPct val="0"/>
              </a:spcBef>
              <a:spcAft>
                <a:spcPct val="0"/>
              </a:spcAft>
              <a:defRPr/>
            </a:pPr>
            <a:r>
              <a:rPr lang="zh-CN" altLang="en-US" sz="1865" b="1" dirty="0">
                <a:solidFill>
                  <a:prstClr val="black">
                    <a:lumMod val="75000"/>
                    <a:lumOff val="25000"/>
                  </a:prstClr>
                </a:solidFill>
                <a:latin typeface="Arial Unicode MS" pitchFamily="34" charset="-122"/>
                <a:ea typeface="Arial Unicode MS" pitchFamily="34" charset="-122"/>
                <a:cs typeface="Arial Unicode MS" pitchFamily="34" charset="-122"/>
              </a:rPr>
              <a:t> </a:t>
            </a:r>
            <a:fld id="{2EEF1883-7A0E-4F66-9932-E581691AD397}" type="slidenum">
              <a:rPr lang="zh-CN" altLang="en-US" sz="1865" b="1" dirty="0">
                <a:solidFill>
                  <a:prstClr val="white"/>
                </a:solidFill>
                <a:latin typeface="Arial Unicode MS" pitchFamily="34" charset="-122"/>
                <a:ea typeface="Arial Unicode MS" pitchFamily="34" charset="-122"/>
                <a:cs typeface="Arial Unicode MS" pitchFamily="34" charset="-122"/>
              </a:rPr>
              <a:t>‹#›</a:t>
            </a:fld>
            <a:r>
              <a:rPr lang="zh-CN" altLang="en-US" sz="1865" b="1" dirty="0">
                <a:solidFill>
                  <a:prstClr val="black">
                    <a:lumMod val="75000"/>
                    <a:lumOff val="25000"/>
                  </a:prstClr>
                </a:solidFill>
                <a:latin typeface="Arial Unicode MS" pitchFamily="34" charset="-122"/>
                <a:ea typeface="Arial Unicode MS" pitchFamily="34" charset="-122"/>
                <a:cs typeface="Arial Unicode MS" pitchFamily="34" charset="-122"/>
              </a:rPr>
              <a:t>  </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7"/>
            <a:ext cx="12192000" cy="6855125"/>
          </a:xfrm>
          <a:prstGeom prst="rect">
            <a:avLst/>
          </a:prstGeom>
        </p:spPr>
      </p:pic>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15440" y="2595348"/>
            <a:ext cx="6160396" cy="1226257"/>
          </a:xfrm>
          <a:prstGeom prst="rect">
            <a:avLst/>
          </a:prstGeom>
          <a:noFill/>
          <a:ln w="28575">
            <a:solidFill>
              <a:srgbClr val="C30D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440" y="1283223"/>
            <a:ext cx="1408972" cy="1264990"/>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4412" y="1370641"/>
            <a:ext cx="4751424" cy="1090154"/>
          </a:xfrm>
          <a:prstGeom prst="rect">
            <a:avLst/>
          </a:prstGeom>
        </p:spPr>
      </p:pic>
      <p:sp>
        <p:nvSpPr>
          <p:cNvPr id="5" name="文本框 4"/>
          <p:cNvSpPr txBox="1"/>
          <p:nvPr/>
        </p:nvSpPr>
        <p:spPr>
          <a:xfrm>
            <a:off x="3420306" y="1417776"/>
            <a:ext cx="1036949" cy="923330"/>
          </a:xfrm>
          <a:prstGeom prst="rect">
            <a:avLst/>
          </a:prstGeom>
          <a:noFill/>
        </p:spPr>
        <p:txBody>
          <a:bodyPr wrap="square" rtlCol="0">
            <a:spAutoFit/>
          </a:bodyPr>
          <a:lstStyle/>
          <a:p>
            <a:r>
              <a:rPr lang="en-US" altLang="zh-CN" sz="5400" b="1" dirty="0"/>
              <a:t>01</a:t>
            </a:r>
            <a:endParaRPr lang="zh-CN" altLang="en-US" sz="5400" b="1" dirty="0"/>
          </a:p>
        </p:txBody>
      </p:sp>
      <p:sp>
        <p:nvSpPr>
          <p:cNvPr id="6" name="文本框 5"/>
          <p:cNvSpPr txBox="1"/>
          <p:nvPr/>
        </p:nvSpPr>
        <p:spPr>
          <a:xfrm>
            <a:off x="5603850" y="1654108"/>
            <a:ext cx="2792547" cy="523220"/>
          </a:xfrm>
          <a:prstGeom prst="rect">
            <a:avLst/>
          </a:prstGeom>
          <a:noFill/>
        </p:spPr>
        <p:txBody>
          <a:bodyPr wrap="square" rtlCol="0">
            <a:spAutoFit/>
          </a:bodyPr>
          <a:lstStyle/>
          <a:p>
            <a:r>
              <a:rPr lang="zh-CN" altLang="en-US" sz="2800" dirty="0"/>
              <a:t>万水千山粽是情</a:t>
            </a: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440" y="2620268"/>
            <a:ext cx="1408972" cy="1264990"/>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4412" y="2707686"/>
            <a:ext cx="4751424" cy="1090154"/>
          </a:xfrm>
          <a:prstGeom prst="rect">
            <a:avLst/>
          </a:prstGeom>
        </p:spPr>
      </p:pic>
      <p:sp>
        <p:nvSpPr>
          <p:cNvPr id="9" name="文本框 8"/>
          <p:cNvSpPr txBox="1"/>
          <p:nvPr/>
        </p:nvSpPr>
        <p:spPr>
          <a:xfrm>
            <a:off x="3420306" y="2754821"/>
            <a:ext cx="1036949" cy="923330"/>
          </a:xfrm>
          <a:prstGeom prst="rect">
            <a:avLst/>
          </a:prstGeom>
          <a:noFill/>
        </p:spPr>
        <p:txBody>
          <a:bodyPr wrap="square" rtlCol="0">
            <a:spAutoFit/>
          </a:bodyPr>
          <a:lstStyle/>
          <a:p>
            <a:r>
              <a:rPr lang="en-US" altLang="zh-CN" sz="5400" b="1" dirty="0"/>
              <a:t>02</a:t>
            </a:r>
            <a:endParaRPr lang="zh-CN" altLang="en-US" sz="5400" b="1" dirty="0"/>
          </a:p>
        </p:txBody>
      </p:sp>
      <p:sp>
        <p:nvSpPr>
          <p:cNvPr id="10" name="文本框 9"/>
          <p:cNvSpPr txBox="1"/>
          <p:nvPr/>
        </p:nvSpPr>
        <p:spPr>
          <a:xfrm>
            <a:off x="5603850" y="2991153"/>
            <a:ext cx="2792547" cy="523220"/>
          </a:xfrm>
          <a:prstGeom prst="rect">
            <a:avLst/>
          </a:prstGeom>
          <a:noFill/>
        </p:spPr>
        <p:txBody>
          <a:bodyPr wrap="square" rtlCol="0">
            <a:spAutoFit/>
          </a:bodyPr>
          <a:lstStyle/>
          <a:p>
            <a:r>
              <a:rPr lang="zh-CN" altLang="en-US" sz="2800" dirty="0"/>
              <a:t>万水千山粽是情</a:t>
            </a: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440" y="3978097"/>
            <a:ext cx="1408972" cy="1264990"/>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4412" y="4065515"/>
            <a:ext cx="4751424" cy="1090154"/>
          </a:xfrm>
          <a:prstGeom prst="rect">
            <a:avLst/>
          </a:prstGeom>
        </p:spPr>
      </p:pic>
      <p:sp>
        <p:nvSpPr>
          <p:cNvPr id="13" name="文本框 12"/>
          <p:cNvSpPr txBox="1"/>
          <p:nvPr/>
        </p:nvSpPr>
        <p:spPr>
          <a:xfrm>
            <a:off x="3420306" y="4112650"/>
            <a:ext cx="1036949" cy="923330"/>
          </a:xfrm>
          <a:prstGeom prst="rect">
            <a:avLst/>
          </a:prstGeom>
          <a:noFill/>
        </p:spPr>
        <p:txBody>
          <a:bodyPr wrap="square" rtlCol="0">
            <a:spAutoFit/>
          </a:bodyPr>
          <a:lstStyle/>
          <a:p>
            <a:r>
              <a:rPr lang="en-US" altLang="zh-CN" sz="5400" b="1" dirty="0"/>
              <a:t>03</a:t>
            </a:r>
            <a:endParaRPr lang="zh-CN" altLang="en-US" sz="5400" b="1" dirty="0"/>
          </a:p>
        </p:txBody>
      </p:sp>
      <p:sp>
        <p:nvSpPr>
          <p:cNvPr id="14" name="文本框 13"/>
          <p:cNvSpPr txBox="1"/>
          <p:nvPr/>
        </p:nvSpPr>
        <p:spPr>
          <a:xfrm>
            <a:off x="5603850" y="4348982"/>
            <a:ext cx="2792547" cy="523220"/>
          </a:xfrm>
          <a:prstGeom prst="rect">
            <a:avLst/>
          </a:prstGeom>
          <a:noFill/>
        </p:spPr>
        <p:txBody>
          <a:bodyPr wrap="square" rtlCol="0">
            <a:spAutoFit/>
          </a:bodyPr>
          <a:lstStyle/>
          <a:p>
            <a:r>
              <a:rPr lang="zh-CN" altLang="en-US" sz="2800" dirty="0"/>
              <a:t>万水千山粽是情</a:t>
            </a:r>
          </a:p>
        </p:txBody>
      </p:sp>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440" y="5351718"/>
            <a:ext cx="1408972" cy="1264990"/>
          </a:xfrm>
          <a:prstGeom prst="rect">
            <a:avLst/>
          </a:prstGeom>
        </p:spPr>
      </p:pic>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4412" y="5439136"/>
            <a:ext cx="4751424" cy="1090154"/>
          </a:xfrm>
          <a:prstGeom prst="rect">
            <a:avLst/>
          </a:prstGeom>
        </p:spPr>
      </p:pic>
      <p:sp>
        <p:nvSpPr>
          <p:cNvPr id="17" name="文本框 16"/>
          <p:cNvSpPr txBox="1"/>
          <p:nvPr/>
        </p:nvSpPr>
        <p:spPr>
          <a:xfrm>
            <a:off x="3420306" y="5486271"/>
            <a:ext cx="1036949" cy="923330"/>
          </a:xfrm>
          <a:prstGeom prst="rect">
            <a:avLst/>
          </a:prstGeom>
          <a:noFill/>
        </p:spPr>
        <p:txBody>
          <a:bodyPr wrap="square" rtlCol="0">
            <a:spAutoFit/>
          </a:bodyPr>
          <a:lstStyle/>
          <a:p>
            <a:r>
              <a:rPr lang="en-US" altLang="zh-CN" sz="5400" b="1" dirty="0"/>
              <a:t>04</a:t>
            </a:r>
            <a:endParaRPr lang="zh-CN" altLang="en-US" sz="5400" b="1" dirty="0"/>
          </a:p>
        </p:txBody>
      </p:sp>
      <p:sp>
        <p:nvSpPr>
          <p:cNvPr id="18" name="文本框 17"/>
          <p:cNvSpPr txBox="1"/>
          <p:nvPr/>
        </p:nvSpPr>
        <p:spPr>
          <a:xfrm>
            <a:off x="5603850" y="5722603"/>
            <a:ext cx="2792547" cy="523220"/>
          </a:xfrm>
          <a:prstGeom prst="rect">
            <a:avLst/>
          </a:prstGeom>
          <a:noFill/>
        </p:spPr>
        <p:txBody>
          <a:bodyPr wrap="square" rtlCol="0">
            <a:spAutoFit/>
          </a:bodyPr>
          <a:lstStyle/>
          <a:p>
            <a:r>
              <a:rPr lang="zh-CN" altLang="en-US" sz="2800" dirty="0"/>
              <a:t>万水千山粽是情</a:t>
            </a:r>
          </a:p>
        </p:txBody>
      </p:sp>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640673" y="3850045"/>
            <a:ext cx="6096008" cy="2371871"/>
          </a:xfrm>
          <a:prstGeom prst="rect">
            <a:avLst/>
          </a:prstGeom>
        </p:spPr>
      </p:pic>
      <p:sp>
        <p:nvSpPr>
          <p:cNvPr id="20" name="文本框 19"/>
          <p:cNvSpPr txBox="1"/>
          <p:nvPr/>
        </p:nvSpPr>
        <p:spPr>
          <a:xfrm>
            <a:off x="876301" y="3411621"/>
            <a:ext cx="794634" cy="2800767"/>
          </a:xfrm>
          <a:prstGeom prst="rect">
            <a:avLst/>
          </a:prstGeom>
          <a:noFill/>
        </p:spPr>
        <p:txBody>
          <a:bodyPr wrap="square" rtlCol="0">
            <a:spAutoFit/>
          </a:bodyPr>
          <a:lstStyle/>
          <a:p>
            <a:r>
              <a:rPr lang="zh-CN" altLang="en-US" sz="8800" b="1" dirty="0"/>
              <a:t>目</a:t>
            </a:r>
            <a:endParaRPr lang="en-US" altLang="zh-CN" sz="8800" b="1" dirty="0"/>
          </a:p>
          <a:p>
            <a:r>
              <a:rPr lang="zh-CN" altLang="en-US" sz="8800" b="1" dirty="0"/>
              <a:t>录</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0"/>
                                        <p:tgtEl>
                                          <p:spTgt spid="12"/>
                                        </p:tgtEl>
                                      </p:cBhvr>
                                    </p:animEffect>
                                    <p:anim calcmode="lin" valueType="num">
                                      <p:cBhvr>
                                        <p:cTn id="69" dur="1000" fill="hold"/>
                                        <p:tgtEl>
                                          <p:spTgt spid="12"/>
                                        </p:tgtEl>
                                        <p:attrNameLst>
                                          <p:attrName>ppt_x</p:attrName>
                                        </p:attrNameLst>
                                      </p:cBhvr>
                                      <p:tavLst>
                                        <p:tav tm="0">
                                          <p:val>
                                            <p:strVal val="#ppt_x"/>
                                          </p:val>
                                        </p:tav>
                                        <p:tav tm="100000">
                                          <p:val>
                                            <p:strVal val="#ppt_x"/>
                                          </p:val>
                                        </p:tav>
                                      </p:tavLst>
                                    </p:anim>
                                    <p:anim calcmode="lin" valueType="num">
                                      <p:cBhvr>
                                        <p:cTn id="70" dur="1000" fill="hold"/>
                                        <p:tgtEl>
                                          <p:spTgt spid="12"/>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1000"/>
                                        <p:tgtEl>
                                          <p:spTgt spid="13"/>
                                        </p:tgtEl>
                                      </p:cBhvr>
                                    </p:animEffect>
                                    <p:anim calcmode="lin" valueType="num">
                                      <p:cBhvr>
                                        <p:cTn id="74" dur="1000" fill="hold"/>
                                        <p:tgtEl>
                                          <p:spTgt spid="13"/>
                                        </p:tgtEl>
                                        <p:attrNameLst>
                                          <p:attrName>ppt_x</p:attrName>
                                        </p:attrNameLst>
                                      </p:cBhvr>
                                      <p:tavLst>
                                        <p:tav tm="0">
                                          <p:val>
                                            <p:strVal val="#ppt_x"/>
                                          </p:val>
                                        </p:tav>
                                        <p:tav tm="100000">
                                          <p:val>
                                            <p:strVal val="#ppt_x"/>
                                          </p:val>
                                        </p:tav>
                                      </p:tavLst>
                                    </p:anim>
                                    <p:anim calcmode="lin" valueType="num">
                                      <p:cBhvr>
                                        <p:cTn id="75" dur="1000" fill="hold"/>
                                        <p:tgtEl>
                                          <p:spTgt spid="1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fade">
                                      <p:cBhvr>
                                        <p:cTn id="85" dur="1000"/>
                                        <p:tgtEl>
                                          <p:spTgt spid="15"/>
                                        </p:tgtEl>
                                      </p:cBhvr>
                                    </p:animEffect>
                                    <p:anim calcmode="lin" valueType="num">
                                      <p:cBhvr>
                                        <p:cTn id="86" dur="1000" fill="hold"/>
                                        <p:tgtEl>
                                          <p:spTgt spid="15"/>
                                        </p:tgtEl>
                                        <p:attrNameLst>
                                          <p:attrName>ppt_x</p:attrName>
                                        </p:attrNameLst>
                                      </p:cBhvr>
                                      <p:tavLst>
                                        <p:tav tm="0">
                                          <p:val>
                                            <p:strVal val="#ppt_x"/>
                                          </p:val>
                                        </p:tav>
                                        <p:tav tm="100000">
                                          <p:val>
                                            <p:strVal val="#ppt_x"/>
                                          </p:val>
                                        </p:tav>
                                      </p:tavLst>
                                    </p:anim>
                                    <p:anim calcmode="lin" valueType="num">
                                      <p:cBhvr>
                                        <p:cTn id="87" dur="1000" fill="hold"/>
                                        <p:tgtEl>
                                          <p:spTgt spid="15"/>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fade">
                                      <p:cBhvr>
                                        <p:cTn id="90" dur="1000"/>
                                        <p:tgtEl>
                                          <p:spTgt spid="16"/>
                                        </p:tgtEl>
                                      </p:cBhvr>
                                    </p:animEffect>
                                    <p:anim calcmode="lin" valueType="num">
                                      <p:cBhvr>
                                        <p:cTn id="91" dur="1000" fill="hold"/>
                                        <p:tgtEl>
                                          <p:spTgt spid="16"/>
                                        </p:tgtEl>
                                        <p:attrNameLst>
                                          <p:attrName>ppt_x</p:attrName>
                                        </p:attrNameLst>
                                      </p:cBhvr>
                                      <p:tavLst>
                                        <p:tav tm="0">
                                          <p:val>
                                            <p:strVal val="#ppt_x"/>
                                          </p:val>
                                        </p:tav>
                                        <p:tav tm="100000">
                                          <p:val>
                                            <p:strVal val="#ppt_x"/>
                                          </p:val>
                                        </p:tav>
                                      </p:tavLst>
                                    </p:anim>
                                    <p:anim calcmode="lin" valueType="num">
                                      <p:cBhvr>
                                        <p:cTn id="92" dur="1000" fill="hold"/>
                                        <p:tgtEl>
                                          <p:spTgt spid="16"/>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1000"/>
                                        <p:tgtEl>
                                          <p:spTgt spid="17"/>
                                        </p:tgtEl>
                                      </p:cBhvr>
                                    </p:animEffect>
                                    <p:anim calcmode="lin" valueType="num">
                                      <p:cBhvr>
                                        <p:cTn id="96" dur="1000" fill="hold"/>
                                        <p:tgtEl>
                                          <p:spTgt spid="17"/>
                                        </p:tgtEl>
                                        <p:attrNameLst>
                                          <p:attrName>ppt_x</p:attrName>
                                        </p:attrNameLst>
                                      </p:cBhvr>
                                      <p:tavLst>
                                        <p:tav tm="0">
                                          <p:val>
                                            <p:strVal val="#ppt_x"/>
                                          </p:val>
                                        </p:tav>
                                        <p:tav tm="100000">
                                          <p:val>
                                            <p:strVal val="#ppt_x"/>
                                          </p:val>
                                        </p:tav>
                                      </p:tavLst>
                                    </p:anim>
                                    <p:anim calcmode="lin" valueType="num">
                                      <p:cBhvr>
                                        <p:cTn id="97" dur="1000" fill="hold"/>
                                        <p:tgtEl>
                                          <p:spTgt spid="17"/>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fade">
                                      <p:cBhvr>
                                        <p:cTn id="100" dur="1000"/>
                                        <p:tgtEl>
                                          <p:spTgt spid="18"/>
                                        </p:tgtEl>
                                      </p:cBhvr>
                                    </p:animEffect>
                                    <p:anim calcmode="lin" valueType="num">
                                      <p:cBhvr>
                                        <p:cTn id="101" dur="1000" fill="hold"/>
                                        <p:tgtEl>
                                          <p:spTgt spid="18"/>
                                        </p:tgtEl>
                                        <p:attrNameLst>
                                          <p:attrName>ppt_x</p:attrName>
                                        </p:attrNameLst>
                                      </p:cBhvr>
                                      <p:tavLst>
                                        <p:tav tm="0">
                                          <p:val>
                                            <p:strVal val="#ppt_x"/>
                                          </p:val>
                                        </p:tav>
                                        <p:tav tm="100000">
                                          <p:val>
                                            <p:strVal val="#ppt_x"/>
                                          </p:val>
                                        </p:tav>
                                      </p:tavLst>
                                    </p:anim>
                                    <p:anim calcmode="lin" valueType="num">
                                      <p:cBhvr>
                                        <p:cTn id="10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
                                        </p:tgtEl>
                                        <p:attrNameLst>
                                          <p:attrName>style.visibility</p:attrName>
                                        </p:attrNameLst>
                                      </p:cBhvr>
                                      <p:to>
                                        <p:strVal val="visible"/>
                                      </p:to>
                                    </p:set>
                                    <p:anim calcmode="lin" valueType="num">
                                      <p:cBhvr>
                                        <p:cTn id="107" dur="500" fill="hold"/>
                                        <p:tgtEl>
                                          <p:spTgt spid="2"/>
                                        </p:tgtEl>
                                        <p:attrNameLst>
                                          <p:attrName>ppt_w</p:attrName>
                                        </p:attrNameLst>
                                      </p:cBhvr>
                                      <p:tavLst>
                                        <p:tav tm="0">
                                          <p:val>
                                            <p:fltVal val="0"/>
                                          </p:val>
                                        </p:tav>
                                        <p:tav tm="100000">
                                          <p:val>
                                            <p:strVal val="#ppt_w"/>
                                          </p:val>
                                        </p:tav>
                                      </p:tavLst>
                                    </p:anim>
                                    <p:anim calcmode="lin" valueType="num">
                                      <p:cBhvr>
                                        <p:cTn id="108" dur="500" fill="hold"/>
                                        <p:tgtEl>
                                          <p:spTgt spid="2"/>
                                        </p:tgtEl>
                                        <p:attrNameLst>
                                          <p:attrName>ppt_h</p:attrName>
                                        </p:attrNameLst>
                                      </p:cBhvr>
                                      <p:tavLst>
                                        <p:tav tm="0">
                                          <p:val>
                                            <p:fltVal val="0"/>
                                          </p:val>
                                        </p:tav>
                                        <p:tav tm="100000">
                                          <p:val>
                                            <p:strVal val="#ppt_h"/>
                                          </p:val>
                                        </p:tav>
                                      </p:tavLst>
                                    </p:anim>
                                    <p:animEffect transition="in" filter="fade">
                                      <p:cBhvr>
                                        <p:cTn id="10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9" grpId="0"/>
      <p:bldP spid="10" grpId="0"/>
      <p:bldP spid="13" grpId="0"/>
      <p:bldP spid="14" grpId="0"/>
      <p:bldP spid="17" grpId="0"/>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87488" y="1370572"/>
            <a:ext cx="3317011" cy="2810008"/>
            <a:chOff x="4892554" y="1179176"/>
            <a:chExt cx="2088232" cy="1769047"/>
          </a:xfrm>
          <a:solidFill>
            <a:srgbClr val="00B050"/>
          </a:solidFill>
        </p:grpSpPr>
        <p:sp>
          <p:nvSpPr>
            <p:cNvPr id="3" name="矩形 2"/>
            <p:cNvSpPr/>
            <p:nvPr/>
          </p:nvSpPr>
          <p:spPr>
            <a:xfrm>
              <a:off x="4892554" y="1611224"/>
              <a:ext cx="2088232" cy="1336999"/>
            </a:xfrm>
            <a:prstGeom prst="rect">
              <a:avLst/>
            </a:prstGeom>
            <a:grp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Bodoni MT"/>
                <a:ea typeface="微软雅黑" panose="020B0503020204020204" charset="-122"/>
              </a:endParaRPr>
            </a:p>
          </p:txBody>
        </p:sp>
        <p:sp>
          <p:nvSpPr>
            <p:cNvPr id="4" name="等腰三角形 3"/>
            <p:cNvSpPr/>
            <p:nvPr/>
          </p:nvSpPr>
          <p:spPr>
            <a:xfrm>
              <a:off x="4892554" y="1179176"/>
              <a:ext cx="2088232" cy="432048"/>
            </a:xfrm>
            <a:prstGeom prst="triangle">
              <a:avLst/>
            </a:prstGeom>
            <a:grp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Bodoni MT"/>
                <a:ea typeface="微软雅黑" panose="020B0503020204020204" charset="-122"/>
              </a:endParaRPr>
            </a:p>
          </p:txBody>
        </p:sp>
      </p:grpSp>
      <p:grpSp>
        <p:nvGrpSpPr>
          <p:cNvPr id="5" name="组合 4"/>
          <p:cNvGrpSpPr/>
          <p:nvPr/>
        </p:nvGrpSpPr>
        <p:grpSpPr>
          <a:xfrm>
            <a:off x="1487488" y="4383237"/>
            <a:ext cx="3317011" cy="1830073"/>
            <a:chOff x="4892554" y="3147815"/>
            <a:chExt cx="2088232" cy="1152127"/>
          </a:xfrm>
          <a:solidFill>
            <a:srgbClr val="92D050"/>
          </a:solidFill>
        </p:grpSpPr>
        <p:sp>
          <p:nvSpPr>
            <p:cNvPr id="6" name="矩形 5"/>
            <p:cNvSpPr/>
            <p:nvPr/>
          </p:nvSpPr>
          <p:spPr>
            <a:xfrm>
              <a:off x="4892554" y="3147815"/>
              <a:ext cx="2088232" cy="720080"/>
            </a:xfrm>
            <a:prstGeom prst="rect">
              <a:avLst/>
            </a:prstGeom>
            <a:grp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Bodoni MT"/>
                <a:ea typeface="微软雅黑" panose="020B0503020204020204" charset="-122"/>
              </a:endParaRPr>
            </a:p>
          </p:txBody>
        </p:sp>
        <p:sp>
          <p:nvSpPr>
            <p:cNvPr id="7" name="等腰三角形 6"/>
            <p:cNvSpPr/>
            <p:nvPr/>
          </p:nvSpPr>
          <p:spPr>
            <a:xfrm flipV="1">
              <a:off x="4892554" y="3867894"/>
              <a:ext cx="2088232" cy="432048"/>
            </a:xfrm>
            <a:prstGeom prst="triangle">
              <a:avLst/>
            </a:prstGeom>
            <a:grpFill/>
            <a:ln w="25400" cap="flat" cmpd="sng" algn="ctr">
              <a:noFill/>
              <a:prstDash val="solid"/>
            </a:ln>
            <a:effectLst/>
          </p:spPr>
          <p:txBody>
            <a:bodyPr rtlCol="0" anchor="ctr"/>
            <a:lstStyle/>
            <a:p>
              <a:pPr algn="ctr" defTabSz="1219200">
                <a:defRPr/>
              </a:pPr>
              <a:endParaRPr lang="zh-CN" altLang="en-US" sz="2400" kern="0">
                <a:solidFill>
                  <a:sysClr val="window" lastClr="FFFFFF"/>
                </a:solidFill>
                <a:latin typeface="Bodoni MT"/>
                <a:ea typeface="微软雅黑" panose="020B0503020204020204" charset="-122"/>
              </a:endParaRPr>
            </a:p>
          </p:txBody>
        </p:sp>
      </p:grpSp>
      <p:sp>
        <p:nvSpPr>
          <p:cNvPr id="8" name="TextBox 26"/>
          <p:cNvSpPr txBox="1"/>
          <p:nvPr/>
        </p:nvSpPr>
        <p:spPr>
          <a:xfrm>
            <a:off x="2231742" y="1713711"/>
            <a:ext cx="1828503" cy="1446550"/>
          </a:xfrm>
          <a:prstGeom prst="rect">
            <a:avLst/>
          </a:prstGeom>
          <a:noFill/>
        </p:spPr>
        <p:txBody>
          <a:bodyPr wrap="square" rtlCol="0">
            <a:spAutoFit/>
          </a:bodyPr>
          <a:lstStyle/>
          <a:p>
            <a:pPr algn="ctr" defTabSz="1219200">
              <a:defRPr/>
            </a:pPr>
            <a:r>
              <a:rPr lang="en-US" altLang="zh-CN" sz="8800" kern="0" dirty="0">
                <a:solidFill>
                  <a:sysClr val="window" lastClr="FFFFFF"/>
                </a:solidFill>
                <a:latin typeface="Impact" panose="020B0806030902050204" pitchFamily="34" charset="0"/>
                <a:ea typeface="华文细黑" panose="02010600040101010101" pitchFamily="2" charset="-122"/>
              </a:rPr>
              <a:t>75</a:t>
            </a:r>
            <a:endParaRPr lang="zh-CN" altLang="en-US" sz="8800" kern="0" dirty="0">
              <a:solidFill>
                <a:sysClr val="window" lastClr="FFFFFF"/>
              </a:solidFill>
              <a:latin typeface="Impact" panose="020B0806030902050204" pitchFamily="34" charset="0"/>
              <a:ea typeface="华文细黑" panose="02010600040101010101" pitchFamily="2" charset="-122"/>
            </a:endParaRPr>
          </a:p>
        </p:txBody>
      </p:sp>
      <p:sp>
        <p:nvSpPr>
          <p:cNvPr id="9" name="TextBox 37"/>
          <p:cNvSpPr txBox="1"/>
          <p:nvPr/>
        </p:nvSpPr>
        <p:spPr>
          <a:xfrm>
            <a:off x="3410195" y="1907147"/>
            <a:ext cx="914251" cy="584775"/>
          </a:xfrm>
          <a:prstGeom prst="rect">
            <a:avLst/>
          </a:prstGeom>
          <a:noFill/>
        </p:spPr>
        <p:txBody>
          <a:bodyPr wrap="square" rtlCol="0">
            <a:spAutoFit/>
          </a:bodyPr>
          <a:lstStyle/>
          <a:p>
            <a:pPr algn="ctr" defTabSz="1219200">
              <a:defRPr/>
            </a:pPr>
            <a:r>
              <a:rPr lang="en-US" altLang="zh-CN" sz="3200" kern="0" dirty="0">
                <a:solidFill>
                  <a:sysClr val="window" lastClr="FFFFFF"/>
                </a:solidFill>
                <a:latin typeface="Impact" panose="020B0806030902050204" pitchFamily="34" charset="0"/>
                <a:ea typeface="华文细黑" panose="02010600040101010101" pitchFamily="2" charset="-122"/>
              </a:rPr>
              <a:t>%</a:t>
            </a:r>
            <a:endParaRPr lang="zh-CN" altLang="en-US" sz="3200" kern="0" dirty="0">
              <a:solidFill>
                <a:sysClr val="window" lastClr="FFFFFF"/>
              </a:solidFill>
              <a:latin typeface="Impact" panose="020B0806030902050204" pitchFamily="34" charset="0"/>
              <a:ea typeface="华文细黑" panose="02010600040101010101" pitchFamily="2" charset="-122"/>
            </a:endParaRPr>
          </a:p>
        </p:txBody>
      </p:sp>
      <p:sp>
        <p:nvSpPr>
          <p:cNvPr id="10" name="TextBox 38"/>
          <p:cNvSpPr txBox="1"/>
          <p:nvPr/>
        </p:nvSpPr>
        <p:spPr>
          <a:xfrm>
            <a:off x="2231742" y="4426939"/>
            <a:ext cx="1828503" cy="1446550"/>
          </a:xfrm>
          <a:prstGeom prst="rect">
            <a:avLst/>
          </a:prstGeom>
          <a:noFill/>
        </p:spPr>
        <p:txBody>
          <a:bodyPr wrap="square" rtlCol="0">
            <a:spAutoFit/>
          </a:bodyPr>
          <a:lstStyle/>
          <a:p>
            <a:pPr algn="ctr" defTabSz="1219200">
              <a:defRPr/>
            </a:pPr>
            <a:r>
              <a:rPr lang="en-US" altLang="zh-CN" sz="8800" kern="0" dirty="0">
                <a:solidFill>
                  <a:sysClr val="window" lastClr="FFFFFF"/>
                </a:solidFill>
                <a:latin typeface="Impact" panose="020B0806030902050204" pitchFamily="34" charset="0"/>
                <a:ea typeface="华文细黑" panose="02010600040101010101" pitchFamily="2" charset="-122"/>
              </a:rPr>
              <a:t>25</a:t>
            </a:r>
            <a:endParaRPr lang="zh-CN" altLang="en-US" sz="8800" kern="0" dirty="0">
              <a:solidFill>
                <a:sysClr val="window" lastClr="FFFFFF"/>
              </a:solidFill>
              <a:latin typeface="Impact" panose="020B0806030902050204" pitchFamily="34" charset="0"/>
              <a:ea typeface="华文细黑" panose="02010600040101010101" pitchFamily="2" charset="-122"/>
            </a:endParaRPr>
          </a:p>
        </p:txBody>
      </p:sp>
      <p:sp>
        <p:nvSpPr>
          <p:cNvPr id="11" name="TextBox 39"/>
          <p:cNvSpPr txBox="1"/>
          <p:nvPr/>
        </p:nvSpPr>
        <p:spPr>
          <a:xfrm>
            <a:off x="3460349" y="4620375"/>
            <a:ext cx="914251" cy="584775"/>
          </a:xfrm>
          <a:prstGeom prst="rect">
            <a:avLst/>
          </a:prstGeom>
          <a:noFill/>
        </p:spPr>
        <p:txBody>
          <a:bodyPr wrap="square" rtlCol="0">
            <a:spAutoFit/>
          </a:bodyPr>
          <a:lstStyle/>
          <a:p>
            <a:pPr algn="ctr" defTabSz="1219200">
              <a:defRPr/>
            </a:pPr>
            <a:r>
              <a:rPr lang="en-US" altLang="zh-CN" sz="3200" kern="0" dirty="0">
                <a:solidFill>
                  <a:sysClr val="window" lastClr="FFFFFF"/>
                </a:solidFill>
                <a:latin typeface="Impact" panose="020B0806030902050204" pitchFamily="34" charset="0"/>
                <a:ea typeface="华文细黑" panose="02010600040101010101" pitchFamily="2" charset="-122"/>
              </a:rPr>
              <a:t>%</a:t>
            </a:r>
            <a:endParaRPr lang="zh-CN" altLang="en-US" sz="3200" kern="0" dirty="0">
              <a:solidFill>
                <a:sysClr val="window" lastClr="FFFFFF"/>
              </a:solidFill>
              <a:latin typeface="Impact" panose="020B0806030902050204" pitchFamily="34" charset="0"/>
              <a:ea typeface="华文细黑" panose="02010600040101010101" pitchFamily="2" charset="-122"/>
            </a:endParaRPr>
          </a:p>
        </p:txBody>
      </p:sp>
      <p:sp>
        <p:nvSpPr>
          <p:cNvPr id="12" name="矩形 11"/>
          <p:cNvSpPr/>
          <p:nvPr/>
        </p:nvSpPr>
        <p:spPr>
          <a:xfrm>
            <a:off x="1732158" y="3005075"/>
            <a:ext cx="2784309" cy="830997"/>
          </a:xfrm>
          <a:prstGeom prst="rect">
            <a:avLst/>
          </a:prstGeom>
        </p:spPr>
        <p:txBody>
          <a:bodyPr wrap="square">
            <a:spAutoFit/>
          </a:bodyPr>
          <a:lstStyle/>
          <a:p>
            <a:pPr algn="ctr" defTabSz="1219200">
              <a:defRPr/>
            </a:pPr>
            <a:r>
              <a:rPr lang="zh-CN" altLang="en-US" sz="2400" kern="0" dirty="0">
                <a:solidFill>
                  <a:sysClr val="window" lastClr="FFFFFF"/>
                </a:solidFill>
                <a:latin typeface="微软雅黑" panose="020B0503020204020204" charset="-122"/>
                <a:ea typeface="微软雅黑" panose="020B0503020204020204" charset="-122"/>
              </a:rPr>
              <a:t>请输入相关内容</a:t>
            </a:r>
            <a:endParaRPr lang="en-US" altLang="zh-CN" sz="2400" kern="0" dirty="0">
              <a:solidFill>
                <a:sysClr val="window" lastClr="FFFFFF"/>
              </a:solidFill>
              <a:latin typeface="微软雅黑" panose="020B0503020204020204" charset="-122"/>
              <a:ea typeface="微软雅黑" panose="020B0503020204020204" charset="-122"/>
            </a:endParaRPr>
          </a:p>
          <a:p>
            <a:pPr algn="ctr" defTabSz="1219200">
              <a:defRPr/>
            </a:pPr>
            <a:r>
              <a:rPr lang="zh-CN" altLang="en-US" sz="2400" kern="0" dirty="0">
                <a:solidFill>
                  <a:sysClr val="window" lastClr="FFFFFF"/>
                </a:solidFill>
                <a:latin typeface="微软雅黑" panose="020B0503020204020204" charset="-122"/>
                <a:ea typeface="微软雅黑" panose="020B0503020204020204" charset="-122"/>
              </a:rPr>
              <a:t>请输入相关内容</a:t>
            </a:r>
          </a:p>
        </p:txBody>
      </p:sp>
      <p:cxnSp>
        <p:nvCxnSpPr>
          <p:cNvPr id="13" name="Straight Connector 57"/>
          <p:cNvCxnSpPr/>
          <p:nvPr/>
        </p:nvCxnSpPr>
        <p:spPr bwMode="auto">
          <a:xfrm>
            <a:off x="4516467" y="2426689"/>
            <a:ext cx="6572088" cy="0"/>
          </a:xfrm>
          <a:prstGeom prst="line">
            <a:avLst/>
          </a:prstGeom>
          <a:solidFill>
            <a:srgbClr val="ECB100"/>
          </a:solidFill>
          <a:ln w="6350" cap="flat" cmpd="sng" algn="ctr">
            <a:solidFill>
              <a:sysClr val="windowText" lastClr="000000">
                <a:lumMod val="50000"/>
                <a:lumOff val="50000"/>
              </a:sysClr>
            </a:solidFill>
            <a:prstDash val="dashDot"/>
            <a:round/>
            <a:headEnd type="oval" w="sm" len="sm"/>
            <a:tailEnd type="oval" w="sm" len="sm"/>
          </a:ln>
          <a:effectLst/>
        </p:spPr>
      </p:cxnSp>
      <p:sp>
        <p:nvSpPr>
          <p:cNvPr id="14" name="矩形 13"/>
          <p:cNvSpPr/>
          <p:nvPr/>
        </p:nvSpPr>
        <p:spPr>
          <a:xfrm>
            <a:off x="6288022" y="2488044"/>
            <a:ext cx="4800533" cy="1615955"/>
          </a:xfrm>
          <a:prstGeom prst="rect">
            <a:avLst/>
          </a:prstGeom>
        </p:spPr>
        <p:txBody>
          <a:bodyPr wrap="square">
            <a:spAutoFit/>
          </a:bodyPr>
          <a:lstStyle/>
          <a:p>
            <a:pPr algn="just" fontAlgn="base">
              <a:lnSpc>
                <a:spcPts val="2000"/>
              </a:lnSpc>
              <a:spcBef>
                <a:spcPct val="0"/>
              </a:spcBef>
              <a:spcAft>
                <a:spcPct val="0"/>
              </a:spcAft>
            </a:pPr>
            <a:r>
              <a:rPr lang="zh-CN" altLang="en-US" sz="1600" dirty="0">
                <a:solidFill>
                  <a:prstClr val="black"/>
                </a:solidFill>
                <a:latin typeface="微软雅黑" panose="020B0503020204020204" charset="-122"/>
                <a:ea typeface="微软雅黑" panose="020B0503020204020204" charset="-122"/>
              </a:rPr>
              <a:t>再次输入文字再次输入文字再次输入文字再次输入文字再次输入文字再次输入文字再次输入文字再次输入文字再次输入文字再次输入文字再次输入文字再次输入文字再次输入文字再次输入文字再次输入文字再次输入文字再次输入文字再次输入文字</a:t>
            </a:r>
          </a:p>
          <a:p>
            <a:pPr algn="just" fontAlgn="base">
              <a:lnSpc>
                <a:spcPts val="2000"/>
              </a:lnSpc>
              <a:spcBef>
                <a:spcPct val="0"/>
              </a:spcBef>
              <a:spcAft>
                <a:spcPct val="0"/>
              </a:spcAft>
            </a:pPr>
            <a:endParaRPr lang="zh-CN" altLang="en-US" sz="1600" dirty="0">
              <a:solidFill>
                <a:prstClr val="black"/>
              </a:solidFill>
              <a:latin typeface="微软雅黑" panose="020B0503020204020204" charset="-122"/>
              <a:ea typeface="微软雅黑" panose="020B0503020204020204" charset="-122"/>
            </a:endParaRPr>
          </a:p>
        </p:txBody>
      </p:sp>
      <p:sp>
        <p:nvSpPr>
          <p:cNvPr id="15" name="TextBox 43"/>
          <p:cNvSpPr txBox="1"/>
          <p:nvPr/>
        </p:nvSpPr>
        <p:spPr>
          <a:xfrm>
            <a:off x="6272484" y="1882120"/>
            <a:ext cx="3049065" cy="369332"/>
          </a:xfrm>
          <a:prstGeom prst="rect">
            <a:avLst/>
          </a:prstGeom>
          <a:noFill/>
        </p:spPr>
        <p:txBody>
          <a:bodyPr wrap="square" rtlCol="0">
            <a:spAutoFit/>
          </a:bodyPr>
          <a:lstStyle/>
          <a:p>
            <a:pPr fontAlgn="base">
              <a:spcBef>
                <a:spcPct val="0"/>
              </a:spcBef>
              <a:spcAft>
                <a:spcPct val="0"/>
              </a:spcAft>
            </a:pPr>
            <a:r>
              <a:rPr lang="zh-CN" altLang="en-US" dirty="0">
                <a:solidFill>
                  <a:prstClr val="black"/>
                </a:solidFill>
                <a:latin typeface="微软雅黑" panose="020B0503020204020204" charset="-122"/>
                <a:ea typeface="微软雅黑" panose="020B0503020204020204" charset="-122"/>
              </a:rPr>
              <a:t>在这里填写项目标题</a:t>
            </a:r>
          </a:p>
        </p:txBody>
      </p:sp>
      <p:cxnSp>
        <p:nvCxnSpPr>
          <p:cNvPr id="16" name="Straight Connector 57"/>
          <p:cNvCxnSpPr/>
          <p:nvPr/>
        </p:nvCxnSpPr>
        <p:spPr bwMode="auto">
          <a:xfrm>
            <a:off x="4516467" y="4703089"/>
            <a:ext cx="6534772" cy="0"/>
          </a:xfrm>
          <a:prstGeom prst="line">
            <a:avLst/>
          </a:prstGeom>
          <a:solidFill>
            <a:srgbClr val="ECB100"/>
          </a:solidFill>
          <a:ln w="6350" cap="flat" cmpd="sng" algn="ctr">
            <a:solidFill>
              <a:sysClr val="windowText" lastClr="000000">
                <a:lumMod val="50000"/>
                <a:lumOff val="50000"/>
              </a:sysClr>
            </a:solidFill>
            <a:prstDash val="dashDot"/>
            <a:round/>
            <a:headEnd type="oval" w="sm" len="sm"/>
            <a:tailEnd type="oval" w="sm" len="sm"/>
          </a:ln>
          <a:effectLst/>
        </p:spPr>
      </p:cxnSp>
      <p:sp>
        <p:nvSpPr>
          <p:cNvPr id="17" name="矩形 16"/>
          <p:cNvSpPr/>
          <p:nvPr/>
        </p:nvSpPr>
        <p:spPr>
          <a:xfrm>
            <a:off x="6250706" y="4764444"/>
            <a:ext cx="4800533" cy="1615955"/>
          </a:xfrm>
          <a:prstGeom prst="rect">
            <a:avLst/>
          </a:prstGeom>
        </p:spPr>
        <p:txBody>
          <a:bodyPr wrap="square">
            <a:spAutoFit/>
          </a:bodyPr>
          <a:lstStyle/>
          <a:p>
            <a:pPr algn="just" fontAlgn="base">
              <a:lnSpc>
                <a:spcPts val="2000"/>
              </a:lnSpc>
              <a:spcBef>
                <a:spcPct val="0"/>
              </a:spcBef>
              <a:spcAft>
                <a:spcPct val="0"/>
              </a:spcAft>
            </a:pPr>
            <a:r>
              <a:rPr lang="zh-CN" altLang="en-US" sz="1600" dirty="0">
                <a:solidFill>
                  <a:prstClr val="black"/>
                </a:solidFill>
                <a:latin typeface="微软雅黑" panose="020B0503020204020204" charset="-122"/>
                <a:ea typeface="微软雅黑" panose="020B0503020204020204" charset="-122"/>
              </a:rPr>
              <a:t>再次输入文字再次输入文字再次输入文字再次输入文字再次输入文字再次输入文字再次输入文字再次输入文字再次输入文字再次输入文字再次输入文字再次输入文字再次输入文字再次输入文字再次输入文字再次输入文字再次输入文字再次输入文字</a:t>
            </a:r>
          </a:p>
          <a:p>
            <a:pPr algn="just" fontAlgn="base">
              <a:lnSpc>
                <a:spcPts val="2000"/>
              </a:lnSpc>
              <a:spcBef>
                <a:spcPct val="0"/>
              </a:spcBef>
              <a:spcAft>
                <a:spcPct val="0"/>
              </a:spcAft>
            </a:pPr>
            <a:endParaRPr lang="zh-CN" altLang="en-US" sz="1600" dirty="0">
              <a:solidFill>
                <a:prstClr val="black"/>
              </a:solidFill>
              <a:latin typeface="微软雅黑" panose="020B0503020204020204" charset="-122"/>
              <a:ea typeface="微软雅黑" panose="020B0503020204020204" charset="-122"/>
            </a:endParaRPr>
          </a:p>
        </p:txBody>
      </p:sp>
      <p:sp>
        <p:nvSpPr>
          <p:cNvPr id="18" name="TextBox 46"/>
          <p:cNvSpPr txBox="1"/>
          <p:nvPr/>
        </p:nvSpPr>
        <p:spPr>
          <a:xfrm>
            <a:off x="6235168" y="4158520"/>
            <a:ext cx="3049065" cy="369332"/>
          </a:xfrm>
          <a:prstGeom prst="rect">
            <a:avLst/>
          </a:prstGeom>
          <a:noFill/>
        </p:spPr>
        <p:txBody>
          <a:bodyPr wrap="square" rtlCol="0">
            <a:spAutoFit/>
          </a:bodyPr>
          <a:lstStyle/>
          <a:p>
            <a:pPr fontAlgn="base">
              <a:spcBef>
                <a:spcPct val="0"/>
              </a:spcBef>
              <a:spcAft>
                <a:spcPct val="0"/>
              </a:spcAft>
            </a:pPr>
            <a:r>
              <a:rPr lang="zh-CN" altLang="en-US" dirty="0">
                <a:solidFill>
                  <a:prstClr val="black"/>
                </a:solidFill>
                <a:latin typeface="微软雅黑" panose="020B0503020204020204" charset="-122"/>
                <a:ea typeface="微软雅黑" panose="020B0503020204020204" charset="-122"/>
              </a:rPr>
              <a:t>在这里填写项目标题</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22" presetClass="entr" presetSubtype="8"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par>
                          <p:cTn id="44" fill="hold">
                            <p:stCondLst>
                              <p:cond delay="1500"/>
                            </p:stCondLst>
                            <p:childTnLst>
                              <p:par>
                                <p:cTn id="45" presetID="12" presetClass="entr" presetSubtype="4"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300"/>
                                        <p:tgtEl>
                                          <p:spTgt spid="15"/>
                                        </p:tgtEl>
                                        <p:attrNameLst>
                                          <p:attrName>ppt_y</p:attrName>
                                        </p:attrNameLst>
                                      </p:cBhvr>
                                      <p:tavLst>
                                        <p:tav tm="0">
                                          <p:val>
                                            <p:strVal val="#ppt_y+#ppt_h*1.125000"/>
                                          </p:val>
                                        </p:tav>
                                        <p:tav tm="100000">
                                          <p:val>
                                            <p:strVal val="#ppt_y"/>
                                          </p:val>
                                        </p:tav>
                                      </p:tavLst>
                                    </p:anim>
                                    <p:animEffect transition="in" filter="wipe(up)">
                                      <p:cBhvr>
                                        <p:cTn id="48" dur="300"/>
                                        <p:tgtEl>
                                          <p:spTgt spid="15"/>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300"/>
                                        <p:tgtEl>
                                          <p:spTgt spid="14"/>
                                        </p:tgtEl>
                                        <p:attrNameLst>
                                          <p:attrName>ppt_y</p:attrName>
                                        </p:attrNameLst>
                                      </p:cBhvr>
                                      <p:tavLst>
                                        <p:tav tm="0">
                                          <p:val>
                                            <p:strVal val="#ppt_y-#ppt_h*1.125000"/>
                                          </p:val>
                                        </p:tav>
                                        <p:tav tm="100000">
                                          <p:val>
                                            <p:strVal val="#ppt_y"/>
                                          </p:val>
                                        </p:tav>
                                      </p:tavLst>
                                    </p:anim>
                                    <p:animEffect transition="in" filter="wipe(down)">
                                      <p:cBhvr>
                                        <p:cTn id="52" dur="300"/>
                                        <p:tgtEl>
                                          <p:spTgt spid="14"/>
                                        </p:tgtEl>
                                      </p:cBhvr>
                                    </p:animEffect>
                                  </p:childTnLst>
                                </p:cTn>
                              </p:par>
                            </p:childTnLst>
                          </p:cTn>
                        </p:par>
                        <p:par>
                          <p:cTn id="53" fill="hold">
                            <p:stCondLst>
                              <p:cond delay="2000"/>
                            </p:stCondLst>
                            <p:childTnLst>
                              <p:par>
                                <p:cTn id="54" presetID="22" presetClass="entr" presetSubtype="8" fill="hold"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childTnLst>
                          </p:cTn>
                        </p:par>
                        <p:par>
                          <p:cTn id="57" fill="hold">
                            <p:stCondLst>
                              <p:cond delay="2500"/>
                            </p:stCondLst>
                            <p:childTnLst>
                              <p:par>
                                <p:cTn id="58" presetID="12" presetClass="entr" presetSubtype="4"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300"/>
                                        <p:tgtEl>
                                          <p:spTgt spid="18"/>
                                        </p:tgtEl>
                                        <p:attrNameLst>
                                          <p:attrName>ppt_y</p:attrName>
                                        </p:attrNameLst>
                                      </p:cBhvr>
                                      <p:tavLst>
                                        <p:tav tm="0">
                                          <p:val>
                                            <p:strVal val="#ppt_y+#ppt_h*1.125000"/>
                                          </p:val>
                                        </p:tav>
                                        <p:tav tm="100000">
                                          <p:val>
                                            <p:strVal val="#ppt_y"/>
                                          </p:val>
                                        </p:tav>
                                      </p:tavLst>
                                    </p:anim>
                                    <p:animEffect transition="in" filter="wipe(up)">
                                      <p:cBhvr>
                                        <p:cTn id="61" dur="300"/>
                                        <p:tgtEl>
                                          <p:spTgt spid="18"/>
                                        </p:tgtEl>
                                      </p:cBhvr>
                                    </p:animEffect>
                                  </p:childTnLst>
                                </p:cTn>
                              </p:par>
                              <p:par>
                                <p:cTn id="62" presetID="12" presetClass="entr" presetSubtype="1"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300"/>
                                        <p:tgtEl>
                                          <p:spTgt spid="17"/>
                                        </p:tgtEl>
                                        <p:attrNameLst>
                                          <p:attrName>ppt_y</p:attrName>
                                        </p:attrNameLst>
                                      </p:cBhvr>
                                      <p:tavLst>
                                        <p:tav tm="0">
                                          <p:val>
                                            <p:strVal val="#ppt_y-#ppt_h*1.125000"/>
                                          </p:val>
                                        </p:tav>
                                        <p:tav tm="100000">
                                          <p:val>
                                            <p:strVal val="#ppt_y"/>
                                          </p:val>
                                        </p:tav>
                                      </p:tavLst>
                                    </p:anim>
                                    <p:animEffect transition="in" filter="wipe(down)">
                                      <p:cBhvr>
                                        <p:cTn id="65"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4" grpId="0"/>
      <p:bldP spid="15"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p:nvPr/>
        </p:nvSpPr>
        <p:spPr bwMode="auto">
          <a:xfrm>
            <a:off x="6782402" y="5441222"/>
            <a:ext cx="218989" cy="525463"/>
          </a:xfrm>
          <a:custGeom>
            <a:avLst/>
            <a:gdLst>
              <a:gd name="T0" fmla="*/ 242 w 501"/>
              <a:gd name="T1" fmla="*/ 1207 h 1207"/>
              <a:gd name="T2" fmla="*/ 150 w 501"/>
              <a:gd name="T3" fmla="*/ 1064 h 1207"/>
              <a:gd name="T4" fmla="*/ 93 w 501"/>
              <a:gd name="T5" fmla="*/ 1046 h 1207"/>
              <a:gd name="T6" fmla="*/ 14 w 501"/>
              <a:gd name="T7" fmla="*/ 904 h 1207"/>
              <a:gd name="T8" fmla="*/ 11 w 501"/>
              <a:gd name="T9" fmla="*/ 835 h 1207"/>
              <a:gd name="T10" fmla="*/ 38 w 501"/>
              <a:gd name="T11" fmla="*/ 662 h 1207"/>
              <a:gd name="T12" fmla="*/ 109 w 501"/>
              <a:gd name="T13" fmla="*/ 434 h 1207"/>
              <a:gd name="T14" fmla="*/ 129 w 501"/>
              <a:gd name="T15" fmla="*/ 327 h 1207"/>
              <a:gd name="T16" fmla="*/ 271 w 501"/>
              <a:gd name="T17" fmla="*/ 82 h 1207"/>
              <a:gd name="T18" fmla="*/ 367 w 501"/>
              <a:gd name="T19" fmla="*/ 2 h 1207"/>
              <a:gd name="T20" fmla="*/ 473 w 501"/>
              <a:gd name="T21" fmla="*/ 2 h 1207"/>
              <a:gd name="T22" fmla="*/ 491 w 501"/>
              <a:gd name="T23" fmla="*/ 136 h 1207"/>
              <a:gd name="T24" fmla="*/ 457 w 501"/>
              <a:gd name="T25" fmla="*/ 541 h 1207"/>
              <a:gd name="T26" fmla="*/ 324 w 501"/>
              <a:gd name="T27" fmla="*/ 839 h 1207"/>
              <a:gd name="T28" fmla="*/ 301 w 501"/>
              <a:gd name="T29" fmla="*/ 898 h 1207"/>
              <a:gd name="T30" fmla="*/ 268 w 501"/>
              <a:gd name="T31" fmla="*/ 1185 h 1207"/>
              <a:gd name="T32" fmla="*/ 242 w 501"/>
              <a:gd name="T3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1" h="1207">
                <a:moveTo>
                  <a:pt x="242" y="1207"/>
                </a:moveTo>
                <a:cubicBezTo>
                  <a:pt x="210" y="1157"/>
                  <a:pt x="179" y="1111"/>
                  <a:pt x="150" y="1064"/>
                </a:cubicBezTo>
                <a:cubicBezTo>
                  <a:pt x="131" y="1057"/>
                  <a:pt x="112" y="1050"/>
                  <a:pt x="93" y="1046"/>
                </a:cubicBezTo>
                <a:cubicBezTo>
                  <a:pt x="77" y="984"/>
                  <a:pt x="36" y="914"/>
                  <a:pt x="14" y="904"/>
                </a:cubicBezTo>
                <a:cubicBezTo>
                  <a:pt x="11" y="881"/>
                  <a:pt x="11" y="858"/>
                  <a:pt x="11" y="835"/>
                </a:cubicBezTo>
                <a:cubicBezTo>
                  <a:pt x="21" y="766"/>
                  <a:pt x="37" y="718"/>
                  <a:pt x="38" y="662"/>
                </a:cubicBezTo>
                <a:cubicBezTo>
                  <a:pt x="0" y="537"/>
                  <a:pt x="54" y="512"/>
                  <a:pt x="109" y="434"/>
                </a:cubicBezTo>
                <a:cubicBezTo>
                  <a:pt x="116" y="399"/>
                  <a:pt x="122" y="363"/>
                  <a:pt x="129" y="327"/>
                </a:cubicBezTo>
                <a:cubicBezTo>
                  <a:pt x="174" y="220"/>
                  <a:pt x="197" y="155"/>
                  <a:pt x="271" y="82"/>
                </a:cubicBezTo>
                <a:cubicBezTo>
                  <a:pt x="303" y="53"/>
                  <a:pt x="335" y="28"/>
                  <a:pt x="367" y="2"/>
                </a:cubicBezTo>
                <a:cubicBezTo>
                  <a:pt x="403" y="0"/>
                  <a:pt x="438" y="1"/>
                  <a:pt x="473" y="2"/>
                </a:cubicBezTo>
                <a:cubicBezTo>
                  <a:pt x="473" y="15"/>
                  <a:pt x="501" y="97"/>
                  <a:pt x="491" y="136"/>
                </a:cubicBezTo>
                <a:cubicBezTo>
                  <a:pt x="424" y="226"/>
                  <a:pt x="461" y="391"/>
                  <a:pt x="457" y="541"/>
                </a:cubicBezTo>
                <a:cubicBezTo>
                  <a:pt x="431" y="629"/>
                  <a:pt x="373" y="746"/>
                  <a:pt x="324" y="839"/>
                </a:cubicBezTo>
                <a:cubicBezTo>
                  <a:pt x="314" y="859"/>
                  <a:pt x="308" y="878"/>
                  <a:pt x="301" y="898"/>
                </a:cubicBezTo>
                <a:cubicBezTo>
                  <a:pt x="288" y="992"/>
                  <a:pt x="278" y="1087"/>
                  <a:pt x="268" y="1185"/>
                </a:cubicBezTo>
                <a:cubicBezTo>
                  <a:pt x="258" y="1191"/>
                  <a:pt x="249" y="1198"/>
                  <a:pt x="242" y="1207"/>
                </a:cubicBezTo>
                <a:close/>
              </a:path>
            </a:pathLst>
          </a:custGeom>
          <a:solidFill>
            <a:srgbClr val="00B050"/>
          </a:solidFill>
          <a:ln w="8" cap="flat" cmpd="sng">
            <a:solidFill>
              <a:srgbClr val="FFFFFF"/>
            </a:solidFill>
            <a:round/>
          </a:ln>
        </p:spPr>
        <p:txBody>
          <a:bodyPr lIns="91416" tIns="45708" rIns="91416" bIns="45708"/>
          <a:lstStyle/>
          <a:p>
            <a:pPr fontAlgn="base">
              <a:spcBef>
                <a:spcPct val="0"/>
              </a:spcBef>
              <a:spcAft>
                <a:spcPct val="0"/>
              </a:spcAft>
            </a:pPr>
            <a:endParaRPr lang="zh-CN" altLang="en-US" sz="1865" b="1">
              <a:solidFill>
                <a:prstClr val="black"/>
              </a:solidFill>
              <a:latin typeface="Arial" panose="020B0604020202020204" pitchFamily="34" charset="0"/>
              <a:ea typeface="华文细黑" panose="02010600040101010101" pitchFamily="2" charset="-122"/>
            </a:endParaRPr>
          </a:p>
        </p:txBody>
      </p:sp>
      <p:sp>
        <p:nvSpPr>
          <p:cNvPr id="4" name="Freeform 7"/>
          <p:cNvSpPr/>
          <p:nvPr/>
        </p:nvSpPr>
        <p:spPr bwMode="auto">
          <a:xfrm>
            <a:off x="5187587" y="6279423"/>
            <a:ext cx="338005" cy="268287"/>
          </a:xfrm>
          <a:custGeom>
            <a:avLst/>
            <a:gdLst>
              <a:gd name="T0" fmla="*/ 277 w 776"/>
              <a:gd name="T1" fmla="*/ 619 h 619"/>
              <a:gd name="T2" fmla="*/ 98 w 776"/>
              <a:gd name="T3" fmla="*/ 552 h 619"/>
              <a:gd name="T4" fmla="*/ 33 w 776"/>
              <a:gd name="T5" fmla="*/ 337 h 619"/>
              <a:gd name="T6" fmla="*/ 126 w 776"/>
              <a:gd name="T7" fmla="*/ 228 h 619"/>
              <a:gd name="T8" fmla="*/ 161 w 776"/>
              <a:gd name="T9" fmla="*/ 200 h 619"/>
              <a:gd name="T10" fmla="*/ 168 w 776"/>
              <a:gd name="T11" fmla="*/ 85 h 619"/>
              <a:gd name="T12" fmla="*/ 181 w 776"/>
              <a:gd name="T13" fmla="*/ 82 h 619"/>
              <a:gd name="T14" fmla="*/ 290 w 776"/>
              <a:gd name="T15" fmla="*/ 95 h 619"/>
              <a:gd name="T16" fmla="*/ 443 w 776"/>
              <a:gd name="T17" fmla="*/ 10 h 619"/>
              <a:gd name="T18" fmla="*/ 696 w 776"/>
              <a:gd name="T19" fmla="*/ 0 h 619"/>
              <a:gd name="T20" fmla="*/ 775 w 776"/>
              <a:gd name="T21" fmla="*/ 114 h 619"/>
              <a:gd name="T22" fmla="*/ 691 w 776"/>
              <a:gd name="T23" fmla="*/ 233 h 619"/>
              <a:gd name="T24" fmla="*/ 604 w 776"/>
              <a:gd name="T25" fmla="*/ 437 h 619"/>
              <a:gd name="T26" fmla="*/ 331 w 776"/>
              <a:gd name="T27" fmla="*/ 607 h 619"/>
              <a:gd name="T28" fmla="*/ 277 w 776"/>
              <a:gd name="T2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6" h="619">
                <a:moveTo>
                  <a:pt x="277" y="619"/>
                </a:moveTo>
                <a:cubicBezTo>
                  <a:pt x="216" y="594"/>
                  <a:pt x="156" y="573"/>
                  <a:pt x="98" y="552"/>
                </a:cubicBezTo>
                <a:cubicBezTo>
                  <a:pt x="0" y="474"/>
                  <a:pt x="32" y="422"/>
                  <a:pt x="33" y="337"/>
                </a:cubicBezTo>
                <a:cubicBezTo>
                  <a:pt x="49" y="230"/>
                  <a:pt x="30" y="249"/>
                  <a:pt x="126" y="228"/>
                </a:cubicBezTo>
                <a:cubicBezTo>
                  <a:pt x="135" y="219"/>
                  <a:pt x="148" y="209"/>
                  <a:pt x="161" y="200"/>
                </a:cubicBezTo>
                <a:cubicBezTo>
                  <a:pt x="161" y="160"/>
                  <a:pt x="165" y="121"/>
                  <a:pt x="168" y="85"/>
                </a:cubicBezTo>
                <a:cubicBezTo>
                  <a:pt x="171" y="82"/>
                  <a:pt x="175" y="82"/>
                  <a:pt x="181" y="82"/>
                </a:cubicBezTo>
                <a:cubicBezTo>
                  <a:pt x="203" y="93"/>
                  <a:pt x="245" y="100"/>
                  <a:pt x="290" y="95"/>
                </a:cubicBezTo>
                <a:cubicBezTo>
                  <a:pt x="341" y="67"/>
                  <a:pt x="392" y="39"/>
                  <a:pt x="443" y="10"/>
                </a:cubicBezTo>
                <a:cubicBezTo>
                  <a:pt x="527" y="6"/>
                  <a:pt x="610" y="2"/>
                  <a:pt x="696" y="0"/>
                </a:cubicBezTo>
                <a:cubicBezTo>
                  <a:pt x="718" y="17"/>
                  <a:pt x="776" y="42"/>
                  <a:pt x="775" y="114"/>
                </a:cubicBezTo>
                <a:cubicBezTo>
                  <a:pt x="749" y="156"/>
                  <a:pt x="723" y="201"/>
                  <a:pt x="691" y="233"/>
                </a:cubicBezTo>
                <a:cubicBezTo>
                  <a:pt x="665" y="298"/>
                  <a:pt x="624" y="349"/>
                  <a:pt x="604" y="437"/>
                </a:cubicBezTo>
                <a:cubicBezTo>
                  <a:pt x="511" y="493"/>
                  <a:pt x="421" y="550"/>
                  <a:pt x="331" y="607"/>
                </a:cubicBezTo>
                <a:cubicBezTo>
                  <a:pt x="312" y="610"/>
                  <a:pt x="293" y="612"/>
                  <a:pt x="277" y="619"/>
                </a:cubicBezTo>
                <a:close/>
              </a:path>
            </a:pathLst>
          </a:custGeom>
          <a:solidFill>
            <a:srgbClr val="00B050"/>
          </a:solidFill>
          <a:ln w="8" cap="flat" cmpd="sng">
            <a:solidFill>
              <a:srgbClr val="FFFFFF"/>
            </a:solidFill>
            <a:round/>
          </a:ln>
        </p:spPr>
        <p:txBody>
          <a:bodyPr lIns="91416" tIns="45708" rIns="91416" bIns="45708"/>
          <a:lstStyle/>
          <a:p>
            <a:pPr fontAlgn="base">
              <a:spcBef>
                <a:spcPct val="0"/>
              </a:spcBef>
              <a:spcAft>
                <a:spcPct val="0"/>
              </a:spcAft>
            </a:pPr>
            <a:endParaRPr lang="zh-CN" altLang="en-US" sz="1865" b="1">
              <a:solidFill>
                <a:prstClr val="black"/>
              </a:solidFill>
              <a:latin typeface="Arial" panose="020B0604020202020204" pitchFamily="34" charset="0"/>
              <a:ea typeface="华文细黑" panose="02010600040101010101" pitchFamily="2" charset="-122"/>
            </a:endParaRPr>
          </a:p>
        </p:txBody>
      </p:sp>
      <p:sp>
        <p:nvSpPr>
          <p:cNvPr id="5" name="Freeform 8"/>
          <p:cNvSpPr/>
          <p:nvPr/>
        </p:nvSpPr>
        <p:spPr bwMode="auto">
          <a:xfrm>
            <a:off x="3659348" y="4791935"/>
            <a:ext cx="1164769" cy="1282700"/>
          </a:xfrm>
          <a:custGeom>
            <a:avLst/>
            <a:gdLst>
              <a:gd name="T0" fmla="*/ 1076 w 2678"/>
              <a:gd name="T1" fmla="*/ 2846 h 2954"/>
              <a:gd name="T2" fmla="*/ 1033 w 2678"/>
              <a:gd name="T3" fmla="*/ 2648 h 2954"/>
              <a:gd name="T4" fmla="*/ 783 w 2678"/>
              <a:gd name="T5" fmla="*/ 2721 h 2954"/>
              <a:gd name="T6" fmla="*/ 519 w 2678"/>
              <a:gd name="T7" fmla="*/ 2517 h 2954"/>
              <a:gd name="T8" fmla="*/ 486 w 2678"/>
              <a:gd name="T9" fmla="*/ 2160 h 2954"/>
              <a:gd name="T10" fmla="*/ 340 w 2678"/>
              <a:gd name="T11" fmla="*/ 1946 h 2954"/>
              <a:gd name="T12" fmla="*/ 172 w 2678"/>
              <a:gd name="T13" fmla="*/ 1759 h 2954"/>
              <a:gd name="T14" fmla="*/ 2 w 2678"/>
              <a:gd name="T15" fmla="*/ 1817 h 2954"/>
              <a:gd name="T16" fmla="*/ 46 w 2678"/>
              <a:gd name="T17" fmla="*/ 1438 h 2954"/>
              <a:gd name="T18" fmla="*/ 329 w 2678"/>
              <a:gd name="T19" fmla="*/ 1183 h 2954"/>
              <a:gd name="T20" fmla="*/ 368 w 2678"/>
              <a:gd name="T21" fmla="*/ 994 h 2954"/>
              <a:gd name="T22" fmla="*/ 390 w 2678"/>
              <a:gd name="T23" fmla="*/ 585 h 2954"/>
              <a:gd name="T24" fmla="*/ 263 w 2678"/>
              <a:gd name="T25" fmla="*/ 369 h 2954"/>
              <a:gd name="T26" fmla="*/ 367 w 2678"/>
              <a:gd name="T27" fmla="*/ 68 h 2954"/>
              <a:gd name="T28" fmla="*/ 564 w 2678"/>
              <a:gd name="T29" fmla="*/ 315 h 2954"/>
              <a:gd name="T30" fmla="*/ 670 w 2678"/>
              <a:gd name="T31" fmla="*/ 173 h 2954"/>
              <a:gd name="T32" fmla="*/ 775 w 2678"/>
              <a:gd name="T33" fmla="*/ 310 h 2954"/>
              <a:gd name="T34" fmla="*/ 1013 w 2678"/>
              <a:gd name="T35" fmla="*/ 506 h 2954"/>
              <a:gd name="T36" fmla="*/ 1232 w 2678"/>
              <a:gd name="T37" fmla="*/ 872 h 2954"/>
              <a:gd name="T38" fmla="*/ 1189 w 2678"/>
              <a:gd name="T39" fmla="*/ 1058 h 2954"/>
              <a:gd name="T40" fmla="*/ 1437 w 2678"/>
              <a:gd name="T41" fmla="*/ 1241 h 2954"/>
              <a:gd name="T42" fmla="*/ 1744 w 2678"/>
              <a:gd name="T43" fmla="*/ 1140 h 2954"/>
              <a:gd name="T44" fmla="*/ 1698 w 2678"/>
              <a:gd name="T45" fmla="*/ 877 h 2954"/>
              <a:gd name="T46" fmla="*/ 1888 w 2678"/>
              <a:gd name="T47" fmla="*/ 620 h 2954"/>
              <a:gd name="T48" fmla="*/ 1829 w 2678"/>
              <a:gd name="T49" fmla="*/ 425 h 2954"/>
              <a:gd name="T50" fmla="*/ 1873 w 2678"/>
              <a:gd name="T51" fmla="*/ 394 h 2954"/>
              <a:gd name="T52" fmla="*/ 2116 w 2678"/>
              <a:gd name="T53" fmla="*/ 459 h 2954"/>
              <a:gd name="T54" fmla="*/ 2307 w 2678"/>
              <a:gd name="T55" fmla="*/ 549 h 2954"/>
              <a:gd name="T56" fmla="*/ 2426 w 2678"/>
              <a:gd name="T57" fmla="*/ 509 h 2954"/>
              <a:gd name="T58" fmla="*/ 2293 w 2678"/>
              <a:gd name="T59" fmla="*/ 728 h 2954"/>
              <a:gd name="T60" fmla="*/ 1954 w 2678"/>
              <a:gd name="T61" fmla="*/ 746 h 2954"/>
              <a:gd name="T62" fmla="*/ 1934 w 2678"/>
              <a:gd name="T63" fmla="*/ 939 h 2954"/>
              <a:gd name="T64" fmla="*/ 2182 w 2678"/>
              <a:gd name="T65" fmla="*/ 1106 h 2954"/>
              <a:gd name="T66" fmla="*/ 2231 w 2678"/>
              <a:gd name="T67" fmla="*/ 1460 h 2954"/>
              <a:gd name="T68" fmla="*/ 2217 w 2678"/>
              <a:gd name="T69" fmla="*/ 1748 h 2954"/>
              <a:gd name="T70" fmla="*/ 2513 w 2678"/>
              <a:gd name="T71" fmla="*/ 1919 h 2954"/>
              <a:gd name="T72" fmla="*/ 2663 w 2678"/>
              <a:gd name="T73" fmla="*/ 1976 h 2954"/>
              <a:gd name="T74" fmla="*/ 2646 w 2678"/>
              <a:gd name="T75" fmla="*/ 2096 h 2954"/>
              <a:gd name="T76" fmla="*/ 2259 w 2678"/>
              <a:gd name="T77" fmla="*/ 2257 h 2954"/>
              <a:gd name="T78" fmla="*/ 2066 w 2678"/>
              <a:gd name="T79" fmla="*/ 2360 h 2954"/>
              <a:gd name="T80" fmla="*/ 1737 w 2678"/>
              <a:gd name="T81" fmla="*/ 2427 h 2954"/>
              <a:gd name="T82" fmla="*/ 1433 w 2678"/>
              <a:gd name="T83" fmla="*/ 2439 h 2954"/>
              <a:gd name="T84" fmla="*/ 1255 w 2678"/>
              <a:gd name="T85" fmla="*/ 2408 h 2954"/>
              <a:gd name="T86" fmla="*/ 1237 w 2678"/>
              <a:gd name="T87" fmla="*/ 2732 h 2954"/>
              <a:gd name="T88" fmla="*/ 1223 w 2678"/>
              <a:gd name="T89" fmla="*/ 2954 h 2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78" h="2954">
                <a:moveTo>
                  <a:pt x="1223" y="2954"/>
                </a:moveTo>
                <a:cubicBezTo>
                  <a:pt x="1172" y="2901"/>
                  <a:pt x="1121" y="2867"/>
                  <a:pt x="1076" y="2846"/>
                </a:cubicBezTo>
                <a:cubicBezTo>
                  <a:pt x="1083" y="2764"/>
                  <a:pt x="1090" y="2725"/>
                  <a:pt x="1061" y="2675"/>
                </a:cubicBezTo>
                <a:cubicBezTo>
                  <a:pt x="1052" y="2665"/>
                  <a:pt x="1042" y="2655"/>
                  <a:pt x="1033" y="2648"/>
                </a:cubicBezTo>
                <a:cubicBezTo>
                  <a:pt x="953" y="2646"/>
                  <a:pt x="908" y="2684"/>
                  <a:pt x="869" y="2742"/>
                </a:cubicBezTo>
                <a:cubicBezTo>
                  <a:pt x="840" y="2735"/>
                  <a:pt x="812" y="2728"/>
                  <a:pt x="783" y="2721"/>
                </a:cubicBezTo>
                <a:cubicBezTo>
                  <a:pt x="751" y="2661"/>
                  <a:pt x="732" y="2637"/>
                  <a:pt x="704" y="2617"/>
                </a:cubicBezTo>
                <a:cubicBezTo>
                  <a:pt x="621" y="2497"/>
                  <a:pt x="634" y="2527"/>
                  <a:pt x="519" y="2517"/>
                </a:cubicBezTo>
                <a:cubicBezTo>
                  <a:pt x="465" y="2460"/>
                  <a:pt x="481" y="2379"/>
                  <a:pt x="482" y="2336"/>
                </a:cubicBezTo>
                <a:cubicBezTo>
                  <a:pt x="505" y="2268"/>
                  <a:pt x="518" y="2203"/>
                  <a:pt x="486" y="2160"/>
                </a:cubicBezTo>
                <a:cubicBezTo>
                  <a:pt x="358" y="2114"/>
                  <a:pt x="371" y="2131"/>
                  <a:pt x="372" y="2052"/>
                </a:cubicBezTo>
                <a:cubicBezTo>
                  <a:pt x="359" y="2016"/>
                  <a:pt x="350" y="1979"/>
                  <a:pt x="340" y="1946"/>
                </a:cubicBezTo>
                <a:cubicBezTo>
                  <a:pt x="328" y="1927"/>
                  <a:pt x="318" y="1910"/>
                  <a:pt x="309" y="1893"/>
                </a:cubicBezTo>
                <a:cubicBezTo>
                  <a:pt x="281" y="1771"/>
                  <a:pt x="261" y="1761"/>
                  <a:pt x="172" y="1759"/>
                </a:cubicBezTo>
                <a:cubicBezTo>
                  <a:pt x="121" y="1784"/>
                  <a:pt x="53" y="1828"/>
                  <a:pt x="12" y="1827"/>
                </a:cubicBezTo>
                <a:cubicBezTo>
                  <a:pt x="9" y="1823"/>
                  <a:pt x="6" y="1820"/>
                  <a:pt x="2" y="1817"/>
                </a:cubicBezTo>
                <a:cubicBezTo>
                  <a:pt x="0" y="1725"/>
                  <a:pt x="0" y="1633"/>
                  <a:pt x="1" y="1545"/>
                </a:cubicBezTo>
                <a:cubicBezTo>
                  <a:pt x="14" y="1509"/>
                  <a:pt x="30" y="1474"/>
                  <a:pt x="46" y="1438"/>
                </a:cubicBezTo>
                <a:cubicBezTo>
                  <a:pt x="117" y="1348"/>
                  <a:pt x="155" y="1320"/>
                  <a:pt x="258" y="1250"/>
                </a:cubicBezTo>
                <a:cubicBezTo>
                  <a:pt x="281" y="1228"/>
                  <a:pt x="303" y="1205"/>
                  <a:pt x="329" y="1183"/>
                </a:cubicBezTo>
                <a:cubicBezTo>
                  <a:pt x="332" y="1137"/>
                  <a:pt x="336" y="1092"/>
                  <a:pt x="339" y="1049"/>
                </a:cubicBezTo>
                <a:cubicBezTo>
                  <a:pt x="349" y="1030"/>
                  <a:pt x="359" y="1010"/>
                  <a:pt x="368" y="994"/>
                </a:cubicBezTo>
                <a:cubicBezTo>
                  <a:pt x="369" y="909"/>
                  <a:pt x="363" y="801"/>
                  <a:pt x="402" y="763"/>
                </a:cubicBezTo>
                <a:cubicBezTo>
                  <a:pt x="412" y="694"/>
                  <a:pt x="415" y="629"/>
                  <a:pt x="390" y="585"/>
                </a:cubicBezTo>
                <a:cubicBezTo>
                  <a:pt x="345" y="545"/>
                  <a:pt x="304" y="505"/>
                  <a:pt x="263" y="468"/>
                </a:cubicBezTo>
                <a:cubicBezTo>
                  <a:pt x="263" y="435"/>
                  <a:pt x="263" y="402"/>
                  <a:pt x="263" y="369"/>
                </a:cubicBezTo>
                <a:cubicBezTo>
                  <a:pt x="302" y="370"/>
                  <a:pt x="340" y="362"/>
                  <a:pt x="388" y="340"/>
                </a:cubicBezTo>
                <a:cubicBezTo>
                  <a:pt x="421" y="236"/>
                  <a:pt x="367" y="140"/>
                  <a:pt x="367" y="68"/>
                </a:cubicBezTo>
                <a:cubicBezTo>
                  <a:pt x="399" y="42"/>
                  <a:pt x="422" y="0"/>
                  <a:pt x="476" y="57"/>
                </a:cubicBezTo>
                <a:cubicBezTo>
                  <a:pt x="508" y="127"/>
                  <a:pt x="549" y="203"/>
                  <a:pt x="564" y="315"/>
                </a:cubicBezTo>
                <a:cubicBezTo>
                  <a:pt x="593" y="345"/>
                  <a:pt x="583" y="335"/>
                  <a:pt x="640" y="346"/>
                </a:cubicBezTo>
                <a:cubicBezTo>
                  <a:pt x="676" y="295"/>
                  <a:pt x="670" y="209"/>
                  <a:pt x="670" y="173"/>
                </a:cubicBezTo>
                <a:cubicBezTo>
                  <a:pt x="683" y="161"/>
                  <a:pt x="696" y="151"/>
                  <a:pt x="709" y="142"/>
                </a:cubicBezTo>
                <a:cubicBezTo>
                  <a:pt x="734" y="178"/>
                  <a:pt x="753" y="234"/>
                  <a:pt x="775" y="310"/>
                </a:cubicBezTo>
                <a:cubicBezTo>
                  <a:pt x="800" y="354"/>
                  <a:pt x="832" y="417"/>
                  <a:pt x="895" y="484"/>
                </a:cubicBezTo>
                <a:cubicBezTo>
                  <a:pt x="934" y="491"/>
                  <a:pt x="972" y="499"/>
                  <a:pt x="1013" y="506"/>
                </a:cubicBezTo>
                <a:cubicBezTo>
                  <a:pt x="1048" y="576"/>
                  <a:pt x="1083" y="649"/>
                  <a:pt x="1121" y="722"/>
                </a:cubicBezTo>
                <a:cubicBezTo>
                  <a:pt x="1156" y="772"/>
                  <a:pt x="1194" y="822"/>
                  <a:pt x="1232" y="872"/>
                </a:cubicBezTo>
                <a:cubicBezTo>
                  <a:pt x="1232" y="888"/>
                  <a:pt x="1231" y="905"/>
                  <a:pt x="1235" y="924"/>
                </a:cubicBezTo>
                <a:cubicBezTo>
                  <a:pt x="1193" y="979"/>
                  <a:pt x="1190" y="963"/>
                  <a:pt x="1189" y="1058"/>
                </a:cubicBezTo>
                <a:cubicBezTo>
                  <a:pt x="1230" y="1111"/>
                  <a:pt x="1246" y="1154"/>
                  <a:pt x="1342" y="1183"/>
                </a:cubicBezTo>
                <a:cubicBezTo>
                  <a:pt x="1361" y="1196"/>
                  <a:pt x="1377" y="1219"/>
                  <a:pt x="1437" y="1241"/>
                </a:cubicBezTo>
                <a:cubicBezTo>
                  <a:pt x="1463" y="1238"/>
                  <a:pt x="1491" y="1235"/>
                  <a:pt x="1520" y="1233"/>
                </a:cubicBezTo>
                <a:cubicBezTo>
                  <a:pt x="1594" y="1202"/>
                  <a:pt x="1668" y="1171"/>
                  <a:pt x="1744" y="1140"/>
                </a:cubicBezTo>
                <a:cubicBezTo>
                  <a:pt x="1786" y="1073"/>
                  <a:pt x="1783" y="1030"/>
                  <a:pt x="1784" y="971"/>
                </a:cubicBezTo>
                <a:cubicBezTo>
                  <a:pt x="1755" y="908"/>
                  <a:pt x="1724" y="901"/>
                  <a:pt x="1698" y="877"/>
                </a:cubicBezTo>
                <a:cubicBezTo>
                  <a:pt x="1699" y="802"/>
                  <a:pt x="1689" y="795"/>
                  <a:pt x="1718" y="757"/>
                </a:cubicBezTo>
                <a:cubicBezTo>
                  <a:pt x="1779" y="729"/>
                  <a:pt x="1843" y="688"/>
                  <a:pt x="1888" y="620"/>
                </a:cubicBezTo>
                <a:cubicBezTo>
                  <a:pt x="1888" y="591"/>
                  <a:pt x="1888" y="564"/>
                  <a:pt x="1892" y="538"/>
                </a:cubicBezTo>
                <a:cubicBezTo>
                  <a:pt x="1870" y="469"/>
                  <a:pt x="1854" y="452"/>
                  <a:pt x="1829" y="425"/>
                </a:cubicBezTo>
                <a:cubicBezTo>
                  <a:pt x="1825" y="415"/>
                  <a:pt x="1825" y="409"/>
                  <a:pt x="1825" y="402"/>
                </a:cubicBezTo>
                <a:cubicBezTo>
                  <a:pt x="1841" y="399"/>
                  <a:pt x="1857" y="397"/>
                  <a:pt x="1873" y="394"/>
                </a:cubicBezTo>
                <a:cubicBezTo>
                  <a:pt x="1967" y="301"/>
                  <a:pt x="1871" y="250"/>
                  <a:pt x="2053" y="274"/>
                </a:cubicBezTo>
                <a:cubicBezTo>
                  <a:pt x="2072" y="333"/>
                  <a:pt x="2094" y="396"/>
                  <a:pt x="2116" y="459"/>
                </a:cubicBezTo>
                <a:cubicBezTo>
                  <a:pt x="2138" y="486"/>
                  <a:pt x="2151" y="509"/>
                  <a:pt x="2198" y="546"/>
                </a:cubicBezTo>
                <a:cubicBezTo>
                  <a:pt x="2234" y="547"/>
                  <a:pt x="2269" y="548"/>
                  <a:pt x="2307" y="549"/>
                </a:cubicBezTo>
                <a:cubicBezTo>
                  <a:pt x="2339" y="523"/>
                  <a:pt x="2374" y="501"/>
                  <a:pt x="2410" y="479"/>
                </a:cubicBezTo>
                <a:cubicBezTo>
                  <a:pt x="2413" y="489"/>
                  <a:pt x="2419" y="499"/>
                  <a:pt x="2426" y="509"/>
                </a:cubicBezTo>
                <a:cubicBezTo>
                  <a:pt x="2425" y="555"/>
                  <a:pt x="2428" y="663"/>
                  <a:pt x="2376" y="714"/>
                </a:cubicBezTo>
                <a:cubicBezTo>
                  <a:pt x="2338" y="723"/>
                  <a:pt x="2328" y="729"/>
                  <a:pt x="2293" y="728"/>
                </a:cubicBezTo>
                <a:cubicBezTo>
                  <a:pt x="2258" y="708"/>
                  <a:pt x="2226" y="688"/>
                  <a:pt x="2195" y="670"/>
                </a:cubicBezTo>
                <a:cubicBezTo>
                  <a:pt x="2073" y="667"/>
                  <a:pt x="2038" y="676"/>
                  <a:pt x="1954" y="746"/>
                </a:cubicBezTo>
                <a:cubicBezTo>
                  <a:pt x="1942" y="765"/>
                  <a:pt x="1932" y="785"/>
                  <a:pt x="1922" y="804"/>
                </a:cubicBezTo>
                <a:cubicBezTo>
                  <a:pt x="1922" y="844"/>
                  <a:pt x="1906" y="876"/>
                  <a:pt x="1934" y="939"/>
                </a:cubicBezTo>
                <a:cubicBezTo>
                  <a:pt x="1934" y="975"/>
                  <a:pt x="1978" y="1071"/>
                  <a:pt x="2055" y="1020"/>
                </a:cubicBezTo>
                <a:cubicBezTo>
                  <a:pt x="2129" y="1009"/>
                  <a:pt x="2183" y="978"/>
                  <a:pt x="2182" y="1106"/>
                </a:cubicBezTo>
                <a:cubicBezTo>
                  <a:pt x="2166" y="1154"/>
                  <a:pt x="2153" y="1203"/>
                  <a:pt x="2140" y="1252"/>
                </a:cubicBezTo>
                <a:cubicBezTo>
                  <a:pt x="2059" y="1355"/>
                  <a:pt x="2094" y="1408"/>
                  <a:pt x="2231" y="1460"/>
                </a:cubicBezTo>
                <a:cubicBezTo>
                  <a:pt x="2228" y="1490"/>
                  <a:pt x="2228" y="1519"/>
                  <a:pt x="2228" y="1549"/>
                </a:cubicBezTo>
                <a:cubicBezTo>
                  <a:pt x="2218" y="1588"/>
                  <a:pt x="2176" y="1682"/>
                  <a:pt x="2217" y="1748"/>
                </a:cubicBezTo>
                <a:cubicBezTo>
                  <a:pt x="2245" y="1785"/>
                  <a:pt x="2277" y="1822"/>
                  <a:pt x="2309" y="1859"/>
                </a:cubicBezTo>
                <a:cubicBezTo>
                  <a:pt x="2376" y="1877"/>
                  <a:pt x="2443" y="1898"/>
                  <a:pt x="2513" y="1919"/>
                </a:cubicBezTo>
                <a:cubicBezTo>
                  <a:pt x="2535" y="1933"/>
                  <a:pt x="2542" y="1950"/>
                  <a:pt x="2583" y="1967"/>
                </a:cubicBezTo>
                <a:cubicBezTo>
                  <a:pt x="2609" y="1968"/>
                  <a:pt x="2634" y="1972"/>
                  <a:pt x="2663" y="1976"/>
                </a:cubicBezTo>
                <a:cubicBezTo>
                  <a:pt x="2666" y="1995"/>
                  <a:pt x="2672" y="2018"/>
                  <a:pt x="2678" y="2041"/>
                </a:cubicBezTo>
                <a:cubicBezTo>
                  <a:pt x="2666" y="2058"/>
                  <a:pt x="2656" y="2077"/>
                  <a:pt x="2646" y="2096"/>
                </a:cubicBezTo>
                <a:cubicBezTo>
                  <a:pt x="2601" y="2128"/>
                  <a:pt x="2560" y="2147"/>
                  <a:pt x="2528" y="2159"/>
                </a:cubicBezTo>
                <a:cubicBezTo>
                  <a:pt x="2409" y="2156"/>
                  <a:pt x="2339" y="2197"/>
                  <a:pt x="2259" y="2257"/>
                </a:cubicBezTo>
                <a:cubicBezTo>
                  <a:pt x="2243" y="2286"/>
                  <a:pt x="2223" y="2335"/>
                  <a:pt x="2185" y="2360"/>
                </a:cubicBezTo>
                <a:cubicBezTo>
                  <a:pt x="2143" y="2359"/>
                  <a:pt x="2105" y="2358"/>
                  <a:pt x="2066" y="2360"/>
                </a:cubicBezTo>
                <a:cubicBezTo>
                  <a:pt x="2034" y="2389"/>
                  <a:pt x="1986" y="2469"/>
                  <a:pt x="1925" y="2455"/>
                </a:cubicBezTo>
                <a:cubicBezTo>
                  <a:pt x="1862" y="2332"/>
                  <a:pt x="1798" y="2383"/>
                  <a:pt x="1737" y="2427"/>
                </a:cubicBezTo>
                <a:cubicBezTo>
                  <a:pt x="1650" y="2454"/>
                  <a:pt x="1628" y="2392"/>
                  <a:pt x="1593" y="2368"/>
                </a:cubicBezTo>
                <a:cubicBezTo>
                  <a:pt x="1495" y="2333"/>
                  <a:pt x="1472" y="2378"/>
                  <a:pt x="1433" y="2439"/>
                </a:cubicBezTo>
                <a:cubicBezTo>
                  <a:pt x="1388" y="2484"/>
                  <a:pt x="1318" y="2426"/>
                  <a:pt x="1299" y="2409"/>
                </a:cubicBezTo>
                <a:cubicBezTo>
                  <a:pt x="1283" y="2409"/>
                  <a:pt x="1267" y="2409"/>
                  <a:pt x="1255" y="2408"/>
                </a:cubicBezTo>
                <a:cubicBezTo>
                  <a:pt x="1193" y="2462"/>
                  <a:pt x="1203" y="2450"/>
                  <a:pt x="1193" y="2548"/>
                </a:cubicBezTo>
                <a:cubicBezTo>
                  <a:pt x="1225" y="2604"/>
                  <a:pt x="1266" y="2638"/>
                  <a:pt x="1237" y="2732"/>
                </a:cubicBezTo>
                <a:cubicBezTo>
                  <a:pt x="1236" y="2781"/>
                  <a:pt x="1258" y="2837"/>
                  <a:pt x="1267" y="2923"/>
                </a:cubicBezTo>
                <a:cubicBezTo>
                  <a:pt x="1248" y="2942"/>
                  <a:pt x="1239" y="2951"/>
                  <a:pt x="1223" y="2954"/>
                </a:cubicBezTo>
                <a:close/>
              </a:path>
            </a:pathLst>
          </a:custGeom>
          <a:solidFill>
            <a:srgbClr val="00B050"/>
          </a:solidFill>
          <a:ln w="8" cap="flat" cmpd="sng">
            <a:solidFill>
              <a:srgbClr val="FFFFFF"/>
            </a:solidFill>
            <a:round/>
          </a:ln>
        </p:spPr>
        <p:txBody>
          <a:bodyPr lIns="91416" tIns="45708" rIns="91416" bIns="45708"/>
          <a:lstStyle/>
          <a:p>
            <a:pPr fontAlgn="base">
              <a:spcBef>
                <a:spcPct val="0"/>
              </a:spcBef>
              <a:spcAft>
                <a:spcPct val="0"/>
              </a:spcAft>
            </a:pPr>
            <a:endParaRPr lang="zh-CN" altLang="en-US" sz="1865" b="1">
              <a:solidFill>
                <a:prstClr val="black"/>
              </a:solidFill>
              <a:latin typeface="Arial" panose="020B0604020202020204" pitchFamily="34" charset="0"/>
              <a:ea typeface="华文细黑" panose="02010600040101010101" pitchFamily="2" charset="-122"/>
            </a:endParaRPr>
          </a:p>
        </p:txBody>
      </p:sp>
      <p:sp>
        <p:nvSpPr>
          <p:cNvPr id="6" name="Freeform 9"/>
          <p:cNvSpPr/>
          <p:nvPr/>
        </p:nvSpPr>
        <p:spPr bwMode="auto">
          <a:xfrm>
            <a:off x="4667090" y="5296760"/>
            <a:ext cx="990213" cy="752475"/>
          </a:xfrm>
          <a:custGeom>
            <a:avLst/>
            <a:gdLst>
              <a:gd name="T0" fmla="*/ 1361 w 2275"/>
              <a:gd name="T1" fmla="*/ 1675 h 1731"/>
              <a:gd name="T2" fmla="*/ 1298 w 2275"/>
              <a:gd name="T3" fmla="*/ 1637 h 1731"/>
              <a:gd name="T4" fmla="*/ 1179 w 2275"/>
              <a:gd name="T5" fmla="*/ 1654 h 1731"/>
              <a:gd name="T6" fmla="*/ 844 w 2275"/>
              <a:gd name="T7" fmla="*/ 1632 h 1731"/>
              <a:gd name="T8" fmla="*/ 659 w 2275"/>
              <a:gd name="T9" fmla="*/ 1523 h 1731"/>
              <a:gd name="T10" fmla="*/ 615 w 2275"/>
              <a:gd name="T11" fmla="*/ 1463 h 1731"/>
              <a:gd name="T12" fmla="*/ 642 w 2275"/>
              <a:gd name="T13" fmla="*/ 1234 h 1731"/>
              <a:gd name="T14" fmla="*/ 566 w 2275"/>
              <a:gd name="T15" fmla="*/ 1167 h 1731"/>
              <a:gd name="T16" fmla="*/ 246 w 2275"/>
              <a:gd name="T17" fmla="*/ 1110 h 1731"/>
              <a:gd name="T18" fmla="*/ 311 w 2275"/>
              <a:gd name="T19" fmla="*/ 1026 h 1731"/>
              <a:gd name="T20" fmla="*/ 427 w 2275"/>
              <a:gd name="T21" fmla="*/ 784 h 1731"/>
              <a:gd name="T22" fmla="*/ 57 w 2275"/>
              <a:gd name="T23" fmla="*/ 650 h 1731"/>
              <a:gd name="T24" fmla="*/ 186 w 2275"/>
              <a:gd name="T25" fmla="*/ 437 h 1731"/>
              <a:gd name="T26" fmla="*/ 362 w 2275"/>
              <a:gd name="T27" fmla="*/ 553 h 1731"/>
              <a:gd name="T28" fmla="*/ 727 w 2275"/>
              <a:gd name="T29" fmla="*/ 346 h 1731"/>
              <a:gd name="T30" fmla="*/ 804 w 2275"/>
              <a:gd name="T31" fmla="*/ 272 h 1731"/>
              <a:gd name="T32" fmla="*/ 985 w 2275"/>
              <a:gd name="T33" fmla="*/ 398 h 1731"/>
              <a:gd name="T34" fmla="*/ 1171 w 2275"/>
              <a:gd name="T35" fmla="*/ 360 h 1731"/>
              <a:gd name="T36" fmla="*/ 1370 w 2275"/>
              <a:gd name="T37" fmla="*/ 215 h 1731"/>
              <a:gd name="T38" fmla="*/ 1677 w 2275"/>
              <a:gd name="T39" fmla="*/ 111 h 1731"/>
              <a:gd name="T40" fmla="*/ 1990 w 2275"/>
              <a:gd name="T41" fmla="*/ 119 h 1731"/>
              <a:gd name="T42" fmla="*/ 1944 w 2275"/>
              <a:gd name="T43" fmla="*/ 350 h 1731"/>
              <a:gd name="T44" fmla="*/ 2043 w 2275"/>
              <a:gd name="T45" fmla="*/ 451 h 1731"/>
              <a:gd name="T46" fmla="*/ 2099 w 2275"/>
              <a:gd name="T47" fmla="*/ 583 h 1731"/>
              <a:gd name="T48" fmla="*/ 2274 w 2275"/>
              <a:gd name="T49" fmla="*/ 755 h 1731"/>
              <a:gd name="T50" fmla="*/ 2181 w 2275"/>
              <a:gd name="T51" fmla="*/ 838 h 1731"/>
              <a:gd name="T52" fmla="*/ 2125 w 2275"/>
              <a:gd name="T53" fmla="*/ 1062 h 1731"/>
              <a:gd name="T54" fmla="*/ 1871 w 2275"/>
              <a:gd name="T55" fmla="*/ 1311 h 1731"/>
              <a:gd name="T56" fmla="*/ 1733 w 2275"/>
              <a:gd name="T57" fmla="*/ 1442 h 1731"/>
              <a:gd name="T58" fmla="*/ 1714 w 2275"/>
              <a:gd name="T59" fmla="*/ 1458 h 1731"/>
              <a:gd name="T60" fmla="*/ 1614 w 2275"/>
              <a:gd name="T61" fmla="*/ 1554 h 1731"/>
              <a:gd name="T62" fmla="*/ 1412 w 2275"/>
              <a:gd name="T63" fmla="*/ 1729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5" h="1731">
                <a:moveTo>
                  <a:pt x="1361" y="1731"/>
                </a:moveTo>
                <a:cubicBezTo>
                  <a:pt x="1361" y="1711"/>
                  <a:pt x="1361" y="1691"/>
                  <a:pt x="1361" y="1675"/>
                </a:cubicBezTo>
                <a:cubicBezTo>
                  <a:pt x="1345" y="1675"/>
                  <a:pt x="1339" y="1655"/>
                  <a:pt x="1333" y="1645"/>
                </a:cubicBezTo>
                <a:cubicBezTo>
                  <a:pt x="1320" y="1641"/>
                  <a:pt x="1307" y="1638"/>
                  <a:pt x="1298" y="1637"/>
                </a:cubicBezTo>
                <a:cubicBezTo>
                  <a:pt x="1276" y="1558"/>
                  <a:pt x="1237" y="1560"/>
                  <a:pt x="1199" y="1576"/>
                </a:cubicBezTo>
                <a:cubicBezTo>
                  <a:pt x="1192" y="1602"/>
                  <a:pt x="1186" y="1628"/>
                  <a:pt x="1179" y="1654"/>
                </a:cubicBezTo>
                <a:cubicBezTo>
                  <a:pt x="1109" y="1655"/>
                  <a:pt x="1039" y="1660"/>
                  <a:pt x="972" y="1665"/>
                </a:cubicBezTo>
                <a:cubicBezTo>
                  <a:pt x="927" y="1654"/>
                  <a:pt x="885" y="1643"/>
                  <a:pt x="844" y="1632"/>
                </a:cubicBezTo>
                <a:cubicBezTo>
                  <a:pt x="809" y="1625"/>
                  <a:pt x="774" y="1621"/>
                  <a:pt x="739" y="1617"/>
                </a:cubicBezTo>
                <a:cubicBezTo>
                  <a:pt x="710" y="1583"/>
                  <a:pt x="685" y="1553"/>
                  <a:pt x="659" y="1523"/>
                </a:cubicBezTo>
                <a:cubicBezTo>
                  <a:pt x="647" y="1503"/>
                  <a:pt x="637" y="1483"/>
                  <a:pt x="628" y="1463"/>
                </a:cubicBezTo>
                <a:cubicBezTo>
                  <a:pt x="621" y="1463"/>
                  <a:pt x="618" y="1463"/>
                  <a:pt x="615" y="1463"/>
                </a:cubicBezTo>
                <a:cubicBezTo>
                  <a:pt x="590" y="1384"/>
                  <a:pt x="612" y="1361"/>
                  <a:pt x="641" y="1316"/>
                </a:cubicBezTo>
                <a:cubicBezTo>
                  <a:pt x="642" y="1287"/>
                  <a:pt x="642" y="1261"/>
                  <a:pt x="642" y="1234"/>
                </a:cubicBezTo>
                <a:cubicBezTo>
                  <a:pt x="616" y="1217"/>
                  <a:pt x="591" y="1200"/>
                  <a:pt x="569" y="1183"/>
                </a:cubicBezTo>
                <a:cubicBezTo>
                  <a:pt x="566" y="1177"/>
                  <a:pt x="566" y="1170"/>
                  <a:pt x="566" y="1167"/>
                </a:cubicBezTo>
                <a:cubicBezTo>
                  <a:pt x="463" y="1164"/>
                  <a:pt x="380" y="1152"/>
                  <a:pt x="313" y="1141"/>
                </a:cubicBezTo>
                <a:cubicBezTo>
                  <a:pt x="291" y="1131"/>
                  <a:pt x="269" y="1120"/>
                  <a:pt x="246" y="1110"/>
                </a:cubicBezTo>
                <a:cubicBezTo>
                  <a:pt x="237" y="1083"/>
                  <a:pt x="228" y="1057"/>
                  <a:pt x="218" y="1030"/>
                </a:cubicBezTo>
                <a:cubicBezTo>
                  <a:pt x="247" y="1028"/>
                  <a:pt x="279" y="1025"/>
                  <a:pt x="311" y="1026"/>
                </a:cubicBezTo>
                <a:cubicBezTo>
                  <a:pt x="340" y="1017"/>
                  <a:pt x="391" y="979"/>
                  <a:pt x="423" y="951"/>
                </a:cubicBezTo>
                <a:cubicBezTo>
                  <a:pt x="465" y="880"/>
                  <a:pt x="462" y="830"/>
                  <a:pt x="427" y="784"/>
                </a:cubicBezTo>
                <a:cubicBezTo>
                  <a:pt x="398" y="780"/>
                  <a:pt x="370" y="776"/>
                  <a:pt x="344" y="775"/>
                </a:cubicBezTo>
                <a:cubicBezTo>
                  <a:pt x="246" y="700"/>
                  <a:pt x="131" y="688"/>
                  <a:pt x="57" y="650"/>
                </a:cubicBezTo>
                <a:cubicBezTo>
                  <a:pt x="19" y="603"/>
                  <a:pt x="0" y="570"/>
                  <a:pt x="0" y="550"/>
                </a:cubicBezTo>
                <a:cubicBezTo>
                  <a:pt x="65" y="463"/>
                  <a:pt x="59" y="434"/>
                  <a:pt x="186" y="437"/>
                </a:cubicBezTo>
                <a:cubicBezTo>
                  <a:pt x="215" y="448"/>
                  <a:pt x="244" y="458"/>
                  <a:pt x="276" y="472"/>
                </a:cubicBezTo>
                <a:cubicBezTo>
                  <a:pt x="304" y="499"/>
                  <a:pt x="333" y="526"/>
                  <a:pt x="362" y="553"/>
                </a:cubicBezTo>
                <a:cubicBezTo>
                  <a:pt x="409" y="564"/>
                  <a:pt x="451" y="571"/>
                  <a:pt x="521" y="557"/>
                </a:cubicBezTo>
                <a:cubicBezTo>
                  <a:pt x="592" y="506"/>
                  <a:pt x="656" y="406"/>
                  <a:pt x="727" y="346"/>
                </a:cubicBezTo>
                <a:cubicBezTo>
                  <a:pt x="727" y="323"/>
                  <a:pt x="727" y="300"/>
                  <a:pt x="731" y="277"/>
                </a:cubicBezTo>
                <a:cubicBezTo>
                  <a:pt x="753" y="274"/>
                  <a:pt x="779" y="272"/>
                  <a:pt x="804" y="272"/>
                </a:cubicBezTo>
                <a:cubicBezTo>
                  <a:pt x="814" y="286"/>
                  <a:pt x="823" y="299"/>
                  <a:pt x="833" y="316"/>
                </a:cubicBezTo>
                <a:cubicBezTo>
                  <a:pt x="871" y="330"/>
                  <a:pt x="912" y="373"/>
                  <a:pt x="985" y="398"/>
                </a:cubicBezTo>
                <a:cubicBezTo>
                  <a:pt x="1005" y="399"/>
                  <a:pt x="1024" y="399"/>
                  <a:pt x="1043" y="400"/>
                </a:cubicBezTo>
                <a:cubicBezTo>
                  <a:pt x="1085" y="384"/>
                  <a:pt x="1126" y="372"/>
                  <a:pt x="1171" y="360"/>
                </a:cubicBezTo>
                <a:cubicBezTo>
                  <a:pt x="1226" y="306"/>
                  <a:pt x="1264" y="278"/>
                  <a:pt x="1335" y="250"/>
                </a:cubicBezTo>
                <a:cubicBezTo>
                  <a:pt x="1344" y="237"/>
                  <a:pt x="1351" y="224"/>
                  <a:pt x="1370" y="215"/>
                </a:cubicBezTo>
                <a:cubicBezTo>
                  <a:pt x="1422" y="137"/>
                  <a:pt x="1473" y="119"/>
                  <a:pt x="1565" y="112"/>
                </a:cubicBezTo>
                <a:cubicBezTo>
                  <a:pt x="1601" y="109"/>
                  <a:pt x="1639" y="110"/>
                  <a:pt x="1677" y="111"/>
                </a:cubicBezTo>
                <a:cubicBezTo>
                  <a:pt x="1770" y="51"/>
                  <a:pt x="1796" y="0"/>
                  <a:pt x="1927" y="3"/>
                </a:cubicBezTo>
                <a:cubicBezTo>
                  <a:pt x="1946" y="39"/>
                  <a:pt x="1968" y="79"/>
                  <a:pt x="1990" y="119"/>
                </a:cubicBezTo>
                <a:cubicBezTo>
                  <a:pt x="2009" y="136"/>
                  <a:pt x="2028" y="153"/>
                  <a:pt x="2048" y="173"/>
                </a:cubicBezTo>
                <a:cubicBezTo>
                  <a:pt x="2015" y="231"/>
                  <a:pt x="1970" y="282"/>
                  <a:pt x="1944" y="350"/>
                </a:cubicBezTo>
                <a:cubicBezTo>
                  <a:pt x="1941" y="380"/>
                  <a:pt x="1941" y="409"/>
                  <a:pt x="1941" y="439"/>
                </a:cubicBezTo>
                <a:cubicBezTo>
                  <a:pt x="1950" y="449"/>
                  <a:pt x="2001" y="450"/>
                  <a:pt x="2043" y="451"/>
                </a:cubicBezTo>
                <a:cubicBezTo>
                  <a:pt x="2052" y="481"/>
                  <a:pt x="2062" y="510"/>
                  <a:pt x="2071" y="543"/>
                </a:cubicBezTo>
                <a:cubicBezTo>
                  <a:pt x="2080" y="557"/>
                  <a:pt x="2090" y="570"/>
                  <a:pt x="2099" y="583"/>
                </a:cubicBezTo>
                <a:cubicBezTo>
                  <a:pt x="2141" y="578"/>
                  <a:pt x="2186" y="573"/>
                  <a:pt x="2230" y="570"/>
                </a:cubicBezTo>
                <a:cubicBezTo>
                  <a:pt x="2259" y="610"/>
                  <a:pt x="2275" y="673"/>
                  <a:pt x="2274" y="755"/>
                </a:cubicBezTo>
                <a:cubicBezTo>
                  <a:pt x="2258" y="774"/>
                  <a:pt x="2242" y="797"/>
                  <a:pt x="2204" y="815"/>
                </a:cubicBezTo>
                <a:cubicBezTo>
                  <a:pt x="2203" y="828"/>
                  <a:pt x="2187" y="835"/>
                  <a:pt x="2181" y="838"/>
                </a:cubicBezTo>
                <a:cubicBezTo>
                  <a:pt x="2174" y="883"/>
                  <a:pt x="2168" y="932"/>
                  <a:pt x="2161" y="981"/>
                </a:cubicBezTo>
                <a:cubicBezTo>
                  <a:pt x="2148" y="1007"/>
                  <a:pt x="2135" y="1033"/>
                  <a:pt x="2125" y="1062"/>
                </a:cubicBezTo>
                <a:cubicBezTo>
                  <a:pt x="2100" y="1078"/>
                  <a:pt x="2068" y="1090"/>
                  <a:pt x="2068" y="1116"/>
                </a:cubicBezTo>
                <a:cubicBezTo>
                  <a:pt x="1988" y="1131"/>
                  <a:pt x="1942" y="1277"/>
                  <a:pt x="1871" y="1311"/>
                </a:cubicBezTo>
                <a:cubicBezTo>
                  <a:pt x="1871" y="1324"/>
                  <a:pt x="1827" y="1349"/>
                  <a:pt x="1817" y="1352"/>
                </a:cubicBezTo>
                <a:cubicBezTo>
                  <a:pt x="1788" y="1381"/>
                  <a:pt x="1759" y="1410"/>
                  <a:pt x="1733" y="1442"/>
                </a:cubicBezTo>
                <a:cubicBezTo>
                  <a:pt x="1730" y="1445"/>
                  <a:pt x="1730" y="1452"/>
                  <a:pt x="1730" y="1458"/>
                </a:cubicBezTo>
                <a:cubicBezTo>
                  <a:pt x="1724" y="1458"/>
                  <a:pt x="1717" y="1458"/>
                  <a:pt x="1714" y="1458"/>
                </a:cubicBezTo>
                <a:cubicBezTo>
                  <a:pt x="1714" y="1461"/>
                  <a:pt x="1714" y="1468"/>
                  <a:pt x="1714" y="1474"/>
                </a:cubicBezTo>
                <a:cubicBezTo>
                  <a:pt x="1669" y="1473"/>
                  <a:pt x="1634" y="1531"/>
                  <a:pt x="1614" y="1554"/>
                </a:cubicBezTo>
                <a:cubicBezTo>
                  <a:pt x="1598" y="1589"/>
                  <a:pt x="1582" y="1625"/>
                  <a:pt x="1569" y="1661"/>
                </a:cubicBezTo>
                <a:cubicBezTo>
                  <a:pt x="1489" y="1675"/>
                  <a:pt x="1463" y="1691"/>
                  <a:pt x="1412" y="1729"/>
                </a:cubicBezTo>
                <a:cubicBezTo>
                  <a:pt x="1393" y="1728"/>
                  <a:pt x="1377" y="1728"/>
                  <a:pt x="1361" y="1731"/>
                </a:cubicBezTo>
                <a:close/>
              </a:path>
            </a:pathLst>
          </a:custGeom>
          <a:solidFill>
            <a:srgbClr val="00B050"/>
          </a:solidFill>
          <a:ln w="8" cap="flat" cmpd="sng">
            <a:solidFill>
              <a:srgbClr val="FFFFFF"/>
            </a:solidFill>
            <a:round/>
          </a:ln>
        </p:spPr>
        <p:txBody>
          <a:bodyPr lIns="91416" tIns="45708" rIns="91416" bIns="45708"/>
          <a:lstStyle/>
          <a:p>
            <a:pPr fontAlgn="base">
              <a:spcBef>
                <a:spcPct val="0"/>
              </a:spcBef>
              <a:spcAft>
                <a:spcPct val="0"/>
              </a:spcAft>
            </a:pPr>
            <a:endParaRPr lang="zh-CN" altLang="en-US" sz="1865" b="1">
              <a:solidFill>
                <a:prstClr val="black"/>
              </a:solidFill>
              <a:latin typeface="Arial" panose="020B0604020202020204" pitchFamily="34" charset="0"/>
              <a:ea typeface="华文细黑" panose="02010600040101010101" pitchFamily="2" charset="-122"/>
            </a:endParaRPr>
          </a:p>
        </p:txBody>
      </p:sp>
      <p:sp>
        <p:nvSpPr>
          <p:cNvPr id="7" name="Freeform 10"/>
          <p:cNvSpPr/>
          <p:nvPr/>
        </p:nvSpPr>
        <p:spPr bwMode="auto">
          <a:xfrm>
            <a:off x="6211126" y="4915759"/>
            <a:ext cx="553820" cy="730251"/>
          </a:xfrm>
          <a:custGeom>
            <a:avLst/>
            <a:gdLst>
              <a:gd name="T0" fmla="*/ 422 w 1277"/>
              <a:gd name="T1" fmla="*/ 1680 h 1680"/>
              <a:gd name="T2" fmla="*/ 362 w 1277"/>
              <a:gd name="T3" fmla="*/ 1571 h 1680"/>
              <a:gd name="T4" fmla="*/ 359 w 1277"/>
              <a:gd name="T5" fmla="*/ 1554 h 1680"/>
              <a:gd name="T6" fmla="*/ 188 w 1277"/>
              <a:gd name="T7" fmla="*/ 1321 h 1680"/>
              <a:gd name="T8" fmla="*/ 16 w 1277"/>
              <a:gd name="T9" fmla="*/ 1297 h 1680"/>
              <a:gd name="T10" fmla="*/ 30 w 1277"/>
              <a:gd name="T11" fmla="*/ 1114 h 1680"/>
              <a:gd name="T12" fmla="*/ 37 w 1277"/>
              <a:gd name="T13" fmla="*/ 947 h 1680"/>
              <a:gd name="T14" fmla="*/ 133 w 1277"/>
              <a:gd name="T15" fmla="*/ 835 h 1680"/>
              <a:gd name="T16" fmla="*/ 150 w 1277"/>
              <a:gd name="T17" fmla="*/ 760 h 1680"/>
              <a:gd name="T18" fmla="*/ 157 w 1277"/>
              <a:gd name="T19" fmla="*/ 590 h 1680"/>
              <a:gd name="T20" fmla="*/ 241 w 1277"/>
              <a:gd name="T21" fmla="*/ 539 h 1680"/>
              <a:gd name="T22" fmla="*/ 302 w 1277"/>
              <a:gd name="T23" fmla="*/ 472 h 1680"/>
              <a:gd name="T24" fmla="*/ 328 w 1277"/>
              <a:gd name="T25" fmla="*/ 414 h 1680"/>
              <a:gd name="T26" fmla="*/ 325 w 1277"/>
              <a:gd name="T27" fmla="*/ 358 h 1680"/>
              <a:gd name="T28" fmla="*/ 380 w 1277"/>
              <a:gd name="T29" fmla="*/ 189 h 1680"/>
              <a:gd name="T30" fmla="*/ 540 w 1277"/>
              <a:gd name="T31" fmla="*/ 154 h 1680"/>
              <a:gd name="T32" fmla="*/ 640 w 1277"/>
              <a:gd name="T33" fmla="*/ 12 h 1680"/>
              <a:gd name="T34" fmla="*/ 723 w 1277"/>
              <a:gd name="T35" fmla="*/ 31 h 1680"/>
              <a:gd name="T36" fmla="*/ 868 w 1277"/>
              <a:gd name="T37" fmla="*/ 310 h 1680"/>
              <a:gd name="T38" fmla="*/ 1037 w 1277"/>
              <a:gd name="T39" fmla="*/ 327 h 1680"/>
              <a:gd name="T40" fmla="*/ 1245 w 1277"/>
              <a:gd name="T41" fmla="*/ 286 h 1680"/>
              <a:gd name="T42" fmla="*/ 1277 w 1277"/>
              <a:gd name="T43" fmla="*/ 304 h 1680"/>
              <a:gd name="T44" fmla="*/ 1184 w 1277"/>
              <a:gd name="T45" fmla="*/ 406 h 1680"/>
              <a:gd name="T46" fmla="*/ 1180 w 1277"/>
              <a:gd name="T47" fmla="*/ 504 h 1680"/>
              <a:gd name="T48" fmla="*/ 1010 w 1277"/>
              <a:gd name="T49" fmla="*/ 575 h 1680"/>
              <a:gd name="T50" fmla="*/ 1074 w 1277"/>
              <a:gd name="T51" fmla="*/ 636 h 1680"/>
              <a:gd name="T52" fmla="*/ 1122 w 1277"/>
              <a:gd name="T53" fmla="*/ 670 h 1680"/>
              <a:gd name="T54" fmla="*/ 1080 w 1277"/>
              <a:gd name="T55" fmla="*/ 708 h 1680"/>
              <a:gd name="T56" fmla="*/ 1066 w 1277"/>
              <a:gd name="T57" fmla="*/ 940 h 1680"/>
              <a:gd name="T58" fmla="*/ 1098 w 1277"/>
              <a:gd name="T59" fmla="*/ 967 h 1680"/>
              <a:gd name="T60" fmla="*/ 1098 w 1277"/>
              <a:gd name="T61" fmla="*/ 977 h 1680"/>
              <a:gd name="T62" fmla="*/ 1078 w 1277"/>
              <a:gd name="T63" fmla="*/ 970 h 1680"/>
              <a:gd name="T64" fmla="*/ 992 w 1277"/>
              <a:gd name="T65" fmla="*/ 971 h 1680"/>
              <a:gd name="T66" fmla="*/ 982 w 1277"/>
              <a:gd name="T67" fmla="*/ 1062 h 1680"/>
              <a:gd name="T68" fmla="*/ 888 w 1277"/>
              <a:gd name="T69" fmla="*/ 1211 h 1680"/>
              <a:gd name="T70" fmla="*/ 824 w 1277"/>
              <a:gd name="T71" fmla="*/ 1281 h 1680"/>
              <a:gd name="T72" fmla="*/ 719 w 1277"/>
              <a:gd name="T73" fmla="*/ 1285 h 1680"/>
              <a:gd name="T74" fmla="*/ 741 w 1277"/>
              <a:gd name="T75" fmla="*/ 1380 h 1680"/>
              <a:gd name="T76" fmla="*/ 522 w 1277"/>
              <a:gd name="T77" fmla="*/ 1562 h 1680"/>
              <a:gd name="T78" fmla="*/ 512 w 1277"/>
              <a:gd name="T79" fmla="*/ 1607 h 1680"/>
              <a:gd name="T80" fmla="*/ 422 w 1277"/>
              <a:gd name="T81" fmla="*/ 16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7" h="1680">
                <a:moveTo>
                  <a:pt x="422" y="1680"/>
                </a:moveTo>
                <a:cubicBezTo>
                  <a:pt x="423" y="1621"/>
                  <a:pt x="381" y="1581"/>
                  <a:pt x="362" y="1571"/>
                </a:cubicBezTo>
                <a:cubicBezTo>
                  <a:pt x="359" y="1564"/>
                  <a:pt x="359" y="1558"/>
                  <a:pt x="359" y="1554"/>
                </a:cubicBezTo>
                <a:cubicBezTo>
                  <a:pt x="302" y="1474"/>
                  <a:pt x="245" y="1397"/>
                  <a:pt x="188" y="1321"/>
                </a:cubicBezTo>
                <a:cubicBezTo>
                  <a:pt x="108" y="1292"/>
                  <a:pt x="60" y="1311"/>
                  <a:pt x="16" y="1297"/>
                </a:cubicBezTo>
                <a:cubicBezTo>
                  <a:pt x="0" y="1211"/>
                  <a:pt x="16" y="1179"/>
                  <a:pt x="30" y="1114"/>
                </a:cubicBezTo>
                <a:cubicBezTo>
                  <a:pt x="62" y="1049"/>
                  <a:pt x="37" y="999"/>
                  <a:pt x="37" y="947"/>
                </a:cubicBezTo>
                <a:cubicBezTo>
                  <a:pt x="69" y="908"/>
                  <a:pt x="101" y="870"/>
                  <a:pt x="133" y="835"/>
                </a:cubicBezTo>
                <a:cubicBezTo>
                  <a:pt x="137" y="809"/>
                  <a:pt x="143" y="783"/>
                  <a:pt x="150" y="760"/>
                </a:cubicBezTo>
                <a:cubicBezTo>
                  <a:pt x="150" y="704"/>
                  <a:pt x="132" y="615"/>
                  <a:pt x="157" y="590"/>
                </a:cubicBezTo>
                <a:cubicBezTo>
                  <a:pt x="183" y="571"/>
                  <a:pt x="212" y="555"/>
                  <a:pt x="241" y="539"/>
                </a:cubicBezTo>
                <a:cubicBezTo>
                  <a:pt x="260" y="517"/>
                  <a:pt x="279" y="495"/>
                  <a:pt x="302" y="472"/>
                </a:cubicBezTo>
                <a:cubicBezTo>
                  <a:pt x="308" y="453"/>
                  <a:pt x="318" y="433"/>
                  <a:pt x="328" y="414"/>
                </a:cubicBezTo>
                <a:cubicBezTo>
                  <a:pt x="325" y="394"/>
                  <a:pt x="325" y="375"/>
                  <a:pt x="325" y="358"/>
                </a:cubicBezTo>
                <a:cubicBezTo>
                  <a:pt x="274" y="252"/>
                  <a:pt x="300" y="240"/>
                  <a:pt x="380" y="189"/>
                </a:cubicBezTo>
                <a:cubicBezTo>
                  <a:pt x="435" y="174"/>
                  <a:pt x="479" y="182"/>
                  <a:pt x="540" y="154"/>
                </a:cubicBezTo>
                <a:cubicBezTo>
                  <a:pt x="582" y="129"/>
                  <a:pt x="621" y="58"/>
                  <a:pt x="640" y="12"/>
                </a:cubicBezTo>
                <a:cubicBezTo>
                  <a:pt x="669" y="3"/>
                  <a:pt x="685" y="0"/>
                  <a:pt x="723" y="31"/>
                </a:cubicBezTo>
                <a:cubicBezTo>
                  <a:pt x="758" y="107"/>
                  <a:pt x="747" y="241"/>
                  <a:pt x="868" y="310"/>
                </a:cubicBezTo>
                <a:cubicBezTo>
                  <a:pt x="923" y="314"/>
                  <a:pt x="980" y="319"/>
                  <a:pt x="1037" y="327"/>
                </a:cubicBezTo>
                <a:cubicBezTo>
                  <a:pt x="1082" y="282"/>
                  <a:pt x="1172" y="288"/>
                  <a:pt x="1245" y="286"/>
                </a:cubicBezTo>
                <a:cubicBezTo>
                  <a:pt x="1255" y="290"/>
                  <a:pt x="1264" y="297"/>
                  <a:pt x="1277" y="304"/>
                </a:cubicBezTo>
                <a:cubicBezTo>
                  <a:pt x="1242" y="339"/>
                  <a:pt x="1213" y="354"/>
                  <a:pt x="1184" y="406"/>
                </a:cubicBezTo>
                <a:cubicBezTo>
                  <a:pt x="1181" y="439"/>
                  <a:pt x="1180" y="471"/>
                  <a:pt x="1180" y="504"/>
                </a:cubicBezTo>
                <a:cubicBezTo>
                  <a:pt x="1100" y="502"/>
                  <a:pt x="992" y="473"/>
                  <a:pt x="1010" y="575"/>
                </a:cubicBezTo>
                <a:cubicBezTo>
                  <a:pt x="1033" y="589"/>
                  <a:pt x="1052" y="602"/>
                  <a:pt x="1074" y="636"/>
                </a:cubicBezTo>
                <a:cubicBezTo>
                  <a:pt x="1090" y="646"/>
                  <a:pt x="1106" y="656"/>
                  <a:pt x="1122" y="670"/>
                </a:cubicBezTo>
                <a:cubicBezTo>
                  <a:pt x="1106" y="682"/>
                  <a:pt x="1093" y="695"/>
                  <a:pt x="1080" y="708"/>
                </a:cubicBezTo>
                <a:cubicBezTo>
                  <a:pt x="1080" y="780"/>
                  <a:pt x="1022" y="867"/>
                  <a:pt x="1066" y="940"/>
                </a:cubicBezTo>
                <a:cubicBezTo>
                  <a:pt x="1075" y="947"/>
                  <a:pt x="1085" y="957"/>
                  <a:pt x="1098" y="967"/>
                </a:cubicBezTo>
                <a:cubicBezTo>
                  <a:pt x="1098" y="970"/>
                  <a:pt x="1098" y="974"/>
                  <a:pt x="1098" y="977"/>
                </a:cubicBezTo>
                <a:cubicBezTo>
                  <a:pt x="1091" y="973"/>
                  <a:pt x="1085" y="970"/>
                  <a:pt x="1078" y="970"/>
                </a:cubicBezTo>
                <a:cubicBezTo>
                  <a:pt x="1050" y="969"/>
                  <a:pt x="1021" y="968"/>
                  <a:pt x="992" y="971"/>
                </a:cubicBezTo>
                <a:cubicBezTo>
                  <a:pt x="966" y="996"/>
                  <a:pt x="992" y="1004"/>
                  <a:pt x="982" y="1062"/>
                </a:cubicBezTo>
                <a:cubicBezTo>
                  <a:pt x="899" y="1119"/>
                  <a:pt x="912" y="1097"/>
                  <a:pt x="888" y="1211"/>
                </a:cubicBezTo>
                <a:cubicBezTo>
                  <a:pt x="866" y="1233"/>
                  <a:pt x="843" y="1255"/>
                  <a:pt x="824" y="1281"/>
                </a:cubicBezTo>
                <a:cubicBezTo>
                  <a:pt x="789" y="1280"/>
                  <a:pt x="754" y="1283"/>
                  <a:pt x="719" y="1285"/>
                </a:cubicBezTo>
                <a:cubicBezTo>
                  <a:pt x="696" y="1307"/>
                  <a:pt x="690" y="1340"/>
                  <a:pt x="741" y="1380"/>
                </a:cubicBezTo>
                <a:cubicBezTo>
                  <a:pt x="635" y="1404"/>
                  <a:pt x="587" y="1485"/>
                  <a:pt x="522" y="1562"/>
                </a:cubicBezTo>
                <a:cubicBezTo>
                  <a:pt x="519" y="1575"/>
                  <a:pt x="516" y="1591"/>
                  <a:pt x="512" y="1607"/>
                </a:cubicBezTo>
                <a:cubicBezTo>
                  <a:pt x="480" y="1646"/>
                  <a:pt x="454" y="1661"/>
                  <a:pt x="422" y="1680"/>
                </a:cubicBezTo>
                <a:close/>
              </a:path>
            </a:pathLst>
          </a:custGeom>
          <a:solidFill>
            <a:srgbClr val="00B050"/>
          </a:solidFill>
          <a:ln w="8" cap="flat" cmpd="sng">
            <a:solidFill>
              <a:srgbClr val="FFFFFF"/>
            </a:solidFill>
            <a:round/>
          </a:ln>
        </p:spPr>
        <p:txBody>
          <a:bodyPr lIns="91416" tIns="45708" rIns="91416" bIns="45708"/>
          <a:lstStyle/>
          <a:p>
            <a:pPr fontAlgn="base">
              <a:spcBef>
                <a:spcPct val="0"/>
              </a:spcBef>
              <a:spcAft>
                <a:spcPct val="0"/>
              </a:spcAft>
            </a:pPr>
            <a:endParaRPr lang="zh-CN" altLang="en-US" sz="1865" b="1">
              <a:solidFill>
                <a:prstClr val="black"/>
              </a:solidFill>
              <a:latin typeface="Arial" panose="020B0604020202020204" pitchFamily="34" charset="0"/>
              <a:ea typeface="华文细黑" panose="02010600040101010101" pitchFamily="2" charset="-122"/>
            </a:endParaRPr>
          </a:p>
        </p:txBody>
      </p:sp>
      <p:sp>
        <p:nvSpPr>
          <p:cNvPr id="8" name="Freeform 11"/>
          <p:cNvSpPr/>
          <p:nvPr/>
        </p:nvSpPr>
        <p:spPr bwMode="auto">
          <a:xfrm>
            <a:off x="4535379" y="4812573"/>
            <a:ext cx="798200" cy="717551"/>
          </a:xfrm>
          <a:custGeom>
            <a:avLst/>
            <a:gdLst>
              <a:gd name="T0" fmla="*/ 724 w 1839"/>
              <a:gd name="T1" fmla="*/ 1648 h 1648"/>
              <a:gd name="T2" fmla="*/ 584 w 1839"/>
              <a:gd name="T3" fmla="*/ 1546 h 1648"/>
              <a:gd name="T4" fmla="*/ 520 w 1839"/>
              <a:gd name="T5" fmla="*/ 1521 h 1648"/>
              <a:gd name="T6" fmla="*/ 335 w 1839"/>
              <a:gd name="T7" fmla="*/ 1562 h 1648"/>
              <a:gd name="T8" fmla="*/ 287 w 1839"/>
              <a:gd name="T9" fmla="*/ 1627 h 1648"/>
              <a:gd name="T10" fmla="*/ 310 w 1839"/>
              <a:gd name="T11" fmla="*/ 1516 h 1648"/>
              <a:gd name="T12" fmla="*/ 317 w 1839"/>
              <a:gd name="T13" fmla="*/ 1388 h 1648"/>
              <a:gd name="T14" fmla="*/ 183 w 1839"/>
              <a:gd name="T15" fmla="*/ 1323 h 1648"/>
              <a:gd name="T16" fmla="*/ 206 w 1839"/>
              <a:gd name="T17" fmla="*/ 1255 h 1648"/>
              <a:gd name="T18" fmla="*/ 255 w 1839"/>
              <a:gd name="T19" fmla="*/ 1086 h 1648"/>
              <a:gd name="T20" fmla="*/ 255 w 1839"/>
              <a:gd name="T21" fmla="*/ 971 h 1648"/>
              <a:gd name="T22" fmla="*/ 214 w 1839"/>
              <a:gd name="T23" fmla="*/ 924 h 1648"/>
              <a:gd name="T24" fmla="*/ 60 w 1839"/>
              <a:gd name="T25" fmla="*/ 950 h 1648"/>
              <a:gd name="T26" fmla="*/ 16 w 1839"/>
              <a:gd name="T27" fmla="*/ 873 h 1648"/>
              <a:gd name="T28" fmla="*/ 0 w 1839"/>
              <a:gd name="T29" fmla="*/ 837 h 1648"/>
              <a:gd name="T30" fmla="*/ 180 w 1839"/>
              <a:gd name="T31" fmla="*/ 651 h 1648"/>
              <a:gd name="T32" fmla="*/ 228 w 1839"/>
              <a:gd name="T33" fmla="*/ 653 h 1648"/>
              <a:gd name="T34" fmla="*/ 439 w 1839"/>
              <a:gd name="T35" fmla="*/ 697 h 1648"/>
              <a:gd name="T36" fmla="*/ 481 w 1839"/>
              <a:gd name="T37" fmla="*/ 649 h 1648"/>
              <a:gd name="T38" fmla="*/ 497 w 1839"/>
              <a:gd name="T39" fmla="*/ 591 h 1648"/>
              <a:gd name="T40" fmla="*/ 529 w 1839"/>
              <a:gd name="T41" fmla="*/ 588 h 1648"/>
              <a:gd name="T42" fmla="*/ 765 w 1839"/>
              <a:gd name="T43" fmla="*/ 624 h 1648"/>
              <a:gd name="T44" fmla="*/ 811 w 1839"/>
              <a:gd name="T45" fmla="*/ 441 h 1648"/>
              <a:gd name="T46" fmla="*/ 601 w 1839"/>
              <a:gd name="T47" fmla="*/ 318 h 1648"/>
              <a:gd name="T48" fmla="*/ 659 w 1839"/>
              <a:gd name="T49" fmla="*/ 231 h 1648"/>
              <a:gd name="T50" fmla="*/ 726 w 1839"/>
              <a:gd name="T51" fmla="*/ 279 h 1648"/>
              <a:gd name="T52" fmla="*/ 850 w 1839"/>
              <a:gd name="T53" fmla="*/ 308 h 1648"/>
              <a:gd name="T54" fmla="*/ 1181 w 1839"/>
              <a:gd name="T55" fmla="*/ 94 h 1648"/>
              <a:gd name="T56" fmla="*/ 1315 w 1839"/>
              <a:gd name="T57" fmla="*/ 2 h 1648"/>
              <a:gd name="T58" fmla="*/ 1429 w 1839"/>
              <a:gd name="T59" fmla="*/ 211 h 1648"/>
              <a:gd name="T60" fmla="*/ 1604 w 1839"/>
              <a:gd name="T61" fmla="*/ 416 h 1648"/>
              <a:gd name="T62" fmla="*/ 1699 w 1839"/>
              <a:gd name="T63" fmla="*/ 454 h 1648"/>
              <a:gd name="T64" fmla="*/ 1698 w 1839"/>
              <a:gd name="T65" fmla="*/ 647 h 1648"/>
              <a:gd name="T66" fmla="*/ 1537 w 1839"/>
              <a:gd name="T67" fmla="*/ 827 h 1648"/>
              <a:gd name="T68" fmla="*/ 1617 w 1839"/>
              <a:gd name="T69" fmla="*/ 812 h 1648"/>
              <a:gd name="T70" fmla="*/ 1742 w 1839"/>
              <a:gd name="T71" fmla="*/ 812 h 1648"/>
              <a:gd name="T72" fmla="*/ 1728 w 1839"/>
              <a:gd name="T73" fmla="*/ 1031 h 1648"/>
              <a:gd name="T74" fmla="*/ 1801 w 1839"/>
              <a:gd name="T75" fmla="*/ 1121 h 1648"/>
              <a:gd name="T76" fmla="*/ 1839 w 1839"/>
              <a:gd name="T77" fmla="*/ 1191 h 1648"/>
              <a:gd name="T78" fmla="*/ 1682 w 1839"/>
              <a:gd name="T79" fmla="*/ 1253 h 1648"/>
              <a:gd name="T80" fmla="*/ 1460 w 1839"/>
              <a:gd name="T81" fmla="*/ 1437 h 1648"/>
              <a:gd name="T82" fmla="*/ 1272 w 1839"/>
              <a:gd name="T83" fmla="*/ 1471 h 1648"/>
              <a:gd name="T84" fmla="*/ 1186 w 1839"/>
              <a:gd name="T85" fmla="*/ 1420 h 1648"/>
              <a:gd name="T86" fmla="*/ 1039 w 1839"/>
              <a:gd name="T87" fmla="*/ 1351 h 1648"/>
              <a:gd name="T88" fmla="*/ 1004 w 1839"/>
              <a:gd name="T89" fmla="*/ 1373 h 1648"/>
              <a:gd name="T90" fmla="*/ 997 w 1839"/>
              <a:gd name="T91" fmla="*/ 1442 h 1648"/>
              <a:gd name="T92" fmla="*/ 843 w 1839"/>
              <a:gd name="T93" fmla="*/ 1618 h 1648"/>
              <a:gd name="T94" fmla="*/ 724 w 1839"/>
              <a:gd name="T95" fmla="*/ 1648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9" h="1648">
                <a:moveTo>
                  <a:pt x="724" y="1648"/>
                </a:moveTo>
                <a:cubicBezTo>
                  <a:pt x="638" y="1613"/>
                  <a:pt x="619" y="1570"/>
                  <a:pt x="584" y="1546"/>
                </a:cubicBezTo>
                <a:cubicBezTo>
                  <a:pt x="562" y="1535"/>
                  <a:pt x="540" y="1528"/>
                  <a:pt x="520" y="1521"/>
                </a:cubicBezTo>
                <a:cubicBezTo>
                  <a:pt x="421" y="1519"/>
                  <a:pt x="402" y="1508"/>
                  <a:pt x="335" y="1562"/>
                </a:cubicBezTo>
                <a:cubicBezTo>
                  <a:pt x="319" y="1582"/>
                  <a:pt x="303" y="1604"/>
                  <a:pt x="287" y="1627"/>
                </a:cubicBezTo>
                <a:cubicBezTo>
                  <a:pt x="287" y="1578"/>
                  <a:pt x="300" y="1542"/>
                  <a:pt x="310" y="1516"/>
                </a:cubicBezTo>
                <a:cubicBezTo>
                  <a:pt x="310" y="1473"/>
                  <a:pt x="313" y="1431"/>
                  <a:pt x="317" y="1388"/>
                </a:cubicBezTo>
                <a:cubicBezTo>
                  <a:pt x="272" y="1364"/>
                  <a:pt x="227" y="1344"/>
                  <a:pt x="183" y="1323"/>
                </a:cubicBezTo>
                <a:cubicBezTo>
                  <a:pt x="183" y="1297"/>
                  <a:pt x="193" y="1271"/>
                  <a:pt x="206" y="1255"/>
                </a:cubicBezTo>
                <a:cubicBezTo>
                  <a:pt x="222" y="1196"/>
                  <a:pt x="238" y="1141"/>
                  <a:pt x="255" y="1086"/>
                </a:cubicBezTo>
                <a:cubicBezTo>
                  <a:pt x="283" y="1057"/>
                  <a:pt x="255" y="981"/>
                  <a:pt x="255" y="971"/>
                </a:cubicBezTo>
                <a:cubicBezTo>
                  <a:pt x="239" y="954"/>
                  <a:pt x="227" y="938"/>
                  <a:pt x="214" y="924"/>
                </a:cubicBezTo>
                <a:cubicBezTo>
                  <a:pt x="163" y="923"/>
                  <a:pt x="112" y="938"/>
                  <a:pt x="60" y="950"/>
                </a:cubicBezTo>
                <a:cubicBezTo>
                  <a:pt x="9" y="948"/>
                  <a:pt x="16" y="880"/>
                  <a:pt x="16" y="873"/>
                </a:cubicBezTo>
                <a:cubicBezTo>
                  <a:pt x="10" y="860"/>
                  <a:pt x="4" y="847"/>
                  <a:pt x="0" y="837"/>
                </a:cubicBezTo>
                <a:cubicBezTo>
                  <a:pt x="1" y="683"/>
                  <a:pt x="68" y="678"/>
                  <a:pt x="180" y="651"/>
                </a:cubicBezTo>
                <a:cubicBezTo>
                  <a:pt x="196" y="652"/>
                  <a:pt x="212" y="652"/>
                  <a:pt x="228" y="653"/>
                </a:cubicBezTo>
                <a:cubicBezTo>
                  <a:pt x="282" y="687"/>
                  <a:pt x="352" y="738"/>
                  <a:pt x="439" y="697"/>
                </a:cubicBezTo>
                <a:cubicBezTo>
                  <a:pt x="452" y="681"/>
                  <a:pt x="465" y="665"/>
                  <a:pt x="481" y="649"/>
                </a:cubicBezTo>
                <a:cubicBezTo>
                  <a:pt x="484" y="630"/>
                  <a:pt x="491" y="610"/>
                  <a:pt x="497" y="591"/>
                </a:cubicBezTo>
                <a:cubicBezTo>
                  <a:pt x="507" y="588"/>
                  <a:pt x="516" y="588"/>
                  <a:pt x="529" y="588"/>
                </a:cubicBezTo>
                <a:cubicBezTo>
                  <a:pt x="558" y="618"/>
                  <a:pt x="689" y="622"/>
                  <a:pt x="765" y="624"/>
                </a:cubicBezTo>
                <a:cubicBezTo>
                  <a:pt x="823" y="566"/>
                  <a:pt x="811" y="504"/>
                  <a:pt x="811" y="441"/>
                </a:cubicBezTo>
                <a:cubicBezTo>
                  <a:pt x="732" y="358"/>
                  <a:pt x="671" y="353"/>
                  <a:pt x="601" y="318"/>
                </a:cubicBezTo>
                <a:cubicBezTo>
                  <a:pt x="569" y="249"/>
                  <a:pt x="595" y="230"/>
                  <a:pt x="659" y="231"/>
                </a:cubicBezTo>
                <a:cubicBezTo>
                  <a:pt x="681" y="245"/>
                  <a:pt x="704" y="262"/>
                  <a:pt x="726" y="279"/>
                </a:cubicBezTo>
                <a:cubicBezTo>
                  <a:pt x="767" y="286"/>
                  <a:pt x="809" y="297"/>
                  <a:pt x="850" y="308"/>
                </a:cubicBezTo>
                <a:cubicBezTo>
                  <a:pt x="972" y="311"/>
                  <a:pt x="1126" y="204"/>
                  <a:pt x="1181" y="94"/>
                </a:cubicBezTo>
                <a:cubicBezTo>
                  <a:pt x="1181" y="5"/>
                  <a:pt x="1242" y="0"/>
                  <a:pt x="1315" y="2"/>
                </a:cubicBezTo>
                <a:cubicBezTo>
                  <a:pt x="1376" y="33"/>
                  <a:pt x="1417" y="113"/>
                  <a:pt x="1429" y="211"/>
                </a:cubicBezTo>
                <a:cubicBezTo>
                  <a:pt x="1477" y="275"/>
                  <a:pt x="1521" y="345"/>
                  <a:pt x="1604" y="416"/>
                </a:cubicBezTo>
                <a:cubicBezTo>
                  <a:pt x="1636" y="426"/>
                  <a:pt x="1667" y="440"/>
                  <a:pt x="1699" y="454"/>
                </a:cubicBezTo>
                <a:cubicBezTo>
                  <a:pt x="1709" y="500"/>
                  <a:pt x="1750" y="580"/>
                  <a:pt x="1698" y="647"/>
                </a:cubicBezTo>
                <a:cubicBezTo>
                  <a:pt x="1592" y="717"/>
                  <a:pt x="1522" y="662"/>
                  <a:pt x="1537" y="827"/>
                </a:cubicBezTo>
                <a:cubicBezTo>
                  <a:pt x="1560" y="827"/>
                  <a:pt x="1592" y="825"/>
                  <a:pt x="1617" y="812"/>
                </a:cubicBezTo>
                <a:cubicBezTo>
                  <a:pt x="1659" y="810"/>
                  <a:pt x="1700" y="811"/>
                  <a:pt x="1742" y="812"/>
                </a:cubicBezTo>
                <a:cubicBezTo>
                  <a:pt x="1735" y="884"/>
                  <a:pt x="1731" y="956"/>
                  <a:pt x="1728" y="1031"/>
                </a:cubicBezTo>
                <a:cubicBezTo>
                  <a:pt x="1740" y="1061"/>
                  <a:pt x="1756" y="1074"/>
                  <a:pt x="1801" y="1121"/>
                </a:cubicBezTo>
                <a:cubicBezTo>
                  <a:pt x="1813" y="1145"/>
                  <a:pt x="1826" y="1168"/>
                  <a:pt x="1839" y="1191"/>
                </a:cubicBezTo>
                <a:cubicBezTo>
                  <a:pt x="1765" y="1189"/>
                  <a:pt x="1730" y="1224"/>
                  <a:pt x="1682" y="1253"/>
                </a:cubicBezTo>
                <a:cubicBezTo>
                  <a:pt x="1627" y="1336"/>
                  <a:pt x="1531" y="1367"/>
                  <a:pt x="1460" y="1437"/>
                </a:cubicBezTo>
                <a:cubicBezTo>
                  <a:pt x="1403" y="1458"/>
                  <a:pt x="1326" y="1479"/>
                  <a:pt x="1272" y="1471"/>
                </a:cubicBezTo>
                <a:cubicBezTo>
                  <a:pt x="1243" y="1454"/>
                  <a:pt x="1214" y="1437"/>
                  <a:pt x="1186" y="1420"/>
                </a:cubicBezTo>
                <a:cubicBezTo>
                  <a:pt x="1106" y="1326"/>
                  <a:pt x="1119" y="1360"/>
                  <a:pt x="1039" y="1351"/>
                </a:cubicBezTo>
                <a:cubicBezTo>
                  <a:pt x="1026" y="1357"/>
                  <a:pt x="1013" y="1363"/>
                  <a:pt x="1004" y="1373"/>
                </a:cubicBezTo>
                <a:cubicBezTo>
                  <a:pt x="1000" y="1396"/>
                  <a:pt x="997" y="1419"/>
                  <a:pt x="997" y="1442"/>
                </a:cubicBezTo>
                <a:cubicBezTo>
                  <a:pt x="942" y="1496"/>
                  <a:pt x="884" y="1553"/>
                  <a:pt x="843" y="1618"/>
                </a:cubicBezTo>
                <a:cubicBezTo>
                  <a:pt x="788" y="1643"/>
                  <a:pt x="750" y="1645"/>
                  <a:pt x="724" y="1648"/>
                </a:cubicBezTo>
                <a:close/>
              </a:path>
            </a:pathLst>
          </a:custGeom>
          <a:solidFill>
            <a:srgbClr val="00B050"/>
          </a:solidFill>
          <a:ln w="8" cap="flat" cmpd="sng">
            <a:solidFill>
              <a:srgbClr val="FFFFFF"/>
            </a:solidFill>
            <a:round/>
          </a:ln>
        </p:spPr>
        <p:txBody>
          <a:bodyPr lIns="91416" tIns="45708" rIns="91416" bIns="45708"/>
          <a:lstStyle/>
          <a:p>
            <a:pPr fontAlgn="base">
              <a:spcBef>
                <a:spcPct val="0"/>
              </a:spcBef>
              <a:spcAft>
                <a:spcPct val="0"/>
              </a:spcAft>
            </a:pPr>
            <a:endParaRPr lang="zh-CN" altLang="en-US" sz="1865" b="1">
              <a:solidFill>
                <a:prstClr val="black"/>
              </a:solidFill>
              <a:latin typeface="Arial" panose="020B0604020202020204" pitchFamily="34" charset="0"/>
              <a:ea typeface="华文细黑" panose="02010600040101010101" pitchFamily="2" charset="-122"/>
            </a:endParaRPr>
          </a:p>
        </p:txBody>
      </p:sp>
      <p:sp>
        <p:nvSpPr>
          <p:cNvPr id="9" name="Freeform 12"/>
          <p:cNvSpPr/>
          <p:nvPr/>
        </p:nvSpPr>
        <p:spPr bwMode="auto">
          <a:xfrm>
            <a:off x="5216151" y="4661761"/>
            <a:ext cx="709336" cy="881063"/>
          </a:xfrm>
          <a:custGeom>
            <a:avLst/>
            <a:gdLst>
              <a:gd name="T0" fmla="*/ 1005 w 1633"/>
              <a:gd name="T1" fmla="*/ 2024 h 2024"/>
              <a:gd name="T2" fmla="*/ 858 w 1633"/>
              <a:gd name="T3" fmla="*/ 2014 h 2024"/>
              <a:gd name="T4" fmla="*/ 829 w 1633"/>
              <a:gd name="T5" fmla="*/ 1964 h 2024"/>
              <a:gd name="T6" fmla="*/ 708 w 1633"/>
              <a:gd name="T7" fmla="*/ 1879 h 2024"/>
              <a:gd name="T8" fmla="*/ 709 w 1633"/>
              <a:gd name="T9" fmla="*/ 1836 h 2024"/>
              <a:gd name="T10" fmla="*/ 815 w 1633"/>
              <a:gd name="T11" fmla="*/ 1613 h 2024"/>
              <a:gd name="T12" fmla="*/ 717 w 1633"/>
              <a:gd name="T13" fmla="*/ 1470 h 2024"/>
              <a:gd name="T14" fmla="*/ 622 w 1633"/>
              <a:gd name="T15" fmla="*/ 1425 h 2024"/>
              <a:gd name="T16" fmla="*/ 526 w 1633"/>
              <a:gd name="T17" fmla="*/ 1445 h 2024"/>
              <a:gd name="T18" fmla="*/ 401 w 1633"/>
              <a:gd name="T19" fmla="*/ 1534 h 2024"/>
              <a:gd name="T20" fmla="*/ 301 w 1633"/>
              <a:gd name="T21" fmla="*/ 1538 h 2024"/>
              <a:gd name="T22" fmla="*/ 210 w 1633"/>
              <a:gd name="T23" fmla="*/ 1395 h 2024"/>
              <a:gd name="T24" fmla="*/ 194 w 1633"/>
              <a:gd name="T25" fmla="*/ 1365 h 2024"/>
              <a:gd name="T26" fmla="*/ 198 w 1633"/>
              <a:gd name="T27" fmla="*/ 1119 h 2024"/>
              <a:gd name="T28" fmla="*/ 0 w 1633"/>
              <a:gd name="T29" fmla="*/ 1137 h 2024"/>
              <a:gd name="T30" fmla="*/ 100 w 1633"/>
              <a:gd name="T31" fmla="*/ 1058 h 2024"/>
              <a:gd name="T32" fmla="*/ 193 w 1633"/>
              <a:gd name="T33" fmla="*/ 900 h 2024"/>
              <a:gd name="T34" fmla="*/ 150 w 1633"/>
              <a:gd name="T35" fmla="*/ 715 h 2024"/>
              <a:gd name="T36" fmla="*/ 145 w 1633"/>
              <a:gd name="T37" fmla="*/ 496 h 2024"/>
              <a:gd name="T38" fmla="*/ 126 w 1633"/>
              <a:gd name="T39" fmla="*/ 420 h 2024"/>
              <a:gd name="T40" fmla="*/ 251 w 1633"/>
              <a:gd name="T41" fmla="*/ 259 h 2024"/>
              <a:gd name="T42" fmla="*/ 440 w 1633"/>
              <a:gd name="T43" fmla="*/ 202 h 2024"/>
              <a:gd name="T44" fmla="*/ 520 w 1633"/>
              <a:gd name="T45" fmla="*/ 158 h 2024"/>
              <a:gd name="T46" fmla="*/ 473 w 1633"/>
              <a:gd name="T47" fmla="*/ 52 h 2024"/>
              <a:gd name="T48" fmla="*/ 646 w 1633"/>
              <a:gd name="T49" fmla="*/ 66 h 2024"/>
              <a:gd name="T50" fmla="*/ 735 w 1633"/>
              <a:gd name="T51" fmla="*/ 78 h 2024"/>
              <a:gd name="T52" fmla="*/ 955 w 1633"/>
              <a:gd name="T53" fmla="*/ 212 h 2024"/>
              <a:gd name="T54" fmla="*/ 1047 w 1633"/>
              <a:gd name="T55" fmla="*/ 247 h 2024"/>
              <a:gd name="T56" fmla="*/ 1137 w 1633"/>
              <a:gd name="T57" fmla="*/ 252 h 2024"/>
              <a:gd name="T58" fmla="*/ 1201 w 1633"/>
              <a:gd name="T59" fmla="*/ 179 h 2024"/>
              <a:gd name="T60" fmla="*/ 1319 w 1633"/>
              <a:gd name="T61" fmla="*/ 270 h 2024"/>
              <a:gd name="T62" fmla="*/ 1379 w 1633"/>
              <a:gd name="T63" fmla="*/ 304 h 2024"/>
              <a:gd name="T64" fmla="*/ 1573 w 1633"/>
              <a:gd name="T65" fmla="*/ 470 h 2024"/>
              <a:gd name="T66" fmla="*/ 1575 w 1633"/>
              <a:gd name="T67" fmla="*/ 715 h 2024"/>
              <a:gd name="T68" fmla="*/ 1506 w 1633"/>
              <a:gd name="T69" fmla="*/ 1044 h 2024"/>
              <a:gd name="T70" fmla="*/ 1521 w 1633"/>
              <a:gd name="T71" fmla="*/ 1107 h 2024"/>
              <a:gd name="T72" fmla="*/ 1587 w 1633"/>
              <a:gd name="T73" fmla="*/ 1344 h 2024"/>
              <a:gd name="T74" fmla="*/ 1605 w 1633"/>
              <a:gd name="T75" fmla="*/ 1525 h 2024"/>
              <a:gd name="T76" fmla="*/ 1633 w 1633"/>
              <a:gd name="T77" fmla="*/ 1722 h 2024"/>
              <a:gd name="T78" fmla="*/ 1297 w 1633"/>
              <a:gd name="T79" fmla="*/ 1727 h 2024"/>
              <a:gd name="T80" fmla="*/ 1357 w 1633"/>
              <a:gd name="T81" fmla="*/ 1856 h 2024"/>
              <a:gd name="T82" fmla="*/ 1341 w 1633"/>
              <a:gd name="T83" fmla="*/ 1911 h 2024"/>
              <a:gd name="T84" fmla="*/ 1223 w 1633"/>
              <a:gd name="T85" fmla="*/ 1810 h 2024"/>
              <a:gd name="T86" fmla="*/ 1121 w 1633"/>
              <a:gd name="T87" fmla="*/ 1804 h 2024"/>
              <a:gd name="T88" fmla="*/ 1063 w 1633"/>
              <a:gd name="T89" fmla="*/ 1891 h 2024"/>
              <a:gd name="T90" fmla="*/ 1005 w 1633"/>
              <a:gd name="T91" fmla="*/ 2024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3" h="2024">
                <a:moveTo>
                  <a:pt x="1005" y="2024"/>
                </a:moveTo>
                <a:cubicBezTo>
                  <a:pt x="954" y="1970"/>
                  <a:pt x="899" y="2005"/>
                  <a:pt x="858" y="2014"/>
                </a:cubicBezTo>
                <a:cubicBezTo>
                  <a:pt x="848" y="1997"/>
                  <a:pt x="839" y="1980"/>
                  <a:pt x="829" y="1964"/>
                </a:cubicBezTo>
                <a:cubicBezTo>
                  <a:pt x="830" y="1852"/>
                  <a:pt x="753" y="1880"/>
                  <a:pt x="708" y="1879"/>
                </a:cubicBezTo>
                <a:cubicBezTo>
                  <a:pt x="708" y="1862"/>
                  <a:pt x="709" y="1849"/>
                  <a:pt x="709" y="1836"/>
                </a:cubicBezTo>
                <a:cubicBezTo>
                  <a:pt x="751" y="1762"/>
                  <a:pt x="805" y="1678"/>
                  <a:pt x="815" y="1613"/>
                </a:cubicBezTo>
                <a:cubicBezTo>
                  <a:pt x="765" y="1559"/>
                  <a:pt x="723" y="1516"/>
                  <a:pt x="717" y="1470"/>
                </a:cubicBezTo>
                <a:cubicBezTo>
                  <a:pt x="673" y="1410"/>
                  <a:pt x="654" y="1425"/>
                  <a:pt x="622" y="1425"/>
                </a:cubicBezTo>
                <a:cubicBezTo>
                  <a:pt x="590" y="1430"/>
                  <a:pt x="558" y="1436"/>
                  <a:pt x="526" y="1445"/>
                </a:cubicBezTo>
                <a:cubicBezTo>
                  <a:pt x="484" y="1487"/>
                  <a:pt x="439" y="1512"/>
                  <a:pt x="401" y="1534"/>
                </a:cubicBezTo>
                <a:cubicBezTo>
                  <a:pt x="365" y="1533"/>
                  <a:pt x="333" y="1535"/>
                  <a:pt x="301" y="1538"/>
                </a:cubicBezTo>
                <a:cubicBezTo>
                  <a:pt x="289" y="1452"/>
                  <a:pt x="235" y="1421"/>
                  <a:pt x="210" y="1395"/>
                </a:cubicBezTo>
                <a:cubicBezTo>
                  <a:pt x="203" y="1385"/>
                  <a:pt x="197" y="1375"/>
                  <a:pt x="194" y="1365"/>
                </a:cubicBezTo>
                <a:cubicBezTo>
                  <a:pt x="194" y="1283"/>
                  <a:pt x="195" y="1201"/>
                  <a:pt x="198" y="1119"/>
                </a:cubicBezTo>
                <a:cubicBezTo>
                  <a:pt x="119" y="1117"/>
                  <a:pt x="58" y="1119"/>
                  <a:pt x="0" y="1137"/>
                </a:cubicBezTo>
                <a:cubicBezTo>
                  <a:pt x="1" y="1055"/>
                  <a:pt x="33" y="1076"/>
                  <a:pt x="100" y="1058"/>
                </a:cubicBezTo>
                <a:cubicBezTo>
                  <a:pt x="161" y="1030"/>
                  <a:pt x="193" y="959"/>
                  <a:pt x="193" y="900"/>
                </a:cubicBezTo>
                <a:cubicBezTo>
                  <a:pt x="178" y="837"/>
                  <a:pt x="162" y="775"/>
                  <a:pt x="150" y="715"/>
                </a:cubicBezTo>
                <a:cubicBezTo>
                  <a:pt x="147" y="640"/>
                  <a:pt x="144" y="568"/>
                  <a:pt x="145" y="496"/>
                </a:cubicBezTo>
                <a:cubicBezTo>
                  <a:pt x="138" y="469"/>
                  <a:pt x="132" y="443"/>
                  <a:pt x="126" y="420"/>
                </a:cubicBezTo>
                <a:cubicBezTo>
                  <a:pt x="193" y="389"/>
                  <a:pt x="222" y="324"/>
                  <a:pt x="251" y="259"/>
                </a:cubicBezTo>
                <a:cubicBezTo>
                  <a:pt x="309" y="225"/>
                  <a:pt x="351" y="170"/>
                  <a:pt x="440" y="202"/>
                </a:cubicBezTo>
                <a:cubicBezTo>
                  <a:pt x="469" y="203"/>
                  <a:pt x="507" y="197"/>
                  <a:pt x="520" y="158"/>
                </a:cubicBezTo>
                <a:cubicBezTo>
                  <a:pt x="521" y="89"/>
                  <a:pt x="499" y="79"/>
                  <a:pt x="473" y="52"/>
                </a:cubicBezTo>
                <a:cubicBezTo>
                  <a:pt x="483" y="0"/>
                  <a:pt x="585" y="42"/>
                  <a:pt x="646" y="66"/>
                </a:cubicBezTo>
                <a:cubicBezTo>
                  <a:pt x="674" y="70"/>
                  <a:pt x="703" y="74"/>
                  <a:pt x="735" y="78"/>
                </a:cubicBezTo>
                <a:cubicBezTo>
                  <a:pt x="792" y="113"/>
                  <a:pt x="885" y="158"/>
                  <a:pt x="955" y="212"/>
                </a:cubicBezTo>
                <a:cubicBezTo>
                  <a:pt x="983" y="222"/>
                  <a:pt x="1015" y="233"/>
                  <a:pt x="1047" y="247"/>
                </a:cubicBezTo>
                <a:cubicBezTo>
                  <a:pt x="1076" y="247"/>
                  <a:pt x="1105" y="248"/>
                  <a:pt x="1137" y="252"/>
                </a:cubicBezTo>
                <a:cubicBezTo>
                  <a:pt x="1156" y="227"/>
                  <a:pt x="1178" y="201"/>
                  <a:pt x="1201" y="179"/>
                </a:cubicBezTo>
                <a:cubicBezTo>
                  <a:pt x="1230" y="179"/>
                  <a:pt x="1274" y="210"/>
                  <a:pt x="1319" y="270"/>
                </a:cubicBezTo>
                <a:cubicBezTo>
                  <a:pt x="1338" y="280"/>
                  <a:pt x="1357" y="291"/>
                  <a:pt x="1379" y="304"/>
                </a:cubicBezTo>
                <a:cubicBezTo>
                  <a:pt x="1430" y="319"/>
                  <a:pt x="1516" y="390"/>
                  <a:pt x="1573" y="470"/>
                </a:cubicBezTo>
                <a:cubicBezTo>
                  <a:pt x="1592" y="542"/>
                  <a:pt x="1614" y="618"/>
                  <a:pt x="1575" y="715"/>
                </a:cubicBezTo>
                <a:cubicBezTo>
                  <a:pt x="1475" y="824"/>
                  <a:pt x="1417" y="878"/>
                  <a:pt x="1506" y="1044"/>
                </a:cubicBezTo>
                <a:cubicBezTo>
                  <a:pt x="1509" y="1064"/>
                  <a:pt x="1515" y="1084"/>
                  <a:pt x="1521" y="1107"/>
                </a:cubicBezTo>
                <a:cubicBezTo>
                  <a:pt x="1544" y="1130"/>
                  <a:pt x="1575" y="1278"/>
                  <a:pt x="1587" y="1344"/>
                </a:cubicBezTo>
                <a:cubicBezTo>
                  <a:pt x="1628" y="1401"/>
                  <a:pt x="1628" y="1440"/>
                  <a:pt x="1605" y="1525"/>
                </a:cubicBezTo>
                <a:cubicBezTo>
                  <a:pt x="1605" y="1577"/>
                  <a:pt x="1601" y="1639"/>
                  <a:pt x="1633" y="1722"/>
                </a:cubicBezTo>
                <a:cubicBezTo>
                  <a:pt x="1521" y="1722"/>
                  <a:pt x="1409" y="1723"/>
                  <a:pt x="1297" y="1727"/>
                </a:cubicBezTo>
                <a:cubicBezTo>
                  <a:pt x="1271" y="1752"/>
                  <a:pt x="1319" y="1809"/>
                  <a:pt x="1357" y="1856"/>
                </a:cubicBezTo>
                <a:cubicBezTo>
                  <a:pt x="1351" y="1872"/>
                  <a:pt x="1344" y="1892"/>
                  <a:pt x="1341" y="1911"/>
                </a:cubicBezTo>
                <a:cubicBezTo>
                  <a:pt x="1293" y="1910"/>
                  <a:pt x="1230" y="1817"/>
                  <a:pt x="1223" y="1810"/>
                </a:cubicBezTo>
                <a:cubicBezTo>
                  <a:pt x="1188" y="1806"/>
                  <a:pt x="1153" y="1805"/>
                  <a:pt x="1121" y="1804"/>
                </a:cubicBezTo>
                <a:cubicBezTo>
                  <a:pt x="1102" y="1833"/>
                  <a:pt x="1082" y="1862"/>
                  <a:pt x="1063" y="1891"/>
                </a:cubicBezTo>
                <a:cubicBezTo>
                  <a:pt x="1060" y="1920"/>
                  <a:pt x="1056" y="1999"/>
                  <a:pt x="1005" y="2024"/>
                </a:cubicBezTo>
                <a:close/>
              </a:path>
            </a:pathLst>
          </a:custGeom>
          <a:solidFill>
            <a:srgbClr val="00B050"/>
          </a:solidFill>
          <a:ln w="8" cap="flat" cmpd="sng">
            <a:solidFill>
              <a:srgbClr val="FFFFFF"/>
            </a:solidFill>
            <a:round/>
          </a:ln>
        </p:spPr>
        <p:txBody>
          <a:bodyPr lIns="91416" tIns="45708" rIns="91416" bIns="45708"/>
          <a:lstStyle/>
          <a:p>
            <a:pPr fontAlgn="base">
              <a:spcBef>
                <a:spcPct val="0"/>
              </a:spcBef>
              <a:spcAft>
                <a:spcPct val="0"/>
              </a:spcAft>
            </a:pPr>
            <a:endParaRPr lang="zh-CN" altLang="en-US" sz="1865" b="1">
              <a:solidFill>
                <a:prstClr val="black"/>
              </a:solidFill>
              <a:latin typeface="Arial" panose="020B0604020202020204" pitchFamily="34" charset="0"/>
              <a:ea typeface="华文细黑" panose="02010600040101010101" pitchFamily="2" charset="-122"/>
            </a:endParaRPr>
          </a:p>
        </p:txBody>
      </p:sp>
      <p:sp>
        <p:nvSpPr>
          <p:cNvPr id="10" name="Freeform 13"/>
          <p:cNvSpPr/>
          <p:nvPr/>
        </p:nvSpPr>
        <p:spPr bwMode="auto">
          <a:xfrm>
            <a:off x="5857250" y="4641123"/>
            <a:ext cx="623644" cy="900112"/>
          </a:xfrm>
          <a:custGeom>
            <a:avLst/>
            <a:gdLst>
              <a:gd name="T0" fmla="*/ 373 w 1437"/>
              <a:gd name="T1" fmla="*/ 2065 h 2065"/>
              <a:gd name="T2" fmla="*/ 300 w 1437"/>
              <a:gd name="T3" fmla="*/ 2034 h 2065"/>
              <a:gd name="T4" fmla="*/ 297 w 1437"/>
              <a:gd name="T5" fmla="*/ 2014 h 2065"/>
              <a:gd name="T6" fmla="*/ 422 w 1437"/>
              <a:gd name="T7" fmla="*/ 1860 h 2065"/>
              <a:gd name="T8" fmla="*/ 404 w 1437"/>
              <a:gd name="T9" fmla="*/ 1755 h 2065"/>
              <a:gd name="T10" fmla="*/ 282 w 1437"/>
              <a:gd name="T11" fmla="*/ 1784 h 2065"/>
              <a:gd name="T12" fmla="*/ 196 w 1437"/>
              <a:gd name="T13" fmla="*/ 1785 h 2065"/>
              <a:gd name="T14" fmla="*/ 162 w 1437"/>
              <a:gd name="T15" fmla="*/ 1660 h 2065"/>
              <a:gd name="T16" fmla="*/ 173 w 1437"/>
              <a:gd name="T17" fmla="*/ 1408 h 2065"/>
              <a:gd name="T18" fmla="*/ 144 w 1437"/>
              <a:gd name="T19" fmla="*/ 1378 h 2065"/>
              <a:gd name="T20" fmla="*/ 69 w 1437"/>
              <a:gd name="T21" fmla="*/ 1094 h 2065"/>
              <a:gd name="T22" fmla="*/ 54 w 1437"/>
              <a:gd name="T23" fmla="*/ 865 h 2065"/>
              <a:gd name="T24" fmla="*/ 151 w 1437"/>
              <a:gd name="T25" fmla="*/ 736 h 2065"/>
              <a:gd name="T26" fmla="*/ 152 w 1437"/>
              <a:gd name="T27" fmla="*/ 569 h 2065"/>
              <a:gd name="T28" fmla="*/ 114 w 1437"/>
              <a:gd name="T29" fmla="*/ 470 h 2065"/>
              <a:gd name="T30" fmla="*/ 89 w 1437"/>
              <a:gd name="T31" fmla="*/ 440 h 2065"/>
              <a:gd name="T32" fmla="*/ 163 w 1437"/>
              <a:gd name="T33" fmla="*/ 376 h 2065"/>
              <a:gd name="T34" fmla="*/ 268 w 1437"/>
              <a:gd name="T35" fmla="*/ 346 h 2065"/>
              <a:gd name="T36" fmla="*/ 291 w 1437"/>
              <a:gd name="T37" fmla="*/ 344 h 2065"/>
              <a:gd name="T38" fmla="*/ 512 w 1437"/>
              <a:gd name="T39" fmla="*/ 182 h 2065"/>
              <a:gd name="T40" fmla="*/ 784 w 1437"/>
              <a:gd name="T41" fmla="*/ 68 h 2065"/>
              <a:gd name="T42" fmla="*/ 890 w 1437"/>
              <a:gd name="T43" fmla="*/ 2 h 2065"/>
              <a:gd name="T44" fmla="*/ 896 w 1437"/>
              <a:gd name="T45" fmla="*/ 153 h 2065"/>
              <a:gd name="T46" fmla="*/ 979 w 1437"/>
              <a:gd name="T47" fmla="*/ 181 h 2065"/>
              <a:gd name="T48" fmla="*/ 1040 w 1437"/>
              <a:gd name="T49" fmla="*/ 55 h 2065"/>
              <a:gd name="T50" fmla="*/ 1151 w 1437"/>
              <a:gd name="T51" fmla="*/ 179 h 2065"/>
              <a:gd name="T52" fmla="*/ 1314 w 1437"/>
              <a:gd name="T53" fmla="*/ 144 h 2065"/>
              <a:gd name="T54" fmla="*/ 1369 w 1437"/>
              <a:gd name="T55" fmla="*/ 145 h 2065"/>
              <a:gd name="T56" fmla="*/ 1285 w 1437"/>
              <a:gd name="T57" fmla="*/ 316 h 2065"/>
              <a:gd name="T58" fmla="*/ 1437 w 1437"/>
              <a:gd name="T59" fmla="*/ 540 h 2065"/>
              <a:gd name="T60" fmla="*/ 1433 w 1437"/>
              <a:gd name="T61" fmla="*/ 615 h 2065"/>
              <a:gd name="T62" fmla="*/ 1388 w 1437"/>
              <a:gd name="T63" fmla="*/ 699 h 2065"/>
              <a:gd name="T64" fmla="*/ 1167 w 1437"/>
              <a:gd name="T65" fmla="*/ 791 h 2065"/>
              <a:gd name="T66" fmla="*/ 1079 w 1437"/>
              <a:gd name="T67" fmla="*/ 956 h 2065"/>
              <a:gd name="T68" fmla="*/ 1082 w 1437"/>
              <a:gd name="T69" fmla="*/ 1084 h 2065"/>
              <a:gd name="T70" fmla="*/ 1018 w 1437"/>
              <a:gd name="T71" fmla="*/ 1151 h 2065"/>
              <a:gd name="T72" fmla="*/ 930 w 1437"/>
              <a:gd name="T73" fmla="*/ 1375 h 2065"/>
              <a:gd name="T74" fmla="*/ 907 w 1437"/>
              <a:gd name="T75" fmla="*/ 1463 h 2065"/>
              <a:gd name="T76" fmla="*/ 817 w 1437"/>
              <a:gd name="T77" fmla="*/ 1631 h 2065"/>
              <a:gd name="T78" fmla="*/ 826 w 1437"/>
              <a:gd name="T79" fmla="*/ 1703 h 2065"/>
              <a:gd name="T80" fmla="*/ 786 w 1437"/>
              <a:gd name="T81" fmla="*/ 1918 h 2065"/>
              <a:gd name="T82" fmla="*/ 805 w 1437"/>
              <a:gd name="T83" fmla="*/ 1964 h 2065"/>
              <a:gd name="T84" fmla="*/ 696 w 1437"/>
              <a:gd name="T85" fmla="*/ 2024 h 2065"/>
              <a:gd name="T86" fmla="*/ 466 w 1437"/>
              <a:gd name="T87" fmla="*/ 2034 h 2065"/>
              <a:gd name="T88" fmla="*/ 373 w 1437"/>
              <a:gd name="T89" fmla="*/ 2065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7" h="2065">
                <a:moveTo>
                  <a:pt x="373" y="2065"/>
                </a:moveTo>
                <a:cubicBezTo>
                  <a:pt x="351" y="2041"/>
                  <a:pt x="322" y="2044"/>
                  <a:pt x="300" y="2034"/>
                </a:cubicBezTo>
                <a:cubicBezTo>
                  <a:pt x="297" y="2027"/>
                  <a:pt x="297" y="2020"/>
                  <a:pt x="297" y="2014"/>
                </a:cubicBezTo>
                <a:cubicBezTo>
                  <a:pt x="339" y="1962"/>
                  <a:pt x="380" y="1911"/>
                  <a:pt x="422" y="1860"/>
                </a:cubicBezTo>
                <a:cubicBezTo>
                  <a:pt x="423" y="1798"/>
                  <a:pt x="416" y="1784"/>
                  <a:pt x="404" y="1755"/>
                </a:cubicBezTo>
                <a:cubicBezTo>
                  <a:pt x="340" y="1753"/>
                  <a:pt x="321" y="1762"/>
                  <a:pt x="282" y="1784"/>
                </a:cubicBezTo>
                <a:cubicBezTo>
                  <a:pt x="253" y="1783"/>
                  <a:pt x="225" y="1783"/>
                  <a:pt x="196" y="1785"/>
                </a:cubicBezTo>
                <a:cubicBezTo>
                  <a:pt x="183" y="1742"/>
                  <a:pt x="171" y="1700"/>
                  <a:pt x="162" y="1660"/>
                </a:cubicBezTo>
                <a:cubicBezTo>
                  <a:pt x="162" y="1562"/>
                  <a:pt x="191" y="1484"/>
                  <a:pt x="173" y="1408"/>
                </a:cubicBezTo>
                <a:cubicBezTo>
                  <a:pt x="163" y="1398"/>
                  <a:pt x="154" y="1388"/>
                  <a:pt x="144" y="1378"/>
                </a:cubicBezTo>
                <a:cubicBezTo>
                  <a:pt x="145" y="1273"/>
                  <a:pt x="81" y="1170"/>
                  <a:pt x="69" y="1094"/>
                </a:cubicBezTo>
                <a:cubicBezTo>
                  <a:pt x="22" y="992"/>
                  <a:pt x="0" y="942"/>
                  <a:pt x="54" y="865"/>
                </a:cubicBezTo>
                <a:cubicBezTo>
                  <a:pt x="86" y="856"/>
                  <a:pt x="135" y="765"/>
                  <a:pt x="151" y="736"/>
                </a:cubicBezTo>
                <a:cubicBezTo>
                  <a:pt x="151" y="681"/>
                  <a:pt x="152" y="625"/>
                  <a:pt x="152" y="569"/>
                </a:cubicBezTo>
                <a:cubicBezTo>
                  <a:pt x="139" y="536"/>
                  <a:pt x="127" y="503"/>
                  <a:pt x="114" y="470"/>
                </a:cubicBezTo>
                <a:cubicBezTo>
                  <a:pt x="105" y="460"/>
                  <a:pt x="95" y="450"/>
                  <a:pt x="89" y="440"/>
                </a:cubicBezTo>
                <a:cubicBezTo>
                  <a:pt x="111" y="418"/>
                  <a:pt x="137" y="395"/>
                  <a:pt x="163" y="376"/>
                </a:cubicBezTo>
                <a:cubicBezTo>
                  <a:pt x="166" y="377"/>
                  <a:pt x="259" y="366"/>
                  <a:pt x="268" y="346"/>
                </a:cubicBezTo>
                <a:cubicBezTo>
                  <a:pt x="275" y="343"/>
                  <a:pt x="281" y="343"/>
                  <a:pt x="291" y="344"/>
                </a:cubicBezTo>
                <a:cubicBezTo>
                  <a:pt x="339" y="270"/>
                  <a:pt x="445" y="236"/>
                  <a:pt x="512" y="182"/>
                </a:cubicBezTo>
                <a:cubicBezTo>
                  <a:pt x="554" y="98"/>
                  <a:pt x="698" y="131"/>
                  <a:pt x="784" y="68"/>
                </a:cubicBezTo>
                <a:cubicBezTo>
                  <a:pt x="810" y="0"/>
                  <a:pt x="810" y="0"/>
                  <a:pt x="890" y="2"/>
                </a:cubicBezTo>
                <a:cubicBezTo>
                  <a:pt x="890" y="51"/>
                  <a:pt x="893" y="100"/>
                  <a:pt x="896" y="153"/>
                </a:cubicBezTo>
                <a:cubicBezTo>
                  <a:pt x="912" y="179"/>
                  <a:pt x="943" y="177"/>
                  <a:pt x="979" y="181"/>
                </a:cubicBezTo>
                <a:cubicBezTo>
                  <a:pt x="1030" y="140"/>
                  <a:pt x="1014" y="80"/>
                  <a:pt x="1040" y="55"/>
                </a:cubicBezTo>
                <a:cubicBezTo>
                  <a:pt x="1050" y="78"/>
                  <a:pt x="1078" y="160"/>
                  <a:pt x="1151" y="179"/>
                </a:cubicBezTo>
                <a:cubicBezTo>
                  <a:pt x="1205" y="180"/>
                  <a:pt x="1250" y="175"/>
                  <a:pt x="1314" y="144"/>
                </a:cubicBezTo>
                <a:cubicBezTo>
                  <a:pt x="1330" y="144"/>
                  <a:pt x="1349" y="144"/>
                  <a:pt x="1369" y="145"/>
                </a:cubicBezTo>
                <a:cubicBezTo>
                  <a:pt x="1340" y="206"/>
                  <a:pt x="1266" y="237"/>
                  <a:pt x="1285" y="316"/>
                </a:cubicBezTo>
                <a:cubicBezTo>
                  <a:pt x="1339" y="377"/>
                  <a:pt x="1386" y="443"/>
                  <a:pt x="1437" y="540"/>
                </a:cubicBezTo>
                <a:cubicBezTo>
                  <a:pt x="1433" y="562"/>
                  <a:pt x="1433" y="589"/>
                  <a:pt x="1433" y="615"/>
                </a:cubicBezTo>
                <a:cubicBezTo>
                  <a:pt x="1414" y="634"/>
                  <a:pt x="1407" y="660"/>
                  <a:pt x="1388" y="699"/>
                </a:cubicBezTo>
                <a:cubicBezTo>
                  <a:pt x="1310" y="795"/>
                  <a:pt x="1244" y="754"/>
                  <a:pt x="1167" y="791"/>
                </a:cubicBezTo>
                <a:cubicBezTo>
                  <a:pt x="1086" y="858"/>
                  <a:pt x="1067" y="838"/>
                  <a:pt x="1079" y="956"/>
                </a:cubicBezTo>
                <a:cubicBezTo>
                  <a:pt x="1111" y="990"/>
                  <a:pt x="1108" y="1032"/>
                  <a:pt x="1082" y="1084"/>
                </a:cubicBezTo>
                <a:cubicBezTo>
                  <a:pt x="1059" y="1106"/>
                  <a:pt x="1037" y="1129"/>
                  <a:pt x="1018" y="1151"/>
                </a:cubicBezTo>
                <a:cubicBezTo>
                  <a:pt x="905" y="1227"/>
                  <a:pt x="912" y="1207"/>
                  <a:pt x="930" y="1375"/>
                </a:cubicBezTo>
                <a:cubicBezTo>
                  <a:pt x="920" y="1404"/>
                  <a:pt x="914" y="1433"/>
                  <a:pt x="907" y="1463"/>
                </a:cubicBezTo>
                <a:cubicBezTo>
                  <a:pt x="836" y="1523"/>
                  <a:pt x="817" y="1526"/>
                  <a:pt x="817" y="1631"/>
                </a:cubicBezTo>
                <a:cubicBezTo>
                  <a:pt x="820" y="1654"/>
                  <a:pt x="823" y="1677"/>
                  <a:pt x="826" y="1703"/>
                </a:cubicBezTo>
                <a:cubicBezTo>
                  <a:pt x="803" y="1752"/>
                  <a:pt x="777" y="1843"/>
                  <a:pt x="786" y="1918"/>
                </a:cubicBezTo>
                <a:cubicBezTo>
                  <a:pt x="793" y="1931"/>
                  <a:pt x="799" y="1948"/>
                  <a:pt x="805" y="1964"/>
                </a:cubicBezTo>
                <a:cubicBezTo>
                  <a:pt x="767" y="1983"/>
                  <a:pt x="731" y="2002"/>
                  <a:pt x="696" y="2024"/>
                </a:cubicBezTo>
                <a:cubicBezTo>
                  <a:pt x="620" y="1943"/>
                  <a:pt x="546" y="2000"/>
                  <a:pt x="466" y="2034"/>
                </a:cubicBezTo>
                <a:cubicBezTo>
                  <a:pt x="434" y="2043"/>
                  <a:pt x="402" y="2052"/>
                  <a:pt x="373" y="2065"/>
                </a:cubicBezTo>
                <a:close/>
              </a:path>
            </a:pathLst>
          </a:custGeom>
          <a:solidFill>
            <a:srgbClr val="00B050"/>
          </a:solidFill>
          <a:ln w="8" cap="flat" cmpd="sng">
            <a:solidFill>
              <a:srgbClr val="FFFFFF"/>
            </a:solidFill>
            <a:round/>
          </a:ln>
        </p:spPr>
        <p:txBody>
          <a:bodyPr lIns="91416" tIns="45708" rIns="91416" bIns="45708"/>
          <a:lstStyle/>
          <a:p>
            <a:pPr fontAlgn="base">
              <a:spcBef>
                <a:spcPct val="0"/>
              </a:spcBef>
              <a:spcAft>
                <a:spcPct val="0"/>
              </a:spcAft>
            </a:pPr>
            <a:endParaRPr lang="zh-CN" altLang="en-US" sz="1865" b="1">
              <a:solidFill>
                <a:prstClr val="black"/>
              </a:solidFill>
              <a:latin typeface="Arial" panose="020B0604020202020204" pitchFamily="34" charset="0"/>
              <a:ea typeface="华文细黑" panose="02010600040101010101" pitchFamily="2" charset="-122"/>
            </a:endParaRPr>
          </a:p>
        </p:txBody>
      </p:sp>
      <p:sp>
        <p:nvSpPr>
          <p:cNvPr id="11" name="Freeform 14"/>
          <p:cNvSpPr/>
          <p:nvPr/>
        </p:nvSpPr>
        <p:spPr bwMode="auto">
          <a:xfrm>
            <a:off x="3751397" y="4010885"/>
            <a:ext cx="1286960" cy="1308100"/>
          </a:xfrm>
          <a:custGeom>
            <a:avLst/>
            <a:gdLst>
              <a:gd name="T0" fmla="*/ 1276 w 2963"/>
              <a:gd name="T1" fmla="*/ 2996 h 3007"/>
              <a:gd name="T2" fmla="*/ 1069 w 2963"/>
              <a:gd name="T3" fmla="*/ 2837 h 3007"/>
              <a:gd name="T4" fmla="*/ 1061 w 2963"/>
              <a:gd name="T5" fmla="*/ 2565 h 3007"/>
              <a:gd name="T6" fmla="*/ 804 w 2963"/>
              <a:gd name="T7" fmla="*/ 2257 h 3007"/>
              <a:gd name="T8" fmla="*/ 677 w 2963"/>
              <a:gd name="T9" fmla="*/ 2123 h 3007"/>
              <a:gd name="T10" fmla="*/ 579 w 2963"/>
              <a:gd name="T11" fmla="*/ 1901 h 3007"/>
              <a:gd name="T12" fmla="*/ 447 w 2963"/>
              <a:gd name="T13" fmla="*/ 2095 h 3007"/>
              <a:gd name="T14" fmla="*/ 420 w 2963"/>
              <a:gd name="T15" fmla="*/ 1802 h 3007"/>
              <a:gd name="T16" fmla="*/ 396 w 2963"/>
              <a:gd name="T17" fmla="*/ 1458 h 3007"/>
              <a:gd name="T18" fmla="*/ 446 w 2963"/>
              <a:gd name="T19" fmla="*/ 1240 h 3007"/>
              <a:gd name="T20" fmla="*/ 320 w 2963"/>
              <a:gd name="T21" fmla="*/ 935 h 3007"/>
              <a:gd name="T22" fmla="*/ 41 w 2963"/>
              <a:gd name="T23" fmla="*/ 581 h 3007"/>
              <a:gd name="T24" fmla="*/ 9 w 2963"/>
              <a:gd name="T25" fmla="*/ 551 h 3007"/>
              <a:gd name="T26" fmla="*/ 84 w 2963"/>
              <a:gd name="T27" fmla="*/ 248 h 3007"/>
              <a:gd name="T28" fmla="*/ 12 w 2963"/>
              <a:gd name="T29" fmla="*/ 83 h 3007"/>
              <a:gd name="T30" fmla="*/ 346 w 2963"/>
              <a:gd name="T31" fmla="*/ 206 h 3007"/>
              <a:gd name="T32" fmla="*/ 613 w 2963"/>
              <a:gd name="T33" fmla="*/ 543 h 3007"/>
              <a:gd name="T34" fmla="*/ 744 w 2963"/>
              <a:gd name="T35" fmla="*/ 504 h 3007"/>
              <a:gd name="T36" fmla="*/ 865 w 2963"/>
              <a:gd name="T37" fmla="*/ 573 h 3007"/>
              <a:gd name="T38" fmla="*/ 951 w 2963"/>
              <a:gd name="T39" fmla="*/ 608 h 3007"/>
              <a:gd name="T40" fmla="*/ 1146 w 2963"/>
              <a:gd name="T41" fmla="*/ 540 h 3007"/>
              <a:gd name="T42" fmla="*/ 1135 w 2963"/>
              <a:gd name="T43" fmla="*/ 229 h 3007"/>
              <a:gd name="T44" fmla="*/ 1263 w 2963"/>
              <a:gd name="T45" fmla="*/ 337 h 3007"/>
              <a:gd name="T46" fmla="*/ 1480 w 2963"/>
              <a:gd name="T47" fmla="*/ 293 h 3007"/>
              <a:gd name="T48" fmla="*/ 1606 w 2963"/>
              <a:gd name="T49" fmla="*/ 48 h 3007"/>
              <a:gd name="T50" fmla="*/ 1794 w 2963"/>
              <a:gd name="T51" fmla="*/ 226 h 3007"/>
              <a:gd name="T52" fmla="*/ 1984 w 2963"/>
              <a:gd name="T53" fmla="*/ 476 h 3007"/>
              <a:gd name="T54" fmla="*/ 2328 w 2963"/>
              <a:gd name="T55" fmla="*/ 626 h 3007"/>
              <a:gd name="T56" fmla="*/ 2612 w 2963"/>
              <a:gd name="T57" fmla="*/ 633 h 3007"/>
              <a:gd name="T58" fmla="*/ 2899 w 2963"/>
              <a:gd name="T59" fmla="*/ 725 h 3007"/>
              <a:gd name="T60" fmla="*/ 2962 w 2963"/>
              <a:gd name="T61" fmla="*/ 937 h 3007"/>
              <a:gd name="T62" fmla="*/ 2678 w 2963"/>
              <a:gd name="T63" fmla="*/ 1368 h 3007"/>
              <a:gd name="T64" fmla="*/ 2340 w 2963"/>
              <a:gd name="T65" fmla="*/ 1222 h 3007"/>
              <a:gd name="T66" fmla="*/ 2324 w 2963"/>
              <a:gd name="T67" fmla="*/ 1366 h 3007"/>
              <a:gd name="T68" fmla="*/ 2337 w 2963"/>
              <a:gd name="T69" fmla="*/ 1759 h 3007"/>
              <a:gd name="T70" fmla="*/ 2432 w 2963"/>
              <a:gd name="T71" fmla="*/ 2027 h 3007"/>
              <a:gd name="T72" fmla="*/ 2580 w 2963"/>
              <a:gd name="T73" fmla="*/ 2299 h 3007"/>
              <a:gd name="T74" fmla="*/ 2318 w 2963"/>
              <a:gd name="T75" fmla="*/ 2387 h 3007"/>
              <a:gd name="T76" fmla="*/ 2142 w 2963"/>
              <a:gd name="T77" fmla="*/ 2308 h 3007"/>
              <a:gd name="T78" fmla="*/ 1949 w 2963"/>
              <a:gd name="T79" fmla="*/ 2073 h 3007"/>
              <a:gd name="T80" fmla="*/ 1734 w 2963"/>
              <a:gd name="T81" fmla="*/ 2127 h 3007"/>
              <a:gd name="T82" fmla="*/ 1648 w 2963"/>
              <a:gd name="T83" fmla="*/ 2230 h 3007"/>
              <a:gd name="T84" fmla="*/ 1537 w 2963"/>
              <a:gd name="T85" fmla="*/ 2528 h 3007"/>
              <a:gd name="T86" fmla="*/ 1517 w 2963"/>
              <a:gd name="T87" fmla="*/ 2681 h 3007"/>
              <a:gd name="T88" fmla="*/ 1580 w 2963"/>
              <a:gd name="T89" fmla="*/ 2896 h 3007"/>
              <a:gd name="T90" fmla="*/ 1304 w 2963"/>
              <a:gd name="T91" fmla="*/ 3007 h 3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63" h="3007">
                <a:moveTo>
                  <a:pt x="1304" y="3007"/>
                </a:moveTo>
                <a:cubicBezTo>
                  <a:pt x="1295" y="3003"/>
                  <a:pt x="1285" y="3000"/>
                  <a:pt x="1276" y="2996"/>
                </a:cubicBezTo>
                <a:cubicBezTo>
                  <a:pt x="1206" y="2936"/>
                  <a:pt x="1164" y="2931"/>
                  <a:pt x="1113" y="2891"/>
                </a:cubicBezTo>
                <a:cubicBezTo>
                  <a:pt x="1097" y="2871"/>
                  <a:pt x="1082" y="2854"/>
                  <a:pt x="1069" y="2837"/>
                </a:cubicBezTo>
                <a:cubicBezTo>
                  <a:pt x="1069" y="2821"/>
                  <a:pt x="1069" y="2804"/>
                  <a:pt x="1069" y="2791"/>
                </a:cubicBezTo>
                <a:cubicBezTo>
                  <a:pt x="1153" y="2692"/>
                  <a:pt x="1108" y="2638"/>
                  <a:pt x="1061" y="2565"/>
                </a:cubicBezTo>
                <a:cubicBezTo>
                  <a:pt x="991" y="2491"/>
                  <a:pt x="966" y="2399"/>
                  <a:pt x="928" y="2359"/>
                </a:cubicBezTo>
                <a:cubicBezTo>
                  <a:pt x="881" y="2240"/>
                  <a:pt x="890" y="2269"/>
                  <a:pt x="804" y="2257"/>
                </a:cubicBezTo>
                <a:cubicBezTo>
                  <a:pt x="785" y="2247"/>
                  <a:pt x="766" y="2240"/>
                  <a:pt x="750" y="2233"/>
                </a:cubicBezTo>
                <a:cubicBezTo>
                  <a:pt x="724" y="2197"/>
                  <a:pt x="699" y="2160"/>
                  <a:pt x="677" y="2123"/>
                </a:cubicBezTo>
                <a:cubicBezTo>
                  <a:pt x="658" y="2070"/>
                  <a:pt x="639" y="2018"/>
                  <a:pt x="623" y="1965"/>
                </a:cubicBezTo>
                <a:cubicBezTo>
                  <a:pt x="608" y="1941"/>
                  <a:pt x="592" y="1921"/>
                  <a:pt x="579" y="1901"/>
                </a:cubicBezTo>
                <a:cubicBezTo>
                  <a:pt x="448" y="1898"/>
                  <a:pt x="515" y="2021"/>
                  <a:pt x="472" y="2105"/>
                </a:cubicBezTo>
                <a:cubicBezTo>
                  <a:pt x="463" y="2101"/>
                  <a:pt x="453" y="2098"/>
                  <a:pt x="447" y="2095"/>
                </a:cubicBezTo>
                <a:cubicBezTo>
                  <a:pt x="447" y="2016"/>
                  <a:pt x="406" y="1946"/>
                  <a:pt x="394" y="1893"/>
                </a:cubicBezTo>
                <a:cubicBezTo>
                  <a:pt x="426" y="1875"/>
                  <a:pt x="420" y="1806"/>
                  <a:pt x="420" y="1802"/>
                </a:cubicBezTo>
                <a:cubicBezTo>
                  <a:pt x="423" y="1760"/>
                  <a:pt x="427" y="1721"/>
                  <a:pt x="433" y="1682"/>
                </a:cubicBezTo>
                <a:cubicBezTo>
                  <a:pt x="392" y="1605"/>
                  <a:pt x="380" y="1517"/>
                  <a:pt x="396" y="1458"/>
                </a:cubicBezTo>
                <a:cubicBezTo>
                  <a:pt x="416" y="1432"/>
                  <a:pt x="435" y="1407"/>
                  <a:pt x="458" y="1384"/>
                </a:cubicBezTo>
                <a:cubicBezTo>
                  <a:pt x="451" y="1335"/>
                  <a:pt x="449" y="1286"/>
                  <a:pt x="446" y="1240"/>
                </a:cubicBezTo>
                <a:cubicBezTo>
                  <a:pt x="424" y="1203"/>
                  <a:pt x="401" y="1170"/>
                  <a:pt x="382" y="1137"/>
                </a:cubicBezTo>
                <a:cubicBezTo>
                  <a:pt x="364" y="1061"/>
                  <a:pt x="342" y="975"/>
                  <a:pt x="320" y="935"/>
                </a:cubicBezTo>
                <a:cubicBezTo>
                  <a:pt x="240" y="842"/>
                  <a:pt x="164" y="738"/>
                  <a:pt x="152" y="659"/>
                </a:cubicBezTo>
                <a:cubicBezTo>
                  <a:pt x="114" y="632"/>
                  <a:pt x="76" y="605"/>
                  <a:pt x="41" y="581"/>
                </a:cubicBezTo>
                <a:cubicBezTo>
                  <a:pt x="34" y="571"/>
                  <a:pt x="28" y="561"/>
                  <a:pt x="22" y="551"/>
                </a:cubicBezTo>
                <a:cubicBezTo>
                  <a:pt x="15" y="551"/>
                  <a:pt x="12" y="551"/>
                  <a:pt x="9" y="551"/>
                </a:cubicBezTo>
                <a:cubicBezTo>
                  <a:pt x="9" y="495"/>
                  <a:pt x="0" y="443"/>
                  <a:pt x="13" y="414"/>
                </a:cubicBezTo>
                <a:cubicBezTo>
                  <a:pt x="87" y="379"/>
                  <a:pt x="84" y="311"/>
                  <a:pt x="84" y="248"/>
                </a:cubicBezTo>
                <a:cubicBezTo>
                  <a:pt x="59" y="215"/>
                  <a:pt x="33" y="182"/>
                  <a:pt x="11" y="152"/>
                </a:cubicBezTo>
                <a:cubicBezTo>
                  <a:pt x="11" y="129"/>
                  <a:pt x="11" y="106"/>
                  <a:pt x="12" y="83"/>
                </a:cubicBezTo>
                <a:cubicBezTo>
                  <a:pt x="85" y="78"/>
                  <a:pt x="159" y="77"/>
                  <a:pt x="235" y="75"/>
                </a:cubicBezTo>
                <a:cubicBezTo>
                  <a:pt x="264" y="86"/>
                  <a:pt x="318" y="143"/>
                  <a:pt x="346" y="206"/>
                </a:cubicBezTo>
                <a:cubicBezTo>
                  <a:pt x="346" y="294"/>
                  <a:pt x="425" y="401"/>
                  <a:pt x="514" y="482"/>
                </a:cubicBezTo>
                <a:cubicBezTo>
                  <a:pt x="546" y="486"/>
                  <a:pt x="578" y="474"/>
                  <a:pt x="613" y="543"/>
                </a:cubicBezTo>
                <a:cubicBezTo>
                  <a:pt x="645" y="544"/>
                  <a:pt x="677" y="542"/>
                  <a:pt x="722" y="507"/>
                </a:cubicBezTo>
                <a:cubicBezTo>
                  <a:pt x="728" y="504"/>
                  <a:pt x="734" y="504"/>
                  <a:pt x="744" y="504"/>
                </a:cubicBezTo>
                <a:cubicBezTo>
                  <a:pt x="747" y="507"/>
                  <a:pt x="754" y="511"/>
                  <a:pt x="760" y="518"/>
                </a:cubicBezTo>
                <a:cubicBezTo>
                  <a:pt x="760" y="560"/>
                  <a:pt x="811" y="565"/>
                  <a:pt x="865" y="573"/>
                </a:cubicBezTo>
                <a:cubicBezTo>
                  <a:pt x="871" y="583"/>
                  <a:pt x="881" y="593"/>
                  <a:pt x="890" y="606"/>
                </a:cubicBezTo>
                <a:cubicBezTo>
                  <a:pt x="910" y="606"/>
                  <a:pt x="929" y="607"/>
                  <a:pt x="951" y="608"/>
                </a:cubicBezTo>
                <a:cubicBezTo>
                  <a:pt x="967" y="592"/>
                  <a:pt x="986" y="576"/>
                  <a:pt x="1006" y="563"/>
                </a:cubicBezTo>
                <a:cubicBezTo>
                  <a:pt x="1050" y="554"/>
                  <a:pt x="1098" y="546"/>
                  <a:pt x="1146" y="540"/>
                </a:cubicBezTo>
                <a:cubicBezTo>
                  <a:pt x="1153" y="527"/>
                  <a:pt x="1159" y="515"/>
                  <a:pt x="1169" y="505"/>
                </a:cubicBezTo>
                <a:cubicBezTo>
                  <a:pt x="1169" y="403"/>
                  <a:pt x="1094" y="271"/>
                  <a:pt x="1135" y="229"/>
                </a:cubicBezTo>
                <a:cubicBezTo>
                  <a:pt x="1158" y="243"/>
                  <a:pt x="1180" y="286"/>
                  <a:pt x="1240" y="310"/>
                </a:cubicBezTo>
                <a:cubicBezTo>
                  <a:pt x="1247" y="317"/>
                  <a:pt x="1253" y="327"/>
                  <a:pt x="1263" y="337"/>
                </a:cubicBezTo>
                <a:cubicBezTo>
                  <a:pt x="1304" y="358"/>
                  <a:pt x="1368" y="363"/>
                  <a:pt x="1429" y="341"/>
                </a:cubicBezTo>
                <a:cubicBezTo>
                  <a:pt x="1445" y="325"/>
                  <a:pt x="1461" y="309"/>
                  <a:pt x="1480" y="293"/>
                </a:cubicBezTo>
                <a:cubicBezTo>
                  <a:pt x="1481" y="195"/>
                  <a:pt x="1449" y="168"/>
                  <a:pt x="1443" y="122"/>
                </a:cubicBezTo>
                <a:cubicBezTo>
                  <a:pt x="1475" y="90"/>
                  <a:pt x="1539" y="0"/>
                  <a:pt x="1606" y="48"/>
                </a:cubicBezTo>
                <a:cubicBezTo>
                  <a:pt x="1628" y="97"/>
                  <a:pt x="1638" y="134"/>
                  <a:pt x="1720" y="191"/>
                </a:cubicBezTo>
                <a:cubicBezTo>
                  <a:pt x="1743" y="202"/>
                  <a:pt x="1768" y="212"/>
                  <a:pt x="1794" y="226"/>
                </a:cubicBezTo>
                <a:cubicBezTo>
                  <a:pt x="1828" y="279"/>
                  <a:pt x="1911" y="314"/>
                  <a:pt x="1962" y="410"/>
                </a:cubicBezTo>
                <a:cubicBezTo>
                  <a:pt x="1968" y="430"/>
                  <a:pt x="1974" y="453"/>
                  <a:pt x="1984" y="476"/>
                </a:cubicBezTo>
                <a:cubicBezTo>
                  <a:pt x="2000" y="513"/>
                  <a:pt x="2047" y="599"/>
                  <a:pt x="2117" y="624"/>
                </a:cubicBezTo>
                <a:cubicBezTo>
                  <a:pt x="2187" y="622"/>
                  <a:pt x="2258" y="624"/>
                  <a:pt x="2328" y="626"/>
                </a:cubicBezTo>
                <a:cubicBezTo>
                  <a:pt x="2376" y="601"/>
                  <a:pt x="2405" y="572"/>
                  <a:pt x="2478" y="584"/>
                </a:cubicBezTo>
                <a:cubicBezTo>
                  <a:pt x="2523" y="598"/>
                  <a:pt x="2568" y="616"/>
                  <a:pt x="2612" y="633"/>
                </a:cubicBezTo>
                <a:cubicBezTo>
                  <a:pt x="2654" y="634"/>
                  <a:pt x="2699" y="635"/>
                  <a:pt x="2743" y="640"/>
                </a:cubicBezTo>
                <a:cubicBezTo>
                  <a:pt x="2791" y="677"/>
                  <a:pt x="2807" y="713"/>
                  <a:pt x="2899" y="725"/>
                </a:cubicBezTo>
                <a:cubicBezTo>
                  <a:pt x="2918" y="742"/>
                  <a:pt x="2941" y="759"/>
                  <a:pt x="2963" y="779"/>
                </a:cubicBezTo>
                <a:cubicBezTo>
                  <a:pt x="2963" y="832"/>
                  <a:pt x="2962" y="884"/>
                  <a:pt x="2962" y="937"/>
                </a:cubicBezTo>
                <a:cubicBezTo>
                  <a:pt x="2898" y="1000"/>
                  <a:pt x="2856" y="1094"/>
                  <a:pt x="2833" y="1182"/>
                </a:cubicBezTo>
                <a:cubicBezTo>
                  <a:pt x="2791" y="1247"/>
                  <a:pt x="2739" y="1308"/>
                  <a:pt x="2678" y="1368"/>
                </a:cubicBezTo>
                <a:cubicBezTo>
                  <a:pt x="2550" y="1398"/>
                  <a:pt x="2551" y="1342"/>
                  <a:pt x="2471" y="1284"/>
                </a:cubicBezTo>
                <a:cubicBezTo>
                  <a:pt x="2427" y="1224"/>
                  <a:pt x="2369" y="1220"/>
                  <a:pt x="2340" y="1222"/>
                </a:cubicBezTo>
                <a:cubicBezTo>
                  <a:pt x="2334" y="1229"/>
                  <a:pt x="2328" y="1235"/>
                  <a:pt x="2324" y="1241"/>
                </a:cubicBezTo>
                <a:cubicBezTo>
                  <a:pt x="2324" y="1281"/>
                  <a:pt x="2324" y="1323"/>
                  <a:pt x="2324" y="1366"/>
                </a:cubicBezTo>
                <a:cubicBezTo>
                  <a:pt x="2349" y="1419"/>
                  <a:pt x="2352" y="1465"/>
                  <a:pt x="2351" y="1543"/>
                </a:cubicBezTo>
                <a:cubicBezTo>
                  <a:pt x="2335" y="1599"/>
                  <a:pt x="2319" y="1680"/>
                  <a:pt x="2337" y="1759"/>
                </a:cubicBezTo>
                <a:cubicBezTo>
                  <a:pt x="2353" y="1776"/>
                  <a:pt x="2369" y="1796"/>
                  <a:pt x="2385" y="1816"/>
                </a:cubicBezTo>
                <a:cubicBezTo>
                  <a:pt x="2426" y="1837"/>
                  <a:pt x="2509" y="1950"/>
                  <a:pt x="2432" y="2027"/>
                </a:cubicBezTo>
                <a:cubicBezTo>
                  <a:pt x="2361" y="2074"/>
                  <a:pt x="2358" y="2051"/>
                  <a:pt x="2357" y="2153"/>
                </a:cubicBezTo>
                <a:cubicBezTo>
                  <a:pt x="2389" y="2219"/>
                  <a:pt x="2498" y="2212"/>
                  <a:pt x="2580" y="2299"/>
                </a:cubicBezTo>
                <a:cubicBezTo>
                  <a:pt x="2580" y="2328"/>
                  <a:pt x="2579" y="2401"/>
                  <a:pt x="2547" y="2432"/>
                </a:cubicBezTo>
                <a:cubicBezTo>
                  <a:pt x="2458" y="2430"/>
                  <a:pt x="2365" y="2411"/>
                  <a:pt x="2318" y="2387"/>
                </a:cubicBezTo>
                <a:cubicBezTo>
                  <a:pt x="2315" y="2328"/>
                  <a:pt x="2299" y="2272"/>
                  <a:pt x="2283" y="2242"/>
                </a:cubicBezTo>
                <a:cubicBezTo>
                  <a:pt x="2203" y="2240"/>
                  <a:pt x="2197" y="2283"/>
                  <a:pt x="2142" y="2308"/>
                </a:cubicBezTo>
                <a:cubicBezTo>
                  <a:pt x="2114" y="2304"/>
                  <a:pt x="2088" y="2303"/>
                  <a:pt x="2062" y="2302"/>
                </a:cubicBezTo>
                <a:cubicBezTo>
                  <a:pt x="1973" y="2235"/>
                  <a:pt x="1961" y="2143"/>
                  <a:pt x="1949" y="2073"/>
                </a:cubicBezTo>
                <a:cubicBezTo>
                  <a:pt x="1936" y="2057"/>
                  <a:pt x="1923" y="2040"/>
                  <a:pt x="1914" y="2027"/>
                </a:cubicBezTo>
                <a:cubicBezTo>
                  <a:pt x="1786" y="2024"/>
                  <a:pt x="1754" y="2006"/>
                  <a:pt x="1734" y="2127"/>
                </a:cubicBezTo>
                <a:cubicBezTo>
                  <a:pt x="1699" y="2162"/>
                  <a:pt x="1677" y="2155"/>
                  <a:pt x="1645" y="2174"/>
                </a:cubicBezTo>
                <a:cubicBezTo>
                  <a:pt x="1645" y="2190"/>
                  <a:pt x="1644" y="2210"/>
                  <a:pt x="1648" y="2230"/>
                </a:cubicBezTo>
                <a:cubicBezTo>
                  <a:pt x="1673" y="2263"/>
                  <a:pt x="1727" y="2320"/>
                  <a:pt x="1704" y="2401"/>
                </a:cubicBezTo>
                <a:cubicBezTo>
                  <a:pt x="1675" y="2460"/>
                  <a:pt x="1582" y="2496"/>
                  <a:pt x="1537" y="2528"/>
                </a:cubicBezTo>
                <a:cubicBezTo>
                  <a:pt x="1531" y="2538"/>
                  <a:pt x="1524" y="2547"/>
                  <a:pt x="1518" y="2557"/>
                </a:cubicBezTo>
                <a:cubicBezTo>
                  <a:pt x="1518" y="2596"/>
                  <a:pt x="1517" y="2639"/>
                  <a:pt x="1517" y="2681"/>
                </a:cubicBezTo>
                <a:cubicBezTo>
                  <a:pt x="1542" y="2738"/>
                  <a:pt x="1603" y="2707"/>
                  <a:pt x="1602" y="2844"/>
                </a:cubicBezTo>
                <a:cubicBezTo>
                  <a:pt x="1593" y="2860"/>
                  <a:pt x="1586" y="2876"/>
                  <a:pt x="1580" y="2896"/>
                </a:cubicBezTo>
                <a:cubicBezTo>
                  <a:pt x="1554" y="2905"/>
                  <a:pt x="1532" y="2918"/>
                  <a:pt x="1509" y="2930"/>
                </a:cubicBezTo>
                <a:cubicBezTo>
                  <a:pt x="1439" y="2955"/>
                  <a:pt x="1372" y="2979"/>
                  <a:pt x="1304" y="3007"/>
                </a:cubicBezTo>
                <a:close/>
              </a:path>
            </a:pathLst>
          </a:custGeom>
          <a:solidFill>
            <a:sysClr val="window" lastClr="FFFFFF">
              <a:lumMod val="50000"/>
            </a:sysClr>
          </a:solidFill>
          <a:ln w="8" cap="flat" cmpd="sng">
            <a:solidFill>
              <a:srgbClr val="FFFFFF"/>
            </a:solidFill>
            <a:round/>
          </a:ln>
        </p:spPr>
        <p:txBody>
          <a:bodyPr lIns="91416" tIns="45708" rIns="91416" bIns="45708"/>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65" b="1"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12" name="Freeform 15"/>
          <p:cNvSpPr/>
          <p:nvPr/>
        </p:nvSpPr>
        <p:spPr bwMode="auto">
          <a:xfrm>
            <a:off x="1348925" y="3396523"/>
            <a:ext cx="2589788" cy="1654175"/>
          </a:xfrm>
          <a:custGeom>
            <a:avLst/>
            <a:gdLst>
              <a:gd name="T0" fmla="*/ 3842 w 5957"/>
              <a:gd name="T1" fmla="*/ 3778 h 3807"/>
              <a:gd name="T2" fmla="*/ 3757 w 5957"/>
              <a:gd name="T3" fmla="*/ 3615 h 3807"/>
              <a:gd name="T4" fmla="*/ 3627 w 5957"/>
              <a:gd name="T5" fmla="*/ 3399 h 3807"/>
              <a:gd name="T6" fmla="*/ 3452 w 5957"/>
              <a:gd name="T7" fmla="*/ 3349 h 3807"/>
              <a:gd name="T8" fmla="*/ 3216 w 5957"/>
              <a:gd name="T9" fmla="*/ 3179 h 3807"/>
              <a:gd name="T10" fmla="*/ 3070 w 5957"/>
              <a:gd name="T11" fmla="*/ 3159 h 3807"/>
              <a:gd name="T12" fmla="*/ 2890 w 5957"/>
              <a:gd name="T13" fmla="*/ 3298 h 3807"/>
              <a:gd name="T14" fmla="*/ 2844 w 5957"/>
              <a:gd name="T15" fmla="*/ 3471 h 3807"/>
              <a:gd name="T16" fmla="*/ 2782 w 5957"/>
              <a:gd name="T17" fmla="*/ 3181 h 3807"/>
              <a:gd name="T18" fmla="*/ 2401 w 5957"/>
              <a:gd name="T19" fmla="*/ 3214 h 3807"/>
              <a:gd name="T20" fmla="*/ 2195 w 5957"/>
              <a:gd name="T21" fmla="*/ 3048 h 3807"/>
              <a:gd name="T22" fmla="*/ 1851 w 5957"/>
              <a:gd name="T23" fmla="*/ 2860 h 3807"/>
              <a:gd name="T24" fmla="*/ 1711 w 5957"/>
              <a:gd name="T25" fmla="*/ 2758 h 3807"/>
              <a:gd name="T26" fmla="*/ 1479 w 5957"/>
              <a:gd name="T27" fmla="*/ 2461 h 3807"/>
              <a:gd name="T28" fmla="*/ 1314 w 5957"/>
              <a:gd name="T29" fmla="*/ 2401 h 3807"/>
              <a:gd name="T30" fmla="*/ 1117 w 5957"/>
              <a:gd name="T31" fmla="*/ 2193 h 3807"/>
              <a:gd name="T32" fmla="*/ 892 w 5957"/>
              <a:gd name="T33" fmla="*/ 1902 h 3807"/>
              <a:gd name="T34" fmla="*/ 693 w 5957"/>
              <a:gd name="T35" fmla="*/ 1959 h 3807"/>
              <a:gd name="T36" fmla="*/ 461 w 5957"/>
              <a:gd name="T37" fmla="*/ 1715 h 3807"/>
              <a:gd name="T38" fmla="*/ 67 w 5957"/>
              <a:gd name="T39" fmla="*/ 1397 h 3807"/>
              <a:gd name="T40" fmla="*/ 103 w 5957"/>
              <a:gd name="T41" fmla="*/ 1195 h 3807"/>
              <a:gd name="T42" fmla="*/ 147 w 5957"/>
              <a:gd name="T43" fmla="*/ 858 h 3807"/>
              <a:gd name="T44" fmla="*/ 322 w 5957"/>
              <a:gd name="T45" fmla="*/ 951 h 3807"/>
              <a:gd name="T46" fmla="*/ 337 w 5957"/>
              <a:gd name="T47" fmla="*/ 660 h 3807"/>
              <a:gd name="T48" fmla="*/ 336 w 5957"/>
              <a:gd name="T49" fmla="*/ 297 h 3807"/>
              <a:gd name="T50" fmla="*/ 486 w 5957"/>
              <a:gd name="T51" fmla="*/ 301 h 3807"/>
              <a:gd name="T52" fmla="*/ 694 w 5957"/>
              <a:gd name="T53" fmla="*/ 221 h 3807"/>
              <a:gd name="T54" fmla="*/ 967 w 5957"/>
              <a:gd name="T55" fmla="*/ 21 h 3807"/>
              <a:gd name="T56" fmla="*/ 1263 w 5957"/>
              <a:gd name="T57" fmla="*/ 143 h 3807"/>
              <a:gd name="T58" fmla="*/ 1551 w 5957"/>
              <a:gd name="T59" fmla="*/ 88 h 3807"/>
              <a:gd name="T60" fmla="*/ 1754 w 5957"/>
              <a:gd name="T61" fmla="*/ 283 h 3807"/>
              <a:gd name="T62" fmla="*/ 2039 w 5957"/>
              <a:gd name="T63" fmla="*/ 235 h 3807"/>
              <a:gd name="T64" fmla="*/ 2400 w 5957"/>
              <a:gd name="T65" fmla="*/ 254 h 3807"/>
              <a:gd name="T66" fmla="*/ 2771 w 5957"/>
              <a:gd name="T67" fmla="*/ 145 h 3807"/>
              <a:gd name="T68" fmla="*/ 3221 w 5957"/>
              <a:gd name="T69" fmla="*/ 180 h 3807"/>
              <a:gd name="T70" fmla="*/ 3345 w 5957"/>
              <a:gd name="T71" fmla="*/ 343 h 3807"/>
              <a:gd name="T72" fmla="*/ 3359 w 5957"/>
              <a:gd name="T73" fmla="*/ 635 h 3807"/>
              <a:gd name="T74" fmla="*/ 3515 w 5957"/>
              <a:gd name="T75" fmla="*/ 1356 h 3807"/>
              <a:gd name="T76" fmla="*/ 3792 w 5957"/>
              <a:gd name="T77" fmla="*/ 1468 h 3807"/>
              <a:gd name="T78" fmla="*/ 4349 w 5957"/>
              <a:gd name="T79" fmla="*/ 1799 h 3807"/>
              <a:gd name="T80" fmla="*/ 4748 w 5957"/>
              <a:gd name="T81" fmla="*/ 1829 h 3807"/>
              <a:gd name="T82" fmla="*/ 4913 w 5957"/>
              <a:gd name="T83" fmla="*/ 2046 h 3807"/>
              <a:gd name="T84" fmla="*/ 5094 w 5957"/>
              <a:gd name="T85" fmla="*/ 2237 h 3807"/>
              <a:gd name="T86" fmla="*/ 5187 w 5957"/>
              <a:gd name="T87" fmla="*/ 2174 h 3807"/>
              <a:gd name="T88" fmla="*/ 5395 w 5957"/>
              <a:gd name="T89" fmla="*/ 2173 h 3807"/>
              <a:gd name="T90" fmla="*/ 5530 w 5957"/>
              <a:gd name="T91" fmla="*/ 2000 h 3807"/>
              <a:gd name="T92" fmla="*/ 5825 w 5957"/>
              <a:gd name="T93" fmla="*/ 2377 h 3807"/>
              <a:gd name="T94" fmla="*/ 5957 w 5957"/>
              <a:gd name="T95" fmla="*/ 2783 h 3807"/>
              <a:gd name="T96" fmla="*/ 5916 w 5957"/>
              <a:gd name="T97" fmla="*/ 3205 h 3807"/>
              <a:gd name="T98" fmla="*/ 5900 w 5957"/>
              <a:gd name="T99" fmla="*/ 3270 h 3807"/>
              <a:gd name="T100" fmla="*/ 5714 w 5957"/>
              <a:gd name="T101" fmla="*/ 3258 h 3807"/>
              <a:gd name="T102" fmla="*/ 5735 w 5957"/>
              <a:gd name="T103" fmla="*/ 3527 h 3807"/>
              <a:gd name="T104" fmla="*/ 5623 w 5957"/>
              <a:gd name="T105" fmla="*/ 3541 h 3807"/>
              <a:gd name="T106" fmla="*/ 5352 w 5957"/>
              <a:gd name="T107" fmla="*/ 3567 h 3807"/>
              <a:gd name="T108" fmla="*/ 5192 w 5957"/>
              <a:gd name="T109" fmla="*/ 3566 h 3807"/>
              <a:gd name="T110" fmla="*/ 4985 w 5957"/>
              <a:gd name="T111" fmla="*/ 3410 h 3807"/>
              <a:gd name="T112" fmla="*/ 4780 w 5957"/>
              <a:gd name="T113" fmla="*/ 3438 h 3807"/>
              <a:gd name="T114" fmla="*/ 4505 w 5957"/>
              <a:gd name="T115" fmla="*/ 3621 h 3807"/>
              <a:gd name="T116" fmla="*/ 4277 w 5957"/>
              <a:gd name="T117" fmla="*/ 3762 h 3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57" h="3807">
                <a:moveTo>
                  <a:pt x="4098" y="3807"/>
                </a:moveTo>
                <a:cubicBezTo>
                  <a:pt x="4066" y="3773"/>
                  <a:pt x="3868" y="3778"/>
                  <a:pt x="3842" y="3778"/>
                </a:cubicBezTo>
                <a:cubicBezTo>
                  <a:pt x="3830" y="3781"/>
                  <a:pt x="3817" y="3784"/>
                  <a:pt x="3804" y="3790"/>
                </a:cubicBezTo>
                <a:cubicBezTo>
                  <a:pt x="3622" y="3772"/>
                  <a:pt x="3725" y="3706"/>
                  <a:pt x="3757" y="3615"/>
                </a:cubicBezTo>
                <a:cubicBezTo>
                  <a:pt x="3757" y="3592"/>
                  <a:pt x="3757" y="3569"/>
                  <a:pt x="3757" y="3546"/>
                </a:cubicBezTo>
                <a:cubicBezTo>
                  <a:pt x="3636" y="3504"/>
                  <a:pt x="3646" y="3471"/>
                  <a:pt x="3627" y="3399"/>
                </a:cubicBezTo>
                <a:cubicBezTo>
                  <a:pt x="3621" y="3389"/>
                  <a:pt x="3615" y="3379"/>
                  <a:pt x="3608" y="3372"/>
                </a:cubicBezTo>
                <a:cubicBezTo>
                  <a:pt x="3544" y="3371"/>
                  <a:pt x="3497" y="3363"/>
                  <a:pt x="3452" y="3349"/>
                </a:cubicBezTo>
                <a:cubicBezTo>
                  <a:pt x="3433" y="3322"/>
                  <a:pt x="3417" y="3295"/>
                  <a:pt x="3401" y="3272"/>
                </a:cubicBezTo>
                <a:cubicBezTo>
                  <a:pt x="3321" y="3247"/>
                  <a:pt x="3248" y="3206"/>
                  <a:pt x="3216" y="3179"/>
                </a:cubicBezTo>
                <a:cubicBezTo>
                  <a:pt x="3204" y="3172"/>
                  <a:pt x="3191" y="3165"/>
                  <a:pt x="3178" y="3162"/>
                </a:cubicBezTo>
                <a:cubicBezTo>
                  <a:pt x="3140" y="3161"/>
                  <a:pt x="3105" y="3160"/>
                  <a:pt x="3070" y="3159"/>
                </a:cubicBezTo>
                <a:cubicBezTo>
                  <a:pt x="3021" y="3187"/>
                  <a:pt x="2992" y="3239"/>
                  <a:pt x="2932" y="3260"/>
                </a:cubicBezTo>
                <a:cubicBezTo>
                  <a:pt x="2916" y="3273"/>
                  <a:pt x="2903" y="3286"/>
                  <a:pt x="2890" y="3298"/>
                </a:cubicBezTo>
                <a:cubicBezTo>
                  <a:pt x="2880" y="3315"/>
                  <a:pt x="2874" y="3331"/>
                  <a:pt x="2867" y="3347"/>
                </a:cubicBezTo>
                <a:cubicBezTo>
                  <a:pt x="2857" y="3386"/>
                  <a:pt x="2851" y="3428"/>
                  <a:pt x="2844" y="3471"/>
                </a:cubicBezTo>
                <a:cubicBezTo>
                  <a:pt x="2694" y="3444"/>
                  <a:pt x="2736" y="3311"/>
                  <a:pt x="2782" y="3230"/>
                </a:cubicBezTo>
                <a:cubicBezTo>
                  <a:pt x="2782" y="3214"/>
                  <a:pt x="2782" y="3197"/>
                  <a:pt x="2782" y="3181"/>
                </a:cubicBezTo>
                <a:cubicBezTo>
                  <a:pt x="2715" y="3127"/>
                  <a:pt x="2718" y="3147"/>
                  <a:pt x="2674" y="3139"/>
                </a:cubicBezTo>
                <a:cubicBezTo>
                  <a:pt x="2546" y="3162"/>
                  <a:pt x="2485" y="3167"/>
                  <a:pt x="2401" y="3214"/>
                </a:cubicBezTo>
                <a:cubicBezTo>
                  <a:pt x="2309" y="3212"/>
                  <a:pt x="2261" y="3145"/>
                  <a:pt x="2239" y="3095"/>
                </a:cubicBezTo>
                <a:cubicBezTo>
                  <a:pt x="2223" y="3079"/>
                  <a:pt x="2207" y="3062"/>
                  <a:pt x="2195" y="3048"/>
                </a:cubicBezTo>
                <a:cubicBezTo>
                  <a:pt x="2112" y="3046"/>
                  <a:pt x="2032" y="3044"/>
                  <a:pt x="1952" y="3042"/>
                </a:cubicBezTo>
                <a:cubicBezTo>
                  <a:pt x="1885" y="2995"/>
                  <a:pt x="1876" y="2906"/>
                  <a:pt x="1851" y="2860"/>
                </a:cubicBezTo>
                <a:cubicBezTo>
                  <a:pt x="1800" y="2842"/>
                  <a:pt x="1797" y="2845"/>
                  <a:pt x="1778" y="2812"/>
                </a:cubicBezTo>
                <a:cubicBezTo>
                  <a:pt x="1755" y="2792"/>
                  <a:pt x="1733" y="2775"/>
                  <a:pt x="1711" y="2758"/>
                </a:cubicBezTo>
                <a:cubicBezTo>
                  <a:pt x="1669" y="2740"/>
                  <a:pt x="1628" y="2726"/>
                  <a:pt x="1587" y="2712"/>
                </a:cubicBezTo>
                <a:cubicBezTo>
                  <a:pt x="1463" y="2598"/>
                  <a:pt x="1495" y="2582"/>
                  <a:pt x="1479" y="2461"/>
                </a:cubicBezTo>
                <a:cubicBezTo>
                  <a:pt x="1470" y="2441"/>
                  <a:pt x="1460" y="2421"/>
                  <a:pt x="1451" y="2401"/>
                </a:cubicBezTo>
                <a:cubicBezTo>
                  <a:pt x="1403" y="2400"/>
                  <a:pt x="1358" y="2399"/>
                  <a:pt x="1314" y="2401"/>
                </a:cubicBezTo>
                <a:cubicBezTo>
                  <a:pt x="1218" y="2366"/>
                  <a:pt x="1225" y="2336"/>
                  <a:pt x="1212" y="2277"/>
                </a:cubicBezTo>
                <a:cubicBezTo>
                  <a:pt x="1171" y="2224"/>
                  <a:pt x="1142" y="2207"/>
                  <a:pt x="1117" y="2193"/>
                </a:cubicBezTo>
                <a:cubicBezTo>
                  <a:pt x="1075" y="2156"/>
                  <a:pt x="1034" y="2119"/>
                  <a:pt x="996" y="2082"/>
                </a:cubicBezTo>
                <a:cubicBezTo>
                  <a:pt x="961" y="2022"/>
                  <a:pt x="926" y="1962"/>
                  <a:pt x="892" y="1902"/>
                </a:cubicBezTo>
                <a:cubicBezTo>
                  <a:pt x="825" y="1900"/>
                  <a:pt x="805" y="1903"/>
                  <a:pt x="767" y="1919"/>
                </a:cubicBezTo>
                <a:cubicBezTo>
                  <a:pt x="741" y="1931"/>
                  <a:pt x="716" y="1944"/>
                  <a:pt x="693" y="1959"/>
                </a:cubicBezTo>
                <a:cubicBezTo>
                  <a:pt x="655" y="1958"/>
                  <a:pt x="616" y="1957"/>
                  <a:pt x="581" y="1957"/>
                </a:cubicBezTo>
                <a:cubicBezTo>
                  <a:pt x="480" y="1885"/>
                  <a:pt x="474" y="1790"/>
                  <a:pt x="461" y="1715"/>
                </a:cubicBezTo>
                <a:cubicBezTo>
                  <a:pt x="430" y="1665"/>
                  <a:pt x="401" y="1615"/>
                  <a:pt x="373" y="1565"/>
                </a:cubicBezTo>
                <a:cubicBezTo>
                  <a:pt x="278" y="1464"/>
                  <a:pt x="160" y="1429"/>
                  <a:pt x="67" y="1397"/>
                </a:cubicBezTo>
                <a:cubicBezTo>
                  <a:pt x="0" y="1346"/>
                  <a:pt x="39" y="1298"/>
                  <a:pt x="58" y="1266"/>
                </a:cubicBezTo>
                <a:cubicBezTo>
                  <a:pt x="84" y="1250"/>
                  <a:pt x="97" y="1204"/>
                  <a:pt x="103" y="1195"/>
                </a:cubicBezTo>
                <a:cubicBezTo>
                  <a:pt x="104" y="1116"/>
                  <a:pt x="108" y="1041"/>
                  <a:pt x="111" y="966"/>
                </a:cubicBezTo>
                <a:cubicBezTo>
                  <a:pt x="77" y="867"/>
                  <a:pt x="48" y="856"/>
                  <a:pt x="147" y="858"/>
                </a:cubicBezTo>
                <a:cubicBezTo>
                  <a:pt x="156" y="865"/>
                  <a:pt x="166" y="875"/>
                  <a:pt x="179" y="885"/>
                </a:cubicBezTo>
                <a:cubicBezTo>
                  <a:pt x="191" y="919"/>
                  <a:pt x="251" y="1041"/>
                  <a:pt x="322" y="951"/>
                </a:cubicBezTo>
                <a:cubicBezTo>
                  <a:pt x="332" y="919"/>
                  <a:pt x="342" y="890"/>
                  <a:pt x="351" y="860"/>
                </a:cubicBezTo>
                <a:cubicBezTo>
                  <a:pt x="345" y="791"/>
                  <a:pt x="339" y="726"/>
                  <a:pt x="337" y="660"/>
                </a:cubicBezTo>
                <a:cubicBezTo>
                  <a:pt x="318" y="607"/>
                  <a:pt x="299" y="558"/>
                  <a:pt x="280" y="508"/>
                </a:cubicBezTo>
                <a:cubicBezTo>
                  <a:pt x="258" y="393"/>
                  <a:pt x="268" y="347"/>
                  <a:pt x="336" y="297"/>
                </a:cubicBezTo>
                <a:cubicBezTo>
                  <a:pt x="345" y="281"/>
                  <a:pt x="355" y="264"/>
                  <a:pt x="368" y="248"/>
                </a:cubicBezTo>
                <a:cubicBezTo>
                  <a:pt x="406" y="266"/>
                  <a:pt x="444" y="283"/>
                  <a:pt x="486" y="301"/>
                </a:cubicBezTo>
                <a:cubicBezTo>
                  <a:pt x="521" y="301"/>
                  <a:pt x="556" y="302"/>
                  <a:pt x="594" y="303"/>
                </a:cubicBezTo>
                <a:cubicBezTo>
                  <a:pt x="623" y="275"/>
                  <a:pt x="658" y="262"/>
                  <a:pt x="694" y="221"/>
                </a:cubicBezTo>
                <a:cubicBezTo>
                  <a:pt x="733" y="114"/>
                  <a:pt x="775" y="59"/>
                  <a:pt x="877" y="3"/>
                </a:cubicBezTo>
                <a:cubicBezTo>
                  <a:pt x="906" y="3"/>
                  <a:pt x="906" y="0"/>
                  <a:pt x="967" y="21"/>
                </a:cubicBezTo>
                <a:cubicBezTo>
                  <a:pt x="1011" y="52"/>
                  <a:pt x="1059" y="82"/>
                  <a:pt x="1107" y="113"/>
                </a:cubicBezTo>
                <a:cubicBezTo>
                  <a:pt x="1106" y="202"/>
                  <a:pt x="1202" y="161"/>
                  <a:pt x="1263" y="143"/>
                </a:cubicBezTo>
                <a:cubicBezTo>
                  <a:pt x="1298" y="138"/>
                  <a:pt x="1337" y="132"/>
                  <a:pt x="1375" y="126"/>
                </a:cubicBezTo>
                <a:cubicBezTo>
                  <a:pt x="1452" y="50"/>
                  <a:pt x="1443" y="14"/>
                  <a:pt x="1551" y="88"/>
                </a:cubicBezTo>
                <a:cubicBezTo>
                  <a:pt x="1550" y="180"/>
                  <a:pt x="1550" y="170"/>
                  <a:pt x="1646" y="235"/>
                </a:cubicBezTo>
                <a:cubicBezTo>
                  <a:pt x="1681" y="249"/>
                  <a:pt x="1716" y="266"/>
                  <a:pt x="1754" y="283"/>
                </a:cubicBezTo>
                <a:cubicBezTo>
                  <a:pt x="1783" y="284"/>
                  <a:pt x="1812" y="285"/>
                  <a:pt x="1844" y="286"/>
                </a:cubicBezTo>
                <a:cubicBezTo>
                  <a:pt x="1898" y="261"/>
                  <a:pt x="1959" y="239"/>
                  <a:pt x="2039" y="235"/>
                </a:cubicBezTo>
                <a:cubicBezTo>
                  <a:pt x="2148" y="195"/>
                  <a:pt x="2145" y="179"/>
                  <a:pt x="2272" y="247"/>
                </a:cubicBezTo>
                <a:cubicBezTo>
                  <a:pt x="2314" y="248"/>
                  <a:pt x="2355" y="249"/>
                  <a:pt x="2400" y="254"/>
                </a:cubicBezTo>
                <a:cubicBezTo>
                  <a:pt x="2442" y="222"/>
                  <a:pt x="2432" y="192"/>
                  <a:pt x="2483" y="181"/>
                </a:cubicBezTo>
                <a:cubicBezTo>
                  <a:pt x="2576" y="104"/>
                  <a:pt x="2621" y="66"/>
                  <a:pt x="2771" y="145"/>
                </a:cubicBezTo>
                <a:cubicBezTo>
                  <a:pt x="2873" y="148"/>
                  <a:pt x="3011" y="128"/>
                  <a:pt x="3135" y="132"/>
                </a:cubicBezTo>
                <a:cubicBezTo>
                  <a:pt x="3164" y="145"/>
                  <a:pt x="3193" y="163"/>
                  <a:pt x="3221" y="180"/>
                </a:cubicBezTo>
                <a:cubicBezTo>
                  <a:pt x="3244" y="203"/>
                  <a:pt x="3278" y="250"/>
                  <a:pt x="3342" y="268"/>
                </a:cubicBezTo>
                <a:cubicBezTo>
                  <a:pt x="3342" y="291"/>
                  <a:pt x="3342" y="317"/>
                  <a:pt x="3345" y="343"/>
                </a:cubicBezTo>
                <a:cubicBezTo>
                  <a:pt x="3370" y="383"/>
                  <a:pt x="3443" y="447"/>
                  <a:pt x="3414" y="538"/>
                </a:cubicBezTo>
                <a:cubicBezTo>
                  <a:pt x="3395" y="570"/>
                  <a:pt x="3375" y="603"/>
                  <a:pt x="3359" y="635"/>
                </a:cubicBezTo>
                <a:cubicBezTo>
                  <a:pt x="3359" y="674"/>
                  <a:pt x="3359" y="714"/>
                  <a:pt x="3359" y="753"/>
                </a:cubicBezTo>
                <a:cubicBezTo>
                  <a:pt x="3380" y="956"/>
                  <a:pt x="3337" y="1168"/>
                  <a:pt x="3515" y="1356"/>
                </a:cubicBezTo>
                <a:cubicBezTo>
                  <a:pt x="3543" y="1373"/>
                  <a:pt x="3604" y="1417"/>
                  <a:pt x="3658" y="1441"/>
                </a:cubicBezTo>
                <a:cubicBezTo>
                  <a:pt x="3703" y="1449"/>
                  <a:pt x="3747" y="1457"/>
                  <a:pt x="3792" y="1468"/>
                </a:cubicBezTo>
                <a:cubicBezTo>
                  <a:pt x="3855" y="1597"/>
                  <a:pt x="3954" y="1642"/>
                  <a:pt x="4120" y="1673"/>
                </a:cubicBezTo>
                <a:cubicBezTo>
                  <a:pt x="4187" y="1727"/>
                  <a:pt x="4231" y="1783"/>
                  <a:pt x="4349" y="1799"/>
                </a:cubicBezTo>
                <a:cubicBezTo>
                  <a:pt x="4458" y="1799"/>
                  <a:pt x="4567" y="1798"/>
                  <a:pt x="4675" y="1801"/>
                </a:cubicBezTo>
                <a:cubicBezTo>
                  <a:pt x="4697" y="1808"/>
                  <a:pt x="4723" y="1819"/>
                  <a:pt x="4748" y="1829"/>
                </a:cubicBezTo>
                <a:cubicBezTo>
                  <a:pt x="4780" y="1850"/>
                  <a:pt x="4815" y="1873"/>
                  <a:pt x="4850" y="1897"/>
                </a:cubicBezTo>
                <a:cubicBezTo>
                  <a:pt x="4869" y="1947"/>
                  <a:pt x="4891" y="1997"/>
                  <a:pt x="4913" y="2046"/>
                </a:cubicBezTo>
                <a:cubicBezTo>
                  <a:pt x="4935" y="2135"/>
                  <a:pt x="4932" y="2145"/>
                  <a:pt x="5027" y="2232"/>
                </a:cubicBezTo>
                <a:cubicBezTo>
                  <a:pt x="5050" y="2233"/>
                  <a:pt x="5072" y="2234"/>
                  <a:pt x="5094" y="2237"/>
                </a:cubicBezTo>
                <a:cubicBezTo>
                  <a:pt x="5104" y="2218"/>
                  <a:pt x="5117" y="2199"/>
                  <a:pt x="5130" y="2179"/>
                </a:cubicBezTo>
                <a:cubicBezTo>
                  <a:pt x="5149" y="2177"/>
                  <a:pt x="5168" y="2174"/>
                  <a:pt x="5187" y="2174"/>
                </a:cubicBezTo>
                <a:cubicBezTo>
                  <a:pt x="5187" y="2210"/>
                  <a:pt x="5228" y="2238"/>
                  <a:pt x="5286" y="2239"/>
                </a:cubicBezTo>
                <a:cubicBezTo>
                  <a:pt x="5321" y="2217"/>
                  <a:pt x="5357" y="2195"/>
                  <a:pt x="5395" y="2173"/>
                </a:cubicBezTo>
                <a:cubicBezTo>
                  <a:pt x="5437" y="2122"/>
                  <a:pt x="5472" y="2047"/>
                  <a:pt x="5517" y="2003"/>
                </a:cubicBezTo>
                <a:cubicBezTo>
                  <a:pt x="5521" y="1999"/>
                  <a:pt x="5524" y="1999"/>
                  <a:pt x="5530" y="2000"/>
                </a:cubicBezTo>
                <a:cubicBezTo>
                  <a:pt x="5546" y="2023"/>
                  <a:pt x="5591" y="2057"/>
                  <a:pt x="5648" y="2094"/>
                </a:cubicBezTo>
                <a:cubicBezTo>
                  <a:pt x="5667" y="2177"/>
                  <a:pt x="5739" y="2280"/>
                  <a:pt x="5825" y="2377"/>
                </a:cubicBezTo>
                <a:cubicBezTo>
                  <a:pt x="5844" y="2446"/>
                  <a:pt x="5863" y="2516"/>
                  <a:pt x="5885" y="2585"/>
                </a:cubicBezTo>
                <a:cubicBezTo>
                  <a:pt x="5913" y="2628"/>
                  <a:pt x="5957" y="2688"/>
                  <a:pt x="5957" y="2783"/>
                </a:cubicBezTo>
                <a:cubicBezTo>
                  <a:pt x="5886" y="2866"/>
                  <a:pt x="5883" y="2857"/>
                  <a:pt x="5885" y="2988"/>
                </a:cubicBezTo>
                <a:cubicBezTo>
                  <a:pt x="5901" y="3044"/>
                  <a:pt x="5949" y="3120"/>
                  <a:pt x="5916" y="3205"/>
                </a:cubicBezTo>
                <a:cubicBezTo>
                  <a:pt x="5916" y="3224"/>
                  <a:pt x="5916" y="3247"/>
                  <a:pt x="5916" y="3270"/>
                </a:cubicBezTo>
                <a:cubicBezTo>
                  <a:pt x="5909" y="3270"/>
                  <a:pt x="5903" y="3270"/>
                  <a:pt x="5900" y="3270"/>
                </a:cubicBezTo>
                <a:cubicBezTo>
                  <a:pt x="5900" y="3243"/>
                  <a:pt x="5852" y="3223"/>
                  <a:pt x="5839" y="3206"/>
                </a:cubicBezTo>
                <a:cubicBezTo>
                  <a:pt x="5760" y="3204"/>
                  <a:pt x="5750" y="3233"/>
                  <a:pt x="5714" y="3258"/>
                </a:cubicBezTo>
                <a:cubicBezTo>
                  <a:pt x="5714" y="3307"/>
                  <a:pt x="5733" y="3364"/>
                  <a:pt x="5745" y="3449"/>
                </a:cubicBezTo>
                <a:cubicBezTo>
                  <a:pt x="5742" y="3475"/>
                  <a:pt x="5739" y="3501"/>
                  <a:pt x="5735" y="3527"/>
                </a:cubicBezTo>
                <a:cubicBezTo>
                  <a:pt x="5722" y="3530"/>
                  <a:pt x="5710" y="3537"/>
                  <a:pt x="5697" y="3543"/>
                </a:cubicBezTo>
                <a:cubicBezTo>
                  <a:pt x="5671" y="3542"/>
                  <a:pt x="5646" y="3542"/>
                  <a:pt x="5623" y="3541"/>
                </a:cubicBezTo>
                <a:cubicBezTo>
                  <a:pt x="5588" y="3494"/>
                  <a:pt x="5557" y="3451"/>
                  <a:pt x="5525" y="3408"/>
                </a:cubicBezTo>
                <a:cubicBezTo>
                  <a:pt x="5401" y="3342"/>
                  <a:pt x="5327" y="3439"/>
                  <a:pt x="5352" y="3567"/>
                </a:cubicBezTo>
                <a:cubicBezTo>
                  <a:pt x="5342" y="3583"/>
                  <a:pt x="5332" y="3599"/>
                  <a:pt x="5326" y="3619"/>
                </a:cubicBezTo>
                <a:cubicBezTo>
                  <a:pt x="5271" y="3617"/>
                  <a:pt x="5205" y="3580"/>
                  <a:pt x="5192" y="3566"/>
                </a:cubicBezTo>
                <a:cubicBezTo>
                  <a:pt x="5186" y="3540"/>
                  <a:pt x="5179" y="3517"/>
                  <a:pt x="5176" y="3494"/>
                </a:cubicBezTo>
                <a:cubicBezTo>
                  <a:pt x="5100" y="3449"/>
                  <a:pt x="5033" y="3431"/>
                  <a:pt x="4985" y="3410"/>
                </a:cubicBezTo>
                <a:cubicBezTo>
                  <a:pt x="4972" y="3394"/>
                  <a:pt x="4960" y="3377"/>
                  <a:pt x="4950" y="3364"/>
                </a:cubicBezTo>
                <a:cubicBezTo>
                  <a:pt x="4845" y="3361"/>
                  <a:pt x="4854" y="3381"/>
                  <a:pt x="4780" y="3438"/>
                </a:cubicBezTo>
                <a:cubicBezTo>
                  <a:pt x="4736" y="3460"/>
                  <a:pt x="4691" y="3485"/>
                  <a:pt x="4649" y="3510"/>
                </a:cubicBezTo>
                <a:cubicBezTo>
                  <a:pt x="4547" y="3527"/>
                  <a:pt x="4563" y="3540"/>
                  <a:pt x="4505" y="3621"/>
                </a:cubicBezTo>
                <a:cubicBezTo>
                  <a:pt x="4370" y="3634"/>
                  <a:pt x="4383" y="3634"/>
                  <a:pt x="4309" y="3734"/>
                </a:cubicBezTo>
                <a:cubicBezTo>
                  <a:pt x="4296" y="3743"/>
                  <a:pt x="4287" y="3753"/>
                  <a:pt x="4277" y="3762"/>
                </a:cubicBezTo>
                <a:cubicBezTo>
                  <a:pt x="4194" y="3773"/>
                  <a:pt x="4155" y="3789"/>
                  <a:pt x="4098" y="3807"/>
                </a:cubicBezTo>
                <a:close/>
              </a:path>
            </a:pathLst>
          </a:custGeom>
          <a:solidFill>
            <a:srgbClr val="00B050"/>
          </a:solidFill>
          <a:ln w="8" cap="flat" cmpd="sng">
            <a:solidFill>
              <a:srgbClr val="FFFFFF"/>
            </a:solidFill>
            <a:round/>
          </a:ln>
        </p:spPr>
        <p:txBody>
          <a:bodyPr lIns="91416" tIns="45708" rIns="91416" bIns="45708"/>
          <a:lstStyle/>
          <a:p>
            <a:pPr fontAlgn="base">
              <a:spcBef>
                <a:spcPct val="0"/>
              </a:spcBef>
              <a:spcAft>
                <a:spcPct val="0"/>
              </a:spcAft>
            </a:pPr>
            <a:endParaRPr lang="zh-CN" altLang="en-US" sz="1865" b="1">
              <a:solidFill>
                <a:prstClr val="black"/>
              </a:solidFill>
              <a:latin typeface="Arial" panose="020B0604020202020204" pitchFamily="34" charset="0"/>
              <a:ea typeface="华文细黑" panose="02010600040101010101" pitchFamily="2" charset="-122"/>
            </a:endParaRPr>
          </a:p>
        </p:txBody>
      </p:sp>
      <p:sp>
        <p:nvSpPr>
          <p:cNvPr id="13" name="Freeform 16"/>
          <p:cNvSpPr/>
          <p:nvPr/>
        </p:nvSpPr>
        <p:spPr bwMode="auto">
          <a:xfrm>
            <a:off x="6428527" y="4547460"/>
            <a:ext cx="487173" cy="498475"/>
          </a:xfrm>
          <a:custGeom>
            <a:avLst/>
            <a:gdLst>
              <a:gd name="T0" fmla="*/ 478 w 1119"/>
              <a:gd name="T1" fmla="*/ 1150 h 1150"/>
              <a:gd name="T2" fmla="*/ 325 w 1119"/>
              <a:gd name="T3" fmla="*/ 1080 h 1150"/>
              <a:gd name="T4" fmla="*/ 259 w 1119"/>
              <a:gd name="T5" fmla="*/ 876 h 1150"/>
              <a:gd name="T6" fmla="*/ 202 w 1119"/>
              <a:gd name="T7" fmla="*/ 822 h 1150"/>
              <a:gd name="T8" fmla="*/ 145 w 1119"/>
              <a:gd name="T9" fmla="*/ 814 h 1150"/>
              <a:gd name="T10" fmla="*/ 0 w 1119"/>
              <a:gd name="T11" fmla="*/ 519 h 1150"/>
              <a:gd name="T12" fmla="*/ 80 w 1119"/>
              <a:gd name="T13" fmla="*/ 396 h 1150"/>
              <a:gd name="T14" fmla="*/ 180 w 1119"/>
              <a:gd name="T15" fmla="*/ 294 h 1150"/>
              <a:gd name="T16" fmla="*/ 219 w 1119"/>
              <a:gd name="T17" fmla="*/ 233 h 1150"/>
              <a:gd name="T18" fmla="*/ 226 w 1119"/>
              <a:gd name="T19" fmla="*/ 73 h 1150"/>
              <a:gd name="T20" fmla="*/ 347 w 1119"/>
              <a:gd name="T21" fmla="*/ 56 h 1150"/>
              <a:gd name="T22" fmla="*/ 430 w 1119"/>
              <a:gd name="T23" fmla="*/ 58 h 1150"/>
              <a:gd name="T24" fmla="*/ 622 w 1119"/>
              <a:gd name="T25" fmla="*/ 53 h 1150"/>
              <a:gd name="T26" fmla="*/ 778 w 1119"/>
              <a:gd name="T27" fmla="*/ 103 h 1150"/>
              <a:gd name="T28" fmla="*/ 916 w 1119"/>
              <a:gd name="T29" fmla="*/ 64 h 1150"/>
              <a:gd name="T30" fmla="*/ 993 w 1119"/>
              <a:gd name="T31" fmla="*/ 98 h 1150"/>
              <a:gd name="T32" fmla="*/ 1114 w 1119"/>
              <a:gd name="T33" fmla="*/ 115 h 1150"/>
              <a:gd name="T34" fmla="*/ 975 w 1119"/>
              <a:gd name="T35" fmla="*/ 301 h 1150"/>
              <a:gd name="T36" fmla="*/ 1068 w 1119"/>
              <a:gd name="T37" fmla="*/ 303 h 1150"/>
              <a:gd name="T38" fmla="*/ 1107 w 1119"/>
              <a:gd name="T39" fmla="*/ 265 h 1150"/>
              <a:gd name="T40" fmla="*/ 1097 w 1119"/>
              <a:gd name="T41" fmla="*/ 343 h 1150"/>
              <a:gd name="T42" fmla="*/ 981 w 1119"/>
              <a:gd name="T43" fmla="*/ 390 h 1150"/>
              <a:gd name="T44" fmla="*/ 987 w 1119"/>
              <a:gd name="T45" fmla="*/ 449 h 1150"/>
              <a:gd name="T46" fmla="*/ 1048 w 1119"/>
              <a:gd name="T47" fmla="*/ 483 h 1150"/>
              <a:gd name="T48" fmla="*/ 1034 w 1119"/>
              <a:gd name="T49" fmla="*/ 650 h 1150"/>
              <a:gd name="T50" fmla="*/ 1027 w 1119"/>
              <a:gd name="T51" fmla="*/ 780 h 1150"/>
              <a:gd name="T52" fmla="*/ 1001 w 1119"/>
              <a:gd name="T53" fmla="*/ 786 h 1150"/>
              <a:gd name="T54" fmla="*/ 998 w 1119"/>
              <a:gd name="T55" fmla="*/ 747 h 1150"/>
              <a:gd name="T56" fmla="*/ 822 w 1119"/>
              <a:gd name="T57" fmla="*/ 873 h 1150"/>
              <a:gd name="T58" fmla="*/ 799 w 1119"/>
              <a:gd name="T59" fmla="*/ 929 h 1150"/>
              <a:gd name="T60" fmla="*/ 792 w 1119"/>
              <a:gd name="T61" fmla="*/ 1109 h 1150"/>
              <a:gd name="T62" fmla="*/ 760 w 1119"/>
              <a:gd name="T63" fmla="*/ 1101 h 1150"/>
              <a:gd name="T64" fmla="*/ 478 w 1119"/>
              <a:gd name="T65" fmla="*/ 1150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9" h="1150">
                <a:moveTo>
                  <a:pt x="478" y="1150"/>
                </a:moveTo>
                <a:cubicBezTo>
                  <a:pt x="386" y="1131"/>
                  <a:pt x="360" y="1117"/>
                  <a:pt x="325" y="1080"/>
                </a:cubicBezTo>
                <a:cubicBezTo>
                  <a:pt x="303" y="1011"/>
                  <a:pt x="281" y="942"/>
                  <a:pt x="259" y="876"/>
                </a:cubicBezTo>
                <a:cubicBezTo>
                  <a:pt x="240" y="856"/>
                  <a:pt x="221" y="839"/>
                  <a:pt x="202" y="822"/>
                </a:cubicBezTo>
                <a:cubicBezTo>
                  <a:pt x="183" y="818"/>
                  <a:pt x="164" y="814"/>
                  <a:pt x="145" y="814"/>
                </a:cubicBezTo>
                <a:cubicBezTo>
                  <a:pt x="177" y="694"/>
                  <a:pt x="47" y="569"/>
                  <a:pt x="0" y="519"/>
                </a:cubicBezTo>
                <a:cubicBezTo>
                  <a:pt x="0" y="466"/>
                  <a:pt x="61" y="429"/>
                  <a:pt x="80" y="396"/>
                </a:cubicBezTo>
                <a:cubicBezTo>
                  <a:pt x="81" y="334"/>
                  <a:pt x="138" y="326"/>
                  <a:pt x="180" y="294"/>
                </a:cubicBezTo>
                <a:cubicBezTo>
                  <a:pt x="193" y="271"/>
                  <a:pt x="206" y="252"/>
                  <a:pt x="219" y="233"/>
                </a:cubicBezTo>
                <a:cubicBezTo>
                  <a:pt x="219" y="184"/>
                  <a:pt x="213" y="85"/>
                  <a:pt x="226" y="73"/>
                </a:cubicBezTo>
                <a:cubicBezTo>
                  <a:pt x="258" y="70"/>
                  <a:pt x="287" y="15"/>
                  <a:pt x="347" y="56"/>
                </a:cubicBezTo>
                <a:cubicBezTo>
                  <a:pt x="373" y="57"/>
                  <a:pt x="402" y="57"/>
                  <a:pt x="430" y="58"/>
                </a:cubicBezTo>
                <a:cubicBezTo>
                  <a:pt x="469" y="7"/>
                  <a:pt x="552" y="35"/>
                  <a:pt x="622" y="53"/>
                </a:cubicBezTo>
                <a:cubicBezTo>
                  <a:pt x="644" y="86"/>
                  <a:pt x="711" y="134"/>
                  <a:pt x="778" y="103"/>
                </a:cubicBezTo>
                <a:cubicBezTo>
                  <a:pt x="814" y="78"/>
                  <a:pt x="856" y="0"/>
                  <a:pt x="916" y="64"/>
                </a:cubicBezTo>
                <a:cubicBezTo>
                  <a:pt x="942" y="74"/>
                  <a:pt x="967" y="85"/>
                  <a:pt x="993" y="98"/>
                </a:cubicBezTo>
                <a:cubicBezTo>
                  <a:pt x="1031" y="103"/>
                  <a:pt x="1072" y="107"/>
                  <a:pt x="1114" y="115"/>
                </a:cubicBezTo>
                <a:cubicBezTo>
                  <a:pt x="1101" y="144"/>
                  <a:pt x="912" y="234"/>
                  <a:pt x="975" y="301"/>
                </a:cubicBezTo>
                <a:cubicBezTo>
                  <a:pt x="1004" y="302"/>
                  <a:pt x="1036" y="303"/>
                  <a:pt x="1068" y="303"/>
                </a:cubicBezTo>
                <a:cubicBezTo>
                  <a:pt x="1081" y="291"/>
                  <a:pt x="1094" y="278"/>
                  <a:pt x="1107" y="265"/>
                </a:cubicBezTo>
                <a:cubicBezTo>
                  <a:pt x="1110" y="278"/>
                  <a:pt x="1119" y="321"/>
                  <a:pt x="1097" y="343"/>
                </a:cubicBezTo>
                <a:cubicBezTo>
                  <a:pt x="1036" y="355"/>
                  <a:pt x="1013" y="368"/>
                  <a:pt x="981" y="390"/>
                </a:cubicBezTo>
                <a:cubicBezTo>
                  <a:pt x="981" y="409"/>
                  <a:pt x="984" y="429"/>
                  <a:pt x="987" y="449"/>
                </a:cubicBezTo>
                <a:cubicBezTo>
                  <a:pt x="1006" y="459"/>
                  <a:pt x="1025" y="469"/>
                  <a:pt x="1048" y="483"/>
                </a:cubicBezTo>
                <a:cubicBezTo>
                  <a:pt x="1035" y="535"/>
                  <a:pt x="1034" y="571"/>
                  <a:pt x="1034" y="650"/>
                </a:cubicBezTo>
                <a:cubicBezTo>
                  <a:pt x="1040" y="673"/>
                  <a:pt x="1059" y="749"/>
                  <a:pt x="1027" y="780"/>
                </a:cubicBezTo>
                <a:cubicBezTo>
                  <a:pt x="1017" y="780"/>
                  <a:pt x="1008" y="783"/>
                  <a:pt x="1001" y="786"/>
                </a:cubicBezTo>
                <a:cubicBezTo>
                  <a:pt x="998" y="773"/>
                  <a:pt x="998" y="760"/>
                  <a:pt x="998" y="747"/>
                </a:cubicBezTo>
                <a:cubicBezTo>
                  <a:pt x="941" y="706"/>
                  <a:pt x="851" y="845"/>
                  <a:pt x="822" y="873"/>
                </a:cubicBezTo>
                <a:cubicBezTo>
                  <a:pt x="812" y="890"/>
                  <a:pt x="806" y="909"/>
                  <a:pt x="799" y="929"/>
                </a:cubicBezTo>
                <a:cubicBezTo>
                  <a:pt x="796" y="987"/>
                  <a:pt x="792" y="1046"/>
                  <a:pt x="792" y="1109"/>
                </a:cubicBezTo>
                <a:cubicBezTo>
                  <a:pt x="779" y="1105"/>
                  <a:pt x="769" y="1101"/>
                  <a:pt x="760" y="1101"/>
                </a:cubicBezTo>
                <a:cubicBezTo>
                  <a:pt x="629" y="1098"/>
                  <a:pt x="581" y="1110"/>
                  <a:pt x="478" y="1150"/>
                </a:cubicBezTo>
                <a:close/>
              </a:path>
            </a:pathLst>
          </a:custGeom>
          <a:solidFill>
            <a:srgbClr val="00B050"/>
          </a:solidFill>
          <a:ln w="8" cap="flat" cmpd="sng">
            <a:solidFill>
              <a:srgbClr val="FFFFFF"/>
            </a:solidFill>
            <a:round/>
          </a:ln>
        </p:spPr>
        <p:txBody>
          <a:bodyPr lIns="91416" tIns="45708" rIns="91416" bIns="45708"/>
          <a:lstStyle/>
          <a:p>
            <a:pPr fontAlgn="base">
              <a:spcBef>
                <a:spcPct val="0"/>
              </a:spcBef>
              <a:spcAft>
                <a:spcPct val="0"/>
              </a:spcAft>
            </a:pPr>
            <a:endParaRPr lang="zh-CN" altLang="en-US" sz="1865" b="1">
              <a:solidFill>
                <a:prstClr val="black"/>
              </a:solidFill>
              <a:latin typeface="Arial" panose="020B0604020202020204" pitchFamily="34" charset="0"/>
              <a:ea typeface="华文细黑" panose="02010600040101010101" pitchFamily="2" charset="-122"/>
            </a:endParaRPr>
          </a:p>
        </p:txBody>
      </p:sp>
      <p:sp>
        <p:nvSpPr>
          <p:cNvPr id="14" name="Freeform 17"/>
          <p:cNvSpPr/>
          <p:nvPr/>
        </p:nvSpPr>
        <p:spPr bwMode="auto">
          <a:xfrm>
            <a:off x="4773411" y="4329974"/>
            <a:ext cx="612536" cy="663575"/>
          </a:xfrm>
          <a:custGeom>
            <a:avLst/>
            <a:gdLst>
              <a:gd name="T0" fmla="*/ 1136 w 1411"/>
              <a:gd name="T1" fmla="*/ 1526 h 1526"/>
              <a:gd name="T2" fmla="*/ 913 w 1411"/>
              <a:gd name="T3" fmla="*/ 1307 h 1526"/>
              <a:gd name="T4" fmla="*/ 656 w 1411"/>
              <a:gd name="T5" fmla="*/ 1094 h 1526"/>
              <a:gd name="T6" fmla="*/ 601 w 1411"/>
              <a:gd name="T7" fmla="*/ 1188 h 1526"/>
              <a:gd name="T8" fmla="*/ 463 w 1411"/>
              <a:gd name="T9" fmla="*/ 1332 h 1526"/>
              <a:gd name="T10" fmla="*/ 462 w 1411"/>
              <a:gd name="T11" fmla="*/ 1345 h 1526"/>
              <a:gd name="T12" fmla="*/ 427 w 1411"/>
              <a:gd name="T13" fmla="*/ 1360 h 1526"/>
              <a:gd name="T14" fmla="*/ 360 w 1411"/>
              <a:gd name="T15" fmla="*/ 1385 h 1526"/>
              <a:gd name="T16" fmla="*/ 121 w 1411"/>
              <a:gd name="T17" fmla="*/ 1300 h 1526"/>
              <a:gd name="T18" fmla="*/ 128 w 1411"/>
              <a:gd name="T19" fmla="*/ 1127 h 1526"/>
              <a:gd name="T20" fmla="*/ 11 w 1411"/>
              <a:gd name="T21" fmla="*/ 973 h 1526"/>
              <a:gd name="T22" fmla="*/ 35 w 1411"/>
              <a:gd name="T23" fmla="*/ 712 h 1526"/>
              <a:gd name="T24" fmla="*/ 7 w 1411"/>
              <a:gd name="T25" fmla="*/ 525 h 1526"/>
              <a:gd name="T26" fmla="*/ 17 w 1411"/>
              <a:gd name="T27" fmla="*/ 518 h 1526"/>
              <a:gd name="T28" fmla="*/ 122 w 1411"/>
              <a:gd name="T29" fmla="*/ 590 h 1526"/>
              <a:gd name="T30" fmla="*/ 198 w 1411"/>
              <a:gd name="T31" fmla="*/ 667 h 1526"/>
              <a:gd name="T32" fmla="*/ 542 w 1411"/>
              <a:gd name="T33" fmla="*/ 378 h 1526"/>
              <a:gd name="T34" fmla="*/ 648 w 1411"/>
              <a:gd name="T35" fmla="*/ 207 h 1526"/>
              <a:gd name="T36" fmla="*/ 649 w 1411"/>
              <a:gd name="T37" fmla="*/ 66 h 1526"/>
              <a:gd name="T38" fmla="*/ 713 w 1411"/>
              <a:gd name="T39" fmla="*/ 28 h 1526"/>
              <a:gd name="T40" fmla="*/ 975 w 1411"/>
              <a:gd name="T41" fmla="*/ 81 h 1526"/>
              <a:gd name="T42" fmla="*/ 1080 w 1411"/>
              <a:gd name="T43" fmla="*/ 182 h 1526"/>
              <a:gd name="T44" fmla="*/ 1207 w 1411"/>
              <a:gd name="T45" fmla="*/ 218 h 1526"/>
              <a:gd name="T46" fmla="*/ 1410 w 1411"/>
              <a:gd name="T47" fmla="*/ 452 h 1526"/>
              <a:gd name="T48" fmla="*/ 1227 w 1411"/>
              <a:gd name="T49" fmla="*/ 595 h 1526"/>
              <a:gd name="T50" fmla="*/ 860 w 1411"/>
              <a:gd name="T51" fmla="*/ 638 h 1526"/>
              <a:gd name="T52" fmla="*/ 869 w 1411"/>
              <a:gd name="T53" fmla="*/ 704 h 1526"/>
              <a:gd name="T54" fmla="*/ 928 w 1411"/>
              <a:gd name="T55" fmla="*/ 947 h 1526"/>
              <a:gd name="T56" fmla="*/ 1017 w 1411"/>
              <a:gd name="T57" fmla="*/ 1038 h 1526"/>
              <a:gd name="T58" fmla="*/ 1103 w 1411"/>
              <a:gd name="T59" fmla="*/ 1161 h 1526"/>
              <a:gd name="T60" fmla="*/ 1134 w 1411"/>
              <a:gd name="T61" fmla="*/ 1277 h 1526"/>
              <a:gd name="T62" fmla="*/ 1136 w 1411"/>
              <a:gd name="T63" fmla="*/ 1526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1" h="1526">
                <a:moveTo>
                  <a:pt x="1136" y="1526"/>
                </a:moveTo>
                <a:cubicBezTo>
                  <a:pt x="1018" y="1470"/>
                  <a:pt x="967" y="1377"/>
                  <a:pt x="913" y="1307"/>
                </a:cubicBezTo>
                <a:cubicBezTo>
                  <a:pt x="895" y="1150"/>
                  <a:pt x="790" y="1016"/>
                  <a:pt x="656" y="1094"/>
                </a:cubicBezTo>
                <a:cubicBezTo>
                  <a:pt x="617" y="1133"/>
                  <a:pt x="611" y="1123"/>
                  <a:pt x="601" y="1188"/>
                </a:cubicBezTo>
                <a:cubicBezTo>
                  <a:pt x="568" y="1243"/>
                  <a:pt x="514" y="1287"/>
                  <a:pt x="463" y="1332"/>
                </a:cubicBezTo>
                <a:cubicBezTo>
                  <a:pt x="462" y="1335"/>
                  <a:pt x="462" y="1338"/>
                  <a:pt x="462" y="1345"/>
                </a:cubicBezTo>
                <a:cubicBezTo>
                  <a:pt x="440" y="1344"/>
                  <a:pt x="434" y="1354"/>
                  <a:pt x="427" y="1360"/>
                </a:cubicBezTo>
                <a:cubicBezTo>
                  <a:pt x="405" y="1366"/>
                  <a:pt x="382" y="1376"/>
                  <a:pt x="360" y="1385"/>
                </a:cubicBezTo>
                <a:cubicBezTo>
                  <a:pt x="258" y="1382"/>
                  <a:pt x="168" y="1351"/>
                  <a:pt x="121" y="1300"/>
                </a:cubicBezTo>
                <a:cubicBezTo>
                  <a:pt x="156" y="1229"/>
                  <a:pt x="147" y="1180"/>
                  <a:pt x="128" y="1127"/>
                </a:cubicBezTo>
                <a:cubicBezTo>
                  <a:pt x="77" y="1073"/>
                  <a:pt x="20" y="1019"/>
                  <a:pt x="11" y="973"/>
                </a:cubicBezTo>
                <a:cubicBezTo>
                  <a:pt x="18" y="885"/>
                  <a:pt x="25" y="797"/>
                  <a:pt x="35" y="712"/>
                </a:cubicBezTo>
                <a:cubicBezTo>
                  <a:pt x="13" y="626"/>
                  <a:pt x="0" y="580"/>
                  <a:pt x="7" y="525"/>
                </a:cubicBezTo>
                <a:cubicBezTo>
                  <a:pt x="10" y="521"/>
                  <a:pt x="14" y="518"/>
                  <a:pt x="17" y="518"/>
                </a:cubicBezTo>
                <a:cubicBezTo>
                  <a:pt x="52" y="542"/>
                  <a:pt x="87" y="566"/>
                  <a:pt x="122" y="590"/>
                </a:cubicBezTo>
                <a:cubicBezTo>
                  <a:pt x="147" y="613"/>
                  <a:pt x="173" y="640"/>
                  <a:pt x="198" y="667"/>
                </a:cubicBezTo>
                <a:cubicBezTo>
                  <a:pt x="364" y="740"/>
                  <a:pt x="493" y="511"/>
                  <a:pt x="542" y="378"/>
                </a:cubicBezTo>
                <a:cubicBezTo>
                  <a:pt x="577" y="320"/>
                  <a:pt x="613" y="262"/>
                  <a:pt x="648" y="207"/>
                </a:cubicBezTo>
                <a:cubicBezTo>
                  <a:pt x="648" y="158"/>
                  <a:pt x="649" y="112"/>
                  <a:pt x="649" y="66"/>
                </a:cubicBezTo>
                <a:cubicBezTo>
                  <a:pt x="668" y="53"/>
                  <a:pt x="691" y="41"/>
                  <a:pt x="713" y="28"/>
                </a:cubicBezTo>
                <a:cubicBezTo>
                  <a:pt x="803" y="24"/>
                  <a:pt x="873" y="0"/>
                  <a:pt x="975" y="81"/>
                </a:cubicBezTo>
                <a:cubicBezTo>
                  <a:pt x="1010" y="114"/>
                  <a:pt x="1045" y="148"/>
                  <a:pt x="1080" y="182"/>
                </a:cubicBezTo>
                <a:cubicBezTo>
                  <a:pt x="1121" y="192"/>
                  <a:pt x="1163" y="203"/>
                  <a:pt x="1207" y="218"/>
                </a:cubicBezTo>
                <a:cubicBezTo>
                  <a:pt x="1261" y="248"/>
                  <a:pt x="1411" y="347"/>
                  <a:pt x="1410" y="452"/>
                </a:cubicBezTo>
                <a:cubicBezTo>
                  <a:pt x="1340" y="493"/>
                  <a:pt x="1285" y="557"/>
                  <a:pt x="1227" y="595"/>
                </a:cubicBezTo>
                <a:cubicBezTo>
                  <a:pt x="1096" y="644"/>
                  <a:pt x="956" y="568"/>
                  <a:pt x="860" y="638"/>
                </a:cubicBezTo>
                <a:cubicBezTo>
                  <a:pt x="863" y="658"/>
                  <a:pt x="866" y="681"/>
                  <a:pt x="869" y="704"/>
                </a:cubicBezTo>
                <a:cubicBezTo>
                  <a:pt x="916" y="777"/>
                  <a:pt x="794" y="852"/>
                  <a:pt x="928" y="947"/>
                </a:cubicBezTo>
                <a:cubicBezTo>
                  <a:pt x="957" y="978"/>
                  <a:pt x="985" y="1008"/>
                  <a:pt x="1017" y="1038"/>
                </a:cubicBezTo>
                <a:cubicBezTo>
                  <a:pt x="1045" y="1078"/>
                  <a:pt x="1074" y="1118"/>
                  <a:pt x="1103" y="1161"/>
                </a:cubicBezTo>
                <a:cubicBezTo>
                  <a:pt x="1112" y="1198"/>
                  <a:pt x="1121" y="1237"/>
                  <a:pt x="1134" y="1277"/>
                </a:cubicBezTo>
                <a:cubicBezTo>
                  <a:pt x="1133" y="1359"/>
                  <a:pt x="1133" y="1440"/>
                  <a:pt x="1136" y="1526"/>
                </a:cubicBezTo>
                <a:close/>
              </a:path>
            </a:pathLst>
          </a:custGeom>
          <a:solidFill>
            <a:srgbClr val="00B050"/>
          </a:solidFill>
          <a:ln w="8" cap="flat" cmpd="sng">
            <a:solidFill>
              <a:srgbClr val="FFFFFF"/>
            </a:solidFill>
            <a:round/>
          </a:ln>
        </p:spPr>
        <p:txBody>
          <a:bodyPr lIns="91416" tIns="45708" rIns="91416" bIns="45708"/>
          <a:lstStyle/>
          <a:p>
            <a:pPr fontAlgn="base">
              <a:spcBef>
                <a:spcPct val="0"/>
              </a:spcBef>
              <a:spcAft>
                <a:spcPct val="0"/>
              </a:spcAft>
            </a:pPr>
            <a:endParaRPr lang="zh-CN" altLang="en-US" sz="1865" b="1">
              <a:solidFill>
                <a:prstClr val="black"/>
              </a:solidFill>
              <a:latin typeface="Arial" panose="020B0604020202020204" pitchFamily="34" charset="0"/>
              <a:ea typeface="华文细黑" panose="02010600040101010101" pitchFamily="2" charset="-122"/>
            </a:endParaRPr>
          </a:p>
        </p:txBody>
      </p:sp>
      <p:sp>
        <p:nvSpPr>
          <p:cNvPr id="15" name="Freeform 18"/>
          <p:cNvSpPr/>
          <p:nvPr/>
        </p:nvSpPr>
        <p:spPr bwMode="auto">
          <a:xfrm>
            <a:off x="5160610" y="4198210"/>
            <a:ext cx="996561" cy="631825"/>
          </a:xfrm>
          <a:custGeom>
            <a:avLst/>
            <a:gdLst>
              <a:gd name="T0" fmla="*/ 244 w 2294"/>
              <a:gd name="T1" fmla="*/ 1452 h 1452"/>
              <a:gd name="T2" fmla="*/ 15 w 2294"/>
              <a:gd name="T3" fmla="*/ 1178 h 1452"/>
              <a:gd name="T4" fmla="*/ 22 w 2294"/>
              <a:gd name="T5" fmla="*/ 1083 h 1452"/>
              <a:gd name="T6" fmla="*/ 26 w 2294"/>
              <a:gd name="T7" fmla="*/ 1018 h 1452"/>
              <a:gd name="T8" fmla="*/ 0 w 2294"/>
              <a:gd name="T9" fmla="*/ 961 h 1452"/>
              <a:gd name="T10" fmla="*/ 294 w 2294"/>
              <a:gd name="T11" fmla="*/ 949 h 1452"/>
              <a:gd name="T12" fmla="*/ 464 w 2294"/>
              <a:gd name="T13" fmla="*/ 829 h 1452"/>
              <a:gd name="T14" fmla="*/ 548 w 2294"/>
              <a:gd name="T15" fmla="*/ 772 h 1452"/>
              <a:gd name="T16" fmla="*/ 551 w 2294"/>
              <a:gd name="T17" fmla="*/ 710 h 1452"/>
              <a:gd name="T18" fmla="*/ 329 w 2294"/>
              <a:gd name="T19" fmla="*/ 488 h 1452"/>
              <a:gd name="T20" fmla="*/ 313 w 2294"/>
              <a:gd name="T21" fmla="*/ 448 h 1452"/>
              <a:gd name="T22" fmla="*/ 308 w 2294"/>
              <a:gd name="T23" fmla="*/ 301 h 1452"/>
              <a:gd name="T24" fmla="*/ 423 w 2294"/>
              <a:gd name="T25" fmla="*/ 212 h 1452"/>
              <a:gd name="T26" fmla="*/ 415 w 2294"/>
              <a:gd name="T27" fmla="*/ 71 h 1452"/>
              <a:gd name="T28" fmla="*/ 335 w 2294"/>
              <a:gd name="T29" fmla="*/ 0 h 1452"/>
              <a:gd name="T30" fmla="*/ 607 w 2294"/>
              <a:gd name="T31" fmla="*/ 7 h 1452"/>
              <a:gd name="T32" fmla="*/ 718 w 2294"/>
              <a:gd name="T33" fmla="*/ 30 h 1452"/>
              <a:gd name="T34" fmla="*/ 963 w 2294"/>
              <a:gd name="T35" fmla="*/ 213 h 1452"/>
              <a:gd name="T36" fmla="*/ 1037 w 2294"/>
              <a:gd name="T37" fmla="*/ 247 h 1452"/>
              <a:gd name="T38" fmla="*/ 1394 w 2294"/>
              <a:gd name="T39" fmla="*/ 263 h 1452"/>
              <a:gd name="T40" fmla="*/ 1512 w 2294"/>
              <a:gd name="T41" fmla="*/ 344 h 1452"/>
              <a:gd name="T42" fmla="*/ 1601 w 2294"/>
              <a:gd name="T43" fmla="*/ 458 h 1452"/>
              <a:gd name="T44" fmla="*/ 1767 w 2294"/>
              <a:gd name="T45" fmla="*/ 479 h 1452"/>
              <a:gd name="T46" fmla="*/ 1888 w 2294"/>
              <a:gd name="T47" fmla="*/ 537 h 1452"/>
              <a:gd name="T48" fmla="*/ 2038 w 2294"/>
              <a:gd name="T49" fmla="*/ 574 h 1452"/>
              <a:gd name="T50" fmla="*/ 2085 w 2294"/>
              <a:gd name="T51" fmla="*/ 647 h 1452"/>
              <a:gd name="T52" fmla="*/ 2194 w 2294"/>
              <a:gd name="T53" fmla="*/ 715 h 1452"/>
              <a:gd name="T54" fmla="*/ 2142 w 2294"/>
              <a:gd name="T55" fmla="*/ 825 h 1452"/>
              <a:gd name="T56" fmla="*/ 2227 w 2294"/>
              <a:gd name="T57" fmla="*/ 952 h 1452"/>
              <a:gd name="T58" fmla="*/ 2294 w 2294"/>
              <a:gd name="T59" fmla="*/ 1081 h 1452"/>
              <a:gd name="T60" fmla="*/ 2294 w 2294"/>
              <a:gd name="T61" fmla="*/ 1094 h 1452"/>
              <a:gd name="T62" fmla="*/ 1951 w 2294"/>
              <a:gd name="T63" fmla="*/ 1266 h 1452"/>
              <a:gd name="T64" fmla="*/ 1874 w 2294"/>
              <a:gd name="T65" fmla="*/ 1329 h 1452"/>
              <a:gd name="T66" fmla="*/ 1691 w 2294"/>
              <a:gd name="T67" fmla="*/ 1416 h 1452"/>
              <a:gd name="T68" fmla="*/ 1656 w 2294"/>
              <a:gd name="T69" fmla="*/ 1435 h 1452"/>
              <a:gd name="T70" fmla="*/ 1561 w 2294"/>
              <a:gd name="T71" fmla="*/ 1348 h 1452"/>
              <a:gd name="T72" fmla="*/ 1370 w 2294"/>
              <a:gd name="T73" fmla="*/ 1215 h 1452"/>
              <a:gd name="T74" fmla="*/ 1251 w 2294"/>
              <a:gd name="T75" fmla="*/ 1284 h 1452"/>
              <a:gd name="T76" fmla="*/ 875 w 2294"/>
              <a:gd name="T77" fmla="*/ 1111 h 1452"/>
              <a:gd name="T78" fmla="*/ 696 w 2294"/>
              <a:gd name="T79" fmla="*/ 1064 h 1452"/>
              <a:gd name="T80" fmla="*/ 619 w 2294"/>
              <a:gd name="T81" fmla="*/ 1196 h 1452"/>
              <a:gd name="T82" fmla="*/ 599 w 2294"/>
              <a:gd name="T83" fmla="*/ 1232 h 1452"/>
              <a:gd name="T84" fmla="*/ 555 w 2294"/>
              <a:gd name="T85" fmla="*/ 1224 h 1452"/>
              <a:gd name="T86" fmla="*/ 295 w 2294"/>
              <a:gd name="T87" fmla="*/ 1417 h 1452"/>
              <a:gd name="T88" fmla="*/ 244 w 2294"/>
              <a:gd name="T89" fmla="*/ 1452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94" h="1452">
                <a:moveTo>
                  <a:pt x="244" y="1452"/>
                </a:moveTo>
                <a:cubicBezTo>
                  <a:pt x="190" y="1336"/>
                  <a:pt x="79" y="1248"/>
                  <a:pt x="15" y="1178"/>
                </a:cubicBezTo>
                <a:cubicBezTo>
                  <a:pt x="3" y="1125"/>
                  <a:pt x="9" y="1112"/>
                  <a:pt x="22" y="1083"/>
                </a:cubicBezTo>
                <a:cubicBezTo>
                  <a:pt x="22" y="1060"/>
                  <a:pt x="22" y="1037"/>
                  <a:pt x="26" y="1018"/>
                </a:cubicBezTo>
                <a:cubicBezTo>
                  <a:pt x="16" y="998"/>
                  <a:pt x="7" y="978"/>
                  <a:pt x="0" y="961"/>
                </a:cubicBezTo>
                <a:cubicBezTo>
                  <a:pt x="49" y="923"/>
                  <a:pt x="215" y="947"/>
                  <a:pt x="294" y="949"/>
                </a:cubicBezTo>
                <a:cubicBezTo>
                  <a:pt x="358" y="928"/>
                  <a:pt x="416" y="883"/>
                  <a:pt x="464" y="829"/>
                </a:cubicBezTo>
                <a:cubicBezTo>
                  <a:pt x="490" y="810"/>
                  <a:pt x="519" y="791"/>
                  <a:pt x="548" y="772"/>
                </a:cubicBezTo>
                <a:cubicBezTo>
                  <a:pt x="548" y="749"/>
                  <a:pt x="548" y="729"/>
                  <a:pt x="551" y="710"/>
                </a:cubicBezTo>
                <a:cubicBezTo>
                  <a:pt x="485" y="597"/>
                  <a:pt x="406" y="529"/>
                  <a:pt x="329" y="488"/>
                </a:cubicBezTo>
                <a:cubicBezTo>
                  <a:pt x="323" y="475"/>
                  <a:pt x="316" y="462"/>
                  <a:pt x="313" y="448"/>
                </a:cubicBezTo>
                <a:cubicBezTo>
                  <a:pt x="310" y="399"/>
                  <a:pt x="308" y="350"/>
                  <a:pt x="308" y="301"/>
                </a:cubicBezTo>
                <a:cubicBezTo>
                  <a:pt x="346" y="263"/>
                  <a:pt x="363" y="234"/>
                  <a:pt x="423" y="212"/>
                </a:cubicBezTo>
                <a:cubicBezTo>
                  <a:pt x="488" y="171"/>
                  <a:pt x="434" y="98"/>
                  <a:pt x="415" y="71"/>
                </a:cubicBezTo>
                <a:cubicBezTo>
                  <a:pt x="380" y="44"/>
                  <a:pt x="348" y="30"/>
                  <a:pt x="335" y="0"/>
                </a:cubicBezTo>
                <a:cubicBezTo>
                  <a:pt x="425" y="3"/>
                  <a:pt x="514" y="5"/>
                  <a:pt x="607" y="7"/>
                </a:cubicBezTo>
                <a:cubicBezTo>
                  <a:pt x="642" y="15"/>
                  <a:pt x="680" y="22"/>
                  <a:pt x="718" y="30"/>
                </a:cubicBezTo>
                <a:cubicBezTo>
                  <a:pt x="750" y="99"/>
                  <a:pt x="852" y="184"/>
                  <a:pt x="963" y="213"/>
                </a:cubicBezTo>
                <a:cubicBezTo>
                  <a:pt x="986" y="223"/>
                  <a:pt x="1011" y="234"/>
                  <a:pt x="1037" y="247"/>
                </a:cubicBezTo>
                <a:cubicBezTo>
                  <a:pt x="1155" y="250"/>
                  <a:pt x="1273" y="257"/>
                  <a:pt x="1394" y="263"/>
                </a:cubicBezTo>
                <a:cubicBezTo>
                  <a:pt x="1433" y="290"/>
                  <a:pt x="1471" y="317"/>
                  <a:pt x="1512" y="344"/>
                </a:cubicBezTo>
                <a:cubicBezTo>
                  <a:pt x="1518" y="371"/>
                  <a:pt x="1544" y="417"/>
                  <a:pt x="1601" y="458"/>
                </a:cubicBezTo>
                <a:cubicBezTo>
                  <a:pt x="1655" y="463"/>
                  <a:pt x="1709" y="471"/>
                  <a:pt x="1767" y="479"/>
                </a:cubicBezTo>
                <a:cubicBezTo>
                  <a:pt x="1805" y="496"/>
                  <a:pt x="1847" y="517"/>
                  <a:pt x="1888" y="537"/>
                </a:cubicBezTo>
                <a:cubicBezTo>
                  <a:pt x="1904" y="554"/>
                  <a:pt x="1978" y="526"/>
                  <a:pt x="2038" y="574"/>
                </a:cubicBezTo>
                <a:cubicBezTo>
                  <a:pt x="2038" y="594"/>
                  <a:pt x="2050" y="617"/>
                  <a:pt x="2085" y="647"/>
                </a:cubicBezTo>
                <a:cubicBezTo>
                  <a:pt x="2095" y="647"/>
                  <a:pt x="2194" y="660"/>
                  <a:pt x="2194" y="715"/>
                </a:cubicBezTo>
                <a:cubicBezTo>
                  <a:pt x="2155" y="763"/>
                  <a:pt x="2152" y="747"/>
                  <a:pt x="2142" y="825"/>
                </a:cubicBezTo>
                <a:cubicBezTo>
                  <a:pt x="2155" y="852"/>
                  <a:pt x="2202" y="883"/>
                  <a:pt x="2227" y="952"/>
                </a:cubicBezTo>
                <a:cubicBezTo>
                  <a:pt x="2227" y="988"/>
                  <a:pt x="2227" y="1047"/>
                  <a:pt x="2294" y="1081"/>
                </a:cubicBezTo>
                <a:cubicBezTo>
                  <a:pt x="2294" y="1085"/>
                  <a:pt x="2294" y="1088"/>
                  <a:pt x="2294" y="1094"/>
                </a:cubicBezTo>
                <a:cubicBezTo>
                  <a:pt x="2121" y="1110"/>
                  <a:pt x="2086" y="1178"/>
                  <a:pt x="1951" y="1266"/>
                </a:cubicBezTo>
                <a:cubicBezTo>
                  <a:pt x="1916" y="1275"/>
                  <a:pt x="1896" y="1300"/>
                  <a:pt x="1874" y="1329"/>
                </a:cubicBezTo>
                <a:cubicBezTo>
                  <a:pt x="1787" y="1370"/>
                  <a:pt x="1749" y="1339"/>
                  <a:pt x="1691" y="1416"/>
                </a:cubicBezTo>
                <a:cubicBezTo>
                  <a:pt x="1678" y="1423"/>
                  <a:pt x="1665" y="1429"/>
                  <a:pt x="1656" y="1435"/>
                </a:cubicBezTo>
                <a:cubicBezTo>
                  <a:pt x="1624" y="1405"/>
                  <a:pt x="1592" y="1375"/>
                  <a:pt x="1561" y="1348"/>
                </a:cubicBezTo>
                <a:cubicBezTo>
                  <a:pt x="1455" y="1322"/>
                  <a:pt x="1420" y="1252"/>
                  <a:pt x="1370" y="1215"/>
                </a:cubicBezTo>
                <a:cubicBezTo>
                  <a:pt x="1287" y="1213"/>
                  <a:pt x="1296" y="1220"/>
                  <a:pt x="1251" y="1284"/>
                </a:cubicBezTo>
                <a:cubicBezTo>
                  <a:pt x="1094" y="1274"/>
                  <a:pt x="970" y="1172"/>
                  <a:pt x="875" y="1111"/>
                </a:cubicBezTo>
                <a:cubicBezTo>
                  <a:pt x="795" y="1102"/>
                  <a:pt x="735" y="1081"/>
                  <a:pt x="696" y="1064"/>
                </a:cubicBezTo>
                <a:cubicBezTo>
                  <a:pt x="562" y="1061"/>
                  <a:pt x="521" y="1076"/>
                  <a:pt x="619" y="1196"/>
                </a:cubicBezTo>
                <a:cubicBezTo>
                  <a:pt x="612" y="1206"/>
                  <a:pt x="606" y="1219"/>
                  <a:pt x="599" y="1232"/>
                </a:cubicBezTo>
                <a:cubicBezTo>
                  <a:pt x="584" y="1228"/>
                  <a:pt x="568" y="1224"/>
                  <a:pt x="555" y="1224"/>
                </a:cubicBezTo>
                <a:cubicBezTo>
                  <a:pt x="395" y="1220"/>
                  <a:pt x="356" y="1281"/>
                  <a:pt x="295" y="1417"/>
                </a:cubicBezTo>
                <a:cubicBezTo>
                  <a:pt x="276" y="1427"/>
                  <a:pt x="260" y="1439"/>
                  <a:pt x="244" y="1452"/>
                </a:cubicBezTo>
                <a:close/>
              </a:path>
            </a:pathLst>
          </a:custGeom>
          <a:solidFill>
            <a:srgbClr val="00B050"/>
          </a:solidFill>
          <a:ln w="8" cap="flat" cmpd="sng">
            <a:solidFill>
              <a:srgbClr val="FFFFFF"/>
            </a:solidFill>
            <a:round/>
          </a:ln>
        </p:spPr>
        <p:txBody>
          <a:bodyPr lIns="91416" tIns="45708" rIns="91416" bIns="45708"/>
          <a:lstStyle/>
          <a:p>
            <a:pPr fontAlgn="base">
              <a:spcBef>
                <a:spcPct val="0"/>
              </a:spcBef>
              <a:spcAft>
                <a:spcPct val="0"/>
              </a:spcAft>
            </a:pPr>
            <a:endParaRPr lang="zh-CN" altLang="en-US" sz="1865" b="1">
              <a:solidFill>
                <a:prstClr val="black"/>
              </a:solidFill>
              <a:latin typeface="Arial" panose="020B0604020202020204" pitchFamily="34" charset="0"/>
              <a:ea typeface="华文细黑" panose="02010600040101010101" pitchFamily="2" charset="-122"/>
            </a:endParaRPr>
          </a:p>
        </p:txBody>
      </p:sp>
      <p:sp>
        <p:nvSpPr>
          <p:cNvPr id="16" name="Freeform 19"/>
          <p:cNvSpPr/>
          <p:nvPr/>
        </p:nvSpPr>
        <p:spPr bwMode="auto">
          <a:xfrm>
            <a:off x="5985787" y="3926747"/>
            <a:ext cx="614123" cy="782637"/>
          </a:xfrm>
          <a:custGeom>
            <a:avLst/>
            <a:gdLst>
              <a:gd name="T0" fmla="*/ 648 w 1411"/>
              <a:gd name="T1" fmla="*/ 1792 h 1801"/>
              <a:gd name="T2" fmla="*/ 632 w 1411"/>
              <a:gd name="T3" fmla="*/ 1779 h 1801"/>
              <a:gd name="T4" fmla="*/ 636 w 1411"/>
              <a:gd name="T5" fmla="*/ 1641 h 1801"/>
              <a:gd name="T6" fmla="*/ 607 w 1411"/>
              <a:gd name="T7" fmla="*/ 1614 h 1801"/>
              <a:gd name="T8" fmla="*/ 460 w 1411"/>
              <a:gd name="T9" fmla="*/ 1693 h 1801"/>
              <a:gd name="T10" fmla="*/ 428 w 1411"/>
              <a:gd name="T11" fmla="*/ 1708 h 1801"/>
              <a:gd name="T12" fmla="*/ 383 w 1411"/>
              <a:gd name="T13" fmla="*/ 1655 h 1801"/>
              <a:gd name="T14" fmla="*/ 364 w 1411"/>
              <a:gd name="T15" fmla="*/ 1621 h 1801"/>
              <a:gd name="T16" fmla="*/ 301 w 1411"/>
              <a:gd name="T17" fmla="*/ 1459 h 1801"/>
              <a:gd name="T18" fmla="*/ 276 w 1411"/>
              <a:gd name="T19" fmla="*/ 1439 h 1801"/>
              <a:gd name="T20" fmla="*/ 331 w 1411"/>
              <a:gd name="T21" fmla="*/ 1355 h 1801"/>
              <a:gd name="T22" fmla="*/ 178 w 1411"/>
              <a:gd name="T23" fmla="*/ 1220 h 1801"/>
              <a:gd name="T24" fmla="*/ 172 w 1411"/>
              <a:gd name="T25" fmla="*/ 1178 h 1801"/>
              <a:gd name="T26" fmla="*/ 156 w 1411"/>
              <a:gd name="T27" fmla="*/ 1168 h 1801"/>
              <a:gd name="T28" fmla="*/ 256 w 1411"/>
              <a:gd name="T29" fmla="*/ 1072 h 1801"/>
              <a:gd name="T30" fmla="*/ 304 w 1411"/>
              <a:gd name="T31" fmla="*/ 1011 h 1801"/>
              <a:gd name="T32" fmla="*/ 235 w 1411"/>
              <a:gd name="T33" fmla="*/ 783 h 1801"/>
              <a:gd name="T34" fmla="*/ 165 w 1411"/>
              <a:gd name="T35" fmla="*/ 781 h 1801"/>
              <a:gd name="T36" fmla="*/ 139 w 1411"/>
              <a:gd name="T37" fmla="*/ 810 h 1801"/>
              <a:gd name="T38" fmla="*/ 117 w 1411"/>
              <a:gd name="T39" fmla="*/ 813 h 1801"/>
              <a:gd name="T40" fmla="*/ 57 w 1411"/>
              <a:gd name="T41" fmla="*/ 661 h 1801"/>
              <a:gd name="T42" fmla="*/ 0 w 1411"/>
              <a:gd name="T43" fmla="*/ 617 h 1801"/>
              <a:gd name="T44" fmla="*/ 128 w 1411"/>
              <a:gd name="T45" fmla="*/ 456 h 1801"/>
              <a:gd name="T46" fmla="*/ 133 w 1411"/>
              <a:gd name="T47" fmla="*/ 217 h 1801"/>
              <a:gd name="T48" fmla="*/ 143 w 1411"/>
              <a:gd name="T49" fmla="*/ 211 h 1801"/>
              <a:gd name="T50" fmla="*/ 174 w 1411"/>
              <a:gd name="T51" fmla="*/ 225 h 1801"/>
              <a:gd name="T52" fmla="*/ 273 w 1411"/>
              <a:gd name="T53" fmla="*/ 368 h 1801"/>
              <a:gd name="T54" fmla="*/ 333 w 1411"/>
              <a:gd name="T55" fmla="*/ 370 h 1801"/>
              <a:gd name="T56" fmla="*/ 401 w 1411"/>
              <a:gd name="T57" fmla="*/ 204 h 1801"/>
              <a:gd name="T58" fmla="*/ 405 w 1411"/>
              <a:gd name="T59" fmla="*/ 165 h 1801"/>
              <a:gd name="T60" fmla="*/ 291 w 1411"/>
              <a:gd name="T61" fmla="*/ 51 h 1801"/>
              <a:gd name="T62" fmla="*/ 342 w 1411"/>
              <a:gd name="T63" fmla="*/ 0 h 1801"/>
              <a:gd name="T64" fmla="*/ 358 w 1411"/>
              <a:gd name="T65" fmla="*/ 0 h 1801"/>
              <a:gd name="T66" fmla="*/ 485 w 1411"/>
              <a:gd name="T67" fmla="*/ 187 h 1801"/>
              <a:gd name="T68" fmla="*/ 535 w 1411"/>
              <a:gd name="T69" fmla="*/ 250 h 1801"/>
              <a:gd name="T70" fmla="*/ 756 w 1411"/>
              <a:gd name="T71" fmla="*/ 302 h 1801"/>
              <a:gd name="T72" fmla="*/ 800 w 1411"/>
              <a:gd name="T73" fmla="*/ 339 h 1801"/>
              <a:gd name="T74" fmla="*/ 952 w 1411"/>
              <a:gd name="T75" fmla="*/ 618 h 1801"/>
              <a:gd name="T76" fmla="*/ 964 w 1411"/>
              <a:gd name="T77" fmla="*/ 641 h 1801"/>
              <a:gd name="T78" fmla="*/ 1086 w 1411"/>
              <a:gd name="T79" fmla="*/ 621 h 1801"/>
              <a:gd name="T80" fmla="*/ 1150 w 1411"/>
              <a:gd name="T81" fmla="*/ 577 h 1801"/>
              <a:gd name="T82" fmla="*/ 1194 w 1411"/>
              <a:gd name="T83" fmla="*/ 703 h 1801"/>
              <a:gd name="T84" fmla="*/ 1057 w 1411"/>
              <a:gd name="T85" fmla="*/ 719 h 1801"/>
              <a:gd name="T86" fmla="*/ 1021 w 1411"/>
              <a:gd name="T87" fmla="*/ 796 h 1801"/>
              <a:gd name="T88" fmla="*/ 1014 w 1411"/>
              <a:gd name="T89" fmla="*/ 872 h 1801"/>
              <a:gd name="T90" fmla="*/ 985 w 1411"/>
              <a:gd name="T91" fmla="*/ 956 h 1801"/>
              <a:gd name="T92" fmla="*/ 1112 w 1411"/>
              <a:gd name="T93" fmla="*/ 1084 h 1801"/>
              <a:gd name="T94" fmla="*/ 1188 w 1411"/>
              <a:gd name="T95" fmla="*/ 1141 h 1801"/>
              <a:gd name="T96" fmla="*/ 1236 w 1411"/>
              <a:gd name="T97" fmla="*/ 1185 h 1801"/>
              <a:gd name="T98" fmla="*/ 1380 w 1411"/>
              <a:gd name="T99" fmla="*/ 1205 h 1801"/>
              <a:gd name="T100" fmla="*/ 1408 w 1411"/>
              <a:gd name="T101" fmla="*/ 1229 h 1801"/>
              <a:gd name="T102" fmla="*/ 1411 w 1411"/>
              <a:gd name="T103" fmla="*/ 1274 h 1801"/>
              <a:gd name="T104" fmla="*/ 1260 w 1411"/>
              <a:gd name="T105" fmla="*/ 1395 h 1801"/>
              <a:gd name="T106" fmla="*/ 1266 w 1411"/>
              <a:gd name="T107" fmla="*/ 1457 h 1801"/>
              <a:gd name="T108" fmla="*/ 1209 w 1411"/>
              <a:gd name="T109" fmla="*/ 1489 h 1801"/>
              <a:gd name="T110" fmla="*/ 1208 w 1411"/>
              <a:gd name="T111" fmla="*/ 1646 h 1801"/>
              <a:gd name="T112" fmla="*/ 996 w 1411"/>
              <a:gd name="T113" fmla="*/ 1762 h 1801"/>
              <a:gd name="T114" fmla="*/ 833 w 1411"/>
              <a:gd name="T115" fmla="*/ 1777 h 1801"/>
              <a:gd name="T116" fmla="*/ 751 w 1411"/>
              <a:gd name="T117" fmla="*/ 1657 h 1801"/>
              <a:gd name="T118" fmla="*/ 699 w 1411"/>
              <a:gd name="T119" fmla="*/ 1699 h 1801"/>
              <a:gd name="T120" fmla="*/ 680 w 1411"/>
              <a:gd name="T121" fmla="*/ 1793 h 1801"/>
              <a:gd name="T122" fmla="*/ 648 w 1411"/>
              <a:gd name="T123" fmla="*/ 1792 h 1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1" h="1801">
                <a:moveTo>
                  <a:pt x="648" y="1792"/>
                </a:moveTo>
                <a:cubicBezTo>
                  <a:pt x="641" y="1786"/>
                  <a:pt x="635" y="1782"/>
                  <a:pt x="632" y="1779"/>
                </a:cubicBezTo>
                <a:cubicBezTo>
                  <a:pt x="632" y="1733"/>
                  <a:pt x="632" y="1687"/>
                  <a:pt x="636" y="1641"/>
                </a:cubicBezTo>
                <a:cubicBezTo>
                  <a:pt x="626" y="1631"/>
                  <a:pt x="617" y="1621"/>
                  <a:pt x="607" y="1614"/>
                </a:cubicBezTo>
                <a:cubicBezTo>
                  <a:pt x="502" y="1612"/>
                  <a:pt x="502" y="1608"/>
                  <a:pt x="460" y="1693"/>
                </a:cubicBezTo>
                <a:cubicBezTo>
                  <a:pt x="447" y="1696"/>
                  <a:pt x="437" y="1702"/>
                  <a:pt x="428" y="1708"/>
                </a:cubicBezTo>
                <a:cubicBezTo>
                  <a:pt x="428" y="1682"/>
                  <a:pt x="406" y="1672"/>
                  <a:pt x="383" y="1655"/>
                </a:cubicBezTo>
                <a:cubicBezTo>
                  <a:pt x="377" y="1641"/>
                  <a:pt x="371" y="1631"/>
                  <a:pt x="364" y="1621"/>
                </a:cubicBezTo>
                <a:cubicBezTo>
                  <a:pt x="365" y="1517"/>
                  <a:pt x="320" y="1519"/>
                  <a:pt x="301" y="1459"/>
                </a:cubicBezTo>
                <a:cubicBezTo>
                  <a:pt x="292" y="1453"/>
                  <a:pt x="282" y="1446"/>
                  <a:pt x="276" y="1439"/>
                </a:cubicBezTo>
                <a:cubicBezTo>
                  <a:pt x="276" y="1383"/>
                  <a:pt x="305" y="1381"/>
                  <a:pt x="331" y="1355"/>
                </a:cubicBezTo>
                <a:cubicBezTo>
                  <a:pt x="331" y="1241"/>
                  <a:pt x="223" y="1258"/>
                  <a:pt x="178" y="1220"/>
                </a:cubicBezTo>
                <a:cubicBezTo>
                  <a:pt x="175" y="1204"/>
                  <a:pt x="172" y="1191"/>
                  <a:pt x="172" y="1178"/>
                </a:cubicBezTo>
                <a:cubicBezTo>
                  <a:pt x="166" y="1174"/>
                  <a:pt x="159" y="1171"/>
                  <a:pt x="156" y="1168"/>
                </a:cubicBezTo>
                <a:cubicBezTo>
                  <a:pt x="156" y="1115"/>
                  <a:pt x="211" y="1087"/>
                  <a:pt x="256" y="1072"/>
                </a:cubicBezTo>
                <a:cubicBezTo>
                  <a:pt x="272" y="1049"/>
                  <a:pt x="288" y="1030"/>
                  <a:pt x="304" y="1011"/>
                </a:cubicBezTo>
                <a:cubicBezTo>
                  <a:pt x="305" y="919"/>
                  <a:pt x="283" y="833"/>
                  <a:pt x="235" y="783"/>
                </a:cubicBezTo>
                <a:cubicBezTo>
                  <a:pt x="210" y="782"/>
                  <a:pt x="187" y="782"/>
                  <a:pt x="165" y="781"/>
                </a:cubicBezTo>
                <a:cubicBezTo>
                  <a:pt x="155" y="791"/>
                  <a:pt x="146" y="800"/>
                  <a:pt x="139" y="810"/>
                </a:cubicBezTo>
                <a:cubicBezTo>
                  <a:pt x="129" y="810"/>
                  <a:pt x="123" y="810"/>
                  <a:pt x="117" y="813"/>
                </a:cubicBezTo>
                <a:cubicBezTo>
                  <a:pt x="66" y="769"/>
                  <a:pt x="66" y="697"/>
                  <a:pt x="57" y="661"/>
                </a:cubicBezTo>
                <a:cubicBezTo>
                  <a:pt x="38" y="644"/>
                  <a:pt x="19" y="630"/>
                  <a:pt x="0" y="617"/>
                </a:cubicBezTo>
                <a:cubicBezTo>
                  <a:pt x="0" y="548"/>
                  <a:pt x="83" y="504"/>
                  <a:pt x="128" y="456"/>
                </a:cubicBezTo>
                <a:cubicBezTo>
                  <a:pt x="148" y="368"/>
                  <a:pt x="133" y="293"/>
                  <a:pt x="133" y="217"/>
                </a:cubicBezTo>
                <a:cubicBezTo>
                  <a:pt x="136" y="214"/>
                  <a:pt x="139" y="211"/>
                  <a:pt x="143" y="211"/>
                </a:cubicBezTo>
                <a:cubicBezTo>
                  <a:pt x="152" y="215"/>
                  <a:pt x="162" y="218"/>
                  <a:pt x="174" y="225"/>
                </a:cubicBezTo>
                <a:cubicBezTo>
                  <a:pt x="184" y="245"/>
                  <a:pt x="206" y="344"/>
                  <a:pt x="273" y="368"/>
                </a:cubicBezTo>
                <a:cubicBezTo>
                  <a:pt x="292" y="369"/>
                  <a:pt x="311" y="369"/>
                  <a:pt x="333" y="370"/>
                </a:cubicBezTo>
                <a:cubicBezTo>
                  <a:pt x="378" y="302"/>
                  <a:pt x="366" y="262"/>
                  <a:pt x="401" y="204"/>
                </a:cubicBezTo>
                <a:cubicBezTo>
                  <a:pt x="402" y="191"/>
                  <a:pt x="402" y="178"/>
                  <a:pt x="405" y="165"/>
                </a:cubicBezTo>
                <a:cubicBezTo>
                  <a:pt x="367" y="125"/>
                  <a:pt x="329" y="88"/>
                  <a:pt x="291" y="51"/>
                </a:cubicBezTo>
                <a:cubicBezTo>
                  <a:pt x="291" y="12"/>
                  <a:pt x="323" y="16"/>
                  <a:pt x="342" y="0"/>
                </a:cubicBezTo>
                <a:cubicBezTo>
                  <a:pt x="345" y="0"/>
                  <a:pt x="352" y="0"/>
                  <a:pt x="358" y="0"/>
                </a:cubicBezTo>
                <a:cubicBezTo>
                  <a:pt x="399" y="44"/>
                  <a:pt x="456" y="98"/>
                  <a:pt x="485" y="187"/>
                </a:cubicBezTo>
                <a:cubicBezTo>
                  <a:pt x="500" y="207"/>
                  <a:pt x="516" y="227"/>
                  <a:pt x="535" y="250"/>
                </a:cubicBezTo>
                <a:cubicBezTo>
                  <a:pt x="609" y="265"/>
                  <a:pt x="682" y="284"/>
                  <a:pt x="756" y="302"/>
                </a:cubicBezTo>
                <a:cubicBezTo>
                  <a:pt x="768" y="312"/>
                  <a:pt x="784" y="325"/>
                  <a:pt x="800" y="339"/>
                </a:cubicBezTo>
                <a:cubicBezTo>
                  <a:pt x="835" y="409"/>
                  <a:pt x="853" y="547"/>
                  <a:pt x="952" y="618"/>
                </a:cubicBezTo>
                <a:cubicBezTo>
                  <a:pt x="955" y="624"/>
                  <a:pt x="958" y="631"/>
                  <a:pt x="964" y="641"/>
                </a:cubicBezTo>
                <a:cubicBezTo>
                  <a:pt x="993" y="642"/>
                  <a:pt x="1047" y="646"/>
                  <a:pt x="1086" y="621"/>
                </a:cubicBezTo>
                <a:cubicBezTo>
                  <a:pt x="1093" y="553"/>
                  <a:pt x="1083" y="585"/>
                  <a:pt x="1150" y="577"/>
                </a:cubicBezTo>
                <a:cubicBezTo>
                  <a:pt x="1156" y="587"/>
                  <a:pt x="1194" y="650"/>
                  <a:pt x="1194" y="703"/>
                </a:cubicBezTo>
                <a:cubicBezTo>
                  <a:pt x="1149" y="724"/>
                  <a:pt x="1089" y="720"/>
                  <a:pt x="1057" y="719"/>
                </a:cubicBezTo>
                <a:cubicBezTo>
                  <a:pt x="1044" y="745"/>
                  <a:pt x="1031" y="770"/>
                  <a:pt x="1021" y="796"/>
                </a:cubicBezTo>
                <a:cubicBezTo>
                  <a:pt x="1018" y="819"/>
                  <a:pt x="1014" y="845"/>
                  <a:pt x="1014" y="872"/>
                </a:cubicBezTo>
                <a:cubicBezTo>
                  <a:pt x="982" y="894"/>
                  <a:pt x="985" y="897"/>
                  <a:pt x="985" y="956"/>
                </a:cubicBezTo>
                <a:cubicBezTo>
                  <a:pt x="1026" y="996"/>
                  <a:pt x="1067" y="1040"/>
                  <a:pt x="1112" y="1084"/>
                </a:cubicBezTo>
                <a:cubicBezTo>
                  <a:pt x="1122" y="1087"/>
                  <a:pt x="1173" y="1088"/>
                  <a:pt x="1188" y="1141"/>
                </a:cubicBezTo>
                <a:cubicBezTo>
                  <a:pt x="1204" y="1155"/>
                  <a:pt x="1220" y="1168"/>
                  <a:pt x="1236" y="1185"/>
                </a:cubicBezTo>
                <a:cubicBezTo>
                  <a:pt x="1284" y="1189"/>
                  <a:pt x="1332" y="1197"/>
                  <a:pt x="1380" y="1205"/>
                </a:cubicBezTo>
                <a:cubicBezTo>
                  <a:pt x="1389" y="1212"/>
                  <a:pt x="1399" y="1219"/>
                  <a:pt x="1408" y="1229"/>
                </a:cubicBezTo>
                <a:cubicBezTo>
                  <a:pt x="1408" y="1242"/>
                  <a:pt x="1408" y="1258"/>
                  <a:pt x="1411" y="1274"/>
                </a:cubicBezTo>
                <a:cubicBezTo>
                  <a:pt x="1344" y="1342"/>
                  <a:pt x="1261" y="1290"/>
                  <a:pt x="1260" y="1395"/>
                </a:cubicBezTo>
                <a:cubicBezTo>
                  <a:pt x="1270" y="1415"/>
                  <a:pt x="1276" y="1432"/>
                  <a:pt x="1266" y="1457"/>
                </a:cubicBezTo>
                <a:cubicBezTo>
                  <a:pt x="1241" y="1463"/>
                  <a:pt x="1221" y="1479"/>
                  <a:pt x="1209" y="1489"/>
                </a:cubicBezTo>
                <a:cubicBezTo>
                  <a:pt x="1208" y="1541"/>
                  <a:pt x="1208" y="1594"/>
                  <a:pt x="1208" y="1646"/>
                </a:cubicBezTo>
                <a:cubicBezTo>
                  <a:pt x="1146" y="1736"/>
                  <a:pt x="1086" y="1748"/>
                  <a:pt x="996" y="1762"/>
                </a:cubicBezTo>
                <a:cubicBezTo>
                  <a:pt x="929" y="1783"/>
                  <a:pt x="881" y="1801"/>
                  <a:pt x="833" y="1777"/>
                </a:cubicBezTo>
                <a:cubicBezTo>
                  <a:pt x="785" y="1727"/>
                  <a:pt x="776" y="1684"/>
                  <a:pt x="751" y="1657"/>
                </a:cubicBezTo>
                <a:cubicBezTo>
                  <a:pt x="709" y="1660"/>
                  <a:pt x="719" y="1660"/>
                  <a:pt x="699" y="1699"/>
                </a:cubicBezTo>
                <a:cubicBezTo>
                  <a:pt x="693" y="1728"/>
                  <a:pt x="686" y="1760"/>
                  <a:pt x="680" y="1793"/>
                </a:cubicBezTo>
                <a:cubicBezTo>
                  <a:pt x="667" y="1793"/>
                  <a:pt x="657" y="1792"/>
                  <a:pt x="648" y="1792"/>
                </a:cubicBezTo>
                <a:close/>
              </a:path>
            </a:pathLst>
          </a:custGeom>
          <a:solidFill>
            <a:srgbClr val="00B050"/>
          </a:solidFill>
          <a:ln w="8" cap="flat" cmpd="sng">
            <a:solidFill>
              <a:srgbClr val="FFFFFF"/>
            </a:solidFill>
            <a:round/>
          </a:ln>
        </p:spPr>
        <p:txBody>
          <a:bodyPr lIns="91416" tIns="45708" rIns="91416" bIns="45708"/>
          <a:lstStyle/>
          <a:p>
            <a:pPr fontAlgn="base">
              <a:spcBef>
                <a:spcPct val="0"/>
              </a:spcBef>
              <a:spcAft>
                <a:spcPct val="0"/>
              </a:spcAft>
            </a:pPr>
            <a:endParaRPr lang="zh-CN" altLang="en-US" sz="1865" b="1">
              <a:solidFill>
                <a:prstClr val="black"/>
              </a:solidFill>
              <a:latin typeface="Arial" panose="020B0604020202020204" pitchFamily="34" charset="0"/>
              <a:ea typeface="华文细黑" panose="02010600040101010101" pitchFamily="2" charset="-122"/>
            </a:endParaRPr>
          </a:p>
        </p:txBody>
      </p:sp>
      <p:sp>
        <p:nvSpPr>
          <p:cNvPr id="17" name="Freeform 20"/>
          <p:cNvSpPr/>
          <p:nvPr/>
        </p:nvSpPr>
        <p:spPr bwMode="auto">
          <a:xfrm>
            <a:off x="6139714" y="3826735"/>
            <a:ext cx="725205" cy="735013"/>
          </a:xfrm>
          <a:custGeom>
            <a:avLst/>
            <a:gdLst>
              <a:gd name="T0" fmla="*/ 1054 w 1669"/>
              <a:gd name="T1" fmla="*/ 1690 h 1690"/>
              <a:gd name="T2" fmla="*/ 952 w 1669"/>
              <a:gd name="T3" fmla="*/ 1665 h 1690"/>
              <a:gd name="T4" fmla="*/ 952 w 1669"/>
              <a:gd name="T5" fmla="*/ 1625 h 1690"/>
              <a:gd name="T6" fmla="*/ 1061 w 1669"/>
              <a:gd name="T7" fmla="*/ 1556 h 1690"/>
              <a:gd name="T8" fmla="*/ 1090 w 1669"/>
              <a:gd name="T9" fmla="*/ 1517 h 1690"/>
              <a:gd name="T10" fmla="*/ 918 w 1669"/>
              <a:gd name="T11" fmla="*/ 1389 h 1690"/>
              <a:gd name="T12" fmla="*/ 842 w 1669"/>
              <a:gd name="T13" fmla="*/ 1315 h 1690"/>
              <a:gd name="T14" fmla="*/ 728 w 1669"/>
              <a:gd name="T15" fmla="*/ 1230 h 1690"/>
              <a:gd name="T16" fmla="*/ 658 w 1669"/>
              <a:gd name="T17" fmla="*/ 1146 h 1690"/>
              <a:gd name="T18" fmla="*/ 697 w 1669"/>
              <a:gd name="T19" fmla="*/ 1043 h 1690"/>
              <a:gd name="T20" fmla="*/ 720 w 1669"/>
              <a:gd name="T21" fmla="*/ 981 h 1690"/>
              <a:gd name="T22" fmla="*/ 870 w 1669"/>
              <a:gd name="T23" fmla="*/ 952 h 1690"/>
              <a:gd name="T24" fmla="*/ 810 w 1669"/>
              <a:gd name="T25" fmla="*/ 774 h 1690"/>
              <a:gd name="T26" fmla="*/ 711 w 1669"/>
              <a:gd name="T27" fmla="*/ 784 h 1690"/>
              <a:gd name="T28" fmla="*/ 701 w 1669"/>
              <a:gd name="T29" fmla="*/ 836 h 1690"/>
              <a:gd name="T30" fmla="*/ 634 w 1669"/>
              <a:gd name="T31" fmla="*/ 845 h 1690"/>
              <a:gd name="T32" fmla="*/ 583 w 1669"/>
              <a:gd name="T33" fmla="*/ 794 h 1690"/>
              <a:gd name="T34" fmla="*/ 448 w 1669"/>
              <a:gd name="T35" fmla="*/ 519 h 1690"/>
              <a:gd name="T36" fmla="*/ 310 w 1669"/>
              <a:gd name="T37" fmla="*/ 483 h 1690"/>
              <a:gd name="T38" fmla="*/ 196 w 1669"/>
              <a:gd name="T39" fmla="*/ 444 h 1690"/>
              <a:gd name="T40" fmla="*/ 170 w 1669"/>
              <a:gd name="T41" fmla="*/ 414 h 1690"/>
              <a:gd name="T42" fmla="*/ 21 w 1669"/>
              <a:gd name="T43" fmla="*/ 200 h 1690"/>
              <a:gd name="T44" fmla="*/ 76 w 1669"/>
              <a:gd name="T45" fmla="*/ 113 h 1690"/>
              <a:gd name="T46" fmla="*/ 111 w 1669"/>
              <a:gd name="T47" fmla="*/ 150 h 1690"/>
              <a:gd name="T48" fmla="*/ 111 w 1669"/>
              <a:gd name="T49" fmla="*/ 160 h 1690"/>
              <a:gd name="T50" fmla="*/ 203 w 1669"/>
              <a:gd name="T51" fmla="*/ 267 h 1690"/>
              <a:gd name="T52" fmla="*/ 359 w 1669"/>
              <a:gd name="T53" fmla="*/ 301 h 1690"/>
              <a:gd name="T54" fmla="*/ 510 w 1669"/>
              <a:gd name="T55" fmla="*/ 236 h 1690"/>
              <a:gd name="T56" fmla="*/ 561 w 1669"/>
              <a:gd name="T57" fmla="*/ 240 h 1690"/>
              <a:gd name="T58" fmla="*/ 629 w 1669"/>
              <a:gd name="T59" fmla="*/ 157 h 1690"/>
              <a:gd name="T60" fmla="*/ 738 w 1669"/>
              <a:gd name="T61" fmla="*/ 2 h 1690"/>
              <a:gd name="T62" fmla="*/ 741 w 1669"/>
              <a:gd name="T63" fmla="*/ 84 h 1690"/>
              <a:gd name="T64" fmla="*/ 839 w 1669"/>
              <a:gd name="T65" fmla="*/ 165 h 1690"/>
              <a:gd name="T66" fmla="*/ 1050 w 1669"/>
              <a:gd name="T67" fmla="*/ 285 h 1690"/>
              <a:gd name="T68" fmla="*/ 1274 w 1669"/>
              <a:gd name="T69" fmla="*/ 697 h 1690"/>
              <a:gd name="T70" fmla="*/ 1334 w 1669"/>
              <a:gd name="T71" fmla="*/ 869 h 1690"/>
              <a:gd name="T72" fmla="*/ 1617 w 1669"/>
              <a:gd name="T73" fmla="*/ 1053 h 1690"/>
              <a:gd name="T74" fmla="*/ 1617 w 1669"/>
              <a:gd name="T75" fmla="*/ 1072 h 1690"/>
              <a:gd name="T76" fmla="*/ 1444 w 1669"/>
              <a:gd name="T77" fmla="*/ 1081 h 1690"/>
              <a:gd name="T78" fmla="*/ 1444 w 1669"/>
              <a:gd name="T79" fmla="*/ 1147 h 1690"/>
              <a:gd name="T80" fmla="*/ 1546 w 1669"/>
              <a:gd name="T81" fmla="*/ 1188 h 1690"/>
              <a:gd name="T82" fmla="*/ 1539 w 1669"/>
              <a:gd name="T83" fmla="*/ 1270 h 1690"/>
              <a:gd name="T84" fmla="*/ 1660 w 1669"/>
              <a:gd name="T85" fmla="*/ 1332 h 1690"/>
              <a:gd name="T86" fmla="*/ 1669 w 1669"/>
              <a:gd name="T87" fmla="*/ 1352 h 1690"/>
              <a:gd name="T88" fmla="*/ 1541 w 1669"/>
              <a:gd name="T89" fmla="*/ 1480 h 1690"/>
              <a:gd name="T90" fmla="*/ 1541 w 1669"/>
              <a:gd name="T91" fmla="*/ 1496 h 1690"/>
              <a:gd name="T92" fmla="*/ 1390 w 1669"/>
              <a:gd name="T93" fmla="*/ 1620 h 1690"/>
              <a:gd name="T94" fmla="*/ 1284 w 1669"/>
              <a:gd name="T95" fmla="*/ 1653 h 1690"/>
              <a:gd name="T96" fmla="*/ 1278 w 1669"/>
              <a:gd name="T97" fmla="*/ 1670 h 1690"/>
              <a:gd name="T98" fmla="*/ 1125 w 1669"/>
              <a:gd name="T99" fmla="*/ 1656 h 1690"/>
              <a:gd name="T100" fmla="*/ 1054 w 1669"/>
              <a:gd name="T101" fmla="*/ 169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9" h="1690">
                <a:moveTo>
                  <a:pt x="1054" y="1690"/>
                </a:moveTo>
                <a:cubicBezTo>
                  <a:pt x="1000" y="1666"/>
                  <a:pt x="977" y="1669"/>
                  <a:pt x="952" y="1665"/>
                </a:cubicBezTo>
                <a:cubicBezTo>
                  <a:pt x="952" y="1652"/>
                  <a:pt x="952" y="1638"/>
                  <a:pt x="952" y="1625"/>
                </a:cubicBezTo>
                <a:cubicBezTo>
                  <a:pt x="885" y="1601"/>
                  <a:pt x="1045" y="1562"/>
                  <a:pt x="1061" y="1556"/>
                </a:cubicBezTo>
                <a:cubicBezTo>
                  <a:pt x="1071" y="1543"/>
                  <a:pt x="1081" y="1530"/>
                  <a:pt x="1090" y="1517"/>
                </a:cubicBezTo>
                <a:cubicBezTo>
                  <a:pt x="1091" y="1373"/>
                  <a:pt x="998" y="1394"/>
                  <a:pt x="918" y="1389"/>
                </a:cubicBezTo>
                <a:cubicBezTo>
                  <a:pt x="867" y="1374"/>
                  <a:pt x="852" y="1331"/>
                  <a:pt x="842" y="1315"/>
                </a:cubicBezTo>
                <a:cubicBezTo>
                  <a:pt x="782" y="1287"/>
                  <a:pt x="743" y="1257"/>
                  <a:pt x="728" y="1230"/>
                </a:cubicBezTo>
                <a:cubicBezTo>
                  <a:pt x="670" y="1193"/>
                  <a:pt x="667" y="1176"/>
                  <a:pt x="658" y="1146"/>
                </a:cubicBezTo>
                <a:cubicBezTo>
                  <a:pt x="706" y="1118"/>
                  <a:pt x="693" y="1069"/>
                  <a:pt x="697" y="1043"/>
                </a:cubicBezTo>
                <a:cubicBezTo>
                  <a:pt x="703" y="1020"/>
                  <a:pt x="710" y="1000"/>
                  <a:pt x="720" y="981"/>
                </a:cubicBezTo>
                <a:cubicBezTo>
                  <a:pt x="761" y="982"/>
                  <a:pt x="812" y="996"/>
                  <a:pt x="870" y="952"/>
                </a:cubicBezTo>
                <a:cubicBezTo>
                  <a:pt x="870" y="873"/>
                  <a:pt x="848" y="801"/>
                  <a:pt x="810" y="774"/>
                </a:cubicBezTo>
                <a:cubicBezTo>
                  <a:pt x="753" y="772"/>
                  <a:pt x="740" y="772"/>
                  <a:pt x="711" y="784"/>
                </a:cubicBezTo>
                <a:cubicBezTo>
                  <a:pt x="708" y="801"/>
                  <a:pt x="705" y="817"/>
                  <a:pt x="701" y="836"/>
                </a:cubicBezTo>
                <a:cubicBezTo>
                  <a:pt x="679" y="839"/>
                  <a:pt x="656" y="842"/>
                  <a:pt x="634" y="845"/>
                </a:cubicBezTo>
                <a:cubicBezTo>
                  <a:pt x="618" y="808"/>
                  <a:pt x="606" y="811"/>
                  <a:pt x="583" y="794"/>
                </a:cubicBezTo>
                <a:cubicBezTo>
                  <a:pt x="523" y="681"/>
                  <a:pt x="501" y="589"/>
                  <a:pt x="448" y="519"/>
                </a:cubicBezTo>
                <a:cubicBezTo>
                  <a:pt x="397" y="482"/>
                  <a:pt x="342" y="487"/>
                  <a:pt x="310" y="483"/>
                </a:cubicBezTo>
                <a:cubicBezTo>
                  <a:pt x="272" y="469"/>
                  <a:pt x="234" y="455"/>
                  <a:pt x="196" y="444"/>
                </a:cubicBezTo>
                <a:cubicBezTo>
                  <a:pt x="186" y="434"/>
                  <a:pt x="177" y="424"/>
                  <a:pt x="170" y="414"/>
                </a:cubicBezTo>
                <a:cubicBezTo>
                  <a:pt x="139" y="328"/>
                  <a:pt x="69" y="238"/>
                  <a:pt x="21" y="200"/>
                </a:cubicBezTo>
                <a:cubicBezTo>
                  <a:pt x="22" y="145"/>
                  <a:pt x="0" y="59"/>
                  <a:pt x="76" y="113"/>
                </a:cubicBezTo>
                <a:cubicBezTo>
                  <a:pt x="82" y="127"/>
                  <a:pt x="92" y="140"/>
                  <a:pt x="111" y="150"/>
                </a:cubicBezTo>
                <a:cubicBezTo>
                  <a:pt x="111" y="153"/>
                  <a:pt x="111" y="157"/>
                  <a:pt x="111" y="160"/>
                </a:cubicBezTo>
                <a:cubicBezTo>
                  <a:pt x="140" y="180"/>
                  <a:pt x="165" y="204"/>
                  <a:pt x="203" y="267"/>
                </a:cubicBezTo>
                <a:cubicBezTo>
                  <a:pt x="235" y="284"/>
                  <a:pt x="289" y="292"/>
                  <a:pt x="359" y="301"/>
                </a:cubicBezTo>
                <a:cubicBezTo>
                  <a:pt x="411" y="285"/>
                  <a:pt x="447" y="136"/>
                  <a:pt x="510" y="236"/>
                </a:cubicBezTo>
                <a:cubicBezTo>
                  <a:pt x="526" y="236"/>
                  <a:pt x="542" y="236"/>
                  <a:pt x="561" y="240"/>
                </a:cubicBezTo>
                <a:cubicBezTo>
                  <a:pt x="584" y="211"/>
                  <a:pt x="606" y="182"/>
                  <a:pt x="629" y="157"/>
                </a:cubicBezTo>
                <a:cubicBezTo>
                  <a:pt x="642" y="82"/>
                  <a:pt x="649" y="0"/>
                  <a:pt x="738" y="2"/>
                </a:cubicBezTo>
                <a:cubicBezTo>
                  <a:pt x="738" y="28"/>
                  <a:pt x="738" y="55"/>
                  <a:pt x="741" y="84"/>
                </a:cubicBezTo>
                <a:cubicBezTo>
                  <a:pt x="773" y="111"/>
                  <a:pt x="804" y="138"/>
                  <a:pt x="839" y="165"/>
                </a:cubicBezTo>
                <a:cubicBezTo>
                  <a:pt x="897" y="186"/>
                  <a:pt x="960" y="244"/>
                  <a:pt x="1050" y="285"/>
                </a:cubicBezTo>
                <a:cubicBezTo>
                  <a:pt x="1110" y="411"/>
                  <a:pt x="1179" y="547"/>
                  <a:pt x="1274" y="697"/>
                </a:cubicBezTo>
                <a:cubicBezTo>
                  <a:pt x="1274" y="736"/>
                  <a:pt x="1289" y="809"/>
                  <a:pt x="1334" y="869"/>
                </a:cubicBezTo>
                <a:cubicBezTo>
                  <a:pt x="1439" y="927"/>
                  <a:pt x="1502" y="961"/>
                  <a:pt x="1617" y="1053"/>
                </a:cubicBezTo>
                <a:cubicBezTo>
                  <a:pt x="1617" y="1059"/>
                  <a:pt x="1617" y="1066"/>
                  <a:pt x="1617" y="1072"/>
                </a:cubicBezTo>
                <a:cubicBezTo>
                  <a:pt x="1588" y="1101"/>
                  <a:pt x="1457" y="1081"/>
                  <a:pt x="1444" y="1081"/>
                </a:cubicBezTo>
                <a:cubicBezTo>
                  <a:pt x="1444" y="1101"/>
                  <a:pt x="1444" y="1124"/>
                  <a:pt x="1444" y="1147"/>
                </a:cubicBezTo>
                <a:cubicBezTo>
                  <a:pt x="1476" y="1160"/>
                  <a:pt x="1511" y="1174"/>
                  <a:pt x="1546" y="1188"/>
                </a:cubicBezTo>
                <a:cubicBezTo>
                  <a:pt x="1533" y="1214"/>
                  <a:pt x="1526" y="1227"/>
                  <a:pt x="1539" y="1270"/>
                </a:cubicBezTo>
                <a:cubicBezTo>
                  <a:pt x="1577" y="1291"/>
                  <a:pt x="1619" y="1311"/>
                  <a:pt x="1660" y="1332"/>
                </a:cubicBezTo>
                <a:cubicBezTo>
                  <a:pt x="1663" y="1339"/>
                  <a:pt x="1666" y="1345"/>
                  <a:pt x="1669" y="1352"/>
                </a:cubicBezTo>
                <a:cubicBezTo>
                  <a:pt x="1669" y="1421"/>
                  <a:pt x="1599" y="1445"/>
                  <a:pt x="1541" y="1480"/>
                </a:cubicBezTo>
                <a:cubicBezTo>
                  <a:pt x="1541" y="1483"/>
                  <a:pt x="1541" y="1490"/>
                  <a:pt x="1541" y="1496"/>
                </a:cubicBezTo>
                <a:cubicBezTo>
                  <a:pt x="1512" y="1495"/>
                  <a:pt x="1419" y="1598"/>
                  <a:pt x="1390" y="1620"/>
                </a:cubicBezTo>
                <a:cubicBezTo>
                  <a:pt x="1355" y="1629"/>
                  <a:pt x="1320" y="1641"/>
                  <a:pt x="1284" y="1653"/>
                </a:cubicBezTo>
                <a:cubicBezTo>
                  <a:pt x="1281" y="1657"/>
                  <a:pt x="1278" y="1663"/>
                  <a:pt x="1278" y="1670"/>
                </a:cubicBezTo>
                <a:cubicBezTo>
                  <a:pt x="1227" y="1665"/>
                  <a:pt x="1176" y="1660"/>
                  <a:pt x="1125" y="1656"/>
                </a:cubicBezTo>
                <a:cubicBezTo>
                  <a:pt x="1099" y="1665"/>
                  <a:pt x="1076" y="1678"/>
                  <a:pt x="1054" y="1690"/>
                </a:cubicBezTo>
                <a:close/>
              </a:path>
            </a:pathLst>
          </a:custGeom>
          <a:solidFill>
            <a:srgbClr val="00B050"/>
          </a:solidFill>
          <a:ln w="8" cap="flat" cmpd="sng">
            <a:solidFill>
              <a:srgbClr val="FFFFFF"/>
            </a:solidFill>
            <a:round/>
          </a:ln>
        </p:spPr>
        <p:txBody>
          <a:bodyPr lIns="91416" tIns="45708" rIns="91416" bIns="45708"/>
          <a:lstStyle/>
          <a:p>
            <a:pPr fontAlgn="base">
              <a:spcBef>
                <a:spcPct val="0"/>
              </a:spcBef>
              <a:spcAft>
                <a:spcPct val="0"/>
              </a:spcAft>
            </a:pPr>
            <a:endParaRPr lang="zh-CN" altLang="en-US" sz="1865" b="1">
              <a:solidFill>
                <a:prstClr val="black"/>
              </a:solidFill>
              <a:latin typeface="Arial" panose="020B0604020202020204" pitchFamily="34" charset="0"/>
              <a:ea typeface="华文细黑" panose="02010600040101010101" pitchFamily="2" charset="-122"/>
            </a:endParaRPr>
          </a:p>
        </p:txBody>
      </p:sp>
      <p:sp>
        <p:nvSpPr>
          <p:cNvPr id="18" name="Freeform 21"/>
          <p:cNvSpPr/>
          <p:nvPr/>
        </p:nvSpPr>
        <p:spPr bwMode="auto">
          <a:xfrm>
            <a:off x="5406577" y="3685447"/>
            <a:ext cx="739487" cy="741363"/>
          </a:xfrm>
          <a:custGeom>
            <a:avLst/>
            <a:gdLst>
              <a:gd name="T0" fmla="*/ 1448 w 1700"/>
              <a:gd name="T1" fmla="*/ 1701 h 1701"/>
              <a:gd name="T2" fmla="*/ 1314 w 1700"/>
              <a:gd name="T3" fmla="*/ 1678 h 1701"/>
              <a:gd name="T4" fmla="*/ 1209 w 1700"/>
              <a:gd name="T5" fmla="*/ 1620 h 1701"/>
              <a:gd name="T6" fmla="*/ 1008 w 1700"/>
              <a:gd name="T7" fmla="*/ 1569 h 1701"/>
              <a:gd name="T8" fmla="*/ 954 w 1700"/>
              <a:gd name="T9" fmla="*/ 1482 h 1701"/>
              <a:gd name="T10" fmla="*/ 852 w 1700"/>
              <a:gd name="T11" fmla="*/ 1414 h 1701"/>
              <a:gd name="T12" fmla="*/ 485 w 1700"/>
              <a:gd name="T13" fmla="*/ 1395 h 1701"/>
              <a:gd name="T14" fmla="*/ 252 w 1700"/>
              <a:gd name="T15" fmla="*/ 1268 h 1701"/>
              <a:gd name="T16" fmla="*/ 179 w 1700"/>
              <a:gd name="T17" fmla="*/ 1185 h 1701"/>
              <a:gd name="T18" fmla="*/ 53 w 1700"/>
              <a:gd name="T19" fmla="*/ 890 h 1701"/>
              <a:gd name="T20" fmla="*/ 3 w 1700"/>
              <a:gd name="T21" fmla="*/ 741 h 1701"/>
              <a:gd name="T22" fmla="*/ 1 w 1700"/>
              <a:gd name="T23" fmla="*/ 623 h 1701"/>
              <a:gd name="T24" fmla="*/ 151 w 1700"/>
              <a:gd name="T25" fmla="*/ 545 h 1701"/>
              <a:gd name="T26" fmla="*/ 202 w 1700"/>
              <a:gd name="T27" fmla="*/ 520 h 1701"/>
              <a:gd name="T28" fmla="*/ 417 w 1700"/>
              <a:gd name="T29" fmla="*/ 437 h 1701"/>
              <a:gd name="T30" fmla="*/ 631 w 1700"/>
              <a:gd name="T31" fmla="*/ 390 h 1701"/>
              <a:gd name="T32" fmla="*/ 786 w 1700"/>
              <a:gd name="T33" fmla="*/ 250 h 1701"/>
              <a:gd name="T34" fmla="*/ 867 w 1700"/>
              <a:gd name="T35" fmla="*/ 0 h 1701"/>
              <a:gd name="T36" fmla="*/ 1026 w 1700"/>
              <a:gd name="T37" fmla="*/ 40 h 1701"/>
              <a:gd name="T38" fmla="*/ 1263 w 1700"/>
              <a:gd name="T39" fmla="*/ 46 h 1701"/>
              <a:gd name="T40" fmla="*/ 1301 w 1700"/>
              <a:gd name="T41" fmla="*/ 106 h 1701"/>
              <a:gd name="T42" fmla="*/ 1335 w 1700"/>
              <a:gd name="T43" fmla="*/ 264 h 1701"/>
              <a:gd name="T44" fmla="*/ 1238 w 1700"/>
              <a:gd name="T45" fmla="*/ 376 h 1701"/>
              <a:gd name="T46" fmla="*/ 1203 w 1700"/>
              <a:gd name="T47" fmla="*/ 388 h 1701"/>
              <a:gd name="T48" fmla="*/ 1203 w 1700"/>
              <a:gd name="T49" fmla="*/ 411 h 1701"/>
              <a:gd name="T50" fmla="*/ 1311 w 1700"/>
              <a:gd name="T51" fmla="*/ 496 h 1701"/>
              <a:gd name="T52" fmla="*/ 1318 w 1700"/>
              <a:gd name="T53" fmla="*/ 513 h 1701"/>
              <a:gd name="T54" fmla="*/ 1550 w 1700"/>
              <a:gd name="T55" fmla="*/ 597 h 1701"/>
              <a:gd name="T56" fmla="*/ 1617 w 1700"/>
              <a:gd name="T57" fmla="*/ 654 h 1701"/>
              <a:gd name="T58" fmla="*/ 1700 w 1700"/>
              <a:gd name="T59" fmla="*/ 722 h 1701"/>
              <a:gd name="T60" fmla="*/ 1696 w 1700"/>
              <a:gd name="T61" fmla="*/ 751 h 1701"/>
              <a:gd name="T62" fmla="*/ 1651 w 1700"/>
              <a:gd name="T63" fmla="*/ 894 h 1701"/>
              <a:gd name="T64" fmla="*/ 1600 w 1700"/>
              <a:gd name="T65" fmla="*/ 880 h 1701"/>
              <a:gd name="T66" fmla="*/ 1434 w 1700"/>
              <a:gd name="T67" fmla="*/ 738 h 1701"/>
              <a:gd name="T68" fmla="*/ 1440 w 1700"/>
              <a:gd name="T69" fmla="*/ 954 h 1701"/>
              <a:gd name="T70" fmla="*/ 1298 w 1700"/>
              <a:gd name="T71" fmla="*/ 1115 h 1701"/>
              <a:gd name="T72" fmla="*/ 1298 w 1700"/>
              <a:gd name="T73" fmla="*/ 1183 h 1701"/>
              <a:gd name="T74" fmla="*/ 1361 w 1700"/>
              <a:gd name="T75" fmla="*/ 1234 h 1701"/>
              <a:gd name="T76" fmla="*/ 1392 w 1700"/>
              <a:gd name="T77" fmla="*/ 1349 h 1701"/>
              <a:gd name="T78" fmla="*/ 1472 w 1700"/>
              <a:gd name="T79" fmla="*/ 1404 h 1701"/>
              <a:gd name="T80" fmla="*/ 1555 w 1700"/>
              <a:gd name="T81" fmla="*/ 1373 h 1701"/>
              <a:gd name="T82" fmla="*/ 1592 w 1700"/>
              <a:gd name="T83" fmla="*/ 1580 h 1701"/>
              <a:gd name="T84" fmla="*/ 1487 w 1700"/>
              <a:gd name="T85" fmla="*/ 1640 h 1701"/>
              <a:gd name="T86" fmla="*/ 1448 w 1700"/>
              <a:gd name="T87" fmla="*/ 1701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00" h="1701">
                <a:moveTo>
                  <a:pt x="1448" y="1701"/>
                </a:moveTo>
                <a:cubicBezTo>
                  <a:pt x="1403" y="1693"/>
                  <a:pt x="1359" y="1686"/>
                  <a:pt x="1314" y="1678"/>
                </a:cubicBezTo>
                <a:cubicBezTo>
                  <a:pt x="1279" y="1658"/>
                  <a:pt x="1244" y="1637"/>
                  <a:pt x="1209" y="1620"/>
                </a:cubicBezTo>
                <a:cubicBezTo>
                  <a:pt x="1091" y="1617"/>
                  <a:pt x="1062" y="1616"/>
                  <a:pt x="1008" y="1569"/>
                </a:cubicBezTo>
                <a:cubicBezTo>
                  <a:pt x="989" y="1539"/>
                  <a:pt x="970" y="1509"/>
                  <a:pt x="954" y="1482"/>
                </a:cubicBezTo>
                <a:cubicBezTo>
                  <a:pt x="919" y="1459"/>
                  <a:pt x="884" y="1435"/>
                  <a:pt x="852" y="1414"/>
                </a:cubicBezTo>
                <a:cubicBezTo>
                  <a:pt x="728" y="1408"/>
                  <a:pt x="606" y="1402"/>
                  <a:pt x="485" y="1395"/>
                </a:cubicBezTo>
                <a:cubicBezTo>
                  <a:pt x="408" y="1361"/>
                  <a:pt x="274" y="1315"/>
                  <a:pt x="252" y="1268"/>
                </a:cubicBezTo>
                <a:cubicBezTo>
                  <a:pt x="198" y="1234"/>
                  <a:pt x="192" y="1211"/>
                  <a:pt x="179" y="1185"/>
                </a:cubicBezTo>
                <a:cubicBezTo>
                  <a:pt x="161" y="1050"/>
                  <a:pt x="94" y="970"/>
                  <a:pt x="53" y="890"/>
                </a:cubicBezTo>
                <a:cubicBezTo>
                  <a:pt x="34" y="840"/>
                  <a:pt x="19" y="791"/>
                  <a:pt x="3" y="741"/>
                </a:cubicBezTo>
                <a:cubicBezTo>
                  <a:pt x="0" y="702"/>
                  <a:pt x="0" y="663"/>
                  <a:pt x="1" y="623"/>
                </a:cubicBezTo>
                <a:cubicBezTo>
                  <a:pt x="52" y="625"/>
                  <a:pt x="109" y="580"/>
                  <a:pt x="151" y="545"/>
                </a:cubicBezTo>
                <a:cubicBezTo>
                  <a:pt x="167" y="536"/>
                  <a:pt x="183" y="526"/>
                  <a:pt x="202" y="520"/>
                </a:cubicBezTo>
                <a:cubicBezTo>
                  <a:pt x="282" y="516"/>
                  <a:pt x="350" y="491"/>
                  <a:pt x="417" y="437"/>
                </a:cubicBezTo>
                <a:cubicBezTo>
                  <a:pt x="478" y="432"/>
                  <a:pt x="558" y="408"/>
                  <a:pt x="631" y="390"/>
                </a:cubicBezTo>
                <a:cubicBezTo>
                  <a:pt x="692" y="353"/>
                  <a:pt x="740" y="301"/>
                  <a:pt x="786" y="250"/>
                </a:cubicBezTo>
                <a:cubicBezTo>
                  <a:pt x="866" y="197"/>
                  <a:pt x="863" y="72"/>
                  <a:pt x="867" y="0"/>
                </a:cubicBezTo>
                <a:cubicBezTo>
                  <a:pt x="918" y="11"/>
                  <a:pt x="972" y="26"/>
                  <a:pt x="1026" y="40"/>
                </a:cubicBezTo>
                <a:cubicBezTo>
                  <a:pt x="1103" y="42"/>
                  <a:pt x="1183" y="44"/>
                  <a:pt x="1263" y="46"/>
                </a:cubicBezTo>
                <a:cubicBezTo>
                  <a:pt x="1275" y="66"/>
                  <a:pt x="1288" y="86"/>
                  <a:pt x="1301" y="106"/>
                </a:cubicBezTo>
                <a:cubicBezTo>
                  <a:pt x="1329" y="126"/>
                  <a:pt x="1377" y="200"/>
                  <a:pt x="1335" y="264"/>
                </a:cubicBezTo>
                <a:cubicBezTo>
                  <a:pt x="1274" y="295"/>
                  <a:pt x="1252" y="308"/>
                  <a:pt x="1238" y="376"/>
                </a:cubicBezTo>
                <a:cubicBezTo>
                  <a:pt x="1226" y="379"/>
                  <a:pt x="1213" y="382"/>
                  <a:pt x="1203" y="388"/>
                </a:cubicBezTo>
                <a:cubicBezTo>
                  <a:pt x="1203" y="395"/>
                  <a:pt x="1203" y="402"/>
                  <a:pt x="1203" y="411"/>
                </a:cubicBezTo>
                <a:cubicBezTo>
                  <a:pt x="1238" y="438"/>
                  <a:pt x="1273" y="466"/>
                  <a:pt x="1311" y="496"/>
                </a:cubicBezTo>
                <a:cubicBezTo>
                  <a:pt x="1311" y="499"/>
                  <a:pt x="1314" y="506"/>
                  <a:pt x="1318" y="513"/>
                </a:cubicBezTo>
                <a:cubicBezTo>
                  <a:pt x="1365" y="550"/>
                  <a:pt x="1457" y="667"/>
                  <a:pt x="1550" y="597"/>
                </a:cubicBezTo>
                <a:cubicBezTo>
                  <a:pt x="1573" y="601"/>
                  <a:pt x="1589" y="614"/>
                  <a:pt x="1617" y="654"/>
                </a:cubicBezTo>
                <a:cubicBezTo>
                  <a:pt x="1642" y="675"/>
                  <a:pt x="1671" y="698"/>
                  <a:pt x="1700" y="722"/>
                </a:cubicBezTo>
                <a:cubicBezTo>
                  <a:pt x="1696" y="732"/>
                  <a:pt x="1696" y="741"/>
                  <a:pt x="1696" y="751"/>
                </a:cubicBezTo>
                <a:cubicBezTo>
                  <a:pt x="1667" y="780"/>
                  <a:pt x="1667" y="852"/>
                  <a:pt x="1651" y="894"/>
                </a:cubicBezTo>
                <a:cubicBezTo>
                  <a:pt x="1632" y="887"/>
                  <a:pt x="1616" y="883"/>
                  <a:pt x="1600" y="880"/>
                </a:cubicBezTo>
                <a:cubicBezTo>
                  <a:pt x="1536" y="790"/>
                  <a:pt x="1537" y="708"/>
                  <a:pt x="1434" y="738"/>
                </a:cubicBezTo>
                <a:cubicBezTo>
                  <a:pt x="1434" y="810"/>
                  <a:pt x="1437" y="882"/>
                  <a:pt x="1440" y="954"/>
                </a:cubicBezTo>
                <a:cubicBezTo>
                  <a:pt x="1417" y="1009"/>
                  <a:pt x="1346" y="1076"/>
                  <a:pt x="1298" y="1115"/>
                </a:cubicBezTo>
                <a:cubicBezTo>
                  <a:pt x="1298" y="1137"/>
                  <a:pt x="1298" y="1160"/>
                  <a:pt x="1298" y="1183"/>
                </a:cubicBezTo>
                <a:cubicBezTo>
                  <a:pt x="1313" y="1200"/>
                  <a:pt x="1323" y="1213"/>
                  <a:pt x="1361" y="1234"/>
                </a:cubicBezTo>
                <a:cubicBezTo>
                  <a:pt x="1371" y="1270"/>
                  <a:pt x="1380" y="1310"/>
                  <a:pt x="1392" y="1349"/>
                </a:cubicBezTo>
                <a:cubicBezTo>
                  <a:pt x="1396" y="1359"/>
                  <a:pt x="1415" y="1402"/>
                  <a:pt x="1472" y="1404"/>
                </a:cubicBezTo>
                <a:cubicBezTo>
                  <a:pt x="1504" y="1372"/>
                  <a:pt x="1501" y="1362"/>
                  <a:pt x="1555" y="1373"/>
                </a:cubicBezTo>
                <a:cubicBezTo>
                  <a:pt x="1571" y="1410"/>
                  <a:pt x="1628" y="1509"/>
                  <a:pt x="1592" y="1580"/>
                </a:cubicBezTo>
                <a:cubicBezTo>
                  <a:pt x="1560" y="1580"/>
                  <a:pt x="1499" y="1627"/>
                  <a:pt x="1487" y="1640"/>
                </a:cubicBezTo>
                <a:cubicBezTo>
                  <a:pt x="1474" y="1659"/>
                  <a:pt x="1461" y="1679"/>
                  <a:pt x="1448" y="1701"/>
                </a:cubicBezTo>
                <a:close/>
              </a:path>
            </a:pathLst>
          </a:custGeom>
          <a:solidFill>
            <a:srgbClr val="00B050"/>
          </a:solidFill>
          <a:ln w="8" cap="flat" cmpd="sng">
            <a:solidFill>
              <a:srgbClr val="FFFFFF"/>
            </a:solidFill>
            <a:round/>
          </a:ln>
        </p:spPr>
        <p:txBody>
          <a:bodyPr lIns="91416" tIns="45708" rIns="91416" bIns="45708"/>
          <a:lstStyle/>
          <a:p>
            <a:pPr fontAlgn="base">
              <a:spcBef>
                <a:spcPct val="0"/>
              </a:spcBef>
              <a:spcAft>
                <a:spcPct val="0"/>
              </a:spcAft>
            </a:pPr>
            <a:endParaRPr lang="zh-CN" altLang="en-US" sz="1865" b="1">
              <a:solidFill>
                <a:prstClr val="black"/>
              </a:solidFill>
              <a:latin typeface="Arial" panose="020B0604020202020204" pitchFamily="34" charset="0"/>
              <a:ea typeface="华文细黑" panose="02010600040101010101" pitchFamily="2" charset="-122"/>
            </a:endParaRPr>
          </a:p>
        </p:txBody>
      </p:sp>
      <p:sp>
        <p:nvSpPr>
          <p:cNvPr id="19" name="Freeform 22"/>
          <p:cNvSpPr/>
          <p:nvPr/>
        </p:nvSpPr>
        <p:spPr bwMode="auto">
          <a:xfrm>
            <a:off x="4817844" y="3202847"/>
            <a:ext cx="650621" cy="1200151"/>
          </a:xfrm>
          <a:custGeom>
            <a:avLst/>
            <a:gdLst>
              <a:gd name="T0" fmla="*/ 1048 w 1498"/>
              <a:gd name="T1" fmla="*/ 2760 h 2761"/>
              <a:gd name="T2" fmla="*/ 851 w 1498"/>
              <a:gd name="T3" fmla="*/ 2611 h 2761"/>
              <a:gd name="T4" fmla="*/ 774 w 1498"/>
              <a:gd name="T5" fmla="*/ 2583 h 2761"/>
              <a:gd name="T6" fmla="*/ 554 w 1498"/>
              <a:gd name="T7" fmla="*/ 2610 h 2761"/>
              <a:gd name="T8" fmla="*/ 452 w 1498"/>
              <a:gd name="T9" fmla="*/ 2548 h 2761"/>
              <a:gd name="T10" fmla="*/ 305 w 1498"/>
              <a:gd name="T11" fmla="*/ 2463 h 2761"/>
              <a:gd name="T12" fmla="*/ 174 w 1498"/>
              <a:gd name="T13" fmla="*/ 2460 h 2761"/>
              <a:gd name="T14" fmla="*/ 40 w 1498"/>
              <a:gd name="T15" fmla="*/ 2410 h 2761"/>
              <a:gd name="T16" fmla="*/ 66 w 1498"/>
              <a:gd name="T17" fmla="*/ 2329 h 2761"/>
              <a:gd name="T18" fmla="*/ 32 w 1498"/>
              <a:gd name="T19" fmla="*/ 2227 h 2761"/>
              <a:gd name="T20" fmla="*/ 10 w 1498"/>
              <a:gd name="T21" fmla="*/ 2164 h 2761"/>
              <a:gd name="T22" fmla="*/ 182 w 1498"/>
              <a:gd name="T23" fmla="*/ 2165 h 2761"/>
              <a:gd name="T24" fmla="*/ 206 w 1498"/>
              <a:gd name="T25" fmla="*/ 1937 h 2761"/>
              <a:gd name="T26" fmla="*/ 165 w 1498"/>
              <a:gd name="T27" fmla="*/ 1847 h 2761"/>
              <a:gd name="T28" fmla="*/ 329 w 1498"/>
              <a:gd name="T29" fmla="*/ 1622 h 2761"/>
              <a:gd name="T30" fmla="*/ 470 w 1498"/>
              <a:gd name="T31" fmla="*/ 1698 h 2761"/>
              <a:gd name="T32" fmla="*/ 534 w 1498"/>
              <a:gd name="T33" fmla="*/ 1680 h 2761"/>
              <a:gd name="T34" fmla="*/ 534 w 1498"/>
              <a:gd name="T35" fmla="*/ 1549 h 2761"/>
              <a:gd name="T36" fmla="*/ 665 w 1498"/>
              <a:gd name="T37" fmla="*/ 1539 h 2761"/>
              <a:gd name="T38" fmla="*/ 745 w 1498"/>
              <a:gd name="T39" fmla="*/ 1541 h 2761"/>
              <a:gd name="T40" fmla="*/ 760 w 1498"/>
              <a:gd name="T41" fmla="*/ 1279 h 2761"/>
              <a:gd name="T42" fmla="*/ 795 w 1498"/>
              <a:gd name="T43" fmla="*/ 1182 h 2761"/>
              <a:gd name="T44" fmla="*/ 796 w 1498"/>
              <a:gd name="T45" fmla="*/ 1120 h 2761"/>
              <a:gd name="T46" fmla="*/ 741 w 1498"/>
              <a:gd name="T47" fmla="*/ 1112 h 2761"/>
              <a:gd name="T48" fmla="*/ 589 w 1498"/>
              <a:gd name="T49" fmla="*/ 1000 h 2761"/>
              <a:gd name="T50" fmla="*/ 397 w 1498"/>
              <a:gd name="T51" fmla="*/ 926 h 2761"/>
              <a:gd name="T52" fmla="*/ 427 w 1498"/>
              <a:gd name="T53" fmla="*/ 848 h 2761"/>
              <a:gd name="T54" fmla="*/ 411 w 1498"/>
              <a:gd name="T55" fmla="*/ 737 h 2761"/>
              <a:gd name="T56" fmla="*/ 469 w 1498"/>
              <a:gd name="T57" fmla="*/ 666 h 2761"/>
              <a:gd name="T58" fmla="*/ 575 w 1498"/>
              <a:gd name="T59" fmla="*/ 685 h 2761"/>
              <a:gd name="T60" fmla="*/ 817 w 1498"/>
              <a:gd name="T61" fmla="*/ 701 h 2761"/>
              <a:gd name="T62" fmla="*/ 864 w 1498"/>
              <a:gd name="T63" fmla="*/ 434 h 2761"/>
              <a:gd name="T64" fmla="*/ 941 w 1498"/>
              <a:gd name="T65" fmla="*/ 315 h 2761"/>
              <a:gd name="T66" fmla="*/ 1038 w 1498"/>
              <a:gd name="T67" fmla="*/ 179 h 2761"/>
              <a:gd name="T68" fmla="*/ 1127 w 1498"/>
              <a:gd name="T69" fmla="*/ 113 h 2761"/>
              <a:gd name="T70" fmla="*/ 1185 w 1498"/>
              <a:gd name="T71" fmla="*/ 29 h 2761"/>
              <a:gd name="T72" fmla="*/ 1249 w 1498"/>
              <a:gd name="T73" fmla="*/ 80 h 2761"/>
              <a:gd name="T74" fmla="*/ 1268 w 1498"/>
              <a:gd name="T75" fmla="*/ 80 h 2761"/>
              <a:gd name="T76" fmla="*/ 1329 w 1498"/>
              <a:gd name="T77" fmla="*/ 0 h 2761"/>
              <a:gd name="T78" fmla="*/ 1431 w 1498"/>
              <a:gd name="T79" fmla="*/ 88 h 2761"/>
              <a:gd name="T80" fmla="*/ 1392 w 1498"/>
              <a:gd name="T81" fmla="*/ 159 h 2761"/>
              <a:gd name="T82" fmla="*/ 1308 w 1498"/>
              <a:gd name="T83" fmla="*/ 393 h 2761"/>
              <a:gd name="T84" fmla="*/ 1325 w 1498"/>
              <a:gd name="T85" fmla="*/ 707 h 2761"/>
              <a:gd name="T86" fmla="*/ 1228 w 1498"/>
              <a:gd name="T87" fmla="*/ 931 h 2761"/>
              <a:gd name="T88" fmla="*/ 1227 w 1498"/>
              <a:gd name="T89" fmla="*/ 1189 h 2761"/>
              <a:gd name="T90" fmla="*/ 1286 w 1498"/>
              <a:gd name="T91" fmla="*/ 1410 h 2761"/>
              <a:gd name="T92" fmla="*/ 1272 w 1498"/>
              <a:gd name="T93" fmla="*/ 1672 h 2761"/>
              <a:gd name="T94" fmla="*/ 1332 w 1498"/>
              <a:gd name="T95" fmla="*/ 1765 h 2761"/>
              <a:gd name="T96" fmla="*/ 1325 w 1498"/>
              <a:gd name="T97" fmla="*/ 1870 h 2761"/>
              <a:gd name="T98" fmla="*/ 1397 w 1498"/>
              <a:gd name="T99" fmla="*/ 2055 h 2761"/>
              <a:gd name="T100" fmla="*/ 1498 w 1498"/>
              <a:gd name="T101" fmla="*/ 2283 h 2761"/>
              <a:gd name="T102" fmla="*/ 1412 w 1498"/>
              <a:gd name="T103" fmla="*/ 2265 h 2761"/>
              <a:gd name="T104" fmla="*/ 1089 w 1498"/>
              <a:gd name="T105" fmla="*/ 2273 h 2761"/>
              <a:gd name="T106" fmla="*/ 1086 w 1498"/>
              <a:gd name="T107" fmla="*/ 2309 h 2761"/>
              <a:gd name="T108" fmla="*/ 1203 w 1498"/>
              <a:gd name="T109" fmla="*/ 2414 h 2761"/>
              <a:gd name="T110" fmla="*/ 1216 w 1498"/>
              <a:gd name="T111" fmla="*/ 2463 h 2761"/>
              <a:gd name="T112" fmla="*/ 1068 w 1498"/>
              <a:gd name="T113" fmla="*/ 2571 h 2761"/>
              <a:gd name="T114" fmla="*/ 1070 w 1498"/>
              <a:gd name="T115" fmla="*/ 2761 h 2761"/>
              <a:gd name="T116" fmla="*/ 1048 w 1498"/>
              <a:gd name="T117" fmla="*/ 2760 h 2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98" h="2761">
                <a:moveTo>
                  <a:pt x="1048" y="2760"/>
                </a:moveTo>
                <a:cubicBezTo>
                  <a:pt x="933" y="2715"/>
                  <a:pt x="911" y="2665"/>
                  <a:pt x="851" y="2611"/>
                </a:cubicBezTo>
                <a:cubicBezTo>
                  <a:pt x="825" y="2600"/>
                  <a:pt x="800" y="2590"/>
                  <a:pt x="774" y="2583"/>
                </a:cubicBezTo>
                <a:cubicBezTo>
                  <a:pt x="694" y="2581"/>
                  <a:pt x="611" y="2575"/>
                  <a:pt x="554" y="2610"/>
                </a:cubicBezTo>
                <a:cubicBezTo>
                  <a:pt x="518" y="2609"/>
                  <a:pt x="464" y="2559"/>
                  <a:pt x="452" y="2548"/>
                </a:cubicBezTo>
                <a:cubicBezTo>
                  <a:pt x="359" y="2546"/>
                  <a:pt x="337" y="2474"/>
                  <a:pt x="305" y="2463"/>
                </a:cubicBezTo>
                <a:cubicBezTo>
                  <a:pt x="261" y="2462"/>
                  <a:pt x="216" y="2461"/>
                  <a:pt x="174" y="2460"/>
                </a:cubicBezTo>
                <a:cubicBezTo>
                  <a:pt x="130" y="2442"/>
                  <a:pt x="85" y="2425"/>
                  <a:pt x="40" y="2410"/>
                </a:cubicBezTo>
                <a:cubicBezTo>
                  <a:pt x="41" y="2368"/>
                  <a:pt x="53" y="2358"/>
                  <a:pt x="66" y="2329"/>
                </a:cubicBezTo>
                <a:cubicBezTo>
                  <a:pt x="67" y="2251"/>
                  <a:pt x="61" y="2241"/>
                  <a:pt x="32" y="2227"/>
                </a:cubicBezTo>
                <a:cubicBezTo>
                  <a:pt x="3" y="2197"/>
                  <a:pt x="0" y="2174"/>
                  <a:pt x="10" y="2164"/>
                </a:cubicBezTo>
                <a:cubicBezTo>
                  <a:pt x="67" y="2162"/>
                  <a:pt x="125" y="2164"/>
                  <a:pt x="182" y="2165"/>
                </a:cubicBezTo>
                <a:cubicBezTo>
                  <a:pt x="231" y="2091"/>
                  <a:pt x="209" y="2002"/>
                  <a:pt x="206" y="1937"/>
                </a:cubicBezTo>
                <a:cubicBezTo>
                  <a:pt x="190" y="1907"/>
                  <a:pt x="178" y="1877"/>
                  <a:pt x="165" y="1847"/>
                </a:cubicBezTo>
                <a:cubicBezTo>
                  <a:pt x="134" y="1643"/>
                  <a:pt x="131" y="1617"/>
                  <a:pt x="329" y="1622"/>
                </a:cubicBezTo>
                <a:cubicBezTo>
                  <a:pt x="374" y="1646"/>
                  <a:pt x="422" y="1670"/>
                  <a:pt x="470" y="1698"/>
                </a:cubicBezTo>
                <a:cubicBezTo>
                  <a:pt x="482" y="1698"/>
                  <a:pt x="521" y="1692"/>
                  <a:pt x="534" y="1680"/>
                </a:cubicBezTo>
                <a:cubicBezTo>
                  <a:pt x="534" y="1634"/>
                  <a:pt x="534" y="1591"/>
                  <a:pt x="534" y="1549"/>
                </a:cubicBezTo>
                <a:cubicBezTo>
                  <a:pt x="535" y="1513"/>
                  <a:pt x="634" y="1505"/>
                  <a:pt x="665" y="1539"/>
                </a:cubicBezTo>
                <a:cubicBezTo>
                  <a:pt x="691" y="1539"/>
                  <a:pt x="716" y="1540"/>
                  <a:pt x="745" y="1541"/>
                </a:cubicBezTo>
                <a:cubicBezTo>
                  <a:pt x="781" y="1460"/>
                  <a:pt x="785" y="1332"/>
                  <a:pt x="760" y="1279"/>
                </a:cubicBezTo>
                <a:cubicBezTo>
                  <a:pt x="766" y="1220"/>
                  <a:pt x="779" y="1214"/>
                  <a:pt x="795" y="1182"/>
                </a:cubicBezTo>
                <a:cubicBezTo>
                  <a:pt x="795" y="1159"/>
                  <a:pt x="796" y="1139"/>
                  <a:pt x="796" y="1120"/>
                </a:cubicBezTo>
                <a:cubicBezTo>
                  <a:pt x="776" y="1116"/>
                  <a:pt x="757" y="1112"/>
                  <a:pt x="741" y="1112"/>
                </a:cubicBezTo>
                <a:cubicBezTo>
                  <a:pt x="684" y="1061"/>
                  <a:pt x="611" y="1023"/>
                  <a:pt x="589" y="1000"/>
                </a:cubicBezTo>
                <a:cubicBezTo>
                  <a:pt x="518" y="985"/>
                  <a:pt x="426" y="956"/>
                  <a:pt x="397" y="926"/>
                </a:cubicBezTo>
                <a:cubicBezTo>
                  <a:pt x="398" y="884"/>
                  <a:pt x="410" y="874"/>
                  <a:pt x="427" y="848"/>
                </a:cubicBezTo>
                <a:cubicBezTo>
                  <a:pt x="420" y="809"/>
                  <a:pt x="414" y="773"/>
                  <a:pt x="411" y="737"/>
                </a:cubicBezTo>
                <a:cubicBezTo>
                  <a:pt x="427" y="737"/>
                  <a:pt x="460" y="685"/>
                  <a:pt x="469" y="666"/>
                </a:cubicBezTo>
                <a:cubicBezTo>
                  <a:pt x="492" y="667"/>
                  <a:pt x="527" y="661"/>
                  <a:pt x="575" y="685"/>
                </a:cubicBezTo>
                <a:cubicBezTo>
                  <a:pt x="654" y="690"/>
                  <a:pt x="734" y="696"/>
                  <a:pt x="817" y="701"/>
                </a:cubicBezTo>
                <a:cubicBezTo>
                  <a:pt x="888" y="631"/>
                  <a:pt x="863" y="499"/>
                  <a:pt x="864" y="434"/>
                </a:cubicBezTo>
                <a:cubicBezTo>
                  <a:pt x="864" y="358"/>
                  <a:pt x="902" y="356"/>
                  <a:pt x="941" y="315"/>
                </a:cubicBezTo>
                <a:cubicBezTo>
                  <a:pt x="973" y="269"/>
                  <a:pt x="1005" y="224"/>
                  <a:pt x="1038" y="179"/>
                </a:cubicBezTo>
                <a:cubicBezTo>
                  <a:pt x="1067" y="157"/>
                  <a:pt x="1095" y="135"/>
                  <a:pt x="1127" y="113"/>
                </a:cubicBezTo>
                <a:cubicBezTo>
                  <a:pt x="1147" y="84"/>
                  <a:pt x="1166" y="55"/>
                  <a:pt x="1185" y="29"/>
                </a:cubicBezTo>
                <a:cubicBezTo>
                  <a:pt x="1205" y="46"/>
                  <a:pt x="1227" y="63"/>
                  <a:pt x="1249" y="80"/>
                </a:cubicBezTo>
                <a:cubicBezTo>
                  <a:pt x="1255" y="80"/>
                  <a:pt x="1262" y="80"/>
                  <a:pt x="1268" y="80"/>
                </a:cubicBezTo>
                <a:cubicBezTo>
                  <a:pt x="1294" y="65"/>
                  <a:pt x="1317" y="26"/>
                  <a:pt x="1329" y="0"/>
                </a:cubicBezTo>
                <a:cubicBezTo>
                  <a:pt x="1355" y="1"/>
                  <a:pt x="1432" y="6"/>
                  <a:pt x="1431" y="88"/>
                </a:cubicBezTo>
                <a:cubicBezTo>
                  <a:pt x="1418" y="110"/>
                  <a:pt x="1405" y="133"/>
                  <a:pt x="1392" y="159"/>
                </a:cubicBezTo>
                <a:cubicBezTo>
                  <a:pt x="1392" y="247"/>
                  <a:pt x="1382" y="319"/>
                  <a:pt x="1308" y="393"/>
                </a:cubicBezTo>
                <a:cubicBezTo>
                  <a:pt x="1279" y="483"/>
                  <a:pt x="1313" y="596"/>
                  <a:pt x="1325" y="707"/>
                </a:cubicBezTo>
                <a:cubicBezTo>
                  <a:pt x="1325" y="786"/>
                  <a:pt x="1267" y="870"/>
                  <a:pt x="1228" y="931"/>
                </a:cubicBezTo>
                <a:cubicBezTo>
                  <a:pt x="1228" y="1016"/>
                  <a:pt x="1227" y="1101"/>
                  <a:pt x="1227" y="1189"/>
                </a:cubicBezTo>
                <a:cubicBezTo>
                  <a:pt x="1249" y="1242"/>
                  <a:pt x="1286" y="1332"/>
                  <a:pt x="1286" y="1410"/>
                </a:cubicBezTo>
                <a:cubicBezTo>
                  <a:pt x="1260" y="1488"/>
                  <a:pt x="1240" y="1566"/>
                  <a:pt x="1272" y="1672"/>
                </a:cubicBezTo>
                <a:cubicBezTo>
                  <a:pt x="1287" y="1695"/>
                  <a:pt x="1303" y="1706"/>
                  <a:pt x="1332" y="1765"/>
                </a:cubicBezTo>
                <a:cubicBezTo>
                  <a:pt x="1328" y="1798"/>
                  <a:pt x="1325" y="1834"/>
                  <a:pt x="1325" y="1870"/>
                </a:cubicBezTo>
                <a:cubicBezTo>
                  <a:pt x="1347" y="1929"/>
                  <a:pt x="1372" y="1992"/>
                  <a:pt x="1397" y="2055"/>
                </a:cubicBezTo>
                <a:cubicBezTo>
                  <a:pt x="1438" y="2112"/>
                  <a:pt x="1476" y="2181"/>
                  <a:pt x="1498" y="2283"/>
                </a:cubicBezTo>
                <a:cubicBezTo>
                  <a:pt x="1469" y="2276"/>
                  <a:pt x="1441" y="2269"/>
                  <a:pt x="1412" y="2265"/>
                </a:cubicBezTo>
                <a:cubicBezTo>
                  <a:pt x="1338" y="2263"/>
                  <a:pt x="1118" y="2244"/>
                  <a:pt x="1089" y="2273"/>
                </a:cubicBezTo>
                <a:cubicBezTo>
                  <a:pt x="1086" y="2283"/>
                  <a:pt x="1086" y="2296"/>
                  <a:pt x="1086" y="2309"/>
                </a:cubicBezTo>
                <a:cubicBezTo>
                  <a:pt x="1124" y="2343"/>
                  <a:pt x="1162" y="2377"/>
                  <a:pt x="1203" y="2414"/>
                </a:cubicBezTo>
                <a:cubicBezTo>
                  <a:pt x="1206" y="2430"/>
                  <a:pt x="1210" y="2446"/>
                  <a:pt x="1216" y="2463"/>
                </a:cubicBezTo>
                <a:cubicBezTo>
                  <a:pt x="1136" y="2490"/>
                  <a:pt x="1116" y="2513"/>
                  <a:pt x="1068" y="2571"/>
                </a:cubicBezTo>
                <a:cubicBezTo>
                  <a:pt x="1068" y="2633"/>
                  <a:pt x="1067" y="2695"/>
                  <a:pt x="1070" y="2761"/>
                </a:cubicBezTo>
                <a:cubicBezTo>
                  <a:pt x="1061" y="2760"/>
                  <a:pt x="1054" y="2760"/>
                  <a:pt x="1048" y="2760"/>
                </a:cubicBezTo>
                <a:close/>
              </a:path>
            </a:pathLst>
          </a:custGeom>
          <a:solidFill>
            <a:srgbClr val="00B050"/>
          </a:solidFill>
          <a:ln w="8" cap="flat" cmpd="sng">
            <a:solidFill>
              <a:srgbClr val="FFFFFF"/>
            </a:solidFill>
            <a:round/>
          </a:ln>
        </p:spPr>
        <p:txBody>
          <a:bodyPr lIns="91416" tIns="45708" rIns="91416" bIns="45708"/>
          <a:lstStyle/>
          <a:p>
            <a:pPr fontAlgn="base">
              <a:spcBef>
                <a:spcPct val="0"/>
              </a:spcBef>
              <a:spcAft>
                <a:spcPct val="0"/>
              </a:spcAft>
            </a:pPr>
            <a:endParaRPr lang="zh-CN" altLang="en-US" sz="1865" b="1">
              <a:solidFill>
                <a:prstClr val="black"/>
              </a:solidFill>
              <a:latin typeface="Arial" panose="020B0604020202020204" pitchFamily="34" charset="0"/>
              <a:ea typeface="华文细黑" panose="02010600040101010101" pitchFamily="2" charset="-122"/>
            </a:endParaRPr>
          </a:p>
        </p:txBody>
      </p:sp>
      <p:sp>
        <p:nvSpPr>
          <p:cNvPr id="20" name="Freeform 23"/>
          <p:cNvSpPr/>
          <p:nvPr/>
        </p:nvSpPr>
        <p:spPr bwMode="auto">
          <a:xfrm>
            <a:off x="2823135" y="3128233"/>
            <a:ext cx="1647181" cy="1227139"/>
          </a:xfrm>
          <a:custGeom>
            <a:avLst/>
            <a:gdLst>
              <a:gd name="T0" fmla="*/ 1579 w 3788"/>
              <a:gd name="T1" fmla="*/ 2739 h 2823"/>
              <a:gd name="T2" fmla="*/ 1297 w 3788"/>
              <a:gd name="T3" fmla="*/ 2382 h 2823"/>
              <a:gd name="T4" fmla="*/ 745 w 3788"/>
              <a:gd name="T5" fmla="*/ 2253 h 2823"/>
              <a:gd name="T6" fmla="*/ 443 w 3788"/>
              <a:gd name="T7" fmla="*/ 2075 h 2823"/>
              <a:gd name="T8" fmla="*/ 204 w 3788"/>
              <a:gd name="T9" fmla="*/ 1978 h 2823"/>
              <a:gd name="T10" fmla="*/ 0 w 3788"/>
              <a:gd name="T11" fmla="*/ 1262 h 2823"/>
              <a:gd name="T12" fmla="*/ 30 w 3788"/>
              <a:gd name="T13" fmla="*/ 997 h 2823"/>
              <a:gd name="T14" fmla="*/ 129 w 3788"/>
              <a:gd name="T15" fmla="*/ 1006 h 2823"/>
              <a:gd name="T16" fmla="*/ 327 w 3788"/>
              <a:gd name="T17" fmla="*/ 1047 h 2823"/>
              <a:gd name="T18" fmla="*/ 481 w 3788"/>
              <a:gd name="T19" fmla="*/ 1006 h 2823"/>
              <a:gd name="T20" fmla="*/ 425 w 3788"/>
              <a:gd name="T21" fmla="*/ 772 h 2823"/>
              <a:gd name="T22" fmla="*/ 547 w 3788"/>
              <a:gd name="T23" fmla="*/ 690 h 2823"/>
              <a:gd name="T24" fmla="*/ 373 w 3788"/>
              <a:gd name="T25" fmla="*/ 374 h 2823"/>
              <a:gd name="T26" fmla="*/ 323 w 3788"/>
              <a:gd name="T27" fmla="*/ 186 h 2823"/>
              <a:gd name="T28" fmla="*/ 771 w 3788"/>
              <a:gd name="T29" fmla="*/ 116 h 2823"/>
              <a:gd name="T30" fmla="*/ 1221 w 3788"/>
              <a:gd name="T31" fmla="*/ 35 h 2823"/>
              <a:gd name="T32" fmla="*/ 1840 w 3788"/>
              <a:gd name="T33" fmla="*/ 247 h 2823"/>
              <a:gd name="T34" fmla="*/ 2056 w 3788"/>
              <a:gd name="T35" fmla="*/ 410 h 2823"/>
              <a:gd name="T36" fmla="*/ 2191 w 3788"/>
              <a:gd name="T37" fmla="*/ 371 h 2823"/>
              <a:gd name="T38" fmla="*/ 2320 w 3788"/>
              <a:gd name="T39" fmla="*/ 197 h 2823"/>
              <a:gd name="T40" fmla="*/ 2610 w 3788"/>
              <a:gd name="T41" fmla="*/ 303 h 2823"/>
              <a:gd name="T42" fmla="*/ 2829 w 3788"/>
              <a:gd name="T43" fmla="*/ 446 h 2823"/>
              <a:gd name="T44" fmla="*/ 2861 w 3788"/>
              <a:gd name="T45" fmla="*/ 483 h 2823"/>
              <a:gd name="T46" fmla="*/ 3138 w 3788"/>
              <a:gd name="T47" fmla="*/ 627 h 2823"/>
              <a:gd name="T48" fmla="*/ 3393 w 3788"/>
              <a:gd name="T49" fmla="*/ 804 h 2823"/>
              <a:gd name="T50" fmla="*/ 3628 w 3788"/>
              <a:gd name="T51" fmla="*/ 1052 h 2823"/>
              <a:gd name="T52" fmla="*/ 3709 w 3788"/>
              <a:gd name="T53" fmla="*/ 1355 h 2823"/>
              <a:gd name="T54" fmla="*/ 3509 w 3788"/>
              <a:gd name="T55" fmla="*/ 1750 h 2823"/>
              <a:gd name="T56" fmla="*/ 3399 w 3788"/>
              <a:gd name="T57" fmla="*/ 1881 h 2823"/>
              <a:gd name="T58" fmla="*/ 3402 w 3788"/>
              <a:gd name="T59" fmla="*/ 2016 h 2823"/>
              <a:gd name="T60" fmla="*/ 3124 w 3788"/>
              <a:gd name="T61" fmla="*/ 1946 h 2823"/>
              <a:gd name="T62" fmla="*/ 3227 w 3788"/>
              <a:gd name="T63" fmla="*/ 2332 h 2823"/>
              <a:gd name="T64" fmla="*/ 3168 w 3788"/>
              <a:gd name="T65" fmla="*/ 2550 h 2823"/>
              <a:gd name="T66" fmla="*/ 3040 w 3788"/>
              <a:gd name="T67" fmla="*/ 2603 h 2823"/>
              <a:gd name="T68" fmla="*/ 2935 w 3788"/>
              <a:gd name="T69" fmla="*/ 2554 h 2823"/>
              <a:gd name="T70" fmla="*/ 2840 w 3788"/>
              <a:gd name="T71" fmla="*/ 2499 h 2823"/>
              <a:gd name="T72" fmla="*/ 2750 w 3788"/>
              <a:gd name="T73" fmla="*/ 2497 h 2823"/>
              <a:gd name="T74" fmla="*/ 2534 w 3788"/>
              <a:gd name="T75" fmla="*/ 2321 h 2823"/>
              <a:gd name="T76" fmla="*/ 2414 w 3788"/>
              <a:gd name="T77" fmla="*/ 2086 h 2823"/>
              <a:gd name="T78" fmla="*/ 2116 w 3788"/>
              <a:gd name="T79" fmla="*/ 2193 h 2823"/>
              <a:gd name="T80" fmla="*/ 2189 w 3788"/>
              <a:gd name="T81" fmla="*/ 2355 h 2823"/>
              <a:gd name="T82" fmla="*/ 2008 w 3788"/>
              <a:gd name="T83" fmla="*/ 2711 h 2823"/>
              <a:gd name="T84" fmla="*/ 1886 w 3788"/>
              <a:gd name="T85" fmla="*/ 2819 h 2823"/>
              <a:gd name="T86" fmla="*/ 1717 w 3788"/>
              <a:gd name="T87" fmla="*/ 2762 h 2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88" h="2823">
                <a:moveTo>
                  <a:pt x="1665" y="2823"/>
                </a:moveTo>
                <a:cubicBezTo>
                  <a:pt x="1637" y="2793"/>
                  <a:pt x="1608" y="2766"/>
                  <a:pt x="1579" y="2739"/>
                </a:cubicBezTo>
                <a:cubicBezTo>
                  <a:pt x="1554" y="2647"/>
                  <a:pt x="1523" y="2568"/>
                  <a:pt x="1494" y="2501"/>
                </a:cubicBezTo>
                <a:cubicBezTo>
                  <a:pt x="1425" y="2418"/>
                  <a:pt x="1358" y="2406"/>
                  <a:pt x="1297" y="2382"/>
                </a:cubicBezTo>
                <a:cubicBezTo>
                  <a:pt x="1188" y="2379"/>
                  <a:pt x="1080" y="2380"/>
                  <a:pt x="971" y="2380"/>
                </a:cubicBezTo>
                <a:cubicBezTo>
                  <a:pt x="856" y="2361"/>
                  <a:pt x="802" y="2297"/>
                  <a:pt x="745" y="2253"/>
                </a:cubicBezTo>
                <a:cubicBezTo>
                  <a:pt x="627" y="2234"/>
                  <a:pt x="544" y="2199"/>
                  <a:pt x="474" y="2145"/>
                </a:cubicBezTo>
                <a:cubicBezTo>
                  <a:pt x="474" y="2125"/>
                  <a:pt x="443" y="2082"/>
                  <a:pt x="443" y="2075"/>
                </a:cubicBezTo>
                <a:cubicBezTo>
                  <a:pt x="433" y="2065"/>
                  <a:pt x="424" y="2055"/>
                  <a:pt x="414" y="2048"/>
                </a:cubicBezTo>
                <a:cubicBezTo>
                  <a:pt x="325" y="2033"/>
                  <a:pt x="261" y="2015"/>
                  <a:pt x="204" y="1978"/>
                </a:cubicBezTo>
                <a:cubicBezTo>
                  <a:pt x="79" y="1938"/>
                  <a:pt x="32" y="1741"/>
                  <a:pt x="14" y="1662"/>
                </a:cubicBezTo>
                <a:cubicBezTo>
                  <a:pt x="8" y="1527"/>
                  <a:pt x="3" y="1393"/>
                  <a:pt x="0" y="1262"/>
                </a:cubicBezTo>
                <a:cubicBezTo>
                  <a:pt x="23" y="1217"/>
                  <a:pt x="58" y="1152"/>
                  <a:pt x="65" y="1116"/>
                </a:cubicBezTo>
                <a:cubicBezTo>
                  <a:pt x="65" y="1047"/>
                  <a:pt x="30" y="1014"/>
                  <a:pt x="30" y="997"/>
                </a:cubicBezTo>
                <a:cubicBezTo>
                  <a:pt x="40" y="994"/>
                  <a:pt x="53" y="991"/>
                  <a:pt x="66" y="992"/>
                </a:cubicBezTo>
                <a:cubicBezTo>
                  <a:pt x="82" y="1009"/>
                  <a:pt x="107" y="1006"/>
                  <a:pt x="129" y="1006"/>
                </a:cubicBezTo>
                <a:cubicBezTo>
                  <a:pt x="152" y="984"/>
                  <a:pt x="155" y="971"/>
                  <a:pt x="158" y="958"/>
                </a:cubicBezTo>
                <a:cubicBezTo>
                  <a:pt x="219" y="930"/>
                  <a:pt x="244" y="1003"/>
                  <a:pt x="327" y="1047"/>
                </a:cubicBezTo>
                <a:cubicBezTo>
                  <a:pt x="346" y="1048"/>
                  <a:pt x="426" y="1053"/>
                  <a:pt x="455" y="1034"/>
                </a:cubicBezTo>
                <a:cubicBezTo>
                  <a:pt x="462" y="1025"/>
                  <a:pt x="471" y="1015"/>
                  <a:pt x="481" y="1006"/>
                </a:cubicBezTo>
                <a:cubicBezTo>
                  <a:pt x="481" y="976"/>
                  <a:pt x="481" y="950"/>
                  <a:pt x="481" y="924"/>
                </a:cubicBezTo>
                <a:cubicBezTo>
                  <a:pt x="434" y="857"/>
                  <a:pt x="389" y="823"/>
                  <a:pt x="425" y="772"/>
                </a:cubicBezTo>
                <a:cubicBezTo>
                  <a:pt x="454" y="753"/>
                  <a:pt x="483" y="737"/>
                  <a:pt x="515" y="721"/>
                </a:cubicBezTo>
                <a:cubicBezTo>
                  <a:pt x="524" y="709"/>
                  <a:pt x="534" y="699"/>
                  <a:pt x="547" y="690"/>
                </a:cubicBezTo>
                <a:cubicBezTo>
                  <a:pt x="608" y="567"/>
                  <a:pt x="538" y="539"/>
                  <a:pt x="487" y="498"/>
                </a:cubicBezTo>
                <a:cubicBezTo>
                  <a:pt x="459" y="435"/>
                  <a:pt x="408" y="375"/>
                  <a:pt x="373" y="374"/>
                </a:cubicBezTo>
                <a:cubicBezTo>
                  <a:pt x="367" y="348"/>
                  <a:pt x="347" y="334"/>
                  <a:pt x="348" y="308"/>
                </a:cubicBezTo>
                <a:cubicBezTo>
                  <a:pt x="393" y="263"/>
                  <a:pt x="329" y="196"/>
                  <a:pt x="323" y="186"/>
                </a:cubicBezTo>
                <a:cubicBezTo>
                  <a:pt x="323" y="180"/>
                  <a:pt x="323" y="173"/>
                  <a:pt x="323" y="167"/>
                </a:cubicBezTo>
                <a:cubicBezTo>
                  <a:pt x="448" y="134"/>
                  <a:pt x="627" y="151"/>
                  <a:pt x="771" y="116"/>
                </a:cubicBezTo>
                <a:cubicBezTo>
                  <a:pt x="892" y="53"/>
                  <a:pt x="988" y="0"/>
                  <a:pt x="1155" y="4"/>
                </a:cubicBezTo>
                <a:cubicBezTo>
                  <a:pt x="1177" y="14"/>
                  <a:pt x="1199" y="25"/>
                  <a:pt x="1221" y="35"/>
                </a:cubicBezTo>
                <a:cubicBezTo>
                  <a:pt x="1343" y="38"/>
                  <a:pt x="1474" y="25"/>
                  <a:pt x="1601" y="81"/>
                </a:cubicBezTo>
                <a:cubicBezTo>
                  <a:pt x="1681" y="135"/>
                  <a:pt x="1761" y="190"/>
                  <a:pt x="1840" y="247"/>
                </a:cubicBezTo>
                <a:cubicBezTo>
                  <a:pt x="1846" y="257"/>
                  <a:pt x="1853" y="271"/>
                  <a:pt x="1862" y="284"/>
                </a:cubicBezTo>
                <a:cubicBezTo>
                  <a:pt x="1904" y="318"/>
                  <a:pt x="1967" y="375"/>
                  <a:pt x="2056" y="410"/>
                </a:cubicBezTo>
                <a:cubicBezTo>
                  <a:pt x="2085" y="411"/>
                  <a:pt x="2117" y="412"/>
                  <a:pt x="2149" y="412"/>
                </a:cubicBezTo>
                <a:cubicBezTo>
                  <a:pt x="2162" y="396"/>
                  <a:pt x="2175" y="384"/>
                  <a:pt x="2191" y="371"/>
                </a:cubicBezTo>
                <a:cubicBezTo>
                  <a:pt x="2204" y="309"/>
                  <a:pt x="2195" y="250"/>
                  <a:pt x="2179" y="213"/>
                </a:cubicBezTo>
                <a:cubicBezTo>
                  <a:pt x="2211" y="181"/>
                  <a:pt x="2262" y="193"/>
                  <a:pt x="2320" y="197"/>
                </a:cubicBezTo>
                <a:cubicBezTo>
                  <a:pt x="2348" y="218"/>
                  <a:pt x="2380" y="238"/>
                  <a:pt x="2412" y="262"/>
                </a:cubicBezTo>
                <a:cubicBezTo>
                  <a:pt x="2463" y="276"/>
                  <a:pt x="2533" y="294"/>
                  <a:pt x="2610" y="303"/>
                </a:cubicBezTo>
                <a:cubicBezTo>
                  <a:pt x="2651" y="323"/>
                  <a:pt x="2693" y="344"/>
                  <a:pt x="2734" y="368"/>
                </a:cubicBezTo>
                <a:cubicBezTo>
                  <a:pt x="2766" y="392"/>
                  <a:pt x="2798" y="419"/>
                  <a:pt x="2829" y="446"/>
                </a:cubicBezTo>
                <a:cubicBezTo>
                  <a:pt x="2829" y="449"/>
                  <a:pt x="2829" y="452"/>
                  <a:pt x="2829" y="456"/>
                </a:cubicBezTo>
                <a:cubicBezTo>
                  <a:pt x="2839" y="462"/>
                  <a:pt x="2848" y="473"/>
                  <a:pt x="2861" y="483"/>
                </a:cubicBezTo>
                <a:cubicBezTo>
                  <a:pt x="2906" y="494"/>
                  <a:pt x="2957" y="485"/>
                  <a:pt x="3018" y="474"/>
                </a:cubicBezTo>
                <a:cubicBezTo>
                  <a:pt x="3056" y="524"/>
                  <a:pt x="3097" y="574"/>
                  <a:pt x="3138" y="627"/>
                </a:cubicBezTo>
                <a:cubicBezTo>
                  <a:pt x="3195" y="671"/>
                  <a:pt x="3253" y="715"/>
                  <a:pt x="3310" y="759"/>
                </a:cubicBezTo>
                <a:cubicBezTo>
                  <a:pt x="3335" y="773"/>
                  <a:pt x="3364" y="787"/>
                  <a:pt x="3393" y="804"/>
                </a:cubicBezTo>
                <a:cubicBezTo>
                  <a:pt x="3444" y="805"/>
                  <a:pt x="3495" y="806"/>
                  <a:pt x="3546" y="808"/>
                </a:cubicBezTo>
                <a:cubicBezTo>
                  <a:pt x="3575" y="838"/>
                  <a:pt x="3619" y="970"/>
                  <a:pt x="3628" y="1052"/>
                </a:cubicBezTo>
                <a:cubicBezTo>
                  <a:pt x="3650" y="1105"/>
                  <a:pt x="3672" y="1161"/>
                  <a:pt x="3697" y="1218"/>
                </a:cubicBezTo>
                <a:cubicBezTo>
                  <a:pt x="3700" y="1264"/>
                  <a:pt x="3703" y="1309"/>
                  <a:pt x="3709" y="1355"/>
                </a:cubicBezTo>
                <a:cubicBezTo>
                  <a:pt x="3731" y="1389"/>
                  <a:pt x="3788" y="1462"/>
                  <a:pt x="3727" y="1523"/>
                </a:cubicBezTo>
                <a:cubicBezTo>
                  <a:pt x="3586" y="1591"/>
                  <a:pt x="3596" y="1608"/>
                  <a:pt x="3509" y="1750"/>
                </a:cubicBezTo>
                <a:cubicBezTo>
                  <a:pt x="3473" y="1775"/>
                  <a:pt x="3438" y="1804"/>
                  <a:pt x="3403" y="1832"/>
                </a:cubicBezTo>
                <a:cubicBezTo>
                  <a:pt x="3399" y="1849"/>
                  <a:pt x="3399" y="1865"/>
                  <a:pt x="3399" y="1881"/>
                </a:cubicBezTo>
                <a:cubicBezTo>
                  <a:pt x="3431" y="1912"/>
                  <a:pt x="3466" y="1945"/>
                  <a:pt x="3501" y="1979"/>
                </a:cubicBezTo>
                <a:cubicBezTo>
                  <a:pt x="3501" y="2038"/>
                  <a:pt x="3418" y="2016"/>
                  <a:pt x="3402" y="2016"/>
                </a:cubicBezTo>
                <a:cubicBezTo>
                  <a:pt x="3367" y="1992"/>
                  <a:pt x="3332" y="1968"/>
                  <a:pt x="3297" y="1944"/>
                </a:cubicBezTo>
                <a:cubicBezTo>
                  <a:pt x="3242" y="1943"/>
                  <a:pt x="3137" y="1934"/>
                  <a:pt x="3124" y="1946"/>
                </a:cubicBezTo>
                <a:cubicBezTo>
                  <a:pt x="3123" y="2055"/>
                  <a:pt x="3110" y="2120"/>
                  <a:pt x="3231" y="2218"/>
                </a:cubicBezTo>
                <a:cubicBezTo>
                  <a:pt x="3228" y="2254"/>
                  <a:pt x="3227" y="2293"/>
                  <a:pt x="3227" y="2332"/>
                </a:cubicBezTo>
                <a:cubicBezTo>
                  <a:pt x="3243" y="2385"/>
                  <a:pt x="3259" y="2438"/>
                  <a:pt x="3274" y="2491"/>
                </a:cubicBezTo>
                <a:cubicBezTo>
                  <a:pt x="3274" y="2553"/>
                  <a:pt x="3220" y="2545"/>
                  <a:pt x="3168" y="2550"/>
                </a:cubicBezTo>
                <a:cubicBezTo>
                  <a:pt x="3117" y="2562"/>
                  <a:pt x="3108" y="2578"/>
                  <a:pt x="3075" y="2603"/>
                </a:cubicBezTo>
                <a:cubicBezTo>
                  <a:pt x="3063" y="2603"/>
                  <a:pt x="3050" y="2603"/>
                  <a:pt x="3040" y="2603"/>
                </a:cubicBezTo>
                <a:cubicBezTo>
                  <a:pt x="3034" y="2589"/>
                  <a:pt x="3028" y="2576"/>
                  <a:pt x="3021" y="2563"/>
                </a:cubicBezTo>
                <a:cubicBezTo>
                  <a:pt x="2993" y="2559"/>
                  <a:pt x="2964" y="2555"/>
                  <a:pt x="2935" y="2554"/>
                </a:cubicBezTo>
                <a:cubicBezTo>
                  <a:pt x="2935" y="2528"/>
                  <a:pt x="2913" y="2514"/>
                  <a:pt x="2897" y="2504"/>
                </a:cubicBezTo>
                <a:cubicBezTo>
                  <a:pt x="2878" y="2500"/>
                  <a:pt x="2859" y="2500"/>
                  <a:pt x="2840" y="2499"/>
                </a:cubicBezTo>
                <a:cubicBezTo>
                  <a:pt x="2833" y="2512"/>
                  <a:pt x="2785" y="2547"/>
                  <a:pt x="2769" y="2540"/>
                </a:cubicBezTo>
                <a:cubicBezTo>
                  <a:pt x="2763" y="2524"/>
                  <a:pt x="2756" y="2510"/>
                  <a:pt x="2750" y="2497"/>
                </a:cubicBezTo>
                <a:cubicBezTo>
                  <a:pt x="2718" y="2490"/>
                  <a:pt x="2690" y="2482"/>
                  <a:pt x="2661" y="2475"/>
                </a:cubicBezTo>
                <a:cubicBezTo>
                  <a:pt x="2616" y="2422"/>
                  <a:pt x="2575" y="2371"/>
                  <a:pt x="2534" y="2321"/>
                </a:cubicBezTo>
                <a:cubicBezTo>
                  <a:pt x="2528" y="2308"/>
                  <a:pt x="2521" y="2298"/>
                  <a:pt x="2518" y="2288"/>
                </a:cubicBezTo>
                <a:cubicBezTo>
                  <a:pt x="2519" y="2174"/>
                  <a:pt x="2462" y="2143"/>
                  <a:pt x="2414" y="2086"/>
                </a:cubicBezTo>
                <a:cubicBezTo>
                  <a:pt x="2341" y="2061"/>
                  <a:pt x="2251" y="2069"/>
                  <a:pt x="2197" y="2067"/>
                </a:cubicBezTo>
                <a:cubicBezTo>
                  <a:pt x="2091" y="2081"/>
                  <a:pt x="2126" y="2079"/>
                  <a:pt x="2116" y="2193"/>
                </a:cubicBezTo>
                <a:cubicBezTo>
                  <a:pt x="2138" y="2226"/>
                  <a:pt x="2164" y="2260"/>
                  <a:pt x="2189" y="2293"/>
                </a:cubicBezTo>
                <a:cubicBezTo>
                  <a:pt x="2189" y="2313"/>
                  <a:pt x="2189" y="2332"/>
                  <a:pt x="2189" y="2355"/>
                </a:cubicBezTo>
                <a:cubicBezTo>
                  <a:pt x="2156" y="2403"/>
                  <a:pt x="2060" y="2450"/>
                  <a:pt x="2114" y="2537"/>
                </a:cubicBezTo>
                <a:cubicBezTo>
                  <a:pt x="2114" y="2576"/>
                  <a:pt x="2037" y="2675"/>
                  <a:pt x="2008" y="2711"/>
                </a:cubicBezTo>
                <a:cubicBezTo>
                  <a:pt x="1991" y="2756"/>
                  <a:pt x="1953" y="2772"/>
                  <a:pt x="1918" y="2787"/>
                </a:cubicBezTo>
                <a:cubicBezTo>
                  <a:pt x="1905" y="2797"/>
                  <a:pt x="1895" y="2806"/>
                  <a:pt x="1886" y="2819"/>
                </a:cubicBezTo>
                <a:cubicBezTo>
                  <a:pt x="1828" y="2818"/>
                  <a:pt x="1828" y="2775"/>
                  <a:pt x="1825" y="2765"/>
                </a:cubicBezTo>
                <a:cubicBezTo>
                  <a:pt x="1784" y="2735"/>
                  <a:pt x="1733" y="2760"/>
                  <a:pt x="1717" y="2762"/>
                </a:cubicBezTo>
                <a:cubicBezTo>
                  <a:pt x="1694" y="2788"/>
                  <a:pt x="1691" y="2811"/>
                  <a:pt x="1665" y="2823"/>
                </a:cubicBezTo>
                <a:close/>
              </a:path>
            </a:pathLst>
          </a:custGeom>
          <a:solidFill>
            <a:srgbClr val="00B050"/>
          </a:solidFill>
          <a:ln w="8" cap="flat" cmpd="sng">
            <a:solidFill>
              <a:srgbClr val="FFFFFF"/>
            </a:solidFill>
            <a:round/>
          </a:ln>
        </p:spPr>
        <p:txBody>
          <a:bodyPr lIns="91416" tIns="45708" rIns="91416" bIns="45708"/>
          <a:lstStyle/>
          <a:p>
            <a:pPr fontAlgn="base">
              <a:spcBef>
                <a:spcPct val="0"/>
              </a:spcBef>
              <a:spcAft>
                <a:spcPct val="0"/>
              </a:spcAft>
            </a:pPr>
            <a:endParaRPr lang="zh-CN" altLang="en-US" sz="1865" b="1">
              <a:solidFill>
                <a:prstClr val="black"/>
              </a:solidFill>
              <a:latin typeface="Arial" panose="020B0604020202020204" pitchFamily="34" charset="0"/>
              <a:ea typeface="华文细黑" panose="02010600040101010101" pitchFamily="2" charset="-122"/>
            </a:endParaRPr>
          </a:p>
        </p:txBody>
      </p:sp>
      <p:sp>
        <p:nvSpPr>
          <p:cNvPr id="21" name="Freeform 24"/>
          <p:cNvSpPr/>
          <p:nvPr/>
        </p:nvSpPr>
        <p:spPr bwMode="auto">
          <a:xfrm>
            <a:off x="5365316" y="3026635"/>
            <a:ext cx="452261" cy="917575"/>
          </a:xfrm>
          <a:custGeom>
            <a:avLst/>
            <a:gdLst>
              <a:gd name="T0" fmla="*/ 99 w 1042"/>
              <a:gd name="T1" fmla="*/ 2109 h 2109"/>
              <a:gd name="T2" fmla="*/ 30 w 1042"/>
              <a:gd name="T3" fmla="*/ 1923 h 2109"/>
              <a:gd name="T4" fmla="*/ 59 w 1042"/>
              <a:gd name="T5" fmla="*/ 1833 h 2109"/>
              <a:gd name="T6" fmla="*/ 53 w 1042"/>
              <a:gd name="T7" fmla="*/ 1721 h 2109"/>
              <a:gd name="T8" fmla="*/ 0 w 1042"/>
              <a:gd name="T9" fmla="*/ 1582 h 2109"/>
              <a:gd name="T10" fmla="*/ 1 w 1042"/>
              <a:gd name="T11" fmla="*/ 1350 h 2109"/>
              <a:gd name="T12" fmla="*/ 95 w 1042"/>
              <a:gd name="T13" fmla="*/ 1182 h 2109"/>
              <a:gd name="T14" fmla="*/ 98 w 1042"/>
              <a:gd name="T15" fmla="*/ 1097 h 2109"/>
              <a:gd name="T16" fmla="*/ 139 w 1042"/>
              <a:gd name="T17" fmla="*/ 754 h 2109"/>
              <a:gd name="T18" fmla="*/ 165 w 1042"/>
              <a:gd name="T19" fmla="*/ 578 h 2109"/>
              <a:gd name="T20" fmla="*/ 201 w 1042"/>
              <a:gd name="T21" fmla="*/ 510 h 2109"/>
              <a:gd name="T22" fmla="*/ 342 w 1042"/>
              <a:gd name="T23" fmla="*/ 330 h 2109"/>
              <a:gd name="T24" fmla="*/ 471 w 1042"/>
              <a:gd name="T25" fmla="*/ 170 h 2109"/>
              <a:gd name="T26" fmla="*/ 529 w 1042"/>
              <a:gd name="T27" fmla="*/ 115 h 2109"/>
              <a:gd name="T28" fmla="*/ 737 w 1042"/>
              <a:gd name="T29" fmla="*/ 98 h 2109"/>
              <a:gd name="T30" fmla="*/ 868 w 1042"/>
              <a:gd name="T31" fmla="*/ 32 h 2109"/>
              <a:gd name="T32" fmla="*/ 891 w 1042"/>
              <a:gd name="T33" fmla="*/ 0 h 2109"/>
              <a:gd name="T34" fmla="*/ 948 w 1042"/>
              <a:gd name="T35" fmla="*/ 41 h 2109"/>
              <a:gd name="T36" fmla="*/ 854 w 1042"/>
              <a:gd name="T37" fmla="*/ 189 h 2109"/>
              <a:gd name="T38" fmla="*/ 1042 w 1042"/>
              <a:gd name="T39" fmla="*/ 387 h 2109"/>
              <a:gd name="T40" fmla="*/ 1041 w 1042"/>
              <a:gd name="T41" fmla="*/ 446 h 2109"/>
              <a:gd name="T42" fmla="*/ 887 w 1042"/>
              <a:gd name="T43" fmla="*/ 576 h 2109"/>
              <a:gd name="T44" fmla="*/ 838 w 1042"/>
              <a:gd name="T45" fmla="*/ 798 h 2109"/>
              <a:gd name="T46" fmla="*/ 918 w 1042"/>
              <a:gd name="T47" fmla="*/ 865 h 2109"/>
              <a:gd name="T48" fmla="*/ 999 w 1042"/>
              <a:gd name="T49" fmla="*/ 1077 h 2109"/>
              <a:gd name="T50" fmla="*/ 967 w 1042"/>
              <a:gd name="T51" fmla="*/ 1201 h 2109"/>
              <a:gd name="T52" fmla="*/ 841 w 1042"/>
              <a:gd name="T53" fmla="*/ 1358 h 2109"/>
              <a:gd name="T54" fmla="*/ 838 w 1042"/>
              <a:gd name="T55" fmla="*/ 1397 h 2109"/>
              <a:gd name="T56" fmla="*/ 911 w 1042"/>
              <a:gd name="T57" fmla="*/ 1477 h 2109"/>
              <a:gd name="T58" fmla="*/ 903 w 1042"/>
              <a:gd name="T59" fmla="*/ 1693 h 2109"/>
              <a:gd name="T60" fmla="*/ 717 w 1042"/>
              <a:gd name="T61" fmla="*/ 1872 h 2109"/>
              <a:gd name="T62" fmla="*/ 496 w 1042"/>
              <a:gd name="T63" fmla="*/ 1922 h 2109"/>
              <a:gd name="T64" fmla="*/ 281 w 1042"/>
              <a:gd name="T65" fmla="*/ 2005 h 2109"/>
              <a:gd name="T66" fmla="*/ 198 w 1042"/>
              <a:gd name="T67" fmla="*/ 2052 h 2109"/>
              <a:gd name="T68" fmla="*/ 99 w 1042"/>
              <a:gd name="T69" fmla="*/ 2109 h 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2109">
                <a:moveTo>
                  <a:pt x="99" y="2109"/>
                </a:moveTo>
                <a:cubicBezTo>
                  <a:pt x="10" y="2051"/>
                  <a:pt x="29" y="1979"/>
                  <a:pt x="30" y="1923"/>
                </a:cubicBezTo>
                <a:cubicBezTo>
                  <a:pt x="39" y="1891"/>
                  <a:pt x="49" y="1862"/>
                  <a:pt x="59" y="1833"/>
                </a:cubicBezTo>
                <a:cubicBezTo>
                  <a:pt x="56" y="1793"/>
                  <a:pt x="53" y="1757"/>
                  <a:pt x="53" y="1721"/>
                </a:cubicBezTo>
                <a:cubicBezTo>
                  <a:pt x="34" y="1675"/>
                  <a:pt x="15" y="1628"/>
                  <a:pt x="0" y="1582"/>
                </a:cubicBezTo>
                <a:cubicBezTo>
                  <a:pt x="0" y="1504"/>
                  <a:pt x="0" y="1425"/>
                  <a:pt x="1" y="1350"/>
                </a:cubicBezTo>
                <a:cubicBezTo>
                  <a:pt x="43" y="1289"/>
                  <a:pt x="62" y="1237"/>
                  <a:pt x="95" y="1182"/>
                </a:cubicBezTo>
                <a:cubicBezTo>
                  <a:pt x="95" y="1152"/>
                  <a:pt x="95" y="1123"/>
                  <a:pt x="98" y="1097"/>
                </a:cubicBezTo>
                <a:cubicBezTo>
                  <a:pt x="80" y="955"/>
                  <a:pt x="23" y="830"/>
                  <a:pt x="139" y="754"/>
                </a:cubicBezTo>
                <a:cubicBezTo>
                  <a:pt x="161" y="679"/>
                  <a:pt x="162" y="633"/>
                  <a:pt x="165" y="578"/>
                </a:cubicBezTo>
                <a:cubicBezTo>
                  <a:pt x="175" y="555"/>
                  <a:pt x="188" y="533"/>
                  <a:pt x="201" y="510"/>
                </a:cubicBezTo>
                <a:cubicBezTo>
                  <a:pt x="217" y="415"/>
                  <a:pt x="272" y="377"/>
                  <a:pt x="342" y="330"/>
                </a:cubicBezTo>
                <a:cubicBezTo>
                  <a:pt x="378" y="279"/>
                  <a:pt x="417" y="194"/>
                  <a:pt x="471" y="170"/>
                </a:cubicBezTo>
                <a:cubicBezTo>
                  <a:pt x="490" y="150"/>
                  <a:pt x="510" y="131"/>
                  <a:pt x="529" y="115"/>
                </a:cubicBezTo>
                <a:cubicBezTo>
                  <a:pt x="564" y="116"/>
                  <a:pt x="692" y="142"/>
                  <a:pt x="737" y="98"/>
                </a:cubicBezTo>
                <a:cubicBezTo>
                  <a:pt x="778" y="89"/>
                  <a:pt x="823" y="77"/>
                  <a:pt x="868" y="32"/>
                </a:cubicBezTo>
                <a:cubicBezTo>
                  <a:pt x="875" y="19"/>
                  <a:pt x="881" y="10"/>
                  <a:pt x="891" y="0"/>
                </a:cubicBezTo>
                <a:cubicBezTo>
                  <a:pt x="910" y="14"/>
                  <a:pt x="929" y="27"/>
                  <a:pt x="948" y="41"/>
                </a:cubicBezTo>
                <a:cubicBezTo>
                  <a:pt x="948" y="90"/>
                  <a:pt x="833" y="117"/>
                  <a:pt x="854" y="189"/>
                </a:cubicBezTo>
                <a:cubicBezTo>
                  <a:pt x="934" y="211"/>
                  <a:pt x="972" y="284"/>
                  <a:pt x="1042" y="387"/>
                </a:cubicBezTo>
                <a:cubicBezTo>
                  <a:pt x="1042" y="407"/>
                  <a:pt x="1042" y="426"/>
                  <a:pt x="1041" y="446"/>
                </a:cubicBezTo>
                <a:cubicBezTo>
                  <a:pt x="993" y="533"/>
                  <a:pt x="961" y="529"/>
                  <a:pt x="887" y="576"/>
                </a:cubicBezTo>
                <a:cubicBezTo>
                  <a:pt x="855" y="638"/>
                  <a:pt x="787" y="718"/>
                  <a:pt x="838" y="798"/>
                </a:cubicBezTo>
                <a:cubicBezTo>
                  <a:pt x="864" y="818"/>
                  <a:pt x="889" y="842"/>
                  <a:pt x="918" y="865"/>
                </a:cubicBezTo>
                <a:cubicBezTo>
                  <a:pt x="940" y="915"/>
                  <a:pt x="1000" y="959"/>
                  <a:pt x="999" y="1077"/>
                </a:cubicBezTo>
                <a:cubicBezTo>
                  <a:pt x="986" y="1116"/>
                  <a:pt x="977" y="1158"/>
                  <a:pt x="967" y="1201"/>
                </a:cubicBezTo>
                <a:cubicBezTo>
                  <a:pt x="944" y="1243"/>
                  <a:pt x="880" y="1329"/>
                  <a:pt x="841" y="1358"/>
                </a:cubicBezTo>
                <a:cubicBezTo>
                  <a:pt x="838" y="1371"/>
                  <a:pt x="838" y="1384"/>
                  <a:pt x="838" y="1397"/>
                </a:cubicBezTo>
                <a:cubicBezTo>
                  <a:pt x="860" y="1424"/>
                  <a:pt x="885" y="1451"/>
                  <a:pt x="911" y="1477"/>
                </a:cubicBezTo>
                <a:cubicBezTo>
                  <a:pt x="926" y="1527"/>
                  <a:pt x="926" y="1619"/>
                  <a:pt x="903" y="1693"/>
                </a:cubicBezTo>
                <a:cubicBezTo>
                  <a:pt x="848" y="1761"/>
                  <a:pt x="787" y="1818"/>
                  <a:pt x="717" y="1872"/>
                </a:cubicBezTo>
                <a:cubicBezTo>
                  <a:pt x="643" y="1887"/>
                  <a:pt x="570" y="1904"/>
                  <a:pt x="496" y="1922"/>
                </a:cubicBezTo>
                <a:cubicBezTo>
                  <a:pt x="419" y="1982"/>
                  <a:pt x="361" y="1988"/>
                  <a:pt x="281" y="2005"/>
                </a:cubicBezTo>
                <a:cubicBezTo>
                  <a:pt x="253" y="2021"/>
                  <a:pt x="224" y="2036"/>
                  <a:pt x="198" y="2052"/>
                </a:cubicBezTo>
                <a:cubicBezTo>
                  <a:pt x="160" y="2091"/>
                  <a:pt x="124" y="2103"/>
                  <a:pt x="99" y="2109"/>
                </a:cubicBezTo>
                <a:close/>
              </a:path>
            </a:pathLst>
          </a:custGeom>
          <a:solidFill>
            <a:srgbClr val="00B050"/>
          </a:solidFill>
          <a:ln w="8" cap="flat" cmpd="sng">
            <a:solidFill>
              <a:srgbClr val="FFFFFF"/>
            </a:solidFill>
            <a:round/>
          </a:ln>
        </p:spPr>
        <p:txBody>
          <a:bodyPr lIns="91416" tIns="45708" rIns="91416" bIns="45708"/>
          <a:lstStyle/>
          <a:p>
            <a:pPr fontAlgn="base">
              <a:spcBef>
                <a:spcPct val="0"/>
              </a:spcBef>
              <a:spcAft>
                <a:spcPct val="0"/>
              </a:spcAft>
            </a:pPr>
            <a:endParaRPr lang="zh-CN" altLang="en-US" sz="1865" b="1">
              <a:solidFill>
                <a:prstClr val="black"/>
              </a:solidFill>
              <a:latin typeface="Arial" panose="020B0604020202020204" pitchFamily="34" charset="0"/>
              <a:ea typeface="华文细黑" panose="02010600040101010101" pitchFamily="2" charset="-122"/>
            </a:endParaRPr>
          </a:p>
        </p:txBody>
      </p:sp>
      <p:sp>
        <p:nvSpPr>
          <p:cNvPr id="22" name="Freeform 25"/>
          <p:cNvSpPr/>
          <p:nvPr/>
        </p:nvSpPr>
        <p:spPr bwMode="auto">
          <a:xfrm>
            <a:off x="5954052" y="3367947"/>
            <a:ext cx="847393" cy="576263"/>
          </a:xfrm>
          <a:custGeom>
            <a:avLst/>
            <a:gdLst>
              <a:gd name="T0" fmla="*/ 213 w 1952"/>
              <a:gd name="T1" fmla="*/ 1322 h 1326"/>
              <a:gd name="T2" fmla="*/ 131 w 1952"/>
              <a:gd name="T3" fmla="*/ 1261 h 1326"/>
              <a:gd name="T4" fmla="*/ 0 w 1952"/>
              <a:gd name="T5" fmla="*/ 1143 h 1326"/>
              <a:gd name="T6" fmla="*/ 30 w 1952"/>
              <a:gd name="T7" fmla="*/ 1079 h 1326"/>
              <a:gd name="T8" fmla="*/ 120 w 1952"/>
              <a:gd name="T9" fmla="*/ 989 h 1326"/>
              <a:gd name="T10" fmla="*/ 120 w 1952"/>
              <a:gd name="T11" fmla="*/ 885 h 1326"/>
              <a:gd name="T12" fmla="*/ 42 w 1952"/>
              <a:gd name="T13" fmla="*/ 630 h 1326"/>
              <a:gd name="T14" fmla="*/ 65 w 1952"/>
              <a:gd name="T15" fmla="*/ 523 h 1326"/>
              <a:gd name="T16" fmla="*/ 213 w 1952"/>
              <a:gd name="T17" fmla="*/ 356 h 1326"/>
              <a:gd name="T18" fmla="*/ 463 w 1952"/>
              <a:gd name="T19" fmla="*/ 156 h 1326"/>
              <a:gd name="T20" fmla="*/ 621 w 1952"/>
              <a:gd name="T21" fmla="*/ 0 h 1326"/>
              <a:gd name="T22" fmla="*/ 649 w 1952"/>
              <a:gd name="T23" fmla="*/ 115 h 1326"/>
              <a:gd name="T24" fmla="*/ 725 w 1952"/>
              <a:gd name="T25" fmla="*/ 117 h 1326"/>
              <a:gd name="T26" fmla="*/ 764 w 1952"/>
              <a:gd name="T27" fmla="*/ 53 h 1326"/>
              <a:gd name="T28" fmla="*/ 902 w 1952"/>
              <a:gd name="T29" fmla="*/ 40 h 1326"/>
              <a:gd name="T30" fmla="*/ 946 w 1952"/>
              <a:gd name="T31" fmla="*/ 116 h 1326"/>
              <a:gd name="T32" fmla="*/ 942 w 1952"/>
              <a:gd name="T33" fmla="*/ 254 h 1326"/>
              <a:gd name="T34" fmla="*/ 1174 w 1952"/>
              <a:gd name="T35" fmla="*/ 354 h 1326"/>
              <a:gd name="T36" fmla="*/ 1297 w 1952"/>
              <a:gd name="T37" fmla="*/ 161 h 1326"/>
              <a:gd name="T38" fmla="*/ 1348 w 1952"/>
              <a:gd name="T39" fmla="*/ 107 h 1326"/>
              <a:gd name="T40" fmla="*/ 1505 w 1952"/>
              <a:gd name="T41" fmla="*/ 71 h 1326"/>
              <a:gd name="T42" fmla="*/ 1636 w 1952"/>
              <a:gd name="T43" fmla="*/ 130 h 1326"/>
              <a:gd name="T44" fmla="*/ 1930 w 1952"/>
              <a:gd name="T45" fmla="*/ 131 h 1326"/>
              <a:gd name="T46" fmla="*/ 1952 w 1952"/>
              <a:gd name="T47" fmla="*/ 145 h 1326"/>
              <a:gd name="T48" fmla="*/ 1939 w 1952"/>
              <a:gd name="T49" fmla="*/ 171 h 1326"/>
              <a:gd name="T50" fmla="*/ 1929 w 1952"/>
              <a:gd name="T51" fmla="*/ 269 h 1326"/>
              <a:gd name="T52" fmla="*/ 1824 w 1952"/>
              <a:gd name="T53" fmla="*/ 276 h 1326"/>
              <a:gd name="T54" fmla="*/ 1528 w 1952"/>
              <a:gd name="T55" fmla="*/ 521 h 1326"/>
              <a:gd name="T56" fmla="*/ 1461 w 1952"/>
              <a:gd name="T57" fmla="*/ 548 h 1326"/>
              <a:gd name="T58" fmla="*/ 1362 w 1952"/>
              <a:gd name="T59" fmla="*/ 601 h 1326"/>
              <a:gd name="T60" fmla="*/ 1345 w 1952"/>
              <a:gd name="T61" fmla="*/ 621 h 1326"/>
              <a:gd name="T62" fmla="*/ 1335 w 1952"/>
              <a:gd name="T63" fmla="*/ 729 h 1326"/>
              <a:gd name="T64" fmla="*/ 1223 w 1952"/>
              <a:gd name="T65" fmla="*/ 873 h 1326"/>
              <a:gd name="T66" fmla="*/ 1190 w 1952"/>
              <a:gd name="T67" fmla="*/ 1020 h 1326"/>
              <a:gd name="T68" fmla="*/ 1039 w 1952"/>
              <a:gd name="T69" fmla="*/ 1107 h 1326"/>
              <a:gd name="T70" fmla="*/ 958 w 1952"/>
              <a:gd name="T71" fmla="*/ 1266 h 1326"/>
              <a:gd name="T72" fmla="*/ 955 w 1952"/>
              <a:gd name="T73" fmla="*/ 1253 h 1326"/>
              <a:gd name="T74" fmla="*/ 923 w 1952"/>
              <a:gd name="T75" fmla="*/ 1226 h 1326"/>
              <a:gd name="T76" fmla="*/ 872 w 1952"/>
              <a:gd name="T77" fmla="*/ 1221 h 1326"/>
              <a:gd name="T78" fmla="*/ 798 w 1952"/>
              <a:gd name="T79" fmla="*/ 1311 h 1326"/>
              <a:gd name="T80" fmla="*/ 651 w 1952"/>
              <a:gd name="T81" fmla="*/ 1294 h 1326"/>
              <a:gd name="T82" fmla="*/ 636 w 1952"/>
              <a:gd name="T83" fmla="*/ 1254 h 1326"/>
              <a:gd name="T84" fmla="*/ 512 w 1952"/>
              <a:gd name="T85" fmla="*/ 1127 h 1326"/>
              <a:gd name="T86" fmla="*/ 435 w 1952"/>
              <a:gd name="T87" fmla="*/ 1122 h 1326"/>
              <a:gd name="T88" fmla="*/ 415 w 1952"/>
              <a:gd name="T89" fmla="*/ 1252 h 1326"/>
              <a:gd name="T90" fmla="*/ 332 w 1952"/>
              <a:gd name="T91" fmla="*/ 1293 h 1326"/>
              <a:gd name="T92" fmla="*/ 213 w 1952"/>
              <a:gd name="T93" fmla="*/ 1322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52" h="1326">
                <a:moveTo>
                  <a:pt x="213" y="1322"/>
                </a:moveTo>
                <a:cubicBezTo>
                  <a:pt x="185" y="1302"/>
                  <a:pt x="156" y="1282"/>
                  <a:pt x="131" y="1261"/>
                </a:cubicBezTo>
                <a:cubicBezTo>
                  <a:pt x="86" y="1221"/>
                  <a:pt x="42" y="1181"/>
                  <a:pt x="0" y="1143"/>
                </a:cubicBezTo>
                <a:cubicBezTo>
                  <a:pt x="10" y="1121"/>
                  <a:pt x="20" y="1098"/>
                  <a:pt x="30" y="1079"/>
                </a:cubicBezTo>
                <a:cubicBezTo>
                  <a:pt x="62" y="1053"/>
                  <a:pt x="100" y="1022"/>
                  <a:pt x="120" y="989"/>
                </a:cubicBezTo>
                <a:cubicBezTo>
                  <a:pt x="120" y="953"/>
                  <a:pt x="120" y="917"/>
                  <a:pt x="120" y="885"/>
                </a:cubicBezTo>
                <a:cubicBezTo>
                  <a:pt x="111" y="829"/>
                  <a:pt x="61" y="651"/>
                  <a:pt x="42" y="630"/>
                </a:cubicBezTo>
                <a:cubicBezTo>
                  <a:pt x="42" y="565"/>
                  <a:pt x="33" y="555"/>
                  <a:pt x="65" y="523"/>
                </a:cubicBezTo>
                <a:cubicBezTo>
                  <a:pt x="100" y="449"/>
                  <a:pt x="155" y="411"/>
                  <a:pt x="213" y="356"/>
                </a:cubicBezTo>
                <a:cubicBezTo>
                  <a:pt x="268" y="246"/>
                  <a:pt x="361" y="219"/>
                  <a:pt x="463" y="156"/>
                </a:cubicBezTo>
                <a:cubicBezTo>
                  <a:pt x="515" y="102"/>
                  <a:pt x="566" y="51"/>
                  <a:pt x="621" y="0"/>
                </a:cubicBezTo>
                <a:cubicBezTo>
                  <a:pt x="630" y="36"/>
                  <a:pt x="639" y="76"/>
                  <a:pt x="649" y="115"/>
                </a:cubicBezTo>
                <a:cubicBezTo>
                  <a:pt x="674" y="116"/>
                  <a:pt x="700" y="117"/>
                  <a:pt x="725" y="117"/>
                </a:cubicBezTo>
                <a:cubicBezTo>
                  <a:pt x="738" y="95"/>
                  <a:pt x="751" y="72"/>
                  <a:pt x="764" y="53"/>
                </a:cubicBezTo>
                <a:cubicBezTo>
                  <a:pt x="790" y="53"/>
                  <a:pt x="857" y="62"/>
                  <a:pt x="902" y="40"/>
                </a:cubicBezTo>
                <a:cubicBezTo>
                  <a:pt x="901" y="53"/>
                  <a:pt x="920" y="83"/>
                  <a:pt x="946" y="116"/>
                </a:cubicBezTo>
                <a:cubicBezTo>
                  <a:pt x="942" y="162"/>
                  <a:pt x="942" y="208"/>
                  <a:pt x="942" y="254"/>
                </a:cubicBezTo>
                <a:cubicBezTo>
                  <a:pt x="986" y="301"/>
                  <a:pt x="1075" y="352"/>
                  <a:pt x="1174" y="354"/>
                </a:cubicBezTo>
                <a:cubicBezTo>
                  <a:pt x="1213" y="290"/>
                  <a:pt x="1255" y="226"/>
                  <a:pt x="1297" y="161"/>
                </a:cubicBezTo>
                <a:cubicBezTo>
                  <a:pt x="1313" y="142"/>
                  <a:pt x="1329" y="123"/>
                  <a:pt x="1348" y="107"/>
                </a:cubicBezTo>
                <a:cubicBezTo>
                  <a:pt x="1387" y="81"/>
                  <a:pt x="1435" y="60"/>
                  <a:pt x="1505" y="71"/>
                </a:cubicBezTo>
                <a:cubicBezTo>
                  <a:pt x="1547" y="89"/>
                  <a:pt x="1591" y="110"/>
                  <a:pt x="1636" y="130"/>
                </a:cubicBezTo>
                <a:cubicBezTo>
                  <a:pt x="1732" y="129"/>
                  <a:pt x="1831" y="129"/>
                  <a:pt x="1930" y="131"/>
                </a:cubicBezTo>
                <a:cubicBezTo>
                  <a:pt x="1936" y="135"/>
                  <a:pt x="1943" y="138"/>
                  <a:pt x="1952" y="145"/>
                </a:cubicBezTo>
                <a:cubicBezTo>
                  <a:pt x="1946" y="151"/>
                  <a:pt x="1942" y="161"/>
                  <a:pt x="1939" y="171"/>
                </a:cubicBezTo>
                <a:cubicBezTo>
                  <a:pt x="1936" y="203"/>
                  <a:pt x="1932" y="236"/>
                  <a:pt x="1929" y="269"/>
                </a:cubicBezTo>
                <a:cubicBezTo>
                  <a:pt x="1894" y="271"/>
                  <a:pt x="1859" y="273"/>
                  <a:pt x="1824" y="276"/>
                </a:cubicBezTo>
                <a:cubicBezTo>
                  <a:pt x="1721" y="339"/>
                  <a:pt x="1554" y="407"/>
                  <a:pt x="1528" y="521"/>
                </a:cubicBezTo>
                <a:cubicBezTo>
                  <a:pt x="1506" y="530"/>
                  <a:pt x="1483" y="539"/>
                  <a:pt x="1461" y="548"/>
                </a:cubicBezTo>
                <a:cubicBezTo>
                  <a:pt x="1435" y="587"/>
                  <a:pt x="1394" y="592"/>
                  <a:pt x="1362" y="601"/>
                </a:cubicBezTo>
                <a:cubicBezTo>
                  <a:pt x="1355" y="608"/>
                  <a:pt x="1349" y="614"/>
                  <a:pt x="1345" y="621"/>
                </a:cubicBezTo>
                <a:cubicBezTo>
                  <a:pt x="1342" y="657"/>
                  <a:pt x="1339" y="693"/>
                  <a:pt x="1335" y="729"/>
                </a:cubicBezTo>
                <a:cubicBezTo>
                  <a:pt x="1306" y="777"/>
                  <a:pt x="1245" y="828"/>
                  <a:pt x="1223" y="873"/>
                </a:cubicBezTo>
                <a:cubicBezTo>
                  <a:pt x="1219" y="912"/>
                  <a:pt x="1222" y="975"/>
                  <a:pt x="1190" y="1020"/>
                </a:cubicBezTo>
                <a:cubicBezTo>
                  <a:pt x="1110" y="1018"/>
                  <a:pt x="1078" y="1059"/>
                  <a:pt x="1039" y="1107"/>
                </a:cubicBezTo>
                <a:cubicBezTo>
                  <a:pt x="1032" y="1163"/>
                  <a:pt x="1016" y="1228"/>
                  <a:pt x="958" y="1266"/>
                </a:cubicBezTo>
                <a:cubicBezTo>
                  <a:pt x="955" y="1259"/>
                  <a:pt x="955" y="1256"/>
                  <a:pt x="955" y="1253"/>
                </a:cubicBezTo>
                <a:cubicBezTo>
                  <a:pt x="942" y="1243"/>
                  <a:pt x="933" y="1232"/>
                  <a:pt x="923" y="1226"/>
                </a:cubicBezTo>
                <a:cubicBezTo>
                  <a:pt x="904" y="1222"/>
                  <a:pt x="888" y="1222"/>
                  <a:pt x="872" y="1221"/>
                </a:cubicBezTo>
                <a:cubicBezTo>
                  <a:pt x="846" y="1250"/>
                  <a:pt x="821" y="1279"/>
                  <a:pt x="798" y="1311"/>
                </a:cubicBezTo>
                <a:cubicBezTo>
                  <a:pt x="750" y="1326"/>
                  <a:pt x="674" y="1308"/>
                  <a:pt x="651" y="1294"/>
                </a:cubicBezTo>
                <a:cubicBezTo>
                  <a:pt x="645" y="1281"/>
                  <a:pt x="639" y="1268"/>
                  <a:pt x="636" y="1254"/>
                </a:cubicBezTo>
                <a:cubicBezTo>
                  <a:pt x="594" y="1211"/>
                  <a:pt x="553" y="1167"/>
                  <a:pt x="512" y="1127"/>
                </a:cubicBezTo>
                <a:cubicBezTo>
                  <a:pt x="486" y="1123"/>
                  <a:pt x="461" y="1122"/>
                  <a:pt x="435" y="1122"/>
                </a:cubicBezTo>
                <a:cubicBezTo>
                  <a:pt x="419" y="1154"/>
                  <a:pt x="419" y="1193"/>
                  <a:pt x="415" y="1252"/>
                </a:cubicBezTo>
                <a:cubicBezTo>
                  <a:pt x="374" y="1251"/>
                  <a:pt x="341" y="1280"/>
                  <a:pt x="332" y="1293"/>
                </a:cubicBezTo>
                <a:cubicBezTo>
                  <a:pt x="278" y="1291"/>
                  <a:pt x="236" y="1320"/>
                  <a:pt x="213" y="1322"/>
                </a:cubicBezTo>
                <a:close/>
              </a:path>
            </a:pathLst>
          </a:custGeom>
          <a:solidFill>
            <a:sysClr val="window" lastClr="FFFFFF">
              <a:lumMod val="65000"/>
            </a:sysClr>
          </a:solidFill>
          <a:ln w="8" cap="flat" cmpd="sng">
            <a:solidFill>
              <a:srgbClr val="FFFFFF"/>
            </a:solidFill>
            <a:round/>
          </a:ln>
        </p:spPr>
        <p:txBody>
          <a:bodyPr lIns="91416" tIns="45708" rIns="91416" bIns="45708"/>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65" b="1"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23" name="Freeform 26"/>
          <p:cNvSpPr/>
          <p:nvPr/>
        </p:nvSpPr>
        <p:spPr bwMode="auto">
          <a:xfrm>
            <a:off x="4641701" y="3233009"/>
            <a:ext cx="364983" cy="609600"/>
          </a:xfrm>
          <a:custGeom>
            <a:avLst/>
            <a:gdLst>
              <a:gd name="T0" fmla="*/ 319 w 840"/>
              <a:gd name="T1" fmla="*/ 1263 h 1400"/>
              <a:gd name="T2" fmla="*/ 294 w 840"/>
              <a:gd name="T3" fmla="*/ 1158 h 1400"/>
              <a:gd name="T4" fmla="*/ 257 w 840"/>
              <a:gd name="T5" fmla="*/ 892 h 1400"/>
              <a:gd name="T6" fmla="*/ 79 w 840"/>
              <a:gd name="T7" fmla="*/ 681 h 1400"/>
              <a:gd name="T8" fmla="*/ 0 w 840"/>
              <a:gd name="T9" fmla="*/ 636 h 1400"/>
              <a:gd name="T10" fmla="*/ 205 w 840"/>
              <a:gd name="T11" fmla="*/ 579 h 1400"/>
              <a:gd name="T12" fmla="*/ 339 w 840"/>
              <a:gd name="T13" fmla="*/ 520 h 1400"/>
              <a:gd name="T14" fmla="*/ 394 w 840"/>
              <a:gd name="T15" fmla="*/ 453 h 1400"/>
              <a:gd name="T16" fmla="*/ 388 w 840"/>
              <a:gd name="T17" fmla="*/ 328 h 1400"/>
              <a:gd name="T18" fmla="*/ 482 w 840"/>
              <a:gd name="T19" fmla="*/ 157 h 1400"/>
              <a:gd name="T20" fmla="*/ 498 w 840"/>
              <a:gd name="T21" fmla="*/ 63 h 1400"/>
              <a:gd name="T22" fmla="*/ 674 w 840"/>
              <a:gd name="T23" fmla="*/ 51 h 1400"/>
              <a:gd name="T24" fmla="*/ 690 w 840"/>
              <a:gd name="T25" fmla="*/ 104 h 1400"/>
              <a:gd name="T26" fmla="*/ 644 w 840"/>
              <a:gd name="T27" fmla="*/ 214 h 1400"/>
              <a:gd name="T28" fmla="*/ 592 w 840"/>
              <a:gd name="T29" fmla="*/ 442 h 1400"/>
              <a:gd name="T30" fmla="*/ 707 w 840"/>
              <a:gd name="T31" fmla="*/ 461 h 1400"/>
              <a:gd name="T32" fmla="*/ 840 w 840"/>
              <a:gd name="T33" fmla="*/ 566 h 1400"/>
              <a:gd name="T34" fmla="*/ 782 w 840"/>
              <a:gd name="T35" fmla="*/ 649 h 1400"/>
              <a:gd name="T36" fmla="*/ 696 w 840"/>
              <a:gd name="T37" fmla="*/ 739 h 1400"/>
              <a:gd name="T38" fmla="*/ 602 w 840"/>
              <a:gd name="T39" fmla="*/ 871 h 1400"/>
              <a:gd name="T40" fmla="*/ 540 w 840"/>
              <a:gd name="T41" fmla="*/ 1063 h 1400"/>
              <a:gd name="T42" fmla="*/ 585 w 840"/>
              <a:gd name="T43" fmla="*/ 1106 h 1400"/>
              <a:gd name="T44" fmla="*/ 674 w 840"/>
              <a:gd name="T45" fmla="*/ 1220 h 1400"/>
              <a:gd name="T46" fmla="*/ 654 w 840"/>
              <a:gd name="T47" fmla="*/ 1262 h 1400"/>
              <a:gd name="T48" fmla="*/ 555 w 840"/>
              <a:gd name="T49" fmla="*/ 1295 h 1400"/>
              <a:gd name="T50" fmla="*/ 319 w 840"/>
              <a:gd name="T51" fmla="*/ 1263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0" h="1400">
                <a:moveTo>
                  <a:pt x="319" y="1263"/>
                </a:moveTo>
                <a:cubicBezTo>
                  <a:pt x="309" y="1227"/>
                  <a:pt x="300" y="1191"/>
                  <a:pt x="294" y="1158"/>
                </a:cubicBezTo>
                <a:cubicBezTo>
                  <a:pt x="288" y="1050"/>
                  <a:pt x="266" y="961"/>
                  <a:pt x="257" y="892"/>
                </a:cubicBezTo>
                <a:cubicBezTo>
                  <a:pt x="194" y="795"/>
                  <a:pt x="111" y="734"/>
                  <a:pt x="79" y="681"/>
                </a:cubicBezTo>
                <a:cubicBezTo>
                  <a:pt x="51" y="664"/>
                  <a:pt x="25" y="650"/>
                  <a:pt x="0" y="636"/>
                </a:cubicBezTo>
                <a:cubicBezTo>
                  <a:pt x="16" y="604"/>
                  <a:pt x="147" y="588"/>
                  <a:pt x="205" y="579"/>
                </a:cubicBezTo>
                <a:cubicBezTo>
                  <a:pt x="259" y="535"/>
                  <a:pt x="243" y="528"/>
                  <a:pt x="339" y="520"/>
                </a:cubicBezTo>
                <a:cubicBezTo>
                  <a:pt x="355" y="498"/>
                  <a:pt x="375" y="475"/>
                  <a:pt x="394" y="453"/>
                </a:cubicBezTo>
                <a:cubicBezTo>
                  <a:pt x="391" y="410"/>
                  <a:pt x="388" y="368"/>
                  <a:pt x="388" y="328"/>
                </a:cubicBezTo>
                <a:cubicBezTo>
                  <a:pt x="417" y="270"/>
                  <a:pt x="450" y="212"/>
                  <a:pt x="482" y="157"/>
                </a:cubicBezTo>
                <a:cubicBezTo>
                  <a:pt x="485" y="125"/>
                  <a:pt x="492" y="92"/>
                  <a:pt x="498" y="63"/>
                </a:cubicBezTo>
                <a:cubicBezTo>
                  <a:pt x="556" y="64"/>
                  <a:pt x="604" y="0"/>
                  <a:pt x="674" y="51"/>
                </a:cubicBezTo>
                <a:cubicBezTo>
                  <a:pt x="677" y="67"/>
                  <a:pt x="684" y="84"/>
                  <a:pt x="690" y="104"/>
                </a:cubicBezTo>
                <a:cubicBezTo>
                  <a:pt x="674" y="139"/>
                  <a:pt x="657" y="175"/>
                  <a:pt x="644" y="214"/>
                </a:cubicBezTo>
                <a:cubicBezTo>
                  <a:pt x="580" y="287"/>
                  <a:pt x="577" y="317"/>
                  <a:pt x="592" y="442"/>
                </a:cubicBezTo>
                <a:cubicBezTo>
                  <a:pt x="630" y="446"/>
                  <a:pt x="669" y="453"/>
                  <a:pt x="707" y="461"/>
                </a:cubicBezTo>
                <a:cubicBezTo>
                  <a:pt x="729" y="488"/>
                  <a:pt x="767" y="544"/>
                  <a:pt x="840" y="566"/>
                </a:cubicBezTo>
                <a:cubicBezTo>
                  <a:pt x="834" y="592"/>
                  <a:pt x="811" y="627"/>
                  <a:pt x="782" y="649"/>
                </a:cubicBezTo>
                <a:cubicBezTo>
                  <a:pt x="766" y="685"/>
                  <a:pt x="725" y="714"/>
                  <a:pt x="696" y="739"/>
                </a:cubicBezTo>
                <a:cubicBezTo>
                  <a:pt x="558" y="736"/>
                  <a:pt x="635" y="767"/>
                  <a:pt x="602" y="871"/>
                </a:cubicBezTo>
                <a:cubicBezTo>
                  <a:pt x="547" y="951"/>
                  <a:pt x="541" y="938"/>
                  <a:pt x="540" y="1063"/>
                </a:cubicBezTo>
                <a:cubicBezTo>
                  <a:pt x="553" y="1076"/>
                  <a:pt x="569" y="1089"/>
                  <a:pt x="585" y="1106"/>
                </a:cubicBezTo>
                <a:cubicBezTo>
                  <a:pt x="610" y="1110"/>
                  <a:pt x="690" y="1132"/>
                  <a:pt x="674" y="1220"/>
                </a:cubicBezTo>
                <a:cubicBezTo>
                  <a:pt x="667" y="1233"/>
                  <a:pt x="661" y="1246"/>
                  <a:pt x="654" y="1262"/>
                </a:cubicBezTo>
                <a:cubicBezTo>
                  <a:pt x="613" y="1271"/>
                  <a:pt x="581" y="1280"/>
                  <a:pt x="555" y="1295"/>
                </a:cubicBezTo>
                <a:cubicBezTo>
                  <a:pt x="423" y="1400"/>
                  <a:pt x="476" y="1394"/>
                  <a:pt x="319" y="1263"/>
                </a:cubicBezTo>
                <a:close/>
              </a:path>
            </a:pathLst>
          </a:custGeom>
          <a:solidFill>
            <a:srgbClr val="00B050"/>
          </a:solidFill>
          <a:ln w="8" cap="flat" cmpd="sng">
            <a:solidFill>
              <a:srgbClr val="FFFFFF"/>
            </a:solidFill>
            <a:round/>
          </a:ln>
        </p:spPr>
        <p:txBody>
          <a:bodyPr lIns="91416" tIns="45708" rIns="91416" bIns="45708"/>
          <a:lstStyle/>
          <a:p>
            <a:pPr fontAlgn="base">
              <a:spcBef>
                <a:spcPct val="0"/>
              </a:spcBef>
              <a:spcAft>
                <a:spcPct val="0"/>
              </a:spcAft>
            </a:pPr>
            <a:endParaRPr lang="zh-CN" altLang="en-US" sz="1865" b="1">
              <a:solidFill>
                <a:prstClr val="black"/>
              </a:solidFill>
              <a:latin typeface="Arial" panose="020B0604020202020204" pitchFamily="34" charset="0"/>
              <a:ea typeface="华文细黑" panose="02010600040101010101" pitchFamily="2" charset="-122"/>
            </a:endParaRPr>
          </a:p>
        </p:txBody>
      </p:sp>
      <p:sp>
        <p:nvSpPr>
          <p:cNvPr id="24" name="Freeform 27"/>
          <p:cNvSpPr/>
          <p:nvPr/>
        </p:nvSpPr>
        <p:spPr bwMode="auto">
          <a:xfrm>
            <a:off x="5735000" y="2655161"/>
            <a:ext cx="706163" cy="1058863"/>
          </a:xfrm>
          <a:custGeom>
            <a:avLst/>
            <a:gdLst>
              <a:gd name="T0" fmla="*/ 533 w 1625"/>
              <a:gd name="T1" fmla="*/ 2387 h 2434"/>
              <a:gd name="T2" fmla="*/ 121 w 1625"/>
              <a:gd name="T3" fmla="*/ 2334 h 2434"/>
              <a:gd name="T4" fmla="*/ 148 w 1625"/>
              <a:gd name="T5" fmla="*/ 2099 h 2434"/>
              <a:gd name="T6" fmla="*/ 10 w 1625"/>
              <a:gd name="T7" fmla="*/ 1611 h 2434"/>
              <a:gd name="T8" fmla="*/ 232 w 1625"/>
              <a:gd name="T9" fmla="*/ 1315 h 2434"/>
              <a:gd name="T10" fmla="*/ 77 w 1625"/>
              <a:gd name="T11" fmla="*/ 1029 h 2434"/>
              <a:gd name="T12" fmla="*/ 52 w 1625"/>
              <a:gd name="T13" fmla="*/ 1012 h 2434"/>
              <a:gd name="T14" fmla="*/ 142 w 1625"/>
              <a:gd name="T15" fmla="*/ 890 h 2434"/>
              <a:gd name="T16" fmla="*/ 69 w 1625"/>
              <a:gd name="T17" fmla="*/ 761 h 2434"/>
              <a:gd name="T18" fmla="*/ 1 w 1625"/>
              <a:gd name="T19" fmla="*/ 536 h 2434"/>
              <a:gd name="T20" fmla="*/ 103 w 1625"/>
              <a:gd name="T21" fmla="*/ 460 h 2434"/>
              <a:gd name="T22" fmla="*/ 175 w 1625"/>
              <a:gd name="T23" fmla="*/ 272 h 2434"/>
              <a:gd name="T24" fmla="*/ 298 w 1625"/>
              <a:gd name="T25" fmla="*/ 540 h 2434"/>
              <a:gd name="T26" fmla="*/ 374 w 1625"/>
              <a:gd name="T27" fmla="*/ 516 h 2434"/>
              <a:gd name="T28" fmla="*/ 765 w 1625"/>
              <a:gd name="T29" fmla="*/ 330 h 2434"/>
              <a:gd name="T30" fmla="*/ 879 w 1625"/>
              <a:gd name="T31" fmla="*/ 74 h 2434"/>
              <a:gd name="T32" fmla="*/ 1126 w 1625"/>
              <a:gd name="T33" fmla="*/ 365 h 2434"/>
              <a:gd name="T34" fmla="*/ 1394 w 1625"/>
              <a:gd name="T35" fmla="*/ 493 h 2434"/>
              <a:gd name="T36" fmla="*/ 1364 w 1625"/>
              <a:gd name="T37" fmla="*/ 711 h 2434"/>
              <a:gd name="T38" fmla="*/ 1625 w 1625"/>
              <a:gd name="T39" fmla="*/ 888 h 2434"/>
              <a:gd name="T40" fmla="*/ 1319 w 1625"/>
              <a:gd name="T41" fmla="*/ 1231 h 2434"/>
              <a:gd name="T42" fmla="*/ 1058 w 1625"/>
              <a:gd name="T43" fmla="*/ 1110 h 2434"/>
              <a:gd name="T44" fmla="*/ 941 w 1625"/>
              <a:gd name="T45" fmla="*/ 897 h 2434"/>
              <a:gd name="T46" fmla="*/ 783 w 1625"/>
              <a:gd name="T47" fmla="*/ 615 h 2434"/>
              <a:gd name="T48" fmla="*/ 523 w 1625"/>
              <a:gd name="T49" fmla="*/ 795 h 2434"/>
              <a:gd name="T50" fmla="*/ 429 w 1625"/>
              <a:gd name="T51" fmla="*/ 1015 h 2434"/>
              <a:gd name="T52" fmla="*/ 620 w 1625"/>
              <a:gd name="T53" fmla="*/ 1164 h 2434"/>
              <a:gd name="T54" fmla="*/ 827 w 1625"/>
              <a:gd name="T55" fmla="*/ 1169 h 2434"/>
              <a:gd name="T56" fmla="*/ 874 w 1625"/>
              <a:gd name="T57" fmla="*/ 1364 h 2434"/>
              <a:gd name="T58" fmla="*/ 1125 w 1625"/>
              <a:gd name="T59" fmla="*/ 1616 h 2434"/>
              <a:gd name="T60" fmla="*/ 843 w 1625"/>
              <a:gd name="T61" fmla="*/ 1825 h 2434"/>
              <a:gd name="T62" fmla="*/ 565 w 1625"/>
              <a:gd name="T63" fmla="*/ 2394 h 2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25" h="2434">
                <a:moveTo>
                  <a:pt x="571" y="2434"/>
                </a:moveTo>
                <a:cubicBezTo>
                  <a:pt x="558" y="2417"/>
                  <a:pt x="545" y="2400"/>
                  <a:pt x="533" y="2387"/>
                </a:cubicBezTo>
                <a:cubicBezTo>
                  <a:pt x="459" y="2385"/>
                  <a:pt x="389" y="2383"/>
                  <a:pt x="319" y="2385"/>
                </a:cubicBezTo>
                <a:cubicBezTo>
                  <a:pt x="252" y="2367"/>
                  <a:pt x="185" y="2348"/>
                  <a:pt x="121" y="2334"/>
                </a:cubicBezTo>
                <a:cubicBezTo>
                  <a:pt x="67" y="2296"/>
                  <a:pt x="32" y="2243"/>
                  <a:pt x="32" y="2230"/>
                </a:cubicBezTo>
                <a:cubicBezTo>
                  <a:pt x="71" y="2185"/>
                  <a:pt x="109" y="2140"/>
                  <a:pt x="148" y="2099"/>
                </a:cubicBezTo>
                <a:cubicBezTo>
                  <a:pt x="158" y="2063"/>
                  <a:pt x="167" y="2027"/>
                  <a:pt x="180" y="1991"/>
                </a:cubicBezTo>
                <a:cubicBezTo>
                  <a:pt x="223" y="1793"/>
                  <a:pt x="105" y="1711"/>
                  <a:pt x="10" y="1611"/>
                </a:cubicBezTo>
                <a:cubicBezTo>
                  <a:pt x="11" y="1483"/>
                  <a:pt x="91" y="1446"/>
                  <a:pt x="184" y="1396"/>
                </a:cubicBezTo>
                <a:cubicBezTo>
                  <a:pt x="200" y="1366"/>
                  <a:pt x="216" y="1341"/>
                  <a:pt x="232" y="1315"/>
                </a:cubicBezTo>
                <a:cubicBezTo>
                  <a:pt x="229" y="1282"/>
                  <a:pt x="230" y="1253"/>
                  <a:pt x="230" y="1223"/>
                </a:cubicBezTo>
                <a:cubicBezTo>
                  <a:pt x="176" y="1130"/>
                  <a:pt x="132" y="1077"/>
                  <a:pt x="77" y="1029"/>
                </a:cubicBezTo>
                <a:cubicBezTo>
                  <a:pt x="68" y="1026"/>
                  <a:pt x="58" y="1022"/>
                  <a:pt x="52" y="1022"/>
                </a:cubicBezTo>
                <a:cubicBezTo>
                  <a:pt x="52" y="1019"/>
                  <a:pt x="52" y="1016"/>
                  <a:pt x="52" y="1012"/>
                </a:cubicBezTo>
                <a:cubicBezTo>
                  <a:pt x="71" y="996"/>
                  <a:pt x="91" y="981"/>
                  <a:pt x="110" y="965"/>
                </a:cubicBezTo>
                <a:cubicBezTo>
                  <a:pt x="123" y="942"/>
                  <a:pt x="142" y="913"/>
                  <a:pt x="142" y="890"/>
                </a:cubicBezTo>
                <a:cubicBezTo>
                  <a:pt x="117" y="867"/>
                  <a:pt x="91" y="846"/>
                  <a:pt x="69" y="826"/>
                </a:cubicBezTo>
                <a:cubicBezTo>
                  <a:pt x="69" y="803"/>
                  <a:pt x="69" y="780"/>
                  <a:pt x="69" y="761"/>
                </a:cubicBezTo>
                <a:cubicBezTo>
                  <a:pt x="35" y="724"/>
                  <a:pt x="12" y="700"/>
                  <a:pt x="0" y="674"/>
                </a:cubicBezTo>
                <a:cubicBezTo>
                  <a:pt x="0" y="628"/>
                  <a:pt x="0" y="582"/>
                  <a:pt x="1" y="536"/>
                </a:cubicBezTo>
                <a:cubicBezTo>
                  <a:pt x="13" y="517"/>
                  <a:pt x="30" y="498"/>
                  <a:pt x="46" y="482"/>
                </a:cubicBezTo>
                <a:cubicBezTo>
                  <a:pt x="46" y="482"/>
                  <a:pt x="87" y="476"/>
                  <a:pt x="103" y="460"/>
                </a:cubicBezTo>
                <a:cubicBezTo>
                  <a:pt x="103" y="411"/>
                  <a:pt x="104" y="365"/>
                  <a:pt x="104" y="319"/>
                </a:cubicBezTo>
                <a:cubicBezTo>
                  <a:pt x="133" y="291"/>
                  <a:pt x="133" y="281"/>
                  <a:pt x="175" y="272"/>
                </a:cubicBezTo>
                <a:cubicBezTo>
                  <a:pt x="197" y="286"/>
                  <a:pt x="241" y="313"/>
                  <a:pt x="241" y="379"/>
                </a:cubicBezTo>
                <a:cubicBezTo>
                  <a:pt x="167" y="419"/>
                  <a:pt x="228" y="483"/>
                  <a:pt x="298" y="540"/>
                </a:cubicBezTo>
                <a:cubicBezTo>
                  <a:pt x="307" y="541"/>
                  <a:pt x="317" y="541"/>
                  <a:pt x="330" y="545"/>
                </a:cubicBezTo>
                <a:cubicBezTo>
                  <a:pt x="342" y="535"/>
                  <a:pt x="358" y="526"/>
                  <a:pt x="374" y="516"/>
                </a:cubicBezTo>
                <a:cubicBezTo>
                  <a:pt x="375" y="451"/>
                  <a:pt x="445" y="443"/>
                  <a:pt x="490" y="408"/>
                </a:cubicBezTo>
                <a:cubicBezTo>
                  <a:pt x="555" y="321"/>
                  <a:pt x="672" y="389"/>
                  <a:pt x="765" y="330"/>
                </a:cubicBezTo>
                <a:cubicBezTo>
                  <a:pt x="762" y="274"/>
                  <a:pt x="760" y="218"/>
                  <a:pt x="760" y="166"/>
                </a:cubicBezTo>
                <a:cubicBezTo>
                  <a:pt x="795" y="118"/>
                  <a:pt x="815" y="111"/>
                  <a:pt x="879" y="74"/>
                </a:cubicBezTo>
                <a:cubicBezTo>
                  <a:pt x="953" y="0"/>
                  <a:pt x="971" y="73"/>
                  <a:pt x="1009" y="172"/>
                </a:cubicBezTo>
                <a:cubicBezTo>
                  <a:pt x="1047" y="235"/>
                  <a:pt x="1085" y="298"/>
                  <a:pt x="1126" y="365"/>
                </a:cubicBezTo>
                <a:cubicBezTo>
                  <a:pt x="1132" y="421"/>
                  <a:pt x="1122" y="453"/>
                  <a:pt x="1212" y="492"/>
                </a:cubicBezTo>
                <a:cubicBezTo>
                  <a:pt x="1250" y="492"/>
                  <a:pt x="1327" y="485"/>
                  <a:pt x="1394" y="493"/>
                </a:cubicBezTo>
                <a:cubicBezTo>
                  <a:pt x="1365" y="535"/>
                  <a:pt x="1327" y="527"/>
                  <a:pt x="1307" y="576"/>
                </a:cubicBezTo>
                <a:cubicBezTo>
                  <a:pt x="1307" y="628"/>
                  <a:pt x="1287" y="657"/>
                  <a:pt x="1364" y="711"/>
                </a:cubicBezTo>
                <a:cubicBezTo>
                  <a:pt x="1434" y="723"/>
                  <a:pt x="1494" y="800"/>
                  <a:pt x="1580" y="845"/>
                </a:cubicBezTo>
                <a:cubicBezTo>
                  <a:pt x="1593" y="858"/>
                  <a:pt x="1609" y="872"/>
                  <a:pt x="1625" y="888"/>
                </a:cubicBezTo>
                <a:cubicBezTo>
                  <a:pt x="1576" y="953"/>
                  <a:pt x="1528" y="1020"/>
                  <a:pt x="1480" y="1088"/>
                </a:cubicBezTo>
                <a:cubicBezTo>
                  <a:pt x="1479" y="1150"/>
                  <a:pt x="1364" y="1212"/>
                  <a:pt x="1319" y="1231"/>
                </a:cubicBezTo>
                <a:cubicBezTo>
                  <a:pt x="1281" y="1237"/>
                  <a:pt x="1242" y="1242"/>
                  <a:pt x="1207" y="1251"/>
                </a:cubicBezTo>
                <a:cubicBezTo>
                  <a:pt x="1131" y="1203"/>
                  <a:pt x="1102" y="1134"/>
                  <a:pt x="1058" y="1110"/>
                </a:cubicBezTo>
                <a:cubicBezTo>
                  <a:pt x="1033" y="1040"/>
                  <a:pt x="1059" y="969"/>
                  <a:pt x="1037" y="936"/>
                </a:cubicBezTo>
                <a:cubicBezTo>
                  <a:pt x="1005" y="922"/>
                  <a:pt x="973" y="908"/>
                  <a:pt x="941" y="897"/>
                </a:cubicBezTo>
                <a:cubicBezTo>
                  <a:pt x="938" y="819"/>
                  <a:pt x="955" y="721"/>
                  <a:pt x="952" y="675"/>
                </a:cubicBezTo>
                <a:cubicBezTo>
                  <a:pt x="872" y="666"/>
                  <a:pt x="799" y="664"/>
                  <a:pt x="783" y="615"/>
                </a:cubicBezTo>
                <a:cubicBezTo>
                  <a:pt x="681" y="612"/>
                  <a:pt x="687" y="609"/>
                  <a:pt x="667" y="707"/>
                </a:cubicBezTo>
                <a:cubicBezTo>
                  <a:pt x="613" y="729"/>
                  <a:pt x="565" y="770"/>
                  <a:pt x="523" y="795"/>
                </a:cubicBezTo>
                <a:cubicBezTo>
                  <a:pt x="523" y="824"/>
                  <a:pt x="523" y="847"/>
                  <a:pt x="554" y="904"/>
                </a:cubicBezTo>
                <a:cubicBezTo>
                  <a:pt x="547" y="989"/>
                  <a:pt x="452" y="967"/>
                  <a:pt x="429" y="1015"/>
                </a:cubicBezTo>
                <a:cubicBezTo>
                  <a:pt x="429" y="1055"/>
                  <a:pt x="403" y="1119"/>
                  <a:pt x="428" y="1159"/>
                </a:cubicBezTo>
                <a:cubicBezTo>
                  <a:pt x="492" y="1161"/>
                  <a:pt x="556" y="1163"/>
                  <a:pt x="620" y="1164"/>
                </a:cubicBezTo>
                <a:cubicBezTo>
                  <a:pt x="665" y="1126"/>
                  <a:pt x="668" y="1093"/>
                  <a:pt x="761" y="1109"/>
                </a:cubicBezTo>
                <a:cubicBezTo>
                  <a:pt x="777" y="1135"/>
                  <a:pt x="799" y="1139"/>
                  <a:pt x="827" y="1169"/>
                </a:cubicBezTo>
                <a:cubicBezTo>
                  <a:pt x="837" y="1186"/>
                  <a:pt x="846" y="1206"/>
                  <a:pt x="856" y="1226"/>
                </a:cubicBezTo>
                <a:cubicBezTo>
                  <a:pt x="862" y="1272"/>
                  <a:pt x="868" y="1318"/>
                  <a:pt x="874" y="1364"/>
                </a:cubicBezTo>
                <a:cubicBezTo>
                  <a:pt x="912" y="1414"/>
                  <a:pt x="966" y="1478"/>
                  <a:pt x="1065" y="1513"/>
                </a:cubicBezTo>
                <a:cubicBezTo>
                  <a:pt x="1084" y="1546"/>
                  <a:pt x="1103" y="1579"/>
                  <a:pt x="1125" y="1616"/>
                </a:cubicBezTo>
                <a:cubicBezTo>
                  <a:pt x="1080" y="1615"/>
                  <a:pt x="1055" y="1670"/>
                  <a:pt x="1026" y="1689"/>
                </a:cubicBezTo>
                <a:cubicBezTo>
                  <a:pt x="997" y="1750"/>
                  <a:pt x="897" y="1810"/>
                  <a:pt x="843" y="1825"/>
                </a:cubicBezTo>
                <a:cubicBezTo>
                  <a:pt x="785" y="1866"/>
                  <a:pt x="737" y="1911"/>
                  <a:pt x="701" y="1972"/>
                </a:cubicBezTo>
                <a:cubicBezTo>
                  <a:pt x="553" y="2119"/>
                  <a:pt x="467" y="2146"/>
                  <a:pt x="565" y="2394"/>
                </a:cubicBezTo>
                <a:cubicBezTo>
                  <a:pt x="565" y="2407"/>
                  <a:pt x="568" y="2420"/>
                  <a:pt x="571" y="2434"/>
                </a:cubicBezTo>
                <a:close/>
              </a:path>
            </a:pathLst>
          </a:custGeom>
          <a:solidFill>
            <a:srgbClr val="00B050"/>
          </a:solidFill>
          <a:ln w="8" cap="flat" cmpd="sng">
            <a:solidFill>
              <a:srgbClr val="FFFFFF"/>
            </a:solidFill>
            <a:round/>
          </a:ln>
        </p:spPr>
        <p:txBody>
          <a:bodyPr lIns="91416" tIns="45708" rIns="91416" bIns="45708"/>
          <a:lstStyle/>
          <a:p>
            <a:pPr fontAlgn="base">
              <a:spcBef>
                <a:spcPct val="0"/>
              </a:spcBef>
              <a:spcAft>
                <a:spcPct val="0"/>
              </a:spcAft>
            </a:pPr>
            <a:endParaRPr lang="zh-CN" altLang="en-US" sz="1865" b="1">
              <a:solidFill>
                <a:prstClr val="black"/>
              </a:solidFill>
              <a:latin typeface="Arial" panose="020B0604020202020204" pitchFamily="34" charset="0"/>
              <a:ea typeface="华文细黑" panose="02010600040101010101" pitchFamily="2" charset="-122"/>
            </a:endParaRPr>
          </a:p>
        </p:txBody>
      </p:sp>
      <p:sp>
        <p:nvSpPr>
          <p:cNvPr id="25" name="Freeform 28"/>
          <p:cNvSpPr/>
          <p:nvPr/>
        </p:nvSpPr>
        <p:spPr bwMode="auto">
          <a:xfrm>
            <a:off x="1104544" y="1516923"/>
            <a:ext cx="2621525" cy="2055812"/>
          </a:xfrm>
          <a:custGeom>
            <a:avLst/>
            <a:gdLst>
              <a:gd name="T0" fmla="*/ 4182 w 6029"/>
              <a:gd name="T1" fmla="*/ 4629 h 4727"/>
              <a:gd name="T2" fmla="*/ 3958 w 6029"/>
              <a:gd name="T3" fmla="*/ 4672 h 4727"/>
              <a:gd name="T4" fmla="*/ 3586 w 6029"/>
              <a:gd name="T5" fmla="*/ 4421 h 4727"/>
              <a:gd name="T6" fmla="*/ 3148 w 6029"/>
              <a:gd name="T7" fmla="*/ 4387 h 4727"/>
              <a:gd name="T8" fmla="*/ 2751 w 6029"/>
              <a:gd name="T9" fmla="*/ 4485 h 4727"/>
              <a:gd name="T10" fmla="*/ 2390 w 6029"/>
              <a:gd name="T11" fmla="*/ 4571 h 4727"/>
              <a:gd name="T12" fmla="*/ 1924 w 6029"/>
              <a:gd name="T13" fmla="*/ 4411 h 4727"/>
              <a:gd name="T14" fmla="*/ 1701 w 6029"/>
              <a:gd name="T15" fmla="*/ 4422 h 4727"/>
              <a:gd name="T16" fmla="*/ 1096 w 6029"/>
              <a:gd name="T17" fmla="*/ 4590 h 4727"/>
              <a:gd name="T18" fmla="*/ 800 w 6029"/>
              <a:gd name="T19" fmla="*/ 4396 h 4727"/>
              <a:gd name="T20" fmla="*/ 773 w 6029"/>
              <a:gd name="T21" fmla="*/ 4124 h 4727"/>
              <a:gd name="T22" fmla="*/ 455 w 6029"/>
              <a:gd name="T23" fmla="*/ 3827 h 4727"/>
              <a:gd name="T24" fmla="*/ 256 w 6029"/>
              <a:gd name="T25" fmla="*/ 3374 h 4727"/>
              <a:gd name="T26" fmla="*/ 200 w 6029"/>
              <a:gd name="T27" fmla="*/ 3137 h 4727"/>
              <a:gd name="T28" fmla="*/ 66 w 6029"/>
              <a:gd name="T29" fmla="*/ 2655 h 4727"/>
              <a:gd name="T30" fmla="*/ 9 w 6029"/>
              <a:gd name="T31" fmla="*/ 2562 h 4727"/>
              <a:gd name="T32" fmla="*/ 125 w 6029"/>
              <a:gd name="T33" fmla="*/ 2326 h 4727"/>
              <a:gd name="T34" fmla="*/ 657 w 6029"/>
              <a:gd name="T35" fmla="*/ 2107 h 4727"/>
              <a:gd name="T36" fmla="*/ 944 w 6029"/>
              <a:gd name="T37" fmla="*/ 2242 h 4727"/>
              <a:gd name="T38" fmla="*/ 1277 w 6029"/>
              <a:gd name="T39" fmla="*/ 2057 h 4727"/>
              <a:gd name="T40" fmla="*/ 1798 w 6029"/>
              <a:gd name="T41" fmla="*/ 2044 h 4727"/>
              <a:gd name="T42" fmla="*/ 2084 w 6029"/>
              <a:gd name="T43" fmla="*/ 1665 h 4727"/>
              <a:gd name="T44" fmla="*/ 2240 w 6029"/>
              <a:gd name="T45" fmla="*/ 1318 h 4727"/>
              <a:gd name="T46" fmla="*/ 2210 w 6029"/>
              <a:gd name="T47" fmla="*/ 964 h 4727"/>
              <a:gd name="T48" fmla="*/ 2807 w 6029"/>
              <a:gd name="T49" fmla="*/ 1077 h 4727"/>
              <a:gd name="T50" fmla="*/ 2856 w 6029"/>
              <a:gd name="T51" fmla="*/ 839 h 4727"/>
              <a:gd name="T52" fmla="*/ 3162 w 6029"/>
              <a:gd name="T53" fmla="*/ 441 h 4727"/>
              <a:gd name="T54" fmla="*/ 3762 w 6029"/>
              <a:gd name="T55" fmla="*/ 535 h 4727"/>
              <a:gd name="T56" fmla="*/ 4158 w 6029"/>
              <a:gd name="T57" fmla="*/ 44 h 4727"/>
              <a:gd name="T58" fmla="*/ 4387 w 6029"/>
              <a:gd name="T59" fmla="*/ 187 h 4727"/>
              <a:gd name="T60" fmla="*/ 4785 w 6029"/>
              <a:gd name="T61" fmla="*/ 528 h 4727"/>
              <a:gd name="T62" fmla="*/ 4910 w 6029"/>
              <a:gd name="T63" fmla="*/ 891 h 4727"/>
              <a:gd name="T64" fmla="*/ 4820 w 6029"/>
              <a:gd name="T65" fmla="*/ 1469 h 4727"/>
              <a:gd name="T66" fmla="*/ 5417 w 6029"/>
              <a:gd name="T67" fmla="*/ 1670 h 4727"/>
              <a:gd name="T68" fmla="*/ 5878 w 6029"/>
              <a:gd name="T69" fmla="*/ 2039 h 4727"/>
              <a:gd name="T70" fmla="*/ 6003 w 6029"/>
              <a:gd name="T71" fmla="*/ 2432 h 4727"/>
              <a:gd name="T72" fmla="*/ 5938 w 6029"/>
              <a:gd name="T73" fmla="*/ 2741 h 4727"/>
              <a:gd name="T74" fmla="*/ 5713 w 6029"/>
              <a:gd name="T75" fmla="*/ 2873 h 4727"/>
              <a:gd name="T76" fmla="*/ 5085 w 6029"/>
              <a:gd name="T77" fmla="*/ 3247 h 4727"/>
              <a:gd name="T78" fmla="*/ 5047 w 6029"/>
              <a:gd name="T79" fmla="*/ 3672 h 4727"/>
              <a:gd name="T80" fmla="*/ 4334 w 6029"/>
              <a:gd name="T81" fmla="*/ 3821 h 4727"/>
              <a:gd name="T82" fmla="*/ 4367 w 6029"/>
              <a:gd name="T83" fmla="*/ 4142 h 4727"/>
              <a:gd name="T84" fmla="*/ 4445 w 6029"/>
              <a:gd name="T85" fmla="*/ 4396 h 4727"/>
              <a:gd name="T86" fmla="*/ 4296 w 6029"/>
              <a:gd name="T87" fmla="*/ 4727 h 4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9" h="4727">
                <a:moveTo>
                  <a:pt x="4296" y="4727"/>
                </a:moveTo>
                <a:cubicBezTo>
                  <a:pt x="4281" y="4716"/>
                  <a:pt x="4268" y="4710"/>
                  <a:pt x="4255" y="4703"/>
                </a:cubicBezTo>
                <a:cubicBezTo>
                  <a:pt x="4230" y="4676"/>
                  <a:pt x="4204" y="4652"/>
                  <a:pt x="4182" y="4629"/>
                </a:cubicBezTo>
                <a:cubicBezTo>
                  <a:pt x="4102" y="4627"/>
                  <a:pt x="4096" y="4604"/>
                  <a:pt x="4067" y="4678"/>
                </a:cubicBezTo>
                <a:cubicBezTo>
                  <a:pt x="4054" y="4671"/>
                  <a:pt x="4044" y="4668"/>
                  <a:pt x="4035" y="4664"/>
                </a:cubicBezTo>
                <a:cubicBezTo>
                  <a:pt x="4009" y="4667"/>
                  <a:pt x="3984" y="4670"/>
                  <a:pt x="3958" y="4672"/>
                </a:cubicBezTo>
                <a:cubicBezTo>
                  <a:pt x="3926" y="4619"/>
                  <a:pt x="3933" y="4593"/>
                  <a:pt x="3930" y="4564"/>
                </a:cubicBezTo>
                <a:cubicBezTo>
                  <a:pt x="3911" y="4553"/>
                  <a:pt x="3892" y="4543"/>
                  <a:pt x="3873" y="4536"/>
                </a:cubicBezTo>
                <a:cubicBezTo>
                  <a:pt x="3774" y="4442"/>
                  <a:pt x="3698" y="4378"/>
                  <a:pt x="3586" y="4421"/>
                </a:cubicBezTo>
                <a:cubicBezTo>
                  <a:pt x="3503" y="4428"/>
                  <a:pt x="3426" y="4443"/>
                  <a:pt x="3349" y="4431"/>
                </a:cubicBezTo>
                <a:cubicBezTo>
                  <a:pt x="3311" y="4417"/>
                  <a:pt x="3276" y="4403"/>
                  <a:pt x="3241" y="4389"/>
                </a:cubicBezTo>
                <a:cubicBezTo>
                  <a:pt x="3209" y="4388"/>
                  <a:pt x="3177" y="4387"/>
                  <a:pt x="3148" y="4387"/>
                </a:cubicBezTo>
                <a:cubicBezTo>
                  <a:pt x="3078" y="4427"/>
                  <a:pt x="2985" y="4468"/>
                  <a:pt x="2949" y="4539"/>
                </a:cubicBezTo>
                <a:cubicBezTo>
                  <a:pt x="2914" y="4535"/>
                  <a:pt x="2879" y="4534"/>
                  <a:pt x="2847" y="4533"/>
                </a:cubicBezTo>
                <a:cubicBezTo>
                  <a:pt x="2815" y="4516"/>
                  <a:pt x="2783" y="4499"/>
                  <a:pt x="2751" y="4485"/>
                </a:cubicBezTo>
                <a:cubicBezTo>
                  <a:pt x="2684" y="4483"/>
                  <a:pt x="2665" y="4476"/>
                  <a:pt x="2636" y="4505"/>
                </a:cubicBezTo>
                <a:cubicBezTo>
                  <a:pt x="2608" y="4511"/>
                  <a:pt x="2582" y="4516"/>
                  <a:pt x="2556" y="4526"/>
                </a:cubicBezTo>
                <a:cubicBezTo>
                  <a:pt x="2480" y="4524"/>
                  <a:pt x="2451" y="4552"/>
                  <a:pt x="2390" y="4571"/>
                </a:cubicBezTo>
                <a:cubicBezTo>
                  <a:pt x="2294" y="4568"/>
                  <a:pt x="2176" y="4500"/>
                  <a:pt x="2144" y="4466"/>
                </a:cubicBezTo>
                <a:cubicBezTo>
                  <a:pt x="2145" y="4351"/>
                  <a:pt x="2126" y="4380"/>
                  <a:pt x="2072" y="4333"/>
                </a:cubicBezTo>
                <a:cubicBezTo>
                  <a:pt x="1963" y="4331"/>
                  <a:pt x="1992" y="4335"/>
                  <a:pt x="1924" y="4411"/>
                </a:cubicBezTo>
                <a:cubicBezTo>
                  <a:pt x="1854" y="4439"/>
                  <a:pt x="1787" y="4421"/>
                  <a:pt x="1736" y="4456"/>
                </a:cubicBezTo>
                <a:cubicBezTo>
                  <a:pt x="1726" y="4456"/>
                  <a:pt x="1720" y="4455"/>
                  <a:pt x="1713" y="4455"/>
                </a:cubicBezTo>
                <a:cubicBezTo>
                  <a:pt x="1707" y="4442"/>
                  <a:pt x="1704" y="4432"/>
                  <a:pt x="1701" y="4422"/>
                </a:cubicBezTo>
                <a:cubicBezTo>
                  <a:pt x="1621" y="4328"/>
                  <a:pt x="1513" y="4277"/>
                  <a:pt x="1423" y="4287"/>
                </a:cubicBezTo>
                <a:cubicBezTo>
                  <a:pt x="1321" y="4357"/>
                  <a:pt x="1282" y="4389"/>
                  <a:pt x="1234" y="4505"/>
                </a:cubicBezTo>
                <a:cubicBezTo>
                  <a:pt x="1192" y="4563"/>
                  <a:pt x="1157" y="4582"/>
                  <a:pt x="1096" y="4590"/>
                </a:cubicBezTo>
                <a:cubicBezTo>
                  <a:pt x="1064" y="4583"/>
                  <a:pt x="1032" y="4576"/>
                  <a:pt x="1003" y="4568"/>
                </a:cubicBezTo>
                <a:cubicBezTo>
                  <a:pt x="975" y="4545"/>
                  <a:pt x="965" y="4538"/>
                  <a:pt x="943" y="4537"/>
                </a:cubicBezTo>
                <a:cubicBezTo>
                  <a:pt x="921" y="4445"/>
                  <a:pt x="844" y="4423"/>
                  <a:pt x="800" y="4396"/>
                </a:cubicBezTo>
                <a:cubicBezTo>
                  <a:pt x="787" y="4376"/>
                  <a:pt x="774" y="4359"/>
                  <a:pt x="762" y="4343"/>
                </a:cubicBezTo>
                <a:cubicBezTo>
                  <a:pt x="762" y="4297"/>
                  <a:pt x="762" y="4254"/>
                  <a:pt x="763" y="4212"/>
                </a:cubicBezTo>
                <a:cubicBezTo>
                  <a:pt x="782" y="4193"/>
                  <a:pt x="773" y="4133"/>
                  <a:pt x="773" y="4124"/>
                </a:cubicBezTo>
                <a:cubicBezTo>
                  <a:pt x="738" y="4015"/>
                  <a:pt x="633" y="4045"/>
                  <a:pt x="575" y="4020"/>
                </a:cubicBezTo>
                <a:cubicBezTo>
                  <a:pt x="556" y="4000"/>
                  <a:pt x="540" y="3984"/>
                  <a:pt x="524" y="3967"/>
                </a:cubicBezTo>
                <a:cubicBezTo>
                  <a:pt x="499" y="3920"/>
                  <a:pt x="477" y="3874"/>
                  <a:pt x="455" y="3827"/>
                </a:cubicBezTo>
                <a:cubicBezTo>
                  <a:pt x="417" y="3817"/>
                  <a:pt x="382" y="3809"/>
                  <a:pt x="346" y="3802"/>
                </a:cubicBezTo>
                <a:cubicBezTo>
                  <a:pt x="318" y="3723"/>
                  <a:pt x="360" y="3655"/>
                  <a:pt x="380" y="3603"/>
                </a:cubicBezTo>
                <a:cubicBezTo>
                  <a:pt x="380" y="3488"/>
                  <a:pt x="310" y="3434"/>
                  <a:pt x="256" y="3374"/>
                </a:cubicBezTo>
                <a:cubicBezTo>
                  <a:pt x="209" y="3350"/>
                  <a:pt x="161" y="3326"/>
                  <a:pt x="116" y="3302"/>
                </a:cubicBezTo>
                <a:cubicBezTo>
                  <a:pt x="110" y="3292"/>
                  <a:pt x="103" y="3285"/>
                  <a:pt x="97" y="3278"/>
                </a:cubicBezTo>
                <a:cubicBezTo>
                  <a:pt x="98" y="3154"/>
                  <a:pt x="91" y="3190"/>
                  <a:pt x="200" y="3137"/>
                </a:cubicBezTo>
                <a:cubicBezTo>
                  <a:pt x="219" y="3121"/>
                  <a:pt x="255" y="3095"/>
                  <a:pt x="264" y="3076"/>
                </a:cubicBezTo>
                <a:cubicBezTo>
                  <a:pt x="265" y="2971"/>
                  <a:pt x="266" y="2870"/>
                  <a:pt x="266" y="2768"/>
                </a:cubicBezTo>
                <a:cubicBezTo>
                  <a:pt x="245" y="2624"/>
                  <a:pt x="142" y="2660"/>
                  <a:pt x="66" y="2655"/>
                </a:cubicBezTo>
                <a:cubicBezTo>
                  <a:pt x="53" y="2661"/>
                  <a:pt x="43" y="2671"/>
                  <a:pt x="34" y="2681"/>
                </a:cubicBezTo>
                <a:cubicBezTo>
                  <a:pt x="30" y="2684"/>
                  <a:pt x="27" y="2687"/>
                  <a:pt x="27" y="2694"/>
                </a:cubicBezTo>
                <a:cubicBezTo>
                  <a:pt x="2" y="2618"/>
                  <a:pt x="2" y="2598"/>
                  <a:pt x="9" y="2562"/>
                </a:cubicBezTo>
                <a:cubicBezTo>
                  <a:pt x="31" y="2550"/>
                  <a:pt x="57" y="2537"/>
                  <a:pt x="82" y="2528"/>
                </a:cubicBezTo>
                <a:cubicBezTo>
                  <a:pt x="83" y="2502"/>
                  <a:pt x="83" y="2476"/>
                  <a:pt x="86" y="2453"/>
                </a:cubicBezTo>
                <a:cubicBezTo>
                  <a:pt x="10" y="2333"/>
                  <a:pt x="0" y="2408"/>
                  <a:pt x="125" y="2326"/>
                </a:cubicBezTo>
                <a:cubicBezTo>
                  <a:pt x="148" y="2287"/>
                  <a:pt x="173" y="2249"/>
                  <a:pt x="199" y="2213"/>
                </a:cubicBezTo>
                <a:cubicBezTo>
                  <a:pt x="241" y="2195"/>
                  <a:pt x="283" y="2179"/>
                  <a:pt x="327" y="2164"/>
                </a:cubicBezTo>
                <a:cubicBezTo>
                  <a:pt x="465" y="2161"/>
                  <a:pt x="532" y="2166"/>
                  <a:pt x="657" y="2107"/>
                </a:cubicBezTo>
                <a:cubicBezTo>
                  <a:pt x="673" y="2104"/>
                  <a:pt x="692" y="2105"/>
                  <a:pt x="711" y="2105"/>
                </a:cubicBezTo>
                <a:cubicBezTo>
                  <a:pt x="711" y="2148"/>
                  <a:pt x="723" y="2243"/>
                  <a:pt x="806" y="2271"/>
                </a:cubicBezTo>
                <a:cubicBezTo>
                  <a:pt x="844" y="2272"/>
                  <a:pt x="899" y="2273"/>
                  <a:pt x="944" y="2242"/>
                </a:cubicBezTo>
                <a:cubicBezTo>
                  <a:pt x="973" y="2200"/>
                  <a:pt x="1002" y="2161"/>
                  <a:pt x="1034" y="2123"/>
                </a:cubicBezTo>
                <a:cubicBezTo>
                  <a:pt x="1082" y="2124"/>
                  <a:pt x="1126" y="2142"/>
                  <a:pt x="1190" y="2127"/>
                </a:cubicBezTo>
                <a:cubicBezTo>
                  <a:pt x="1219" y="2095"/>
                  <a:pt x="1242" y="2079"/>
                  <a:pt x="1277" y="2057"/>
                </a:cubicBezTo>
                <a:cubicBezTo>
                  <a:pt x="1293" y="2054"/>
                  <a:pt x="1312" y="2055"/>
                  <a:pt x="1331" y="2055"/>
                </a:cubicBezTo>
                <a:cubicBezTo>
                  <a:pt x="1373" y="2069"/>
                  <a:pt x="1417" y="2100"/>
                  <a:pt x="1494" y="2102"/>
                </a:cubicBezTo>
                <a:cubicBezTo>
                  <a:pt x="1568" y="2061"/>
                  <a:pt x="1698" y="2084"/>
                  <a:pt x="1798" y="2044"/>
                </a:cubicBezTo>
                <a:cubicBezTo>
                  <a:pt x="1836" y="2019"/>
                  <a:pt x="1878" y="1994"/>
                  <a:pt x="1920" y="1972"/>
                </a:cubicBezTo>
                <a:cubicBezTo>
                  <a:pt x="1929" y="1939"/>
                  <a:pt x="1939" y="1907"/>
                  <a:pt x="1949" y="1878"/>
                </a:cubicBezTo>
                <a:cubicBezTo>
                  <a:pt x="2035" y="1850"/>
                  <a:pt x="2055" y="1726"/>
                  <a:pt x="2084" y="1665"/>
                </a:cubicBezTo>
                <a:cubicBezTo>
                  <a:pt x="2116" y="1649"/>
                  <a:pt x="2161" y="1627"/>
                  <a:pt x="2190" y="1599"/>
                </a:cubicBezTo>
                <a:cubicBezTo>
                  <a:pt x="2203" y="1563"/>
                  <a:pt x="2216" y="1527"/>
                  <a:pt x="2229" y="1495"/>
                </a:cubicBezTo>
                <a:cubicBezTo>
                  <a:pt x="2233" y="1436"/>
                  <a:pt x="2236" y="1377"/>
                  <a:pt x="2240" y="1318"/>
                </a:cubicBezTo>
                <a:cubicBezTo>
                  <a:pt x="2230" y="1292"/>
                  <a:pt x="2224" y="1266"/>
                  <a:pt x="2218" y="1243"/>
                </a:cubicBezTo>
                <a:cubicBezTo>
                  <a:pt x="2218" y="1148"/>
                  <a:pt x="2270" y="1047"/>
                  <a:pt x="2219" y="994"/>
                </a:cubicBezTo>
                <a:cubicBezTo>
                  <a:pt x="2216" y="984"/>
                  <a:pt x="2213" y="974"/>
                  <a:pt x="2210" y="964"/>
                </a:cubicBezTo>
                <a:cubicBezTo>
                  <a:pt x="2315" y="967"/>
                  <a:pt x="2411" y="969"/>
                  <a:pt x="2520" y="991"/>
                </a:cubicBezTo>
                <a:cubicBezTo>
                  <a:pt x="2596" y="1033"/>
                  <a:pt x="2663" y="1005"/>
                  <a:pt x="2762" y="1076"/>
                </a:cubicBezTo>
                <a:cubicBezTo>
                  <a:pt x="2775" y="1076"/>
                  <a:pt x="2791" y="1077"/>
                  <a:pt x="2807" y="1077"/>
                </a:cubicBezTo>
                <a:cubicBezTo>
                  <a:pt x="2820" y="1061"/>
                  <a:pt x="2832" y="1048"/>
                  <a:pt x="2849" y="1036"/>
                </a:cubicBezTo>
                <a:cubicBezTo>
                  <a:pt x="2849" y="1019"/>
                  <a:pt x="2849" y="1003"/>
                  <a:pt x="2849" y="990"/>
                </a:cubicBezTo>
                <a:cubicBezTo>
                  <a:pt x="2820" y="930"/>
                  <a:pt x="2833" y="878"/>
                  <a:pt x="2856" y="839"/>
                </a:cubicBezTo>
                <a:cubicBezTo>
                  <a:pt x="2895" y="791"/>
                  <a:pt x="2933" y="746"/>
                  <a:pt x="2972" y="702"/>
                </a:cubicBezTo>
                <a:cubicBezTo>
                  <a:pt x="2988" y="597"/>
                  <a:pt x="3024" y="578"/>
                  <a:pt x="3082" y="508"/>
                </a:cubicBezTo>
                <a:cubicBezTo>
                  <a:pt x="3108" y="453"/>
                  <a:pt x="3095" y="439"/>
                  <a:pt x="3162" y="441"/>
                </a:cubicBezTo>
                <a:cubicBezTo>
                  <a:pt x="3219" y="479"/>
                  <a:pt x="3280" y="519"/>
                  <a:pt x="3340" y="560"/>
                </a:cubicBezTo>
                <a:cubicBezTo>
                  <a:pt x="3375" y="571"/>
                  <a:pt x="3458" y="563"/>
                  <a:pt x="3512" y="620"/>
                </a:cubicBezTo>
                <a:cubicBezTo>
                  <a:pt x="3586" y="622"/>
                  <a:pt x="3729" y="639"/>
                  <a:pt x="3762" y="535"/>
                </a:cubicBezTo>
                <a:cubicBezTo>
                  <a:pt x="3756" y="463"/>
                  <a:pt x="3750" y="391"/>
                  <a:pt x="3747" y="318"/>
                </a:cubicBezTo>
                <a:cubicBezTo>
                  <a:pt x="3825" y="163"/>
                  <a:pt x="3914" y="172"/>
                  <a:pt x="4081" y="160"/>
                </a:cubicBezTo>
                <a:cubicBezTo>
                  <a:pt x="4122" y="148"/>
                  <a:pt x="4142" y="76"/>
                  <a:pt x="4158" y="44"/>
                </a:cubicBezTo>
                <a:cubicBezTo>
                  <a:pt x="4171" y="28"/>
                  <a:pt x="4184" y="15"/>
                  <a:pt x="4200" y="2"/>
                </a:cubicBezTo>
                <a:cubicBezTo>
                  <a:pt x="4244" y="0"/>
                  <a:pt x="4289" y="1"/>
                  <a:pt x="4334" y="2"/>
                </a:cubicBezTo>
                <a:cubicBezTo>
                  <a:pt x="4356" y="19"/>
                  <a:pt x="4362" y="121"/>
                  <a:pt x="4387" y="187"/>
                </a:cubicBezTo>
                <a:cubicBezTo>
                  <a:pt x="4428" y="254"/>
                  <a:pt x="4473" y="324"/>
                  <a:pt x="4517" y="393"/>
                </a:cubicBezTo>
                <a:cubicBezTo>
                  <a:pt x="4555" y="414"/>
                  <a:pt x="4616" y="439"/>
                  <a:pt x="4695" y="460"/>
                </a:cubicBezTo>
                <a:cubicBezTo>
                  <a:pt x="4724" y="481"/>
                  <a:pt x="4753" y="504"/>
                  <a:pt x="4785" y="528"/>
                </a:cubicBezTo>
                <a:cubicBezTo>
                  <a:pt x="4800" y="555"/>
                  <a:pt x="4816" y="581"/>
                  <a:pt x="4832" y="611"/>
                </a:cubicBezTo>
                <a:cubicBezTo>
                  <a:pt x="4838" y="664"/>
                  <a:pt x="4844" y="716"/>
                  <a:pt x="4850" y="772"/>
                </a:cubicBezTo>
                <a:cubicBezTo>
                  <a:pt x="4869" y="812"/>
                  <a:pt x="4888" y="851"/>
                  <a:pt x="4910" y="891"/>
                </a:cubicBezTo>
                <a:cubicBezTo>
                  <a:pt x="4916" y="954"/>
                  <a:pt x="4938" y="1072"/>
                  <a:pt x="4883" y="1156"/>
                </a:cubicBezTo>
                <a:cubicBezTo>
                  <a:pt x="4771" y="1228"/>
                  <a:pt x="4787" y="1189"/>
                  <a:pt x="4773" y="1327"/>
                </a:cubicBezTo>
                <a:cubicBezTo>
                  <a:pt x="4780" y="1360"/>
                  <a:pt x="4782" y="1412"/>
                  <a:pt x="4820" y="1469"/>
                </a:cubicBezTo>
                <a:cubicBezTo>
                  <a:pt x="4852" y="1492"/>
                  <a:pt x="4884" y="1516"/>
                  <a:pt x="4919" y="1543"/>
                </a:cubicBezTo>
                <a:cubicBezTo>
                  <a:pt x="4967" y="1554"/>
                  <a:pt x="5015" y="1565"/>
                  <a:pt x="5066" y="1580"/>
                </a:cubicBezTo>
                <a:cubicBezTo>
                  <a:pt x="5164" y="1654"/>
                  <a:pt x="5276" y="1657"/>
                  <a:pt x="5417" y="1670"/>
                </a:cubicBezTo>
                <a:cubicBezTo>
                  <a:pt x="5461" y="1694"/>
                  <a:pt x="5538" y="1772"/>
                  <a:pt x="5592" y="1832"/>
                </a:cubicBezTo>
                <a:cubicBezTo>
                  <a:pt x="5636" y="1872"/>
                  <a:pt x="5684" y="1913"/>
                  <a:pt x="5731" y="1953"/>
                </a:cubicBezTo>
                <a:cubicBezTo>
                  <a:pt x="5776" y="1964"/>
                  <a:pt x="5827" y="1972"/>
                  <a:pt x="5878" y="2039"/>
                </a:cubicBezTo>
                <a:cubicBezTo>
                  <a:pt x="5890" y="2085"/>
                  <a:pt x="5909" y="2184"/>
                  <a:pt x="5944" y="2257"/>
                </a:cubicBezTo>
                <a:cubicBezTo>
                  <a:pt x="5963" y="2274"/>
                  <a:pt x="5991" y="2281"/>
                  <a:pt x="6010" y="2340"/>
                </a:cubicBezTo>
                <a:cubicBezTo>
                  <a:pt x="6007" y="2370"/>
                  <a:pt x="6004" y="2399"/>
                  <a:pt x="6003" y="2432"/>
                </a:cubicBezTo>
                <a:cubicBezTo>
                  <a:pt x="6010" y="2455"/>
                  <a:pt x="6019" y="2478"/>
                  <a:pt x="6029" y="2501"/>
                </a:cubicBezTo>
                <a:cubicBezTo>
                  <a:pt x="5958" y="2535"/>
                  <a:pt x="5964" y="2552"/>
                  <a:pt x="5941" y="2636"/>
                </a:cubicBezTo>
                <a:cubicBezTo>
                  <a:pt x="5938" y="2669"/>
                  <a:pt x="5938" y="2705"/>
                  <a:pt x="5938" y="2741"/>
                </a:cubicBezTo>
                <a:cubicBezTo>
                  <a:pt x="5944" y="2781"/>
                  <a:pt x="5950" y="2820"/>
                  <a:pt x="5959" y="2860"/>
                </a:cubicBezTo>
                <a:cubicBezTo>
                  <a:pt x="5950" y="2863"/>
                  <a:pt x="5943" y="2866"/>
                  <a:pt x="5937" y="2869"/>
                </a:cubicBezTo>
                <a:cubicBezTo>
                  <a:pt x="5860" y="2870"/>
                  <a:pt x="5787" y="2872"/>
                  <a:pt x="5713" y="2873"/>
                </a:cubicBezTo>
                <a:cubicBezTo>
                  <a:pt x="5553" y="2889"/>
                  <a:pt x="5480" y="2900"/>
                  <a:pt x="5431" y="3053"/>
                </a:cubicBezTo>
                <a:cubicBezTo>
                  <a:pt x="5383" y="3100"/>
                  <a:pt x="5357" y="3126"/>
                  <a:pt x="5334" y="3204"/>
                </a:cubicBezTo>
                <a:cubicBezTo>
                  <a:pt x="5254" y="3254"/>
                  <a:pt x="5149" y="3248"/>
                  <a:pt x="5085" y="3247"/>
                </a:cubicBezTo>
                <a:cubicBezTo>
                  <a:pt x="5085" y="3283"/>
                  <a:pt x="5049" y="3344"/>
                  <a:pt x="5011" y="3373"/>
                </a:cubicBezTo>
                <a:cubicBezTo>
                  <a:pt x="4981" y="3431"/>
                  <a:pt x="5013" y="3500"/>
                  <a:pt x="5044" y="3593"/>
                </a:cubicBezTo>
                <a:cubicBezTo>
                  <a:pt x="5044" y="3619"/>
                  <a:pt x="5044" y="3645"/>
                  <a:pt x="5047" y="3672"/>
                </a:cubicBezTo>
                <a:cubicBezTo>
                  <a:pt x="4990" y="3680"/>
                  <a:pt x="4932" y="3692"/>
                  <a:pt x="4878" y="3703"/>
                </a:cubicBezTo>
                <a:cubicBezTo>
                  <a:pt x="4826" y="3718"/>
                  <a:pt x="4775" y="3753"/>
                  <a:pt x="4743" y="3772"/>
                </a:cubicBezTo>
                <a:cubicBezTo>
                  <a:pt x="4599" y="3817"/>
                  <a:pt x="4458" y="3824"/>
                  <a:pt x="4334" y="3821"/>
                </a:cubicBezTo>
                <a:cubicBezTo>
                  <a:pt x="4279" y="3829"/>
                  <a:pt x="4273" y="3832"/>
                  <a:pt x="4244" y="3854"/>
                </a:cubicBezTo>
                <a:cubicBezTo>
                  <a:pt x="4244" y="3894"/>
                  <a:pt x="4244" y="3900"/>
                  <a:pt x="4288" y="3967"/>
                </a:cubicBezTo>
                <a:cubicBezTo>
                  <a:pt x="4240" y="4038"/>
                  <a:pt x="4281" y="4088"/>
                  <a:pt x="4367" y="4142"/>
                </a:cubicBezTo>
                <a:cubicBezTo>
                  <a:pt x="4389" y="4176"/>
                  <a:pt x="4411" y="4209"/>
                  <a:pt x="4433" y="4245"/>
                </a:cubicBezTo>
                <a:cubicBezTo>
                  <a:pt x="4469" y="4263"/>
                  <a:pt x="4497" y="4277"/>
                  <a:pt x="4481" y="4361"/>
                </a:cubicBezTo>
                <a:cubicBezTo>
                  <a:pt x="4468" y="4371"/>
                  <a:pt x="4455" y="4384"/>
                  <a:pt x="4445" y="4396"/>
                </a:cubicBezTo>
                <a:cubicBezTo>
                  <a:pt x="4346" y="4450"/>
                  <a:pt x="4337" y="4433"/>
                  <a:pt x="4336" y="4557"/>
                </a:cubicBezTo>
                <a:cubicBezTo>
                  <a:pt x="4361" y="4578"/>
                  <a:pt x="4403" y="4618"/>
                  <a:pt x="4402" y="4697"/>
                </a:cubicBezTo>
                <a:cubicBezTo>
                  <a:pt x="4364" y="4722"/>
                  <a:pt x="4319" y="4727"/>
                  <a:pt x="4296" y="4727"/>
                </a:cubicBezTo>
                <a:close/>
              </a:path>
            </a:pathLst>
          </a:custGeom>
          <a:solidFill>
            <a:srgbClr val="00B050"/>
          </a:solidFill>
          <a:ln w="8" cap="flat" cmpd="sng">
            <a:solidFill>
              <a:srgbClr val="FFFFFF"/>
            </a:solidFill>
            <a:round/>
          </a:ln>
        </p:spPr>
        <p:txBody>
          <a:bodyPr lIns="91416" tIns="45708" rIns="91416" bIns="45708"/>
          <a:lstStyle/>
          <a:p>
            <a:pPr fontAlgn="base">
              <a:spcBef>
                <a:spcPct val="0"/>
              </a:spcBef>
              <a:spcAft>
                <a:spcPct val="0"/>
              </a:spcAft>
            </a:pPr>
            <a:endParaRPr lang="zh-CN" altLang="en-US" sz="1865" b="1">
              <a:solidFill>
                <a:prstClr val="black"/>
              </a:solidFill>
              <a:latin typeface="Arial" panose="020B0604020202020204" pitchFamily="34" charset="0"/>
              <a:ea typeface="华文细黑" panose="02010600040101010101" pitchFamily="2" charset="-122"/>
            </a:endParaRPr>
          </a:p>
        </p:txBody>
      </p:sp>
      <p:sp>
        <p:nvSpPr>
          <p:cNvPr id="26" name="Freeform 30"/>
          <p:cNvSpPr/>
          <p:nvPr/>
        </p:nvSpPr>
        <p:spPr bwMode="auto">
          <a:xfrm>
            <a:off x="5922313" y="2932973"/>
            <a:ext cx="311028" cy="361951"/>
          </a:xfrm>
          <a:custGeom>
            <a:avLst/>
            <a:gdLst>
              <a:gd name="T0" fmla="*/ 604 w 714"/>
              <a:gd name="T1" fmla="*/ 831 h 831"/>
              <a:gd name="T2" fmla="*/ 486 w 714"/>
              <a:gd name="T3" fmla="*/ 743 h 831"/>
              <a:gd name="T4" fmla="*/ 433 w 714"/>
              <a:gd name="T5" fmla="*/ 555 h 831"/>
              <a:gd name="T6" fmla="*/ 424 w 714"/>
              <a:gd name="T7" fmla="*/ 519 h 831"/>
              <a:gd name="T8" fmla="*/ 197 w 714"/>
              <a:gd name="T9" fmla="*/ 447 h 831"/>
              <a:gd name="T10" fmla="*/ 162 w 714"/>
              <a:gd name="T11" fmla="*/ 489 h 831"/>
              <a:gd name="T12" fmla="*/ 12 w 714"/>
              <a:gd name="T13" fmla="*/ 489 h 831"/>
              <a:gd name="T14" fmla="*/ 64 w 714"/>
              <a:gd name="T15" fmla="*/ 372 h 831"/>
              <a:gd name="T16" fmla="*/ 131 w 714"/>
              <a:gd name="T17" fmla="*/ 321 h 831"/>
              <a:gd name="T18" fmla="*/ 113 w 714"/>
              <a:gd name="T19" fmla="*/ 170 h 831"/>
              <a:gd name="T20" fmla="*/ 260 w 714"/>
              <a:gd name="T21" fmla="*/ 69 h 831"/>
              <a:gd name="T22" fmla="*/ 318 w 714"/>
              <a:gd name="T23" fmla="*/ 2 h 831"/>
              <a:gd name="T24" fmla="*/ 369 w 714"/>
              <a:gd name="T25" fmla="*/ 52 h 831"/>
              <a:gd name="T26" fmla="*/ 481 w 714"/>
              <a:gd name="T27" fmla="*/ 65 h 831"/>
              <a:gd name="T28" fmla="*/ 486 w 714"/>
              <a:gd name="T29" fmla="*/ 294 h 831"/>
              <a:gd name="T30" fmla="*/ 543 w 714"/>
              <a:gd name="T31" fmla="*/ 306 h 831"/>
              <a:gd name="T32" fmla="*/ 575 w 714"/>
              <a:gd name="T33" fmla="*/ 332 h 831"/>
              <a:gd name="T34" fmla="*/ 654 w 714"/>
              <a:gd name="T35" fmla="*/ 541 h 831"/>
              <a:gd name="T36" fmla="*/ 714 w 714"/>
              <a:gd name="T37" fmla="*/ 621 h 831"/>
              <a:gd name="T38" fmla="*/ 598 w 714"/>
              <a:gd name="T39" fmla="*/ 706 h 831"/>
              <a:gd name="T40" fmla="*/ 604 w 714"/>
              <a:gd name="T41" fmla="*/ 83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 h="831">
                <a:moveTo>
                  <a:pt x="604" y="831"/>
                </a:moveTo>
                <a:cubicBezTo>
                  <a:pt x="550" y="803"/>
                  <a:pt x="493" y="743"/>
                  <a:pt x="486" y="743"/>
                </a:cubicBezTo>
                <a:cubicBezTo>
                  <a:pt x="439" y="666"/>
                  <a:pt x="459" y="582"/>
                  <a:pt x="433" y="555"/>
                </a:cubicBezTo>
                <a:cubicBezTo>
                  <a:pt x="430" y="542"/>
                  <a:pt x="427" y="529"/>
                  <a:pt x="424" y="519"/>
                </a:cubicBezTo>
                <a:cubicBezTo>
                  <a:pt x="329" y="425"/>
                  <a:pt x="300" y="417"/>
                  <a:pt x="197" y="447"/>
                </a:cubicBezTo>
                <a:cubicBezTo>
                  <a:pt x="185" y="460"/>
                  <a:pt x="172" y="473"/>
                  <a:pt x="162" y="489"/>
                </a:cubicBezTo>
                <a:cubicBezTo>
                  <a:pt x="111" y="488"/>
                  <a:pt x="60" y="486"/>
                  <a:pt x="12" y="489"/>
                </a:cubicBezTo>
                <a:cubicBezTo>
                  <a:pt x="12" y="426"/>
                  <a:pt x="0" y="380"/>
                  <a:pt x="64" y="372"/>
                </a:cubicBezTo>
                <a:cubicBezTo>
                  <a:pt x="86" y="353"/>
                  <a:pt x="109" y="337"/>
                  <a:pt x="131" y="321"/>
                </a:cubicBezTo>
                <a:cubicBezTo>
                  <a:pt x="170" y="244"/>
                  <a:pt x="113" y="206"/>
                  <a:pt x="113" y="170"/>
                </a:cubicBezTo>
                <a:cubicBezTo>
                  <a:pt x="158" y="145"/>
                  <a:pt x="222" y="107"/>
                  <a:pt x="260" y="69"/>
                </a:cubicBezTo>
                <a:cubicBezTo>
                  <a:pt x="270" y="14"/>
                  <a:pt x="264" y="0"/>
                  <a:pt x="318" y="2"/>
                </a:cubicBezTo>
                <a:cubicBezTo>
                  <a:pt x="334" y="19"/>
                  <a:pt x="350" y="35"/>
                  <a:pt x="369" y="52"/>
                </a:cubicBezTo>
                <a:cubicBezTo>
                  <a:pt x="404" y="56"/>
                  <a:pt x="443" y="61"/>
                  <a:pt x="481" y="65"/>
                </a:cubicBezTo>
                <a:cubicBezTo>
                  <a:pt x="462" y="97"/>
                  <a:pt x="448" y="228"/>
                  <a:pt x="486" y="294"/>
                </a:cubicBezTo>
                <a:cubicBezTo>
                  <a:pt x="505" y="298"/>
                  <a:pt x="524" y="302"/>
                  <a:pt x="543" y="306"/>
                </a:cubicBezTo>
                <a:cubicBezTo>
                  <a:pt x="553" y="312"/>
                  <a:pt x="562" y="322"/>
                  <a:pt x="575" y="332"/>
                </a:cubicBezTo>
                <a:cubicBezTo>
                  <a:pt x="575" y="418"/>
                  <a:pt x="549" y="466"/>
                  <a:pt x="654" y="541"/>
                </a:cubicBezTo>
                <a:cubicBezTo>
                  <a:pt x="673" y="567"/>
                  <a:pt x="692" y="594"/>
                  <a:pt x="714" y="621"/>
                </a:cubicBezTo>
                <a:cubicBezTo>
                  <a:pt x="634" y="658"/>
                  <a:pt x="634" y="645"/>
                  <a:pt x="598" y="706"/>
                </a:cubicBezTo>
                <a:cubicBezTo>
                  <a:pt x="598" y="746"/>
                  <a:pt x="601" y="788"/>
                  <a:pt x="604" y="831"/>
                </a:cubicBezTo>
                <a:close/>
              </a:path>
            </a:pathLst>
          </a:custGeom>
          <a:solidFill>
            <a:srgbClr val="00B050"/>
          </a:solidFill>
          <a:ln w="8" cap="flat" cmpd="sng">
            <a:solidFill>
              <a:srgbClr val="FFFFFF"/>
            </a:solidFill>
            <a:round/>
          </a:ln>
        </p:spPr>
        <p:txBody>
          <a:bodyPr lIns="91416" tIns="45708" rIns="91416" bIns="45708"/>
          <a:lstStyle/>
          <a:p>
            <a:pPr fontAlgn="base">
              <a:spcBef>
                <a:spcPct val="0"/>
              </a:spcBef>
              <a:spcAft>
                <a:spcPct val="0"/>
              </a:spcAft>
            </a:pPr>
            <a:endParaRPr lang="zh-CN" altLang="en-US" sz="1865" b="1">
              <a:solidFill>
                <a:prstClr val="black"/>
              </a:solidFill>
              <a:latin typeface="Arial" panose="020B0604020202020204" pitchFamily="34" charset="0"/>
              <a:ea typeface="华文细黑" panose="02010600040101010101" pitchFamily="2" charset="-122"/>
            </a:endParaRPr>
          </a:p>
        </p:txBody>
      </p:sp>
      <p:sp>
        <p:nvSpPr>
          <p:cNvPr id="27" name="Freeform 31"/>
          <p:cNvSpPr/>
          <p:nvPr/>
        </p:nvSpPr>
        <p:spPr bwMode="auto">
          <a:xfrm>
            <a:off x="6309511" y="2475773"/>
            <a:ext cx="782332" cy="744537"/>
          </a:xfrm>
          <a:custGeom>
            <a:avLst/>
            <a:gdLst>
              <a:gd name="T0" fmla="*/ 721 w 1797"/>
              <a:gd name="T1" fmla="*/ 1713 h 1713"/>
              <a:gd name="T2" fmla="*/ 714 w 1797"/>
              <a:gd name="T3" fmla="*/ 1700 h 1713"/>
              <a:gd name="T4" fmla="*/ 801 w 1797"/>
              <a:gd name="T5" fmla="*/ 1600 h 1713"/>
              <a:gd name="T6" fmla="*/ 833 w 1797"/>
              <a:gd name="T7" fmla="*/ 1539 h 1713"/>
              <a:gd name="T8" fmla="*/ 834 w 1797"/>
              <a:gd name="T9" fmla="*/ 1490 h 1713"/>
              <a:gd name="T10" fmla="*/ 770 w 1797"/>
              <a:gd name="T11" fmla="*/ 1449 h 1713"/>
              <a:gd name="T12" fmla="*/ 854 w 1797"/>
              <a:gd name="T13" fmla="*/ 1248 h 1713"/>
              <a:gd name="T14" fmla="*/ 887 w 1797"/>
              <a:gd name="T15" fmla="*/ 1056 h 1713"/>
              <a:gd name="T16" fmla="*/ 770 w 1797"/>
              <a:gd name="T17" fmla="*/ 925 h 1713"/>
              <a:gd name="T18" fmla="*/ 719 w 1797"/>
              <a:gd name="T19" fmla="*/ 917 h 1713"/>
              <a:gd name="T20" fmla="*/ 613 w 1797"/>
              <a:gd name="T21" fmla="*/ 934 h 1713"/>
              <a:gd name="T22" fmla="*/ 456 w 1797"/>
              <a:gd name="T23" fmla="*/ 1104 h 1713"/>
              <a:gd name="T24" fmla="*/ 337 w 1797"/>
              <a:gd name="T25" fmla="*/ 1278 h 1713"/>
              <a:gd name="T26" fmla="*/ 114 w 1797"/>
              <a:gd name="T27" fmla="*/ 1108 h 1713"/>
              <a:gd name="T28" fmla="*/ 6 w 1797"/>
              <a:gd name="T29" fmla="*/ 1053 h 1713"/>
              <a:gd name="T30" fmla="*/ 57 w 1797"/>
              <a:gd name="T31" fmla="*/ 966 h 1713"/>
              <a:gd name="T32" fmla="*/ 128 w 1797"/>
              <a:gd name="T33" fmla="*/ 883 h 1713"/>
              <a:gd name="T34" fmla="*/ 119 w 1797"/>
              <a:gd name="T35" fmla="*/ 719 h 1713"/>
              <a:gd name="T36" fmla="*/ 107 w 1797"/>
              <a:gd name="T37" fmla="*/ 712 h 1713"/>
              <a:gd name="T38" fmla="*/ 91 w 1797"/>
              <a:gd name="T39" fmla="*/ 682 h 1713"/>
              <a:gd name="T40" fmla="*/ 66 w 1797"/>
              <a:gd name="T41" fmla="*/ 616 h 1713"/>
              <a:gd name="T42" fmla="*/ 89 w 1797"/>
              <a:gd name="T43" fmla="*/ 508 h 1713"/>
              <a:gd name="T44" fmla="*/ 155 w 1797"/>
              <a:gd name="T45" fmla="*/ 602 h 1713"/>
              <a:gd name="T46" fmla="*/ 308 w 1797"/>
              <a:gd name="T47" fmla="*/ 668 h 1713"/>
              <a:gd name="T48" fmla="*/ 363 w 1797"/>
              <a:gd name="T49" fmla="*/ 613 h 1713"/>
              <a:gd name="T50" fmla="*/ 668 w 1797"/>
              <a:gd name="T51" fmla="*/ 385 h 1713"/>
              <a:gd name="T52" fmla="*/ 752 w 1797"/>
              <a:gd name="T53" fmla="*/ 247 h 1713"/>
              <a:gd name="T54" fmla="*/ 956 w 1797"/>
              <a:gd name="T55" fmla="*/ 258 h 1713"/>
              <a:gd name="T56" fmla="*/ 1020 w 1797"/>
              <a:gd name="T57" fmla="*/ 260 h 1713"/>
              <a:gd name="T58" fmla="*/ 1068 w 1797"/>
              <a:gd name="T59" fmla="*/ 202 h 1713"/>
              <a:gd name="T60" fmla="*/ 1069 w 1797"/>
              <a:gd name="T61" fmla="*/ 48 h 1713"/>
              <a:gd name="T62" fmla="*/ 1085 w 1797"/>
              <a:gd name="T63" fmla="*/ 0 h 1713"/>
              <a:gd name="T64" fmla="*/ 1213 w 1797"/>
              <a:gd name="T65" fmla="*/ 98 h 1713"/>
              <a:gd name="T66" fmla="*/ 1324 w 1797"/>
              <a:gd name="T67" fmla="*/ 153 h 1713"/>
              <a:gd name="T68" fmla="*/ 1347 w 1797"/>
              <a:gd name="T69" fmla="*/ 88 h 1713"/>
              <a:gd name="T70" fmla="*/ 1376 w 1797"/>
              <a:gd name="T71" fmla="*/ 56 h 1713"/>
              <a:gd name="T72" fmla="*/ 1401 w 1797"/>
              <a:gd name="T73" fmla="*/ 80 h 1713"/>
              <a:gd name="T74" fmla="*/ 1407 w 1797"/>
              <a:gd name="T75" fmla="*/ 201 h 1713"/>
              <a:gd name="T76" fmla="*/ 1578 w 1797"/>
              <a:gd name="T77" fmla="*/ 408 h 1713"/>
              <a:gd name="T78" fmla="*/ 1577 w 1797"/>
              <a:gd name="T79" fmla="*/ 566 h 1713"/>
              <a:gd name="T80" fmla="*/ 1618 w 1797"/>
              <a:gd name="T81" fmla="*/ 619 h 1713"/>
              <a:gd name="T82" fmla="*/ 1720 w 1797"/>
              <a:gd name="T83" fmla="*/ 700 h 1713"/>
              <a:gd name="T84" fmla="*/ 1797 w 1797"/>
              <a:gd name="T85" fmla="*/ 751 h 1713"/>
              <a:gd name="T86" fmla="*/ 1588 w 1797"/>
              <a:gd name="T87" fmla="*/ 919 h 1713"/>
              <a:gd name="T88" fmla="*/ 1530 w 1797"/>
              <a:gd name="T89" fmla="*/ 974 h 1713"/>
              <a:gd name="T90" fmla="*/ 1437 w 1797"/>
              <a:gd name="T91" fmla="*/ 1083 h 1713"/>
              <a:gd name="T92" fmla="*/ 1411 w 1797"/>
              <a:gd name="T93" fmla="*/ 1203 h 1713"/>
              <a:gd name="T94" fmla="*/ 1318 w 1797"/>
              <a:gd name="T95" fmla="*/ 1243 h 1713"/>
              <a:gd name="T96" fmla="*/ 946 w 1797"/>
              <a:gd name="T97" fmla="*/ 1480 h 1713"/>
              <a:gd name="T98" fmla="*/ 923 w 1797"/>
              <a:gd name="T99" fmla="*/ 1531 h 1713"/>
              <a:gd name="T100" fmla="*/ 881 w 1797"/>
              <a:gd name="T101" fmla="*/ 1684 h 1713"/>
              <a:gd name="T102" fmla="*/ 721 w 1797"/>
              <a:gd name="T103" fmla="*/ 1713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97" h="1713">
                <a:moveTo>
                  <a:pt x="721" y="1713"/>
                </a:moveTo>
                <a:cubicBezTo>
                  <a:pt x="717" y="1706"/>
                  <a:pt x="714" y="1703"/>
                  <a:pt x="714" y="1700"/>
                </a:cubicBezTo>
                <a:cubicBezTo>
                  <a:pt x="740" y="1635"/>
                  <a:pt x="763" y="1639"/>
                  <a:pt x="801" y="1600"/>
                </a:cubicBezTo>
                <a:cubicBezTo>
                  <a:pt x="811" y="1578"/>
                  <a:pt x="821" y="1558"/>
                  <a:pt x="833" y="1539"/>
                </a:cubicBezTo>
                <a:cubicBezTo>
                  <a:pt x="834" y="1523"/>
                  <a:pt x="834" y="1506"/>
                  <a:pt x="834" y="1490"/>
                </a:cubicBezTo>
                <a:cubicBezTo>
                  <a:pt x="811" y="1476"/>
                  <a:pt x="789" y="1463"/>
                  <a:pt x="770" y="1449"/>
                </a:cubicBezTo>
                <a:cubicBezTo>
                  <a:pt x="742" y="1340"/>
                  <a:pt x="800" y="1309"/>
                  <a:pt x="854" y="1248"/>
                </a:cubicBezTo>
                <a:cubicBezTo>
                  <a:pt x="896" y="1184"/>
                  <a:pt x="887" y="1111"/>
                  <a:pt x="887" y="1056"/>
                </a:cubicBezTo>
                <a:cubicBezTo>
                  <a:pt x="846" y="1012"/>
                  <a:pt x="808" y="969"/>
                  <a:pt x="770" y="925"/>
                </a:cubicBezTo>
                <a:cubicBezTo>
                  <a:pt x="751" y="921"/>
                  <a:pt x="735" y="918"/>
                  <a:pt x="719" y="917"/>
                </a:cubicBezTo>
                <a:cubicBezTo>
                  <a:pt x="684" y="923"/>
                  <a:pt x="649" y="928"/>
                  <a:pt x="613" y="934"/>
                </a:cubicBezTo>
                <a:cubicBezTo>
                  <a:pt x="552" y="982"/>
                  <a:pt x="510" y="1043"/>
                  <a:pt x="456" y="1104"/>
                </a:cubicBezTo>
                <a:cubicBezTo>
                  <a:pt x="417" y="1165"/>
                  <a:pt x="385" y="1230"/>
                  <a:pt x="337" y="1278"/>
                </a:cubicBezTo>
                <a:cubicBezTo>
                  <a:pt x="254" y="1217"/>
                  <a:pt x="168" y="1162"/>
                  <a:pt x="114" y="1108"/>
                </a:cubicBezTo>
                <a:cubicBezTo>
                  <a:pt x="50" y="1100"/>
                  <a:pt x="21" y="1070"/>
                  <a:pt x="6" y="1053"/>
                </a:cubicBezTo>
                <a:cubicBezTo>
                  <a:pt x="6" y="984"/>
                  <a:pt x="0" y="978"/>
                  <a:pt x="57" y="966"/>
                </a:cubicBezTo>
                <a:cubicBezTo>
                  <a:pt x="80" y="937"/>
                  <a:pt x="102" y="908"/>
                  <a:pt x="128" y="883"/>
                </a:cubicBezTo>
                <a:cubicBezTo>
                  <a:pt x="125" y="827"/>
                  <a:pt x="122" y="771"/>
                  <a:pt x="119" y="719"/>
                </a:cubicBezTo>
                <a:cubicBezTo>
                  <a:pt x="113" y="715"/>
                  <a:pt x="110" y="712"/>
                  <a:pt x="107" y="712"/>
                </a:cubicBezTo>
                <a:cubicBezTo>
                  <a:pt x="100" y="702"/>
                  <a:pt x="94" y="692"/>
                  <a:pt x="91" y="682"/>
                </a:cubicBezTo>
                <a:cubicBezTo>
                  <a:pt x="81" y="659"/>
                  <a:pt x="72" y="636"/>
                  <a:pt x="66" y="616"/>
                </a:cubicBezTo>
                <a:cubicBezTo>
                  <a:pt x="66" y="570"/>
                  <a:pt x="63" y="534"/>
                  <a:pt x="89" y="508"/>
                </a:cubicBezTo>
                <a:cubicBezTo>
                  <a:pt x="124" y="519"/>
                  <a:pt x="136" y="542"/>
                  <a:pt x="155" y="602"/>
                </a:cubicBezTo>
                <a:cubicBezTo>
                  <a:pt x="197" y="642"/>
                  <a:pt x="212" y="688"/>
                  <a:pt x="308" y="668"/>
                </a:cubicBezTo>
                <a:cubicBezTo>
                  <a:pt x="324" y="649"/>
                  <a:pt x="344" y="629"/>
                  <a:pt x="363" y="613"/>
                </a:cubicBezTo>
                <a:cubicBezTo>
                  <a:pt x="459" y="554"/>
                  <a:pt x="575" y="449"/>
                  <a:pt x="668" y="385"/>
                </a:cubicBezTo>
                <a:cubicBezTo>
                  <a:pt x="703" y="344"/>
                  <a:pt x="735" y="282"/>
                  <a:pt x="752" y="247"/>
                </a:cubicBezTo>
                <a:cubicBezTo>
                  <a:pt x="835" y="223"/>
                  <a:pt x="867" y="187"/>
                  <a:pt x="956" y="258"/>
                </a:cubicBezTo>
                <a:cubicBezTo>
                  <a:pt x="975" y="259"/>
                  <a:pt x="998" y="259"/>
                  <a:pt x="1020" y="260"/>
                </a:cubicBezTo>
                <a:cubicBezTo>
                  <a:pt x="1036" y="241"/>
                  <a:pt x="1052" y="222"/>
                  <a:pt x="1068" y="202"/>
                </a:cubicBezTo>
                <a:cubicBezTo>
                  <a:pt x="1069" y="150"/>
                  <a:pt x="1069" y="98"/>
                  <a:pt x="1069" y="48"/>
                </a:cubicBezTo>
                <a:cubicBezTo>
                  <a:pt x="1072" y="32"/>
                  <a:pt x="1079" y="16"/>
                  <a:pt x="1085" y="0"/>
                </a:cubicBezTo>
                <a:cubicBezTo>
                  <a:pt x="1121" y="1"/>
                  <a:pt x="1168" y="28"/>
                  <a:pt x="1213" y="98"/>
                </a:cubicBezTo>
                <a:cubicBezTo>
                  <a:pt x="1241" y="122"/>
                  <a:pt x="1254" y="151"/>
                  <a:pt x="1324" y="153"/>
                </a:cubicBezTo>
                <a:cubicBezTo>
                  <a:pt x="1340" y="137"/>
                  <a:pt x="1347" y="98"/>
                  <a:pt x="1347" y="88"/>
                </a:cubicBezTo>
                <a:cubicBezTo>
                  <a:pt x="1357" y="75"/>
                  <a:pt x="1366" y="66"/>
                  <a:pt x="1376" y="56"/>
                </a:cubicBezTo>
                <a:cubicBezTo>
                  <a:pt x="1382" y="63"/>
                  <a:pt x="1392" y="70"/>
                  <a:pt x="1401" y="80"/>
                </a:cubicBezTo>
                <a:cubicBezTo>
                  <a:pt x="1401" y="119"/>
                  <a:pt x="1404" y="158"/>
                  <a:pt x="1407" y="201"/>
                </a:cubicBezTo>
                <a:cubicBezTo>
                  <a:pt x="1458" y="255"/>
                  <a:pt x="1499" y="325"/>
                  <a:pt x="1578" y="408"/>
                </a:cubicBezTo>
                <a:cubicBezTo>
                  <a:pt x="1578" y="461"/>
                  <a:pt x="1578" y="513"/>
                  <a:pt x="1577" y="566"/>
                </a:cubicBezTo>
                <a:cubicBezTo>
                  <a:pt x="1590" y="582"/>
                  <a:pt x="1603" y="599"/>
                  <a:pt x="1618" y="619"/>
                </a:cubicBezTo>
                <a:cubicBezTo>
                  <a:pt x="1650" y="646"/>
                  <a:pt x="1685" y="673"/>
                  <a:pt x="1720" y="700"/>
                </a:cubicBezTo>
                <a:cubicBezTo>
                  <a:pt x="1746" y="717"/>
                  <a:pt x="1771" y="734"/>
                  <a:pt x="1797" y="751"/>
                </a:cubicBezTo>
                <a:cubicBezTo>
                  <a:pt x="1796" y="787"/>
                  <a:pt x="1610" y="907"/>
                  <a:pt x="1588" y="919"/>
                </a:cubicBezTo>
                <a:cubicBezTo>
                  <a:pt x="1569" y="935"/>
                  <a:pt x="1549" y="954"/>
                  <a:pt x="1530" y="974"/>
                </a:cubicBezTo>
                <a:cubicBezTo>
                  <a:pt x="1498" y="1009"/>
                  <a:pt x="1466" y="1044"/>
                  <a:pt x="1437" y="1083"/>
                </a:cubicBezTo>
                <a:cubicBezTo>
                  <a:pt x="1424" y="1118"/>
                  <a:pt x="1433" y="1155"/>
                  <a:pt x="1411" y="1203"/>
                </a:cubicBezTo>
                <a:cubicBezTo>
                  <a:pt x="1379" y="1215"/>
                  <a:pt x="1346" y="1228"/>
                  <a:pt x="1318" y="1243"/>
                </a:cubicBezTo>
                <a:cubicBezTo>
                  <a:pt x="1142" y="1275"/>
                  <a:pt x="1049" y="1341"/>
                  <a:pt x="946" y="1480"/>
                </a:cubicBezTo>
                <a:cubicBezTo>
                  <a:pt x="936" y="1496"/>
                  <a:pt x="929" y="1512"/>
                  <a:pt x="923" y="1531"/>
                </a:cubicBezTo>
                <a:cubicBezTo>
                  <a:pt x="907" y="1580"/>
                  <a:pt x="894" y="1632"/>
                  <a:pt x="881" y="1684"/>
                </a:cubicBezTo>
                <a:cubicBezTo>
                  <a:pt x="813" y="1705"/>
                  <a:pt x="769" y="1711"/>
                  <a:pt x="721" y="1713"/>
                </a:cubicBezTo>
                <a:close/>
              </a:path>
            </a:pathLst>
          </a:custGeom>
          <a:solidFill>
            <a:srgbClr val="00B050"/>
          </a:solidFill>
          <a:ln w="8" cap="flat" cmpd="sng">
            <a:solidFill>
              <a:srgbClr val="FFFFFF"/>
            </a:solidFill>
            <a:round/>
          </a:ln>
        </p:spPr>
        <p:txBody>
          <a:bodyPr lIns="91416" tIns="45708" rIns="91416" bIns="45708"/>
          <a:lstStyle/>
          <a:p>
            <a:pPr fontAlgn="base">
              <a:spcBef>
                <a:spcPct val="0"/>
              </a:spcBef>
              <a:spcAft>
                <a:spcPct val="0"/>
              </a:spcAft>
            </a:pPr>
            <a:endParaRPr lang="zh-CN" altLang="en-US" sz="1865" b="1">
              <a:solidFill>
                <a:prstClr val="black"/>
              </a:solidFill>
              <a:latin typeface="Arial" panose="020B0604020202020204" pitchFamily="34" charset="0"/>
              <a:ea typeface="华文细黑" panose="02010600040101010101" pitchFamily="2" charset="-122"/>
            </a:endParaRPr>
          </a:p>
        </p:txBody>
      </p:sp>
      <p:sp>
        <p:nvSpPr>
          <p:cNvPr id="28" name="Freeform 32"/>
          <p:cNvSpPr/>
          <p:nvPr/>
        </p:nvSpPr>
        <p:spPr bwMode="auto">
          <a:xfrm>
            <a:off x="6466612" y="2036035"/>
            <a:ext cx="1128272" cy="750888"/>
          </a:xfrm>
          <a:custGeom>
            <a:avLst/>
            <a:gdLst>
              <a:gd name="T0" fmla="*/ 1270 w 2595"/>
              <a:gd name="T1" fmla="*/ 1595 h 1727"/>
              <a:gd name="T2" fmla="*/ 1237 w 2595"/>
              <a:gd name="T3" fmla="*/ 1388 h 1727"/>
              <a:gd name="T4" fmla="*/ 1084 w 2595"/>
              <a:gd name="T5" fmla="*/ 1204 h 1727"/>
              <a:gd name="T6" fmla="*/ 1072 w 2595"/>
              <a:gd name="T7" fmla="*/ 1076 h 1727"/>
              <a:gd name="T8" fmla="*/ 941 w 2595"/>
              <a:gd name="T9" fmla="*/ 1135 h 1727"/>
              <a:gd name="T10" fmla="*/ 776 w 2595"/>
              <a:gd name="T11" fmla="*/ 984 h 1727"/>
              <a:gd name="T12" fmla="*/ 503 w 2595"/>
              <a:gd name="T13" fmla="*/ 633 h 1727"/>
              <a:gd name="T14" fmla="*/ 468 w 2595"/>
              <a:gd name="T15" fmla="*/ 580 h 1727"/>
              <a:gd name="T16" fmla="*/ 323 w 2595"/>
              <a:gd name="T17" fmla="*/ 746 h 1727"/>
              <a:gd name="T18" fmla="*/ 213 w 2595"/>
              <a:gd name="T19" fmla="*/ 508 h 1727"/>
              <a:gd name="T20" fmla="*/ 68 w 2595"/>
              <a:gd name="T21" fmla="*/ 245 h 1727"/>
              <a:gd name="T22" fmla="*/ 75 w 2595"/>
              <a:gd name="T23" fmla="*/ 128 h 1727"/>
              <a:gd name="T24" fmla="*/ 388 w 2595"/>
              <a:gd name="T25" fmla="*/ 113 h 1727"/>
              <a:gd name="T26" fmla="*/ 754 w 2595"/>
              <a:gd name="T27" fmla="*/ 308 h 1727"/>
              <a:gd name="T28" fmla="*/ 1068 w 2595"/>
              <a:gd name="T29" fmla="*/ 136 h 1727"/>
              <a:gd name="T30" fmla="*/ 1185 w 2595"/>
              <a:gd name="T31" fmla="*/ 329 h 1727"/>
              <a:gd name="T32" fmla="*/ 1386 w 2595"/>
              <a:gd name="T33" fmla="*/ 383 h 1727"/>
              <a:gd name="T34" fmla="*/ 1605 w 2595"/>
              <a:gd name="T35" fmla="*/ 592 h 1727"/>
              <a:gd name="T36" fmla="*/ 1702 w 2595"/>
              <a:gd name="T37" fmla="*/ 457 h 1727"/>
              <a:gd name="T38" fmla="*/ 1874 w 2595"/>
              <a:gd name="T39" fmla="*/ 641 h 1727"/>
              <a:gd name="T40" fmla="*/ 1953 w 2595"/>
              <a:gd name="T41" fmla="*/ 725 h 1727"/>
              <a:gd name="T42" fmla="*/ 2087 w 2595"/>
              <a:gd name="T43" fmla="*/ 673 h 1727"/>
              <a:gd name="T44" fmla="*/ 2129 w 2595"/>
              <a:gd name="T45" fmla="*/ 618 h 1727"/>
              <a:gd name="T46" fmla="*/ 2232 w 2595"/>
              <a:gd name="T47" fmla="*/ 542 h 1727"/>
              <a:gd name="T48" fmla="*/ 2287 w 2595"/>
              <a:gd name="T49" fmla="*/ 498 h 1727"/>
              <a:gd name="T50" fmla="*/ 2480 w 2595"/>
              <a:gd name="T51" fmla="*/ 679 h 1727"/>
              <a:gd name="T52" fmla="*/ 2546 w 2595"/>
              <a:gd name="T53" fmla="*/ 864 h 1727"/>
              <a:gd name="T54" fmla="*/ 2494 w 2595"/>
              <a:gd name="T55" fmla="*/ 1050 h 1727"/>
              <a:gd name="T56" fmla="*/ 2382 w 2595"/>
              <a:gd name="T57" fmla="*/ 1034 h 1727"/>
              <a:gd name="T58" fmla="*/ 2367 w 2595"/>
              <a:gd name="T59" fmla="*/ 893 h 1727"/>
              <a:gd name="T60" fmla="*/ 2126 w 2595"/>
              <a:gd name="T61" fmla="*/ 1142 h 1727"/>
              <a:gd name="T62" fmla="*/ 1905 w 2595"/>
              <a:gd name="T63" fmla="*/ 1356 h 1727"/>
              <a:gd name="T64" fmla="*/ 1936 w 2595"/>
              <a:gd name="T65" fmla="*/ 1494 h 1727"/>
              <a:gd name="T66" fmla="*/ 1552 w 2595"/>
              <a:gd name="T67" fmla="*/ 1494 h 1727"/>
              <a:gd name="T68" fmla="*/ 1468 w 2595"/>
              <a:gd name="T69" fmla="*/ 1718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95" h="1727">
                <a:moveTo>
                  <a:pt x="1436" y="1727"/>
                </a:moveTo>
                <a:cubicBezTo>
                  <a:pt x="1391" y="1670"/>
                  <a:pt x="1299" y="1619"/>
                  <a:pt x="1270" y="1595"/>
                </a:cubicBezTo>
                <a:cubicBezTo>
                  <a:pt x="1261" y="1585"/>
                  <a:pt x="1255" y="1575"/>
                  <a:pt x="1248" y="1565"/>
                </a:cubicBezTo>
                <a:cubicBezTo>
                  <a:pt x="1249" y="1483"/>
                  <a:pt x="1262" y="1441"/>
                  <a:pt x="1237" y="1388"/>
                </a:cubicBezTo>
                <a:cubicBezTo>
                  <a:pt x="1179" y="1344"/>
                  <a:pt x="1179" y="1328"/>
                  <a:pt x="1167" y="1298"/>
                </a:cubicBezTo>
                <a:cubicBezTo>
                  <a:pt x="1138" y="1264"/>
                  <a:pt x="1110" y="1234"/>
                  <a:pt x="1084" y="1204"/>
                </a:cubicBezTo>
                <a:cubicBezTo>
                  <a:pt x="1081" y="1201"/>
                  <a:pt x="1078" y="1201"/>
                  <a:pt x="1075" y="1201"/>
                </a:cubicBezTo>
                <a:cubicBezTo>
                  <a:pt x="1072" y="1158"/>
                  <a:pt x="1072" y="1115"/>
                  <a:pt x="1072" y="1076"/>
                </a:cubicBezTo>
                <a:cubicBezTo>
                  <a:pt x="1037" y="1029"/>
                  <a:pt x="1018" y="1035"/>
                  <a:pt x="996" y="1035"/>
                </a:cubicBezTo>
                <a:cubicBezTo>
                  <a:pt x="960" y="1070"/>
                  <a:pt x="957" y="1086"/>
                  <a:pt x="941" y="1135"/>
                </a:cubicBezTo>
                <a:cubicBezTo>
                  <a:pt x="935" y="1132"/>
                  <a:pt x="928" y="1131"/>
                  <a:pt x="925" y="1131"/>
                </a:cubicBezTo>
                <a:cubicBezTo>
                  <a:pt x="877" y="1081"/>
                  <a:pt x="814" y="1011"/>
                  <a:pt x="776" y="984"/>
                </a:cubicBezTo>
                <a:cubicBezTo>
                  <a:pt x="616" y="960"/>
                  <a:pt x="613" y="907"/>
                  <a:pt x="595" y="796"/>
                </a:cubicBezTo>
                <a:cubicBezTo>
                  <a:pt x="570" y="720"/>
                  <a:pt x="525" y="673"/>
                  <a:pt x="503" y="633"/>
                </a:cubicBezTo>
                <a:cubicBezTo>
                  <a:pt x="500" y="616"/>
                  <a:pt x="497" y="600"/>
                  <a:pt x="494" y="583"/>
                </a:cubicBezTo>
                <a:cubicBezTo>
                  <a:pt x="484" y="580"/>
                  <a:pt x="475" y="580"/>
                  <a:pt x="468" y="580"/>
                </a:cubicBezTo>
                <a:cubicBezTo>
                  <a:pt x="436" y="605"/>
                  <a:pt x="404" y="634"/>
                  <a:pt x="372" y="662"/>
                </a:cubicBezTo>
                <a:cubicBezTo>
                  <a:pt x="356" y="688"/>
                  <a:pt x="340" y="717"/>
                  <a:pt x="323" y="746"/>
                </a:cubicBezTo>
                <a:cubicBezTo>
                  <a:pt x="260" y="695"/>
                  <a:pt x="273" y="617"/>
                  <a:pt x="248" y="590"/>
                </a:cubicBezTo>
                <a:cubicBezTo>
                  <a:pt x="235" y="561"/>
                  <a:pt x="222" y="534"/>
                  <a:pt x="213" y="508"/>
                </a:cubicBezTo>
                <a:cubicBezTo>
                  <a:pt x="213" y="468"/>
                  <a:pt x="213" y="432"/>
                  <a:pt x="214" y="396"/>
                </a:cubicBezTo>
                <a:cubicBezTo>
                  <a:pt x="163" y="326"/>
                  <a:pt x="112" y="286"/>
                  <a:pt x="68" y="245"/>
                </a:cubicBezTo>
                <a:cubicBezTo>
                  <a:pt x="0" y="244"/>
                  <a:pt x="46" y="143"/>
                  <a:pt x="55" y="130"/>
                </a:cubicBezTo>
                <a:cubicBezTo>
                  <a:pt x="62" y="127"/>
                  <a:pt x="68" y="127"/>
                  <a:pt x="75" y="128"/>
                </a:cubicBezTo>
                <a:cubicBezTo>
                  <a:pt x="129" y="165"/>
                  <a:pt x="179" y="222"/>
                  <a:pt x="269" y="224"/>
                </a:cubicBezTo>
                <a:cubicBezTo>
                  <a:pt x="314" y="196"/>
                  <a:pt x="346" y="144"/>
                  <a:pt x="388" y="113"/>
                </a:cubicBezTo>
                <a:cubicBezTo>
                  <a:pt x="430" y="42"/>
                  <a:pt x="475" y="0"/>
                  <a:pt x="535" y="113"/>
                </a:cubicBezTo>
                <a:cubicBezTo>
                  <a:pt x="547" y="205"/>
                  <a:pt x="633" y="276"/>
                  <a:pt x="754" y="308"/>
                </a:cubicBezTo>
                <a:cubicBezTo>
                  <a:pt x="809" y="290"/>
                  <a:pt x="866" y="272"/>
                  <a:pt x="924" y="257"/>
                </a:cubicBezTo>
                <a:cubicBezTo>
                  <a:pt x="972" y="216"/>
                  <a:pt x="1020" y="174"/>
                  <a:pt x="1068" y="136"/>
                </a:cubicBezTo>
                <a:cubicBezTo>
                  <a:pt x="1075" y="140"/>
                  <a:pt x="1084" y="143"/>
                  <a:pt x="1094" y="150"/>
                </a:cubicBezTo>
                <a:cubicBezTo>
                  <a:pt x="1093" y="202"/>
                  <a:pt x="1058" y="326"/>
                  <a:pt x="1185" y="329"/>
                </a:cubicBezTo>
                <a:cubicBezTo>
                  <a:pt x="1201" y="320"/>
                  <a:pt x="1221" y="314"/>
                  <a:pt x="1240" y="308"/>
                </a:cubicBezTo>
                <a:cubicBezTo>
                  <a:pt x="1294" y="253"/>
                  <a:pt x="1339" y="323"/>
                  <a:pt x="1386" y="383"/>
                </a:cubicBezTo>
                <a:cubicBezTo>
                  <a:pt x="1409" y="390"/>
                  <a:pt x="1434" y="398"/>
                  <a:pt x="1460" y="408"/>
                </a:cubicBezTo>
                <a:cubicBezTo>
                  <a:pt x="1482" y="451"/>
                  <a:pt x="1526" y="534"/>
                  <a:pt x="1605" y="592"/>
                </a:cubicBezTo>
                <a:cubicBezTo>
                  <a:pt x="1612" y="592"/>
                  <a:pt x="1621" y="592"/>
                  <a:pt x="1631" y="593"/>
                </a:cubicBezTo>
                <a:cubicBezTo>
                  <a:pt x="1676" y="548"/>
                  <a:pt x="1689" y="502"/>
                  <a:pt x="1702" y="457"/>
                </a:cubicBezTo>
                <a:cubicBezTo>
                  <a:pt x="1718" y="460"/>
                  <a:pt x="1737" y="467"/>
                  <a:pt x="1756" y="475"/>
                </a:cubicBezTo>
                <a:cubicBezTo>
                  <a:pt x="1769" y="524"/>
                  <a:pt x="1804" y="584"/>
                  <a:pt x="1874" y="641"/>
                </a:cubicBezTo>
                <a:cubicBezTo>
                  <a:pt x="1874" y="644"/>
                  <a:pt x="1874" y="648"/>
                  <a:pt x="1874" y="651"/>
                </a:cubicBezTo>
                <a:cubicBezTo>
                  <a:pt x="1899" y="675"/>
                  <a:pt x="1924" y="698"/>
                  <a:pt x="1953" y="725"/>
                </a:cubicBezTo>
                <a:cubicBezTo>
                  <a:pt x="1982" y="723"/>
                  <a:pt x="2014" y="720"/>
                  <a:pt x="2046" y="718"/>
                </a:cubicBezTo>
                <a:cubicBezTo>
                  <a:pt x="2059" y="702"/>
                  <a:pt x="2071" y="685"/>
                  <a:pt x="2087" y="673"/>
                </a:cubicBezTo>
                <a:cubicBezTo>
                  <a:pt x="2100" y="673"/>
                  <a:pt x="2123" y="651"/>
                  <a:pt x="2129" y="644"/>
                </a:cubicBezTo>
                <a:cubicBezTo>
                  <a:pt x="2129" y="635"/>
                  <a:pt x="2129" y="625"/>
                  <a:pt x="2129" y="618"/>
                </a:cubicBezTo>
                <a:cubicBezTo>
                  <a:pt x="2120" y="615"/>
                  <a:pt x="2113" y="611"/>
                  <a:pt x="2107" y="608"/>
                </a:cubicBezTo>
                <a:cubicBezTo>
                  <a:pt x="2107" y="565"/>
                  <a:pt x="2194" y="554"/>
                  <a:pt x="2232" y="542"/>
                </a:cubicBezTo>
                <a:cubicBezTo>
                  <a:pt x="2242" y="536"/>
                  <a:pt x="2251" y="530"/>
                  <a:pt x="2264" y="527"/>
                </a:cubicBezTo>
                <a:cubicBezTo>
                  <a:pt x="2271" y="517"/>
                  <a:pt x="2277" y="507"/>
                  <a:pt x="2287" y="498"/>
                </a:cubicBezTo>
                <a:cubicBezTo>
                  <a:pt x="2309" y="508"/>
                  <a:pt x="2299" y="560"/>
                  <a:pt x="2369" y="598"/>
                </a:cubicBezTo>
                <a:cubicBezTo>
                  <a:pt x="2404" y="625"/>
                  <a:pt x="2442" y="652"/>
                  <a:pt x="2480" y="679"/>
                </a:cubicBezTo>
                <a:cubicBezTo>
                  <a:pt x="2512" y="684"/>
                  <a:pt x="2544" y="691"/>
                  <a:pt x="2576" y="698"/>
                </a:cubicBezTo>
                <a:cubicBezTo>
                  <a:pt x="2576" y="731"/>
                  <a:pt x="2595" y="830"/>
                  <a:pt x="2546" y="864"/>
                </a:cubicBezTo>
                <a:cubicBezTo>
                  <a:pt x="2533" y="890"/>
                  <a:pt x="2524" y="916"/>
                  <a:pt x="2514" y="942"/>
                </a:cubicBezTo>
                <a:cubicBezTo>
                  <a:pt x="2507" y="978"/>
                  <a:pt x="2501" y="1014"/>
                  <a:pt x="2494" y="1050"/>
                </a:cubicBezTo>
                <a:cubicBezTo>
                  <a:pt x="2485" y="1050"/>
                  <a:pt x="2475" y="1053"/>
                  <a:pt x="2465" y="1056"/>
                </a:cubicBezTo>
                <a:cubicBezTo>
                  <a:pt x="2453" y="993"/>
                  <a:pt x="2386" y="1031"/>
                  <a:pt x="2382" y="1034"/>
                </a:cubicBezTo>
                <a:cubicBezTo>
                  <a:pt x="2376" y="1030"/>
                  <a:pt x="2370" y="1027"/>
                  <a:pt x="2367" y="1024"/>
                </a:cubicBezTo>
                <a:cubicBezTo>
                  <a:pt x="2367" y="978"/>
                  <a:pt x="2367" y="935"/>
                  <a:pt x="2367" y="893"/>
                </a:cubicBezTo>
                <a:cubicBezTo>
                  <a:pt x="2307" y="803"/>
                  <a:pt x="2265" y="841"/>
                  <a:pt x="2223" y="909"/>
                </a:cubicBezTo>
                <a:cubicBezTo>
                  <a:pt x="2207" y="990"/>
                  <a:pt x="2152" y="1061"/>
                  <a:pt x="2126" y="1142"/>
                </a:cubicBezTo>
                <a:cubicBezTo>
                  <a:pt x="2113" y="1155"/>
                  <a:pt x="2104" y="1171"/>
                  <a:pt x="2094" y="1187"/>
                </a:cubicBezTo>
                <a:cubicBezTo>
                  <a:pt x="1966" y="1276"/>
                  <a:pt x="1887" y="1152"/>
                  <a:pt x="1905" y="1356"/>
                </a:cubicBezTo>
                <a:cubicBezTo>
                  <a:pt x="1930" y="1379"/>
                  <a:pt x="1955" y="1403"/>
                  <a:pt x="1981" y="1427"/>
                </a:cubicBezTo>
                <a:cubicBezTo>
                  <a:pt x="1981" y="1446"/>
                  <a:pt x="1952" y="1478"/>
                  <a:pt x="1936" y="1494"/>
                </a:cubicBezTo>
                <a:cubicBezTo>
                  <a:pt x="1872" y="1512"/>
                  <a:pt x="1750" y="1489"/>
                  <a:pt x="1715" y="1472"/>
                </a:cubicBezTo>
                <a:cubicBezTo>
                  <a:pt x="1642" y="1395"/>
                  <a:pt x="1597" y="1446"/>
                  <a:pt x="1552" y="1494"/>
                </a:cubicBezTo>
                <a:cubicBezTo>
                  <a:pt x="1529" y="1559"/>
                  <a:pt x="1507" y="1624"/>
                  <a:pt x="1484" y="1689"/>
                </a:cubicBezTo>
                <a:cubicBezTo>
                  <a:pt x="1478" y="1699"/>
                  <a:pt x="1471" y="1708"/>
                  <a:pt x="1468" y="1718"/>
                </a:cubicBezTo>
                <a:cubicBezTo>
                  <a:pt x="1455" y="1721"/>
                  <a:pt x="1445" y="1724"/>
                  <a:pt x="1436" y="1727"/>
                </a:cubicBezTo>
                <a:close/>
              </a:path>
            </a:pathLst>
          </a:custGeom>
          <a:solidFill>
            <a:srgbClr val="00B050"/>
          </a:solidFill>
          <a:ln w="8" cap="flat" cmpd="sng">
            <a:solidFill>
              <a:srgbClr val="FFFFFF"/>
            </a:solidFill>
            <a:round/>
          </a:ln>
        </p:spPr>
        <p:txBody>
          <a:bodyPr lIns="91416" tIns="45708" rIns="91416" bIns="45708"/>
          <a:lstStyle/>
          <a:p>
            <a:pPr fontAlgn="base">
              <a:spcBef>
                <a:spcPct val="0"/>
              </a:spcBef>
              <a:spcAft>
                <a:spcPct val="0"/>
              </a:spcAft>
            </a:pPr>
            <a:endParaRPr lang="zh-CN" altLang="en-US" sz="1865" b="1">
              <a:solidFill>
                <a:prstClr val="black"/>
              </a:solidFill>
              <a:latin typeface="Arial" panose="020B0604020202020204" pitchFamily="34" charset="0"/>
              <a:ea typeface="华文细黑" panose="02010600040101010101" pitchFamily="2" charset="-122"/>
            </a:endParaRPr>
          </a:p>
        </p:txBody>
      </p:sp>
      <p:sp>
        <p:nvSpPr>
          <p:cNvPr id="29" name="Freeform 34"/>
          <p:cNvSpPr/>
          <p:nvPr/>
        </p:nvSpPr>
        <p:spPr bwMode="auto">
          <a:xfrm>
            <a:off x="3278572" y="2599598"/>
            <a:ext cx="1874105" cy="1671637"/>
          </a:xfrm>
          <a:custGeom>
            <a:avLst/>
            <a:gdLst>
              <a:gd name="T0" fmla="*/ 3758 w 4310"/>
              <a:gd name="T1" fmla="*/ 2973 h 3842"/>
              <a:gd name="T2" fmla="*/ 3714 w 4310"/>
              <a:gd name="T3" fmla="*/ 3340 h 3842"/>
              <a:gd name="T4" fmla="*/ 3553 w 4310"/>
              <a:gd name="T5" fmla="*/ 3513 h 3842"/>
              <a:gd name="T6" fmla="*/ 3575 w 4310"/>
              <a:gd name="T7" fmla="*/ 3648 h 3842"/>
              <a:gd name="T8" fmla="*/ 3542 w 4310"/>
              <a:gd name="T9" fmla="*/ 3791 h 3842"/>
              <a:gd name="T10" fmla="*/ 3222 w 4310"/>
              <a:gd name="T11" fmla="*/ 3842 h 3842"/>
              <a:gd name="T12" fmla="*/ 3130 w 4310"/>
              <a:gd name="T13" fmla="*/ 3764 h 3842"/>
              <a:gd name="T14" fmla="*/ 3045 w 4310"/>
              <a:gd name="T15" fmla="*/ 3572 h 3842"/>
              <a:gd name="T16" fmla="*/ 2838 w 4310"/>
              <a:gd name="T17" fmla="*/ 3413 h 3842"/>
              <a:gd name="T18" fmla="*/ 2551 w 4310"/>
              <a:gd name="T19" fmla="*/ 3295 h 3842"/>
              <a:gd name="T20" fmla="*/ 2537 w 4310"/>
              <a:gd name="T21" fmla="*/ 3524 h 3842"/>
              <a:gd name="T22" fmla="*/ 2412 w 4310"/>
              <a:gd name="T23" fmla="*/ 3569 h 3842"/>
              <a:gd name="T24" fmla="*/ 2108 w 4310"/>
              <a:gd name="T25" fmla="*/ 3185 h 3842"/>
              <a:gd name="T26" fmla="*/ 2337 w 4310"/>
              <a:gd name="T27" fmla="*/ 3263 h 3842"/>
              <a:gd name="T28" fmla="*/ 2485 w 4310"/>
              <a:gd name="T29" fmla="*/ 3178 h 3842"/>
              <a:gd name="T30" fmla="*/ 2592 w 4310"/>
              <a:gd name="T31" fmla="*/ 2821 h 3842"/>
              <a:gd name="T32" fmla="*/ 2734 w 4310"/>
              <a:gd name="T33" fmla="*/ 2723 h 3842"/>
              <a:gd name="T34" fmla="*/ 2675 w 4310"/>
              <a:gd name="T35" fmla="*/ 2410 h 3842"/>
              <a:gd name="T36" fmla="*/ 2593 w 4310"/>
              <a:gd name="T37" fmla="*/ 2150 h 3842"/>
              <a:gd name="T38" fmla="*/ 2367 w 4310"/>
              <a:gd name="T39" fmla="*/ 1987 h 3842"/>
              <a:gd name="T40" fmla="*/ 1995 w 4310"/>
              <a:gd name="T41" fmla="*/ 1656 h 3842"/>
              <a:gd name="T42" fmla="*/ 1829 w 4310"/>
              <a:gd name="T43" fmla="*/ 1669 h 3842"/>
              <a:gd name="T44" fmla="*/ 1562 w 4310"/>
              <a:gd name="T45" fmla="*/ 1482 h 3842"/>
              <a:gd name="T46" fmla="*/ 1154 w 4310"/>
              <a:gd name="T47" fmla="*/ 1373 h 3842"/>
              <a:gd name="T48" fmla="*/ 1111 w 4310"/>
              <a:gd name="T49" fmla="*/ 1572 h 3842"/>
              <a:gd name="T50" fmla="*/ 700 w 4310"/>
              <a:gd name="T51" fmla="*/ 1349 h 3842"/>
              <a:gd name="T52" fmla="*/ 120 w 4310"/>
              <a:gd name="T53" fmla="*/ 1187 h 3842"/>
              <a:gd name="T54" fmla="*/ 53 w 4310"/>
              <a:gd name="T55" fmla="*/ 1034 h 3842"/>
              <a:gd name="T56" fmla="*/ 112 w 4310"/>
              <a:gd name="T57" fmla="*/ 790 h 3842"/>
              <a:gd name="T58" fmla="*/ 394 w 4310"/>
              <a:gd name="T59" fmla="*/ 650 h 3842"/>
              <a:gd name="T60" fmla="*/ 757 w 4310"/>
              <a:gd name="T61" fmla="*/ 414 h 3842"/>
              <a:gd name="T62" fmla="*/ 969 w 4310"/>
              <a:gd name="T63" fmla="*/ 239 h 3842"/>
              <a:gd name="T64" fmla="*/ 1353 w 4310"/>
              <a:gd name="T65" fmla="*/ 104 h 3842"/>
              <a:gd name="T66" fmla="*/ 1421 w 4310"/>
              <a:gd name="T67" fmla="*/ 385 h 3842"/>
              <a:gd name="T68" fmla="*/ 1385 w 4310"/>
              <a:gd name="T69" fmla="*/ 616 h 3842"/>
              <a:gd name="T70" fmla="*/ 1541 w 4310"/>
              <a:gd name="T71" fmla="*/ 790 h 3842"/>
              <a:gd name="T72" fmla="*/ 1629 w 4310"/>
              <a:gd name="T73" fmla="*/ 937 h 3842"/>
              <a:gd name="T74" fmla="*/ 2029 w 4310"/>
              <a:gd name="T75" fmla="*/ 907 h 3842"/>
              <a:gd name="T76" fmla="*/ 1854 w 4310"/>
              <a:gd name="T77" fmla="*/ 1191 h 3842"/>
              <a:gd name="T78" fmla="*/ 2096 w 4310"/>
              <a:gd name="T79" fmla="*/ 1371 h 3842"/>
              <a:gd name="T80" fmla="*/ 2289 w 4310"/>
              <a:gd name="T81" fmla="*/ 1647 h 3842"/>
              <a:gd name="T82" fmla="*/ 2562 w 4310"/>
              <a:gd name="T83" fmla="*/ 1474 h 3842"/>
              <a:gd name="T84" fmla="*/ 2760 w 4310"/>
              <a:gd name="T85" fmla="*/ 1528 h 3842"/>
              <a:gd name="T86" fmla="*/ 3029 w 4310"/>
              <a:gd name="T87" fmla="*/ 1404 h 3842"/>
              <a:gd name="T88" fmla="*/ 2922 w 4310"/>
              <a:gd name="T89" fmla="*/ 1637 h 3842"/>
              <a:gd name="T90" fmla="*/ 2923 w 4310"/>
              <a:gd name="T91" fmla="*/ 2020 h 3842"/>
              <a:gd name="T92" fmla="*/ 3101 w 4310"/>
              <a:gd name="T93" fmla="*/ 2130 h 3842"/>
              <a:gd name="T94" fmla="*/ 3362 w 4310"/>
              <a:gd name="T95" fmla="*/ 2365 h 3842"/>
              <a:gd name="T96" fmla="*/ 3421 w 4310"/>
              <a:gd name="T97" fmla="*/ 2724 h 3842"/>
              <a:gd name="T98" fmla="*/ 3709 w 4310"/>
              <a:gd name="T99" fmla="*/ 2811 h 3842"/>
              <a:gd name="T100" fmla="*/ 3792 w 4310"/>
              <a:gd name="T101" fmla="*/ 2543 h 3842"/>
              <a:gd name="T102" fmla="*/ 3774 w 4310"/>
              <a:gd name="T103" fmla="*/ 2337 h 3842"/>
              <a:gd name="T104" fmla="*/ 3845 w 4310"/>
              <a:gd name="T105" fmla="*/ 2227 h 3842"/>
              <a:gd name="T106" fmla="*/ 3906 w 4310"/>
              <a:gd name="T107" fmla="*/ 2261 h 3842"/>
              <a:gd name="T108" fmla="*/ 4109 w 4310"/>
              <a:gd name="T109" fmla="*/ 2417 h 3842"/>
              <a:gd name="T110" fmla="*/ 4310 w 4310"/>
              <a:gd name="T111" fmla="*/ 2527 h 3842"/>
              <a:gd name="T112" fmla="*/ 4286 w 4310"/>
              <a:gd name="T113" fmla="*/ 2808 h 3842"/>
              <a:gd name="T114" fmla="*/ 4206 w 4310"/>
              <a:gd name="T115" fmla="*/ 2878 h 3842"/>
              <a:gd name="T116" fmla="*/ 4042 w 4310"/>
              <a:gd name="T117" fmla="*/ 3044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10" h="3842">
                <a:moveTo>
                  <a:pt x="4013" y="3050"/>
                </a:moveTo>
                <a:cubicBezTo>
                  <a:pt x="3913" y="2968"/>
                  <a:pt x="3841" y="2971"/>
                  <a:pt x="3758" y="2973"/>
                </a:cubicBezTo>
                <a:cubicBezTo>
                  <a:pt x="3741" y="2981"/>
                  <a:pt x="3719" y="2988"/>
                  <a:pt x="3691" y="2993"/>
                </a:cubicBezTo>
                <a:cubicBezTo>
                  <a:pt x="3623" y="3092"/>
                  <a:pt x="3657" y="3211"/>
                  <a:pt x="3714" y="3340"/>
                </a:cubicBezTo>
                <a:cubicBezTo>
                  <a:pt x="3717" y="3393"/>
                  <a:pt x="3726" y="3445"/>
                  <a:pt x="3707" y="3517"/>
                </a:cubicBezTo>
                <a:cubicBezTo>
                  <a:pt x="3655" y="3516"/>
                  <a:pt x="3604" y="3514"/>
                  <a:pt x="3553" y="3513"/>
                </a:cubicBezTo>
                <a:cubicBezTo>
                  <a:pt x="3502" y="3538"/>
                  <a:pt x="3521" y="3535"/>
                  <a:pt x="3511" y="3600"/>
                </a:cubicBezTo>
                <a:cubicBezTo>
                  <a:pt x="3530" y="3614"/>
                  <a:pt x="3553" y="3631"/>
                  <a:pt x="3575" y="3648"/>
                </a:cubicBezTo>
                <a:cubicBezTo>
                  <a:pt x="3575" y="3664"/>
                  <a:pt x="3575" y="3681"/>
                  <a:pt x="3575" y="3697"/>
                </a:cubicBezTo>
                <a:cubicBezTo>
                  <a:pt x="3562" y="3726"/>
                  <a:pt x="3552" y="3759"/>
                  <a:pt x="3542" y="3791"/>
                </a:cubicBezTo>
                <a:cubicBezTo>
                  <a:pt x="3465" y="3789"/>
                  <a:pt x="3446" y="3825"/>
                  <a:pt x="3395" y="3840"/>
                </a:cubicBezTo>
                <a:cubicBezTo>
                  <a:pt x="3337" y="3838"/>
                  <a:pt x="3280" y="3840"/>
                  <a:pt x="3222" y="3842"/>
                </a:cubicBezTo>
                <a:cubicBezTo>
                  <a:pt x="3216" y="3839"/>
                  <a:pt x="3210" y="3835"/>
                  <a:pt x="3206" y="3835"/>
                </a:cubicBezTo>
                <a:cubicBezTo>
                  <a:pt x="3178" y="3789"/>
                  <a:pt x="3146" y="3765"/>
                  <a:pt x="3130" y="3764"/>
                </a:cubicBezTo>
                <a:cubicBezTo>
                  <a:pt x="3124" y="3748"/>
                  <a:pt x="3117" y="3731"/>
                  <a:pt x="3111" y="3715"/>
                </a:cubicBezTo>
                <a:cubicBezTo>
                  <a:pt x="3089" y="3665"/>
                  <a:pt x="3067" y="3619"/>
                  <a:pt x="3045" y="3572"/>
                </a:cubicBezTo>
                <a:cubicBezTo>
                  <a:pt x="3019" y="3552"/>
                  <a:pt x="2994" y="3532"/>
                  <a:pt x="2972" y="3512"/>
                </a:cubicBezTo>
                <a:cubicBezTo>
                  <a:pt x="2934" y="3448"/>
                  <a:pt x="2870" y="3424"/>
                  <a:pt x="2838" y="3413"/>
                </a:cubicBezTo>
                <a:cubicBezTo>
                  <a:pt x="2816" y="3400"/>
                  <a:pt x="2797" y="3386"/>
                  <a:pt x="2778" y="3372"/>
                </a:cubicBezTo>
                <a:cubicBezTo>
                  <a:pt x="2702" y="3210"/>
                  <a:pt x="2670" y="3222"/>
                  <a:pt x="2551" y="3295"/>
                </a:cubicBezTo>
                <a:cubicBezTo>
                  <a:pt x="2506" y="3339"/>
                  <a:pt x="2503" y="3326"/>
                  <a:pt x="2503" y="3408"/>
                </a:cubicBezTo>
                <a:cubicBezTo>
                  <a:pt x="2519" y="3431"/>
                  <a:pt x="2538" y="3465"/>
                  <a:pt x="2537" y="3524"/>
                </a:cubicBezTo>
                <a:cubicBezTo>
                  <a:pt x="2512" y="3539"/>
                  <a:pt x="2499" y="3555"/>
                  <a:pt x="2460" y="3567"/>
                </a:cubicBezTo>
                <a:cubicBezTo>
                  <a:pt x="2444" y="3567"/>
                  <a:pt x="2428" y="3567"/>
                  <a:pt x="2412" y="3569"/>
                </a:cubicBezTo>
                <a:cubicBezTo>
                  <a:pt x="2310" y="3508"/>
                  <a:pt x="2221" y="3437"/>
                  <a:pt x="2171" y="3370"/>
                </a:cubicBezTo>
                <a:cubicBezTo>
                  <a:pt x="2104" y="3336"/>
                  <a:pt x="2108" y="3211"/>
                  <a:pt x="2108" y="3185"/>
                </a:cubicBezTo>
                <a:cubicBezTo>
                  <a:pt x="2149" y="3186"/>
                  <a:pt x="2191" y="3187"/>
                  <a:pt x="2236" y="3192"/>
                </a:cubicBezTo>
                <a:cubicBezTo>
                  <a:pt x="2267" y="3215"/>
                  <a:pt x="2302" y="3239"/>
                  <a:pt x="2337" y="3263"/>
                </a:cubicBezTo>
                <a:cubicBezTo>
                  <a:pt x="2389" y="3264"/>
                  <a:pt x="2440" y="3285"/>
                  <a:pt x="2485" y="3227"/>
                </a:cubicBezTo>
                <a:cubicBezTo>
                  <a:pt x="2485" y="3211"/>
                  <a:pt x="2485" y="3195"/>
                  <a:pt x="2485" y="3178"/>
                </a:cubicBezTo>
                <a:cubicBezTo>
                  <a:pt x="2440" y="3135"/>
                  <a:pt x="2393" y="3091"/>
                  <a:pt x="2383" y="3068"/>
                </a:cubicBezTo>
                <a:cubicBezTo>
                  <a:pt x="2451" y="3027"/>
                  <a:pt x="2573" y="2899"/>
                  <a:pt x="2592" y="2821"/>
                </a:cubicBezTo>
                <a:cubicBezTo>
                  <a:pt x="2621" y="2809"/>
                  <a:pt x="2657" y="2793"/>
                  <a:pt x="2676" y="2774"/>
                </a:cubicBezTo>
                <a:cubicBezTo>
                  <a:pt x="2692" y="2774"/>
                  <a:pt x="2718" y="2739"/>
                  <a:pt x="2734" y="2723"/>
                </a:cubicBezTo>
                <a:cubicBezTo>
                  <a:pt x="2731" y="2680"/>
                  <a:pt x="2728" y="2638"/>
                  <a:pt x="2728" y="2595"/>
                </a:cubicBezTo>
                <a:cubicBezTo>
                  <a:pt x="2658" y="2521"/>
                  <a:pt x="2687" y="2424"/>
                  <a:pt x="2675" y="2410"/>
                </a:cubicBezTo>
                <a:cubicBezTo>
                  <a:pt x="2653" y="2357"/>
                  <a:pt x="2631" y="2304"/>
                  <a:pt x="2612" y="2255"/>
                </a:cubicBezTo>
                <a:cubicBezTo>
                  <a:pt x="2606" y="2219"/>
                  <a:pt x="2599" y="2183"/>
                  <a:pt x="2593" y="2150"/>
                </a:cubicBezTo>
                <a:cubicBezTo>
                  <a:pt x="2568" y="2090"/>
                  <a:pt x="2527" y="1997"/>
                  <a:pt x="2511" y="1990"/>
                </a:cubicBezTo>
                <a:cubicBezTo>
                  <a:pt x="2463" y="1989"/>
                  <a:pt x="2415" y="1988"/>
                  <a:pt x="2367" y="1987"/>
                </a:cubicBezTo>
                <a:cubicBezTo>
                  <a:pt x="2278" y="1955"/>
                  <a:pt x="2186" y="1864"/>
                  <a:pt x="2138" y="1840"/>
                </a:cubicBezTo>
                <a:cubicBezTo>
                  <a:pt x="2091" y="1777"/>
                  <a:pt x="2043" y="1717"/>
                  <a:pt x="1995" y="1656"/>
                </a:cubicBezTo>
                <a:cubicBezTo>
                  <a:pt x="1944" y="1655"/>
                  <a:pt x="1938" y="1665"/>
                  <a:pt x="1906" y="1674"/>
                </a:cubicBezTo>
                <a:cubicBezTo>
                  <a:pt x="1880" y="1670"/>
                  <a:pt x="1855" y="1669"/>
                  <a:pt x="1829" y="1669"/>
                </a:cubicBezTo>
                <a:cubicBezTo>
                  <a:pt x="1782" y="1625"/>
                  <a:pt x="1734" y="1584"/>
                  <a:pt x="1689" y="1544"/>
                </a:cubicBezTo>
                <a:cubicBezTo>
                  <a:pt x="1645" y="1523"/>
                  <a:pt x="1603" y="1502"/>
                  <a:pt x="1562" y="1482"/>
                </a:cubicBezTo>
                <a:cubicBezTo>
                  <a:pt x="1482" y="1476"/>
                  <a:pt x="1415" y="1455"/>
                  <a:pt x="1371" y="1441"/>
                </a:cubicBezTo>
                <a:cubicBezTo>
                  <a:pt x="1272" y="1360"/>
                  <a:pt x="1243" y="1379"/>
                  <a:pt x="1154" y="1373"/>
                </a:cubicBezTo>
                <a:cubicBezTo>
                  <a:pt x="1134" y="1383"/>
                  <a:pt x="1115" y="1395"/>
                  <a:pt x="1099" y="1408"/>
                </a:cubicBezTo>
                <a:cubicBezTo>
                  <a:pt x="1099" y="1457"/>
                  <a:pt x="1127" y="1497"/>
                  <a:pt x="1111" y="1572"/>
                </a:cubicBezTo>
                <a:cubicBezTo>
                  <a:pt x="1024" y="1658"/>
                  <a:pt x="862" y="1497"/>
                  <a:pt x="824" y="1450"/>
                </a:cubicBezTo>
                <a:cubicBezTo>
                  <a:pt x="783" y="1416"/>
                  <a:pt x="741" y="1382"/>
                  <a:pt x="700" y="1349"/>
                </a:cubicBezTo>
                <a:cubicBezTo>
                  <a:pt x="614" y="1297"/>
                  <a:pt x="541" y="1250"/>
                  <a:pt x="477" y="1228"/>
                </a:cubicBezTo>
                <a:cubicBezTo>
                  <a:pt x="353" y="1225"/>
                  <a:pt x="215" y="1238"/>
                  <a:pt x="120" y="1187"/>
                </a:cubicBezTo>
                <a:cubicBezTo>
                  <a:pt x="107" y="1183"/>
                  <a:pt x="97" y="1183"/>
                  <a:pt x="88" y="1183"/>
                </a:cubicBezTo>
                <a:cubicBezTo>
                  <a:pt x="85" y="1133"/>
                  <a:pt x="63" y="1044"/>
                  <a:pt x="53" y="1034"/>
                </a:cubicBezTo>
                <a:cubicBezTo>
                  <a:pt x="41" y="962"/>
                  <a:pt x="0" y="905"/>
                  <a:pt x="64" y="887"/>
                </a:cubicBezTo>
                <a:cubicBezTo>
                  <a:pt x="83" y="855"/>
                  <a:pt x="103" y="826"/>
                  <a:pt x="112" y="790"/>
                </a:cubicBezTo>
                <a:cubicBezTo>
                  <a:pt x="183" y="792"/>
                  <a:pt x="298" y="795"/>
                  <a:pt x="362" y="731"/>
                </a:cubicBezTo>
                <a:cubicBezTo>
                  <a:pt x="372" y="702"/>
                  <a:pt x="381" y="676"/>
                  <a:pt x="394" y="650"/>
                </a:cubicBezTo>
                <a:cubicBezTo>
                  <a:pt x="417" y="624"/>
                  <a:pt x="439" y="599"/>
                  <a:pt x="462" y="576"/>
                </a:cubicBezTo>
                <a:cubicBezTo>
                  <a:pt x="523" y="418"/>
                  <a:pt x="581" y="429"/>
                  <a:pt x="757" y="414"/>
                </a:cubicBezTo>
                <a:cubicBezTo>
                  <a:pt x="779" y="414"/>
                  <a:pt x="945" y="431"/>
                  <a:pt x="993" y="384"/>
                </a:cubicBezTo>
                <a:cubicBezTo>
                  <a:pt x="984" y="334"/>
                  <a:pt x="975" y="285"/>
                  <a:pt x="969" y="239"/>
                </a:cubicBezTo>
                <a:cubicBezTo>
                  <a:pt x="969" y="150"/>
                  <a:pt x="973" y="0"/>
                  <a:pt x="1088" y="62"/>
                </a:cubicBezTo>
                <a:cubicBezTo>
                  <a:pt x="1174" y="74"/>
                  <a:pt x="1263" y="89"/>
                  <a:pt x="1353" y="104"/>
                </a:cubicBezTo>
                <a:cubicBezTo>
                  <a:pt x="1340" y="134"/>
                  <a:pt x="1343" y="186"/>
                  <a:pt x="1346" y="239"/>
                </a:cubicBezTo>
                <a:cubicBezTo>
                  <a:pt x="1374" y="282"/>
                  <a:pt x="1400" y="312"/>
                  <a:pt x="1421" y="385"/>
                </a:cubicBezTo>
                <a:cubicBezTo>
                  <a:pt x="1421" y="411"/>
                  <a:pt x="1421" y="437"/>
                  <a:pt x="1421" y="463"/>
                </a:cubicBezTo>
                <a:cubicBezTo>
                  <a:pt x="1405" y="505"/>
                  <a:pt x="1376" y="550"/>
                  <a:pt x="1385" y="616"/>
                </a:cubicBezTo>
                <a:cubicBezTo>
                  <a:pt x="1429" y="660"/>
                  <a:pt x="1474" y="703"/>
                  <a:pt x="1518" y="750"/>
                </a:cubicBezTo>
                <a:cubicBezTo>
                  <a:pt x="1525" y="764"/>
                  <a:pt x="1531" y="777"/>
                  <a:pt x="1541" y="790"/>
                </a:cubicBezTo>
                <a:cubicBezTo>
                  <a:pt x="1537" y="833"/>
                  <a:pt x="1537" y="875"/>
                  <a:pt x="1537" y="921"/>
                </a:cubicBezTo>
                <a:cubicBezTo>
                  <a:pt x="1546" y="931"/>
                  <a:pt x="1584" y="935"/>
                  <a:pt x="1629" y="937"/>
                </a:cubicBezTo>
                <a:cubicBezTo>
                  <a:pt x="1719" y="867"/>
                  <a:pt x="1872" y="851"/>
                  <a:pt x="2013" y="855"/>
                </a:cubicBezTo>
                <a:cubicBezTo>
                  <a:pt x="2016" y="871"/>
                  <a:pt x="2022" y="888"/>
                  <a:pt x="2029" y="907"/>
                </a:cubicBezTo>
                <a:cubicBezTo>
                  <a:pt x="2013" y="936"/>
                  <a:pt x="2000" y="969"/>
                  <a:pt x="1987" y="1001"/>
                </a:cubicBezTo>
                <a:cubicBezTo>
                  <a:pt x="1919" y="1078"/>
                  <a:pt x="1839" y="1070"/>
                  <a:pt x="1854" y="1191"/>
                </a:cubicBezTo>
                <a:cubicBezTo>
                  <a:pt x="1883" y="1202"/>
                  <a:pt x="1915" y="1216"/>
                  <a:pt x="1947" y="1230"/>
                </a:cubicBezTo>
                <a:cubicBezTo>
                  <a:pt x="1988" y="1286"/>
                  <a:pt x="2017" y="1320"/>
                  <a:pt x="2096" y="1371"/>
                </a:cubicBezTo>
                <a:cubicBezTo>
                  <a:pt x="2125" y="1401"/>
                  <a:pt x="2134" y="1496"/>
                  <a:pt x="2198" y="1524"/>
                </a:cubicBezTo>
                <a:cubicBezTo>
                  <a:pt x="2226" y="1564"/>
                  <a:pt x="2258" y="1604"/>
                  <a:pt x="2289" y="1647"/>
                </a:cubicBezTo>
                <a:cubicBezTo>
                  <a:pt x="2312" y="1658"/>
                  <a:pt x="2426" y="1723"/>
                  <a:pt x="2462" y="1652"/>
                </a:cubicBezTo>
                <a:cubicBezTo>
                  <a:pt x="2472" y="1511"/>
                  <a:pt x="2444" y="1491"/>
                  <a:pt x="2562" y="1474"/>
                </a:cubicBezTo>
                <a:cubicBezTo>
                  <a:pt x="2613" y="1476"/>
                  <a:pt x="2648" y="1460"/>
                  <a:pt x="2709" y="1524"/>
                </a:cubicBezTo>
                <a:cubicBezTo>
                  <a:pt x="2725" y="1524"/>
                  <a:pt x="2741" y="1525"/>
                  <a:pt x="2760" y="1528"/>
                </a:cubicBezTo>
                <a:cubicBezTo>
                  <a:pt x="2814" y="1504"/>
                  <a:pt x="2869" y="1456"/>
                  <a:pt x="2914" y="1434"/>
                </a:cubicBezTo>
                <a:cubicBezTo>
                  <a:pt x="2943" y="1405"/>
                  <a:pt x="2971" y="1409"/>
                  <a:pt x="3029" y="1404"/>
                </a:cubicBezTo>
                <a:cubicBezTo>
                  <a:pt x="3042" y="1424"/>
                  <a:pt x="3057" y="1444"/>
                  <a:pt x="3073" y="1468"/>
                </a:cubicBezTo>
                <a:cubicBezTo>
                  <a:pt x="3073" y="1533"/>
                  <a:pt x="2973" y="1603"/>
                  <a:pt x="2922" y="1637"/>
                </a:cubicBezTo>
                <a:cubicBezTo>
                  <a:pt x="2861" y="1714"/>
                  <a:pt x="2854" y="1760"/>
                  <a:pt x="2854" y="1881"/>
                </a:cubicBezTo>
                <a:cubicBezTo>
                  <a:pt x="2876" y="1928"/>
                  <a:pt x="2898" y="1974"/>
                  <a:pt x="2923" y="2020"/>
                </a:cubicBezTo>
                <a:cubicBezTo>
                  <a:pt x="2955" y="2061"/>
                  <a:pt x="3005" y="2140"/>
                  <a:pt x="3092" y="2143"/>
                </a:cubicBezTo>
                <a:cubicBezTo>
                  <a:pt x="3095" y="2136"/>
                  <a:pt x="3098" y="2133"/>
                  <a:pt x="3101" y="2130"/>
                </a:cubicBezTo>
                <a:cubicBezTo>
                  <a:pt x="3114" y="2130"/>
                  <a:pt x="3127" y="2130"/>
                  <a:pt x="3140" y="2131"/>
                </a:cubicBezTo>
                <a:cubicBezTo>
                  <a:pt x="3184" y="2145"/>
                  <a:pt x="3311" y="2282"/>
                  <a:pt x="3362" y="2365"/>
                </a:cubicBezTo>
                <a:cubicBezTo>
                  <a:pt x="3374" y="2435"/>
                  <a:pt x="3393" y="2520"/>
                  <a:pt x="3399" y="2628"/>
                </a:cubicBezTo>
                <a:cubicBezTo>
                  <a:pt x="3405" y="2658"/>
                  <a:pt x="3411" y="2691"/>
                  <a:pt x="3421" y="2724"/>
                </a:cubicBezTo>
                <a:cubicBezTo>
                  <a:pt x="3474" y="2797"/>
                  <a:pt x="3483" y="2777"/>
                  <a:pt x="3581" y="2861"/>
                </a:cubicBezTo>
                <a:cubicBezTo>
                  <a:pt x="3593" y="2862"/>
                  <a:pt x="3665" y="2827"/>
                  <a:pt x="3709" y="2811"/>
                </a:cubicBezTo>
                <a:cubicBezTo>
                  <a:pt x="3712" y="2771"/>
                  <a:pt x="3726" y="2769"/>
                  <a:pt x="3807" y="2750"/>
                </a:cubicBezTo>
                <a:cubicBezTo>
                  <a:pt x="3881" y="2677"/>
                  <a:pt x="3837" y="2590"/>
                  <a:pt x="3792" y="2543"/>
                </a:cubicBezTo>
                <a:cubicBezTo>
                  <a:pt x="3690" y="2515"/>
                  <a:pt x="3706" y="2499"/>
                  <a:pt x="3713" y="2423"/>
                </a:cubicBezTo>
                <a:cubicBezTo>
                  <a:pt x="3732" y="2394"/>
                  <a:pt x="3752" y="2365"/>
                  <a:pt x="3774" y="2337"/>
                </a:cubicBezTo>
                <a:cubicBezTo>
                  <a:pt x="3774" y="2304"/>
                  <a:pt x="3775" y="2271"/>
                  <a:pt x="3775" y="2238"/>
                </a:cubicBezTo>
                <a:cubicBezTo>
                  <a:pt x="3794" y="2219"/>
                  <a:pt x="3820" y="2230"/>
                  <a:pt x="3845" y="2227"/>
                </a:cubicBezTo>
                <a:cubicBezTo>
                  <a:pt x="3877" y="2195"/>
                  <a:pt x="3893" y="2179"/>
                  <a:pt x="3929" y="2164"/>
                </a:cubicBezTo>
                <a:cubicBezTo>
                  <a:pt x="3929" y="2180"/>
                  <a:pt x="3941" y="2226"/>
                  <a:pt x="3906" y="2261"/>
                </a:cubicBezTo>
                <a:cubicBezTo>
                  <a:pt x="3902" y="2281"/>
                  <a:pt x="3902" y="2304"/>
                  <a:pt x="3902" y="2327"/>
                </a:cubicBezTo>
                <a:cubicBezTo>
                  <a:pt x="3931" y="2373"/>
                  <a:pt x="4036" y="2392"/>
                  <a:pt x="4109" y="2417"/>
                </a:cubicBezTo>
                <a:cubicBezTo>
                  <a:pt x="4160" y="2451"/>
                  <a:pt x="4211" y="2488"/>
                  <a:pt x="4262" y="2526"/>
                </a:cubicBezTo>
                <a:cubicBezTo>
                  <a:pt x="4278" y="2526"/>
                  <a:pt x="4294" y="2527"/>
                  <a:pt x="4310" y="2527"/>
                </a:cubicBezTo>
                <a:cubicBezTo>
                  <a:pt x="4294" y="2556"/>
                  <a:pt x="4281" y="2588"/>
                  <a:pt x="4268" y="2621"/>
                </a:cubicBezTo>
                <a:cubicBezTo>
                  <a:pt x="4274" y="2683"/>
                  <a:pt x="4280" y="2746"/>
                  <a:pt x="4286" y="2808"/>
                </a:cubicBezTo>
                <a:cubicBezTo>
                  <a:pt x="4276" y="2837"/>
                  <a:pt x="4266" y="2866"/>
                  <a:pt x="4260" y="2896"/>
                </a:cubicBezTo>
                <a:cubicBezTo>
                  <a:pt x="4241" y="2895"/>
                  <a:pt x="4221" y="2895"/>
                  <a:pt x="4206" y="2878"/>
                </a:cubicBezTo>
                <a:cubicBezTo>
                  <a:pt x="4129" y="2863"/>
                  <a:pt x="4081" y="2862"/>
                  <a:pt x="4042" y="2920"/>
                </a:cubicBezTo>
                <a:cubicBezTo>
                  <a:pt x="4042" y="2959"/>
                  <a:pt x="4042" y="3002"/>
                  <a:pt x="4042" y="3044"/>
                </a:cubicBezTo>
                <a:cubicBezTo>
                  <a:pt x="4032" y="3044"/>
                  <a:pt x="4023" y="3047"/>
                  <a:pt x="4013" y="3050"/>
                </a:cubicBezTo>
                <a:close/>
              </a:path>
            </a:pathLst>
          </a:custGeom>
          <a:solidFill>
            <a:srgbClr val="00B050"/>
          </a:solidFill>
          <a:ln w="8" cap="flat" cmpd="sng">
            <a:solidFill>
              <a:srgbClr val="FFFFFF"/>
            </a:solidFill>
            <a:round/>
          </a:ln>
        </p:spPr>
        <p:txBody>
          <a:bodyPr lIns="91416" tIns="45708" rIns="91416" bIns="45708"/>
          <a:lstStyle/>
          <a:p>
            <a:pPr fontAlgn="base">
              <a:spcBef>
                <a:spcPct val="0"/>
              </a:spcBef>
              <a:spcAft>
                <a:spcPct val="0"/>
              </a:spcAft>
            </a:pPr>
            <a:endParaRPr lang="zh-CN" altLang="en-US" sz="1865" b="1">
              <a:solidFill>
                <a:prstClr val="black"/>
              </a:solidFill>
              <a:latin typeface="Arial" panose="020B0604020202020204" pitchFamily="34" charset="0"/>
              <a:ea typeface="华文细黑" panose="02010600040101010101" pitchFamily="2" charset="-122"/>
            </a:endParaRPr>
          </a:p>
        </p:txBody>
      </p:sp>
      <p:sp>
        <p:nvSpPr>
          <p:cNvPr id="30" name="Freeform 35"/>
          <p:cNvSpPr/>
          <p:nvPr/>
        </p:nvSpPr>
        <p:spPr bwMode="auto">
          <a:xfrm>
            <a:off x="5338341" y="5417409"/>
            <a:ext cx="1037820" cy="803275"/>
          </a:xfrm>
          <a:custGeom>
            <a:avLst/>
            <a:gdLst>
              <a:gd name="T0" fmla="*/ 161 w 2389"/>
              <a:gd name="T1" fmla="*/ 1841 h 1841"/>
              <a:gd name="T2" fmla="*/ 82 w 2389"/>
              <a:gd name="T3" fmla="*/ 1705 h 1841"/>
              <a:gd name="T4" fmla="*/ 3 w 2389"/>
              <a:gd name="T5" fmla="*/ 1582 h 1841"/>
              <a:gd name="T6" fmla="*/ 58 w 2389"/>
              <a:gd name="T7" fmla="*/ 1456 h 1841"/>
              <a:gd name="T8" fmla="*/ 203 w 2389"/>
              <a:gd name="T9" fmla="*/ 1201 h 1841"/>
              <a:gd name="T10" fmla="*/ 383 w 2389"/>
              <a:gd name="T11" fmla="*/ 1035 h 1841"/>
              <a:gd name="T12" fmla="*/ 566 w 2389"/>
              <a:gd name="T13" fmla="*/ 833 h 1841"/>
              <a:gd name="T14" fmla="*/ 653 w 2389"/>
              <a:gd name="T15" fmla="*/ 695 h 1841"/>
              <a:gd name="T16" fmla="*/ 760 w 2389"/>
              <a:gd name="T17" fmla="*/ 491 h 1841"/>
              <a:gd name="T18" fmla="*/ 751 w 2389"/>
              <a:gd name="T19" fmla="*/ 314 h 1841"/>
              <a:gd name="T20" fmla="*/ 810 w 2389"/>
              <a:gd name="T21" fmla="*/ 171 h 1841"/>
              <a:gd name="T22" fmla="*/ 855 w 2389"/>
              <a:gd name="T23" fmla="*/ 97 h 1841"/>
              <a:gd name="T24" fmla="*/ 915 w 2389"/>
              <a:gd name="T25" fmla="*/ 99 h 1841"/>
              <a:gd name="T26" fmla="*/ 1017 w 2389"/>
              <a:gd name="T27" fmla="*/ 199 h 1841"/>
              <a:gd name="T28" fmla="*/ 1078 w 2389"/>
              <a:gd name="T29" fmla="*/ 201 h 1841"/>
              <a:gd name="T30" fmla="*/ 1101 w 2389"/>
              <a:gd name="T31" fmla="*/ 90 h 1841"/>
              <a:gd name="T32" fmla="*/ 1044 w 2389"/>
              <a:gd name="T33" fmla="*/ 20 h 1841"/>
              <a:gd name="T34" fmla="*/ 1060 w 2389"/>
              <a:gd name="T35" fmla="*/ 14 h 1841"/>
              <a:gd name="T36" fmla="*/ 1354 w 2389"/>
              <a:gd name="T37" fmla="*/ 21 h 1841"/>
              <a:gd name="T38" fmla="*/ 1549 w 2389"/>
              <a:gd name="T39" fmla="*/ 0 h 1841"/>
              <a:gd name="T40" fmla="*/ 1584 w 2389"/>
              <a:gd name="T41" fmla="*/ 1 h 1841"/>
              <a:gd name="T42" fmla="*/ 1583 w 2389"/>
              <a:gd name="T43" fmla="*/ 63 h 1841"/>
              <a:gd name="T44" fmla="*/ 1458 w 2389"/>
              <a:gd name="T45" fmla="*/ 211 h 1841"/>
              <a:gd name="T46" fmla="*/ 1601 w 2389"/>
              <a:gd name="T47" fmla="*/ 306 h 1841"/>
              <a:gd name="T48" fmla="*/ 1774 w 2389"/>
              <a:gd name="T49" fmla="*/ 232 h 1841"/>
              <a:gd name="T50" fmla="*/ 1832 w 2389"/>
              <a:gd name="T51" fmla="*/ 233 h 1841"/>
              <a:gd name="T52" fmla="*/ 1867 w 2389"/>
              <a:gd name="T53" fmla="*/ 270 h 1841"/>
              <a:gd name="T54" fmla="*/ 2167 w 2389"/>
              <a:gd name="T55" fmla="*/ 189 h 1841"/>
              <a:gd name="T56" fmla="*/ 2256 w 2389"/>
              <a:gd name="T57" fmla="*/ 303 h 1841"/>
              <a:gd name="T58" fmla="*/ 2389 w 2389"/>
              <a:gd name="T59" fmla="*/ 493 h 1841"/>
              <a:gd name="T60" fmla="*/ 2389 w 2389"/>
              <a:gd name="T61" fmla="*/ 545 h 1841"/>
              <a:gd name="T62" fmla="*/ 2293 w 2389"/>
              <a:gd name="T63" fmla="*/ 562 h 1841"/>
              <a:gd name="T64" fmla="*/ 2219 w 2389"/>
              <a:gd name="T65" fmla="*/ 718 h 1841"/>
              <a:gd name="T66" fmla="*/ 2218 w 2389"/>
              <a:gd name="T67" fmla="*/ 734 h 1841"/>
              <a:gd name="T68" fmla="*/ 1933 w 2389"/>
              <a:gd name="T69" fmla="*/ 891 h 1841"/>
              <a:gd name="T70" fmla="*/ 1885 w 2389"/>
              <a:gd name="T71" fmla="*/ 939 h 1841"/>
              <a:gd name="T72" fmla="*/ 1831 w 2389"/>
              <a:gd name="T73" fmla="*/ 908 h 1841"/>
              <a:gd name="T74" fmla="*/ 1773 w 2389"/>
              <a:gd name="T75" fmla="*/ 906 h 1841"/>
              <a:gd name="T76" fmla="*/ 1738 w 2389"/>
              <a:gd name="T77" fmla="*/ 954 h 1841"/>
              <a:gd name="T78" fmla="*/ 1696 w 2389"/>
              <a:gd name="T79" fmla="*/ 953 h 1841"/>
              <a:gd name="T80" fmla="*/ 1604 w 2389"/>
              <a:gd name="T81" fmla="*/ 918 h 1841"/>
              <a:gd name="T82" fmla="*/ 1604 w 2389"/>
              <a:gd name="T83" fmla="*/ 994 h 1841"/>
              <a:gd name="T84" fmla="*/ 1507 w 2389"/>
              <a:gd name="T85" fmla="*/ 1080 h 1841"/>
              <a:gd name="T86" fmla="*/ 1424 w 2389"/>
              <a:gd name="T87" fmla="*/ 1015 h 1841"/>
              <a:gd name="T88" fmla="*/ 1409 w 2389"/>
              <a:gd name="T89" fmla="*/ 1012 h 1841"/>
              <a:gd name="T90" fmla="*/ 1329 w 2389"/>
              <a:gd name="T91" fmla="*/ 934 h 1841"/>
              <a:gd name="T92" fmla="*/ 1281 w 2389"/>
              <a:gd name="T93" fmla="*/ 933 h 1841"/>
              <a:gd name="T94" fmla="*/ 1245 w 2389"/>
              <a:gd name="T95" fmla="*/ 1021 h 1841"/>
              <a:gd name="T96" fmla="*/ 1181 w 2389"/>
              <a:gd name="T97" fmla="*/ 1117 h 1841"/>
              <a:gd name="T98" fmla="*/ 1069 w 2389"/>
              <a:gd name="T99" fmla="*/ 1216 h 1841"/>
              <a:gd name="T100" fmla="*/ 998 w 2389"/>
              <a:gd name="T101" fmla="*/ 1231 h 1841"/>
              <a:gd name="T102" fmla="*/ 931 w 2389"/>
              <a:gd name="T103" fmla="*/ 1288 h 1841"/>
              <a:gd name="T104" fmla="*/ 796 w 2389"/>
              <a:gd name="T105" fmla="*/ 1311 h 1841"/>
              <a:gd name="T106" fmla="*/ 777 w 2389"/>
              <a:gd name="T107" fmla="*/ 1349 h 1841"/>
              <a:gd name="T108" fmla="*/ 742 w 2389"/>
              <a:gd name="T109" fmla="*/ 1348 h 1841"/>
              <a:gd name="T110" fmla="*/ 605 w 2389"/>
              <a:gd name="T111" fmla="*/ 1352 h 1841"/>
              <a:gd name="T112" fmla="*/ 425 w 2389"/>
              <a:gd name="T113" fmla="*/ 1413 h 1841"/>
              <a:gd name="T114" fmla="*/ 240 w 2389"/>
              <a:gd name="T115" fmla="*/ 1480 h 1841"/>
              <a:gd name="T116" fmla="*/ 233 w 2389"/>
              <a:gd name="T117" fmla="*/ 1555 h 1841"/>
              <a:gd name="T118" fmla="*/ 159 w 2389"/>
              <a:gd name="T119" fmla="*/ 1655 h 1841"/>
              <a:gd name="T120" fmla="*/ 263 w 2389"/>
              <a:gd name="T121" fmla="*/ 1805 h 1841"/>
              <a:gd name="T122" fmla="*/ 161 w 2389"/>
              <a:gd name="T123" fmla="*/ 1841 h 1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9" h="1841">
                <a:moveTo>
                  <a:pt x="161" y="1841"/>
                </a:moveTo>
                <a:cubicBezTo>
                  <a:pt x="91" y="1794"/>
                  <a:pt x="97" y="1748"/>
                  <a:pt x="82" y="1705"/>
                </a:cubicBezTo>
                <a:cubicBezTo>
                  <a:pt x="53" y="1662"/>
                  <a:pt x="28" y="1622"/>
                  <a:pt x="3" y="1582"/>
                </a:cubicBezTo>
                <a:cubicBezTo>
                  <a:pt x="3" y="1480"/>
                  <a:pt x="0" y="1497"/>
                  <a:pt x="58" y="1456"/>
                </a:cubicBezTo>
                <a:cubicBezTo>
                  <a:pt x="74" y="1305"/>
                  <a:pt x="87" y="1289"/>
                  <a:pt x="203" y="1201"/>
                </a:cubicBezTo>
                <a:cubicBezTo>
                  <a:pt x="261" y="1133"/>
                  <a:pt x="309" y="1085"/>
                  <a:pt x="383" y="1035"/>
                </a:cubicBezTo>
                <a:cubicBezTo>
                  <a:pt x="444" y="958"/>
                  <a:pt x="495" y="900"/>
                  <a:pt x="566" y="833"/>
                </a:cubicBezTo>
                <a:cubicBezTo>
                  <a:pt x="624" y="799"/>
                  <a:pt x="637" y="753"/>
                  <a:pt x="653" y="695"/>
                </a:cubicBezTo>
                <a:cubicBezTo>
                  <a:pt x="654" y="547"/>
                  <a:pt x="692" y="581"/>
                  <a:pt x="760" y="491"/>
                </a:cubicBezTo>
                <a:cubicBezTo>
                  <a:pt x="757" y="432"/>
                  <a:pt x="754" y="373"/>
                  <a:pt x="751" y="314"/>
                </a:cubicBezTo>
                <a:cubicBezTo>
                  <a:pt x="799" y="266"/>
                  <a:pt x="803" y="220"/>
                  <a:pt x="810" y="171"/>
                </a:cubicBezTo>
                <a:cubicBezTo>
                  <a:pt x="823" y="145"/>
                  <a:pt x="839" y="120"/>
                  <a:pt x="855" y="97"/>
                </a:cubicBezTo>
                <a:cubicBezTo>
                  <a:pt x="874" y="98"/>
                  <a:pt x="893" y="98"/>
                  <a:pt x="915" y="99"/>
                </a:cubicBezTo>
                <a:cubicBezTo>
                  <a:pt x="947" y="132"/>
                  <a:pt x="982" y="166"/>
                  <a:pt x="1017" y="199"/>
                </a:cubicBezTo>
                <a:cubicBezTo>
                  <a:pt x="1036" y="200"/>
                  <a:pt x="1055" y="200"/>
                  <a:pt x="1078" y="201"/>
                </a:cubicBezTo>
                <a:cubicBezTo>
                  <a:pt x="1104" y="175"/>
                  <a:pt x="1101" y="103"/>
                  <a:pt x="1101" y="90"/>
                </a:cubicBezTo>
                <a:cubicBezTo>
                  <a:pt x="1082" y="67"/>
                  <a:pt x="1063" y="43"/>
                  <a:pt x="1044" y="20"/>
                </a:cubicBezTo>
                <a:cubicBezTo>
                  <a:pt x="1047" y="17"/>
                  <a:pt x="1053" y="14"/>
                  <a:pt x="1060" y="14"/>
                </a:cubicBezTo>
                <a:cubicBezTo>
                  <a:pt x="1156" y="16"/>
                  <a:pt x="1255" y="19"/>
                  <a:pt x="1354" y="21"/>
                </a:cubicBezTo>
                <a:cubicBezTo>
                  <a:pt x="1389" y="39"/>
                  <a:pt x="1497" y="38"/>
                  <a:pt x="1549" y="0"/>
                </a:cubicBezTo>
                <a:cubicBezTo>
                  <a:pt x="1558" y="0"/>
                  <a:pt x="1571" y="1"/>
                  <a:pt x="1584" y="1"/>
                </a:cubicBezTo>
                <a:cubicBezTo>
                  <a:pt x="1584" y="21"/>
                  <a:pt x="1584" y="40"/>
                  <a:pt x="1583" y="63"/>
                </a:cubicBezTo>
                <a:cubicBezTo>
                  <a:pt x="1542" y="111"/>
                  <a:pt x="1500" y="159"/>
                  <a:pt x="1458" y="211"/>
                </a:cubicBezTo>
                <a:cubicBezTo>
                  <a:pt x="1461" y="286"/>
                  <a:pt x="1480" y="303"/>
                  <a:pt x="1601" y="306"/>
                </a:cubicBezTo>
                <a:cubicBezTo>
                  <a:pt x="1659" y="281"/>
                  <a:pt x="1717" y="256"/>
                  <a:pt x="1774" y="232"/>
                </a:cubicBezTo>
                <a:cubicBezTo>
                  <a:pt x="1793" y="232"/>
                  <a:pt x="1812" y="233"/>
                  <a:pt x="1832" y="233"/>
                </a:cubicBezTo>
                <a:cubicBezTo>
                  <a:pt x="1841" y="243"/>
                  <a:pt x="1854" y="257"/>
                  <a:pt x="1867" y="270"/>
                </a:cubicBezTo>
                <a:cubicBezTo>
                  <a:pt x="1972" y="273"/>
                  <a:pt x="2024" y="136"/>
                  <a:pt x="2167" y="189"/>
                </a:cubicBezTo>
                <a:cubicBezTo>
                  <a:pt x="2196" y="226"/>
                  <a:pt x="2224" y="263"/>
                  <a:pt x="2256" y="303"/>
                </a:cubicBezTo>
                <a:cubicBezTo>
                  <a:pt x="2301" y="366"/>
                  <a:pt x="2345" y="429"/>
                  <a:pt x="2389" y="493"/>
                </a:cubicBezTo>
                <a:cubicBezTo>
                  <a:pt x="2389" y="509"/>
                  <a:pt x="2389" y="526"/>
                  <a:pt x="2389" y="545"/>
                </a:cubicBezTo>
                <a:cubicBezTo>
                  <a:pt x="2331" y="544"/>
                  <a:pt x="2328" y="547"/>
                  <a:pt x="2293" y="562"/>
                </a:cubicBezTo>
                <a:cubicBezTo>
                  <a:pt x="2258" y="614"/>
                  <a:pt x="2162" y="628"/>
                  <a:pt x="2219" y="718"/>
                </a:cubicBezTo>
                <a:cubicBezTo>
                  <a:pt x="2219" y="721"/>
                  <a:pt x="2219" y="728"/>
                  <a:pt x="2218" y="734"/>
                </a:cubicBezTo>
                <a:cubicBezTo>
                  <a:pt x="2122" y="774"/>
                  <a:pt x="2020" y="850"/>
                  <a:pt x="1933" y="891"/>
                </a:cubicBezTo>
                <a:cubicBezTo>
                  <a:pt x="1917" y="907"/>
                  <a:pt x="1901" y="923"/>
                  <a:pt x="1885" y="939"/>
                </a:cubicBezTo>
                <a:cubicBezTo>
                  <a:pt x="1853" y="938"/>
                  <a:pt x="1837" y="924"/>
                  <a:pt x="1831" y="908"/>
                </a:cubicBezTo>
                <a:cubicBezTo>
                  <a:pt x="1812" y="907"/>
                  <a:pt x="1793" y="907"/>
                  <a:pt x="1773" y="906"/>
                </a:cubicBezTo>
                <a:cubicBezTo>
                  <a:pt x="1760" y="922"/>
                  <a:pt x="1748" y="938"/>
                  <a:pt x="1738" y="954"/>
                </a:cubicBezTo>
                <a:cubicBezTo>
                  <a:pt x="1722" y="954"/>
                  <a:pt x="1709" y="954"/>
                  <a:pt x="1696" y="953"/>
                </a:cubicBezTo>
                <a:cubicBezTo>
                  <a:pt x="1658" y="894"/>
                  <a:pt x="1633" y="916"/>
                  <a:pt x="1604" y="918"/>
                </a:cubicBezTo>
                <a:cubicBezTo>
                  <a:pt x="1604" y="941"/>
                  <a:pt x="1604" y="967"/>
                  <a:pt x="1604" y="994"/>
                </a:cubicBezTo>
                <a:cubicBezTo>
                  <a:pt x="1555" y="1042"/>
                  <a:pt x="1530" y="989"/>
                  <a:pt x="1507" y="1080"/>
                </a:cubicBezTo>
                <a:cubicBezTo>
                  <a:pt x="1437" y="1078"/>
                  <a:pt x="1447" y="1049"/>
                  <a:pt x="1424" y="1015"/>
                </a:cubicBezTo>
                <a:cubicBezTo>
                  <a:pt x="1418" y="1012"/>
                  <a:pt x="1412" y="1012"/>
                  <a:pt x="1409" y="1012"/>
                </a:cubicBezTo>
                <a:cubicBezTo>
                  <a:pt x="1380" y="985"/>
                  <a:pt x="1355" y="958"/>
                  <a:pt x="1329" y="934"/>
                </a:cubicBezTo>
                <a:cubicBezTo>
                  <a:pt x="1313" y="934"/>
                  <a:pt x="1297" y="934"/>
                  <a:pt x="1281" y="933"/>
                </a:cubicBezTo>
                <a:cubicBezTo>
                  <a:pt x="1259" y="969"/>
                  <a:pt x="1259" y="975"/>
                  <a:pt x="1245" y="1021"/>
                </a:cubicBezTo>
                <a:cubicBezTo>
                  <a:pt x="1223" y="1053"/>
                  <a:pt x="1200" y="1085"/>
                  <a:pt x="1181" y="1117"/>
                </a:cubicBezTo>
                <a:cubicBezTo>
                  <a:pt x="1111" y="1151"/>
                  <a:pt x="1107" y="1155"/>
                  <a:pt x="1069" y="1216"/>
                </a:cubicBezTo>
                <a:cubicBezTo>
                  <a:pt x="1043" y="1219"/>
                  <a:pt x="1021" y="1225"/>
                  <a:pt x="998" y="1231"/>
                </a:cubicBezTo>
                <a:cubicBezTo>
                  <a:pt x="976" y="1250"/>
                  <a:pt x="953" y="1269"/>
                  <a:pt x="931" y="1288"/>
                </a:cubicBezTo>
                <a:cubicBezTo>
                  <a:pt x="851" y="1286"/>
                  <a:pt x="835" y="1289"/>
                  <a:pt x="796" y="1311"/>
                </a:cubicBezTo>
                <a:cubicBezTo>
                  <a:pt x="790" y="1323"/>
                  <a:pt x="784" y="1336"/>
                  <a:pt x="777" y="1349"/>
                </a:cubicBezTo>
                <a:cubicBezTo>
                  <a:pt x="764" y="1349"/>
                  <a:pt x="752" y="1349"/>
                  <a:pt x="742" y="1348"/>
                </a:cubicBezTo>
                <a:cubicBezTo>
                  <a:pt x="666" y="1307"/>
                  <a:pt x="659" y="1327"/>
                  <a:pt x="605" y="1352"/>
                </a:cubicBezTo>
                <a:cubicBezTo>
                  <a:pt x="544" y="1370"/>
                  <a:pt x="483" y="1391"/>
                  <a:pt x="425" y="1413"/>
                </a:cubicBezTo>
                <a:cubicBezTo>
                  <a:pt x="333" y="1413"/>
                  <a:pt x="297" y="1422"/>
                  <a:pt x="240" y="1480"/>
                </a:cubicBezTo>
                <a:cubicBezTo>
                  <a:pt x="236" y="1503"/>
                  <a:pt x="233" y="1529"/>
                  <a:pt x="233" y="1555"/>
                </a:cubicBezTo>
                <a:cubicBezTo>
                  <a:pt x="165" y="1580"/>
                  <a:pt x="159" y="1579"/>
                  <a:pt x="159" y="1655"/>
                </a:cubicBezTo>
                <a:cubicBezTo>
                  <a:pt x="181" y="1672"/>
                  <a:pt x="264" y="1733"/>
                  <a:pt x="263" y="1805"/>
                </a:cubicBezTo>
                <a:cubicBezTo>
                  <a:pt x="228" y="1833"/>
                  <a:pt x="183" y="1839"/>
                  <a:pt x="161" y="1841"/>
                </a:cubicBezTo>
                <a:close/>
              </a:path>
            </a:pathLst>
          </a:custGeom>
          <a:solidFill>
            <a:srgbClr val="00B050"/>
          </a:solidFill>
          <a:ln w="8" cap="flat" cmpd="sng">
            <a:solidFill>
              <a:srgbClr val="FFFFFF"/>
            </a:solidFill>
            <a:round/>
          </a:ln>
        </p:spPr>
        <p:txBody>
          <a:bodyPr lIns="91416" tIns="45708" rIns="91416" bIns="45708"/>
          <a:lstStyle/>
          <a:p>
            <a:pPr fontAlgn="base">
              <a:spcBef>
                <a:spcPct val="0"/>
              </a:spcBef>
              <a:spcAft>
                <a:spcPct val="0"/>
              </a:spcAft>
            </a:pPr>
            <a:endParaRPr lang="zh-CN" altLang="en-US" sz="1865" b="1">
              <a:solidFill>
                <a:prstClr val="black"/>
              </a:solidFill>
              <a:latin typeface="Arial" panose="020B0604020202020204" pitchFamily="34" charset="0"/>
              <a:ea typeface="华文细黑" panose="02010600040101010101" pitchFamily="2" charset="-122"/>
            </a:endParaRPr>
          </a:p>
        </p:txBody>
      </p:sp>
      <p:pic>
        <p:nvPicPr>
          <p:cNvPr id="31" name="组合 3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0625" y="3333023"/>
            <a:ext cx="372282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文本框 180"/>
          <p:cNvSpPr txBox="1">
            <a:spLocks noChangeArrowheads="1"/>
          </p:cNvSpPr>
          <p:nvPr/>
        </p:nvSpPr>
        <p:spPr bwMode="auto">
          <a:xfrm>
            <a:off x="7298061" y="2588484"/>
            <a:ext cx="2513619" cy="37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sz="1865">
                <a:solidFill>
                  <a:srgbClr val="2B2E30"/>
                </a:solidFill>
                <a:latin typeface="微软雅黑" panose="020B0503020204020204" charset="-122"/>
                <a:ea typeface="微软雅黑" panose="020B0503020204020204" charset="-122"/>
              </a:rPr>
              <a:t>请输入您想要的文字</a:t>
            </a:r>
          </a:p>
        </p:txBody>
      </p:sp>
      <p:sp>
        <p:nvSpPr>
          <p:cNvPr id="33" name="文本框 181"/>
          <p:cNvSpPr txBox="1">
            <a:spLocks noChangeArrowheads="1"/>
          </p:cNvSpPr>
          <p:nvPr/>
        </p:nvSpPr>
        <p:spPr bwMode="auto">
          <a:xfrm>
            <a:off x="7298061" y="2909159"/>
            <a:ext cx="2513619" cy="37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sz="1865">
                <a:solidFill>
                  <a:srgbClr val="2B2E30"/>
                </a:solidFill>
                <a:latin typeface="微软雅黑" panose="020B0503020204020204" charset="-122"/>
                <a:ea typeface="微软雅黑" panose="020B0503020204020204" charset="-122"/>
              </a:rPr>
              <a:t>请输入您想要的文字</a:t>
            </a:r>
          </a:p>
        </p:txBody>
      </p:sp>
      <p:sp>
        <p:nvSpPr>
          <p:cNvPr id="34" name="文本框 180"/>
          <p:cNvSpPr txBox="1">
            <a:spLocks noChangeArrowheads="1"/>
          </p:cNvSpPr>
          <p:nvPr/>
        </p:nvSpPr>
        <p:spPr bwMode="auto">
          <a:xfrm>
            <a:off x="655381" y="5209447"/>
            <a:ext cx="2513619" cy="37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sz="1865">
                <a:solidFill>
                  <a:srgbClr val="2B2E30"/>
                </a:solidFill>
                <a:latin typeface="微软雅黑" panose="020B0503020204020204" charset="-122"/>
                <a:ea typeface="微软雅黑" panose="020B0503020204020204" charset="-122"/>
              </a:rPr>
              <a:t>请输入您想要的文字</a:t>
            </a:r>
          </a:p>
        </p:txBody>
      </p:sp>
      <p:sp>
        <p:nvSpPr>
          <p:cNvPr id="35" name="文本框 181"/>
          <p:cNvSpPr txBox="1">
            <a:spLocks noChangeArrowheads="1"/>
          </p:cNvSpPr>
          <p:nvPr/>
        </p:nvSpPr>
        <p:spPr bwMode="auto">
          <a:xfrm>
            <a:off x="655381" y="5530123"/>
            <a:ext cx="2513619" cy="37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sz="1865">
                <a:solidFill>
                  <a:srgbClr val="2B2E30"/>
                </a:solidFill>
                <a:latin typeface="微软雅黑" panose="020B0503020204020204" charset="-122"/>
                <a:ea typeface="微软雅黑" panose="020B0503020204020204" charset="-122"/>
              </a:rPr>
              <a:t>请输入您想要的文字</a:t>
            </a:r>
          </a:p>
        </p:txBody>
      </p:sp>
      <p:pic>
        <p:nvPicPr>
          <p:cNvPr id="36" name="组合 4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209" y="4644298"/>
            <a:ext cx="3716473"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矩形 47"/>
          <p:cNvSpPr>
            <a:spLocks noChangeArrowheads="1"/>
          </p:cNvSpPr>
          <p:nvPr/>
        </p:nvSpPr>
        <p:spPr bwMode="auto">
          <a:xfrm>
            <a:off x="10127470" y="1467788"/>
            <a:ext cx="236445" cy="238125"/>
          </a:xfrm>
          <a:prstGeom prst="rect">
            <a:avLst/>
          </a:prstGeom>
          <a:solidFill>
            <a:srgbClr val="00B050"/>
          </a:solidFill>
          <a:ln>
            <a:noFill/>
          </a:ln>
        </p:spPr>
        <p:txBody>
          <a:bodyPr lIns="91416" tIns="45708" rIns="91416" bIns="45708"/>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65" b="1"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endParaRPr>
          </a:p>
        </p:txBody>
      </p:sp>
      <p:sp>
        <p:nvSpPr>
          <p:cNvPr id="38" name="矩形 48"/>
          <p:cNvSpPr>
            <a:spLocks noChangeArrowheads="1"/>
          </p:cNvSpPr>
          <p:nvPr/>
        </p:nvSpPr>
        <p:spPr bwMode="auto">
          <a:xfrm>
            <a:off x="10127470" y="1878952"/>
            <a:ext cx="236445" cy="236537"/>
          </a:xfrm>
          <a:prstGeom prst="rect">
            <a:avLst/>
          </a:prstGeom>
          <a:solidFill>
            <a:sysClr val="window" lastClr="FFFFFF">
              <a:lumMod val="65000"/>
            </a:sysClr>
          </a:solidFill>
          <a:ln>
            <a:noFill/>
          </a:ln>
        </p:spPr>
        <p:txBody>
          <a:bodyPr lIns="91416" tIns="45708" rIns="91416" bIns="45708"/>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65" b="1"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endParaRPr>
          </a:p>
        </p:txBody>
      </p:sp>
      <p:sp>
        <p:nvSpPr>
          <p:cNvPr id="39" name="矩形 49"/>
          <p:cNvSpPr>
            <a:spLocks noChangeArrowheads="1"/>
          </p:cNvSpPr>
          <p:nvPr/>
        </p:nvSpPr>
        <p:spPr bwMode="auto">
          <a:xfrm>
            <a:off x="10127470" y="2272652"/>
            <a:ext cx="236445" cy="236537"/>
          </a:xfrm>
          <a:prstGeom prst="rect">
            <a:avLst/>
          </a:prstGeom>
          <a:solidFill>
            <a:sysClr val="window" lastClr="FFFFFF">
              <a:lumMod val="50000"/>
            </a:sysClr>
          </a:solidFill>
          <a:ln>
            <a:noFill/>
          </a:ln>
        </p:spPr>
        <p:txBody>
          <a:bodyPr lIns="91416" tIns="45708" rIns="91416" bIns="45708"/>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65" b="1"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endParaRPr>
          </a:p>
        </p:txBody>
      </p:sp>
      <p:sp>
        <p:nvSpPr>
          <p:cNvPr id="40" name="文本框 180"/>
          <p:cNvSpPr txBox="1">
            <a:spLocks noChangeArrowheads="1"/>
          </p:cNvSpPr>
          <p:nvPr/>
        </p:nvSpPr>
        <p:spPr bwMode="auto">
          <a:xfrm>
            <a:off x="10365502" y="1364602"/>
            <a:ext cx="1378999" cy="37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sz="1865">
                <a:solidFill>
                  <a:srgbClr val="2B2E30"/>
                </a:solidFill>
                <a:latin typeface="微软雅黑" panose="020B0503020204020204" charset="-122"/>
                <a:ea typeface="微软雅黑" panose="020B0503020204020204" charset="-122"/>
              </a:rPr>
              <a:t>您的文字</a:t>
            </a:r>
          </a:p>
        </p:txBody>
      </p:sp>
      <p:sp>
        <p:nvSpPr>
          <p:cNvPr id="41" name="文本框 180"/>
          <p:cNvSpPr txBox="1">
            <a:spLocks noChangeArrowheads="1"/>
          </p:cNvSpPr>
          <p:nvPr/>
        </p:nvSpPr>
        <p:spPr bwMode="auto">
          <a:xfrm>
            <a:off x="10365502" y="1791638"/>
            <a:ext cx="1378999" cy="37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sz="1865">
                <a:solidFill>
                  <a:srgbClr val="2B2E30"/>
                </a:solidFill>
                <a:latin typeface="微软雅黑" panose="020B0503020204020204" charset="-122"/>
                <a:ea typeface="微软雅黑" panose="020B0503020204020204" charset="-122"/>
              </a:rPr>
              <a:t>您的文字</a:t>
            </a:r>
          </a:p>
        </p:txBody>
      </p:sp>
      <p:sp>
        <p:nvSpPr>
          <p:cNvPr id="42" name="文本框 180"/>
          <p:cNvSpPr txBox="1">
            <a:spLocks noChangeArrowheads="1"/>
          </p:cNvSpPr>
          <p:nvPr/>
        </p:nvSpPr>
        <p:spPr bwMode="auto">
          <a:xfrm>
            <a:off x="10365502" y="2185338"/>
            <a:ext cx="1378999" cy="37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sz="1865">
                <a:solidFill>
                  <a:srgbClr val="2B2E30"/>
                </a:solidFill>
                <a:latin typeface="微软雅黑" panose="020B0503020204020204" charset="-122"/>
                <a:ea typeface="微软雅黑" panose="020B0503020204020204" charset="-122"/>
              </a:rPr>
              <a:t>您的文字</a:t>
            </a:r>
          </a:p>
        </p:txBody>
      </p:sp>
      <p:sp>
        <p:nvSpPr>
          <p:cNvPr id="43" name="TextBox 55"/>
          <p:cNvSpPr txBox="1">
            <a:spLocks noChangeArrowheads="1"/>
          </p:cNvSpPr>
          <p:nvPr/>
        </p:nvSpPr>
        <p:spPr bwMode="auto">
          <a:xfrm>
            <a:off x="7991529" y="4512535"/>
            <a:ext cx="3638716" cy="95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sz="1400">
                <a:solidFill>
                  <a:srgbClr val="4D4D4D"/>
                </a:solidFill>
                <a:latin typeface="微软雅黑" panose="020B0503020204020204" charset="-122"/>
                <a:ea typeface="微软雅黑" panose="020B0503020204020204" charset="-122"/>
              </a:rPr>
              <a:t>这里输入说明文字这里输入说明文字</a:t>
            </a:r>
          </a:p>
          <a:p>
            <a:pPr eaLnBrk="1" fontAlgn="base" hangingPunct="1">
              <a:spcBef>
                <a:spcPct val="0"/>
              </a:spcBef>
              <a:spcAft>
                <a:spcPct val="0"/>
              </a:spcAft>
            </a:pPr>
            <a:r>
              <a:rPr lang="zh-CN" altLang="en-US" sz="1400">
                <a:solidFill>
                  <a:srgbClr val="4D4D4D"/>
                </a:solidFill>
                <a:latin typeface="微软雅黑" panose="020B0503020204020204" charset="-122"/>
                <a:ea typeface="微软雅黑" panose="020B0503020204020204" charset="-122"/>
              </a:rPr>
              <a:t>这里输入说明文字这里输入说明文字</a:t>
            </a:r>
          </a:p>
          <a:p>
            <a:pPr eaLnBrk="1" fontAlgn="base" hangingPunct="1">
              <a:spcBef>
                <a:spcPct val="0"/>
              </a:spcBef>
              <a:spcAft>
                <a:spcPct val="0"/>
              </a:spcAft>
            </a:pPr>
            <a:r>
              <a:rPr lang="zh-CN" altLang="en-US" sz="1400">
                <a:solidFill>
                  <a:srgbClr val="4D4D4D"/>
                </a:solidFill>
                <a:latin typeface="微软雅黑" panose="020B0503020204020204" charset="-122"/>
                <a:ea typeface="微软雅黑" panose="020B0503020204020204" charset="-122"/>
              </a:rPr>
              <a:t>这里输入说明文字这里输入说明文字</a:t>
            </a:r>
          </a:p>
          <a:p>
            <a:pPr eaLnBrk="1" fontAlgn="base" hangingPunct="1">
              <a:spcBef>
                <a:spcPct val="0"/>
              </a:spcBef>
              <a:spcAft>
                <a:spcPct val="0"/>
              </a:spcAft>
            </a:pPr>
            <a:r>
              <a:rPr lang="zh-CN" altLang="en-US" sz="1400">
                <a:solidFill>
                  <a:srgbClr val="4D4D4D"/>
                </a:solidFill>
                <a:latin typeface="微软雅黑" panose="020B0503020204020204" charset="-122"/>
                <a:ea typeface="微软雅黑" panose="020B0503020204020204" charset="-122"/>
              </a:rPr>
              <a:t>这里输入说明文字这里输入说明文字</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 calcmode="lin" valueType="num">
                                      <p:cBhvr>
                                        <p:cTn id="9" dur="300" fill="hold"/>
                                        <p:tgtEl>
                                          <p:spTgt spid="3"/>
                                        </p:tgtEl>
                                        <p:attrNameLst>
                                          <p:attrName>style.rotation</p:attrName>
                                        </p:attrNameLst>
                                      </p:cBhvr>
                                      <p:tavLst>
                                        <p:tav tm="0">
                                          <p:val>
                                            <p:fltVal val="90"/>
                                          </p:val>
                                        </p:tav>
                                        <p:tav tm="100000">
                                          <p:val>
                                            <p:fltVal val="0"/>
                                          </p:val>
                                        </p:tav>
                                      </p:tavLst>
                                    </p:anim>
                                    <p:animEffect transition="in" filter="fade">
                                      <p:cBhvr>
                                        <p:cTn id="10" dur="3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300" fill="hold"/>
                                        <p:tgtEl>
                                          <p:spTgt spid="4"/>
                                        </p:tgtEl>
                                        <p:attrNameLst>
                                          <p:attrName>ppt_w</p:attrName>
                                        </p:attrNameLst>
                                      </p:cBhvr>
                                      <p:tavLst>
                                        <p:tav tm="0">
                                          <p:val>
                                            <p:fltVal val="0"/>
                                          </p:val>
                                        </p:tav>
                                        <p:tav tm="100000">
                                          <p:val>
                                            <p:strVal val="#ppt_w"/>
                                          </p:val>
                                        </p:tav>
                                      </p:tavLst>
                                    </p:anim>
                                    <p:anim calcmode="lin" valueType="num">
                                      <p:cBhvr>
                                        <p:cTn id="14" dur="300" fill="hold"/>
                                        <p:tgtEl>
                                          <p:spTgt spid="4"/>
                                        </p:tgtEl>
                                        <p:attrNameLst>
                                          <p:attrName>ppt_h</p:attrName>
                                        </p:attrNameLst>
                                      </p:cBhvr>
                                      <p:tavLst>
                                        <p:tav tm="0">
                                          <p:val>
                                            <p:fltVal val="0"/>
                                          </p:val>
                                        </p:tav>
                                        <p:tav tm="100000">
                                          <p:val>
                                            <p:strVal val="#ppt_h"/>
                                          </p:val>
                                        </p:tav>
                                      </p:tavLst>
                                    </p:anim>
                                    <p:anim calcmode="lin" valueType="num">
                                      <p:cBhvr>
                                        <p:cTn id="15" dur="300" fill="hold"/>
                                        <p:tgtEl>
                                          <p:spTgt spid="4"/>
                                        </p:tgtEl>
                                        <p:attrNameLst>
                                          <p:attrName>style.rotation</p:attrName>
                                        </p:attrNameLst>
                                      </p:cBhvr>
                                      <p:tavLst>
                                        <p:tav tm="0">
                                          <p:val>
                                            <p:fltVal val="90"/>
                                          </p:val>
                                        </p:tav>
                                        <p:tav tm="100000">
                                          <p:val>
                                            <p:fltVal val="0"/>
                                          </p:val>
                                        </p:tav>
                                      </p:tavLst>
                                    </p:anim>
                                    <p:animEffect transition="in" filter="fade">
                                      <p:cBhvr>
                                        <p:cTn id="16" dur="300"/>
                                        <p:tgtEl>
                                          <p:spTgt spid="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300" fill="hold"/>
                                        <p:tgtEl>
                                          <p:spTgt spid="5"/>
                                        </p:tgtEl>
                                        <p:attrNameLst>
                                          <p:attrName>ppt_w</p:attrName>
                                        </p:attrNameLst>
                                      </p:cBhvr>
                                      <p:tavLst>
                                        <p:tav tm="0">
                                          <p:val>
                                            <p:fltVal val="0"/>
                                          </p:val>
                                        </p:tav>
                                        <p:tav tm="100000">
                                          <p:val>
                                            <p:strVal val="#ppt_w"/>
                                          </p:val>
                                        </p:tav>
                                      </p:tavLst>
                                    </p:anim>
                                    <p:anim calcmode="lin" valueType="num">
                                      <p:cBhvr>
                                        <p:cTn id="20" dur="300" fill="hold"/>
                                        <p:tgtEl>
                                          <p:spTgt spid="5"/>
                                        </p:tgtEl>
                                        <p:attrNameLst>
                                          <p:attrName>ppt_h</p:attrName>
                                        </p:attrNameLst>
                                      </p:cBhvr>
                                      <p:tavLst>
                                        <p:tav tm="0">
                                          <p:val>
                                            <p:fltVal val="0"/>
                                          </p:val>
                                        </p:tav>
                                        <p:tav tm="100000">
                                          <p:val>
                                            <p:strVal val="#ppt_h"/>
                                          </p:val>
                                        </p:tav>
                                      </p:tavLst>
                                    </p:anim>
                                    <p:anim calcmode="lin" valueType="num">
                                      <p:cBhvr>
                                        <p:cTn id="21" dur="300" fill="hold"/>
                                        <p:tgtEl>
                                          <p:spTgt spid="5"/>
                                        </p:tgtEl>
                                        <p:attrNameLst>
                                          <p:attrName>style.rotation</p:attrName>
                                        </p:attrNameLst>
                                      </p:cBhvr>
                                      <p:tavLst>
                                        <p:tav tm="0">
                                          <p:val>
                                            <p:fltVal val="90"/>
                                          </p:val>
                                        </p:tav>
                                        <p:tav tm="100000">
                                          <p:val>
                                            <p:fltVal val="0"/>
                                          </p:val>
                                        </p:tav>
                                      </p:tavLst>
                                    </p:anim>
                                    <p:animEffect transition="in" filter="fade">
                                      <p:cBhvr>
                                        <p:cTn id="22" dur="300"/>
                                        <p:tgtEl>
                                          <p:spTgt spid="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300" fill="hold"/>
                                        <p:tgtEl>
                                          <p:spTgt spid="6"/>
                                        </p:tgtEl>
                                        <p:attrNameLst>
                                          <p:attrName>ppt_w</p:attrName>
                                        </p:attrNameLst>
                                      </p:cBhvr>
                                      <p:tavLst>
                                        <p:tav tm="0">
                                          <p:val>
                                            <p:fltVal val="0"/>
                                          </p:val>
                                        </p:tav>
                                        <p:tav tm="100000">
                                          <p:val>
                                            <p:strVal val="#ppt_w"/>
                                          </p:val>
                                        </p:tav>
                                      </p:tavLst>
                                    </p:anim>
                                    <p:anim calcmode="lin" valueType="num">
                                      <p:cBhvr>
                                        <p:cTn id="26" dur="300" fill="hold"/>
                                        <p:tgtEl>
                                          <p:spTgt spid="6"/>
                                        </p:tgtEl>
                                        <p:attrNameLst>
                                          <p:attrName>ppt_h</p:attrName>
                                        </p:attrNameLst>
                                      </p:cBhvr>
                                      <p:tavLst>
                                        <p:tav tm="0">
                                          <p:val>
                                            <p:fltVal val="0"/>
                                          </p:val>
                                        </p:tav>
                                        <p:tav tm="100000">
                                          <p:val>
                                            <p:strVal val="#ppt_h"/>
                                          </p:val>
                                        </p:tav>
                                      </p:tavLst>
                                    </p:anim>
                                    <p:anim calcmode="lin" valueType="num">
                                      <p:cBhvr>
                                        <p:cTn id="27" dur="300" fill="hold"/>
                                        <p:tgtEl>
                                          <p:spTgt spid="6"/>
                                        </p:tgtEl>
                                        <p:attrNameLst>
                                          <p:attrName>style.rotation</p:attrName>
                                        </p:attrNameLst>
                                      </p:cBhvr>
                                      <p:tavLst>
                                        <p:tav tm="0">
                                          <p:val>
                                            <p:fltVal val="90"/>
                                          </p:val>
                                        </p:tav>
                                        <p:tav tm="100000">
                                          <p:val>
                                            <p:fltVal val="0"/>
                                          </p:val>
                                        </p:tav>
                                      </p:tavLst>
                                    </p:anim>
                                    <p:animEffect transition="in" filter="fade">
                                      <p:cBhvr>
                                        <p:cTn id="28" dur="300"/>
                                        <p:tgtEl>
                                          <p:spTgt spid="6"/>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300" fill="hold"/>
                                        <p:tgtEl>
                                          <p:spTgt spid="7"/>
                                        </p:tgtEl>
                                        <p:attrNameLst>
                                          <p:attrName>ppt_w</p:attrName>
                                        </p:attrNameLst>
                                      </p:cBhvr>
                                      <p:tavLst>
                                        <p:tav tm="0">
                                          <p:val>
                                            <p:fltVal val="0"/>
                                          </p:val>
                                        </p:tav>
                                        <p:tav tm="100000">
                                          <p:val>
                                            <p:strVal val="#ppt_w"/>
                                          </p:val>
                                        </p:tav>
                                      </p:tavLst>
                                    </p:anim>
                                    <p:anim calcmode="lin" valueType="num">
                                      <p:cBhvr>
                                        <p:cTn id="32" dur="300" fill="hold"/>
                                        <p:tgtEl>
                                          <p:spTgt spid="7"/>
                                        </p:tgtEl>
                                        <p:attrNameLst>
                                          <p:attrName>ppt_h</p:attrName>
                                        </p:attrNameLst>
                                      </p:cBhvr>
                                      <p:tavLst>
                                        <p:tav tm="0">
                                          <p:val>
                                            <p:fltVal val="0"/>
                                          </p:val>
                                        </p:tav>
                                        <p:tav tm="100000">
                                          <p:val>
                                            <p:strVal val="#ppt_h"/>
                                          </p:val>
                                        </p:tav>
                                      </p:tavLst>
                                    </p:anim>
                                    <p:anim calcmode="lin" valueType="num">
                                      <p:cBhvr>
                                        <p:cTn id="33" dur="300" fill="hold"/>
                                        <p:tgtEl>
                                          <p:spTgt spid="7"/>
                                        </p:tgtEl>
                                        <p:attrNameLst>
                                          <p:attrName>style.rotation</p:attrName>
                                        </p:attrNameLst>
                                      </p:cBhvr>
                                      <p:tavLst>
                                        <p:tav tm="0">
                                          <p:val>
                                            <p:fltVal val="90"/>
                                          </p:val>
                                        </p:tav>
                                        <p:tav tm="100000">
                                          <p:val>
                                            <p:fltVal val="0"/>
                                          </p:val>
                                        </p:tav>
                                      </p:tavLst>
                                    </p:anim>
                                    <p:animEffect transition="in" filter="fade">
                                      <p:cBhvr>
                                        <p:cTn id="34" dur="300"/>
                                        <p:tgtEl>
                                          <p:spTgt spid="7"/>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300" fill="hold"/>
                                        <p:tgtEl>
                                          <p:spTgt spid="8"/>
                                        </p:tgtEl>
                                        <p:attrNameLst>
                                          <p:attrName>ppt_w</p:attrName>
                                        </p:attrNameLst>
                                      </p:cBhvr>
                                      <p:tavLst>
                                        <p:tav tm="0">
                                          <p:val>
                                            <p:fltVal val="0"/>
                                          </p:val>
                                        </p:tav>
                                        <p:tav tm="100000">
                                          <p:val>
                                            <p:strVal val="#ppt_w"/>
                                          </p:val>
                                        </p:tav>
                                      </p:tavLst>
                                    </p:anim>
                                    <p:anim calcmode="lin" valueType="num">
                                      <p:cBhvr>
                                        <p:cTn id="38" dur="300" fill="hold"/>
                                        <p:tgtEl>
                                          <p:spTgt spid="8"/>
                                        </p:tgtEl>
                                        <p:attrNameLst>
                                          <p:attrName>ppt_h</p:attrName>
                                        </p:attrNameLst>
                                      </p:cBhvr>
                                      <p:tavLst>
                                        <p:tav tm="0">
                                          <p:val>
                                            <p:fltVal val="0"/>
                                          </p:val>
                                        </p:tav>
                                        <p:tav tm="100000">
                                          <p:val>
                                            <p:strVal val="#ppt_h"/>
                                          </p:val>
                                        </p:tav>
                                      </p:tavLst>
                                    </p:anim>
                                    <p:anim calcmode="lin" valueType="num">
                                      <p:cBhvr>
                                        <p:cTn id="39" dur="300" fill="hold"/>
                                        <p:tgtEl>
                                          <p:spTgt spid="8"/>
                                        </p:tgtEl>
                                        <p:attrNameLst>
                                          <p:attrName>style.rotation</p:attrName>
                                        </p:attrNameLst>
                                      </p:cBhvr>
                                      <p:tavLst>
                                        <p:tav tm="0">
                                          <p:val>
                                            <p:fltVal val="90"/>
                                          </p:val>
                                        </p:tav>
                                        <p:tav tm="100000">
                                          <p:val>
                                            <p:fltVal val="0"/>
                                          </p:val>
                                        </p:tav>
                                      </p:tavLst>
                                    </p:anim>
                                    <p:animEffect transition="in" filter="fade">
                                      <p:cBhvr>
                                        <p:cTn id="40" dur="300"/>
                                        <p:tgtEl>
                                          <p:spTgt spid="8"/>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300" fill="hold"/>
                                        <p:tgtEl>
                                          <p:spTgt spid="9"/>
                                        </p:tgtEl>
                                        <p:attrNameLst>
                                          <p:attrName>ppt_w</p:attrName>
                                        </p:attrNameLst>
                                      </p:cBhvr>
                                      <p:tavLst>
                                        <p:tav tm="0">
                                          <p:val>
                                            <p:fltVal val="0"/>
                                          </p:val>
                                        </p:tav>
                                        <p:tav tm="100000">
                                          <p:val>
                                            <p:strVal val="#ppt_w"/>
                                          </p:val>
                                        </p:tav>
                                      </p:tavLst>
                                    </p:anim>
                                    <p:anim calcmode="lin" valueType="num">
                                      <p:cBhvr>
                                        <p:cTn id="44" dur="300" fill="hold"/>
                                        <p:tgtEl>
                                          <p:spTgt spid="9"/>
                                        </p:tgtEl>
                                        <p:attrNameLst>
                                          <p:attrName>ppt_h</p:attrName>
                                        </p:attrNameLst>
                                      </p:cBhvr>
                                      <p:tavLst>
                                        <p:tav tm="0">
                                          <p:val>
                                            <p:fltVal val="0"/>
                                          </p:val>
                                        </p:tav>
                                        <p:tav tm="100000">
                                          <p:val>
                                            <p:strVal val="#ppt_h"/>
                                          </p:val>
                                        </p:tav>
                                      </p:tavLst>
                                    </p:anim>
                                    <p:anim calcmode="lin" valueType="num">
                                      <p:cBhvr>
                                        <p:cTn id="45" dur="300" fill="hold"/>
                                        <p:tgtEl>
                                          <p:spTgt spid="9"/>
                                        </p:tgtEl>
                                        <p:attrNameLst>
                                          <p:attrName>style.rotation</p:attrName>
                                        </p:attrNameLst>
                                      </p:cBhvr>
                                      <p:tavLst>
                                        <p:tav tm="0">
                                          <p:val>
                                            <p:fltVal val="90"/>
                                          </p:val>
                                        </p:tav>
                                        <p:tav tm="100000">
                                          <p:val>
                                            <p:fltVal val="0"/>
                                          </p:val>
                                        </p:tav>
                                      </p:tavLst>
                                    </p:anim>
                                    <p:animEffect transition="in" filter="fade">
                                      <p:cBhvr>
                                        <p:cTn id="46" dur="300"/>
                                        <p:tgtEl>
                                          <p:spTgt spid="9"/>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300" fill="hold"/>
                                        <p:tgtEl>
                                          <p:spTgt spid="10"/>
                                        </p:tgtEl>
                                        <p:attrNameLst>
                                          <p:attrName>ppt_w</p:attrName>
                                        </p:attrNameLst>
                                      </p:cBhvr>
                                      <p:tavLst>
                                        <p:tav tm="0">
                                          <p:val>
                                            <p:fltVal val="0"/>
                                          </p:val>
                                        </p:tav>
                                        <p:tav tm="100000">
                                          <p:val>
                                            <p:strVal val="#ppt_w"/>
                                          </p:val>
                                        </p:tav>
                                      </p:tavLst>
                                    </p:anim>
                                    <p:anim calcmode="lin" valueType="num">
                                      <p:cBhvr>
                                        <p:cTn id="50" dur="300" fill="hold"/>
                                        <p:tgtEl>
                                          <p:spTgt spid="10"/>
                                        </p:tgtEl>
                                        <p:attrNameLst>
                                          <p:attrName>ppt_h</p:attrName>
                                        </p:attrNameLst>
                                      </p:cBhvr>
                                      <p:tavLst>
                                        <p:tav tm="0">
                                          <p:val>
                                            <p:fltVal val="0"/>
                                          </p:val>
                                        </p:tav>
                                        <p:tav tm="100000">
                                          <p:val>
                                            <p:strVal val="#ppt_h"/>
                                          </p:val>
                                        </p:tav>
                                      </p:tavLst>
                                    </p:anim>
                                    <p:anim calcmode="lin" valueType="num">
                                      <p:cBhvr>
                                        <p:cTn id="51" dur="300" fill="hold"/>
                                        <p:tgtEl>
                                          <p:spTgt spid="10"/>
                                        </p:tgtEl>
                                        <p:attrNameLst>
                                          <p:attrName>style.rotation</p:attrName>
                                        </p:attrNameLst>
                                      </p:cBhvr>
                                      <p:tavLst>
                                        <p:tav tm="0">
                                          <p:val>
                                            <p:fltVal val="90"/>
                                          </p:val>
                                        </p:tav>
                                        <p:tav tm="100000">
                                          <p:val>
                                            <p:fltVal val="0"/>
                                          </p:val>
                                        </p:tav>
                                      </p:tavLst>
                                    </p:anim>
                                    <p:animEffect transition="in" filter="fade">
                                      <p:cBhvr>
                                        <p:cTn id="52" dur="300"/>
                                        <p:tgtEl>
                                          <p:spTgt spid="10"/>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300" fill="hold"/>
                                        <p:tgtEl>
                                          <p:spTgt spid="11"/>
                                        </p:tgtEl>
                                        <p:attrNameLst>
                                          <p:attrName>ppt_w</p:attrName>
                                        </p:attrNameLst>
                                      </p:cBhvr>
                                      <p:tavLst>
                                        <p:tav tm="0">
                                          <p:val>
                                            <p:fltVal val="0"/>
                                          </p:val>
                                        </p:tav>
                                        <p:tav tm="100000">
                                          <p:val>
                                            <p:strVal val="#ppt_w"/>
                                          </p:val>
                                        </p:tav>
                                      </p:tavLst>
                                    </p:anim>
                                    <p:anim calcmode="lin" valueType="num">
                                      <p:cBhvr>
                                        <p:cTn id="56" dur="300" fill="hold"/>
                                        <p:tgtEl>
                                          <p:spTgt spid="11"/>
                                        </p:tgtEl>
                                        <p:attrNameLst>
                                          <p:attrName>ppt_h</p:attrName>
                                        </p:attrNameLst>
                                      </p:cBhvr>
                                      <p:tavLst>
                                        <p:tav tm="0">
                                          <p:val>
                                            <p:fltVal val="0"/>
                                          </p:val>
                                        </p:tav>
                                        <p:tav tm="100000">
                                          <p:val>
                                            <p:strVal val="#ppt_h"/>
                                          </p:val>
                                        </p:tav>
                                      </p:tavLst>
                                    </p:anim>
                                    <p:anim calcmode="lin" valueType="num">
                                      <p:cBhvr>
                                        <p:cTn id="57" dur="300" fill="hold"/>
                                        <p:tgtEl>
                                          <p:spTgt spid="11"/>
                                        </p:tgtEl>
                                        <p:attrNameLst>
                                          <p:attrName>style.rotation</p:attrName>
                                        </p:attrNameLst>
                                      </p:cBhvr>
                                      <p:tavLst>
                                        <p:tav tm="0">
                                          <p:val>
                                            <p:fltVal val="90"/>
                                          </p:val>
                                        </p:tav>
                                        <p:tav tm="100000">
                                          <p:val>
                                            <p:fltVal val="0"/>
                                          </p:val>
                                        </p:tav>
                                      </p:tavLst>
                                    </p:anim>
                                    <p:animEffect transition="in" filter="fade">
                                      <p:cBhvr>
                                        <p:cTn id="58" dur="300"/>
                                        <p:tgtEl>
                                          <p:spTgt spid="11"/>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300" fill="hold"/>
                                        <p:tgtEl>
                                          <p:spTgt spid="12"/>
                                        </p:tgtEl>
                                        <p:attrNameLst>
                                          <p:attrName>ppt_w</p:attrName>
                                        </p:attrNameLst>
                                      </p:cBhvr>
                                      <p:tavLst>
                                        <p:tav tm="0">
                                          <p:val>
                                            <p:fltVal val="0"/>
                                          </p:val>
                                        </p:tav>
                                        <p:tav tm="100000">
                                          <p:val>
                                            <p:strVal val="#ppt_w"/>
                                          </p:val>
                                        </p:tav>
                                      </p:tavLst>
                                    </p:anim>
                                    <p:anim calcmode="lin" valueType="num">
                                      <p:cBhvr>
                                        <p:cTn id="62" dur="300" fill="hold"/>
                                        <p:tgtEl>
                                          <p:spTgt spid="12"/>
                                        </p:tgtEl>
                                        <p:attrNameLst>
                                          <p:attrName>ppt_h</p:attrName>
                                        </p:attrNameLst>
                                      </p:cBhvr>
                                      <p:tavLst>
                                        <p:tav tm="0">
                                          <p:val>
                                            <p:fltVal val="0"/>
                                          </p:val>
                                        </p:tav>
                                        <p:tav tm="100000">
                                          <p:val>
                                            <p:strVal val="#ppt_h"/>
                                          </p:val>
                                        </p:tav>
                                      </p:tavLst>
                                    </p:anim>
                                    <p:anim calcmode="lin" valueType="num">
                                      <p:cBhvr>
                                        <p:cTn id="63" dur="300" fill="hold"/>
                                        <p:tgtEl>
                                          <p:spTgt spid="12"/>
                                        </p:tgtEl>
                                        <p:attrNameLst>
                                          <p:attrName>style.rotation</p:attrName>
                                        </p:attrNameLst>
                                      </p:cBhvr>
                                      <p:tavLst>
                                        <p:tav tm="0">
                                          <p:val>
                                            <p:fltVal val="90"/>
                                          </p:val>
                                        </p:tav>
                                        <p:tav tm="100000">
                                          <p:val>
                                            <p:fltVal val="0"/>
                                          </p:val>
                                        </p:tav>
                                      </p:tavLst>
                                    </p:anim>
                                    <p:animEffect transition="in" filter="fade">
                                      <p:cBhvr>
                                        <p:cTn id="64" dur="300"/>
                                        <p:tgtEl>
                                          <p:spTgt spid="12"/>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300" fill="hold"/>
                                        <p:tgtEl>
                                          <p:spTgt spid="13"/>
                                        </p:tgtEl>
                                        <p:attrNameLst>
                                          <p:attrName>ppt_w</p:attrName>
                                        </p:attrNameLst>
                                      </p:cBhvr>
                                      <p:tavLst>
                                        <p:tav tm="0">
                                          <p:val>
                                            <p:fltVal val="0"/>
                                          </p:val>
                                        </p:tav>
                                        <p:tav tm="100000">
                                          <p:val>
                                            <p:strVal val="#ppt_w"/>
                                          </p:val>
                                        </p:tav>
                                      </p:tavLst>
                                    </p:anim>
                                    <p:anim calcmode="lin" valueType="num">
                                      <p:cBhvr>
                                        <p:cTn id="68" dur="300" fill="hold"/>
                                        <p:tgtEl>
                                          <p:spTgt spid="13"/>
                                        </p:tgtEl>
                                        <p:attrNameLst>
                                          <p:attrName>ppt_h</p:attrName>
                                        </p:attrNameLst>
                                      </p:cBhvr>
                                      <p:tavLst>
                                        <p:tav tm="0">
                                          <p:val>
                                            <p:fltVal val="0"/>
                                          </p:val>
                                        </p:tav>
                                        <p:tav tm="100000">
                                          <p:val>
                                            <p:strVal val="#ppt_h"/>
                                          </p:val>
                                        </p:tav>
                                      </p:tavLst>
                                    </p:anim>
                                    <p:anim calcmode="lin" valueType="num">
                                      <p:cBhvr>
                                        <p:cTn id="69" dur="300" fill="hold"/>
                                        <p:tgtEl>
                                          <p:spTgt spid="13"/>
                                        </p:tgtEl>
                                        <p:attrNameLst>
                                          <p:attrName>style.rotation</p:attrName>
                                        </p:attrNameLst>
                                      </p:cBhvr>
                                      <p:tavLst>
                                        <p:tav tm="0">
                                          <p:val>
                                            <p:fltVal val="90"/>
                                          </p:val>
                                        </p:tav>
                                        <p:tav tm="100000">
                                          <p:val>
                                            <p:fltVal val="0"/>
                                          </p:val>
                                        </p:tav>
                                      </p:tavLst>
                                    </p:anim>
                                    <p:animEffect transition="in" filter="fade">
                                      <p:cBhvr>
                                        <p:cTn id="70" dur="300"/>
                                        <p:tgtEl>
                                          <p:spTgt spid="1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300" fill="hold"/>
                                        <p:tgtEl>
                                          <p:spTgt spid="14"/>
                                        </p:tgtEl>
                                        <p:attrNameLst>
                                          <p:attrName>ppt_w</p:attrName>
                                        </p:attrNameLst>
                                      </p:cBhvr>
                                      <p:tavLst>
                                        <p:tav tm="0">
                                          <p:val>
                                            <p:fltVal val="0"/>
                                          </p:val>
                                        </p:tav>
                                        <p:tav tm="100000">
                                          <p:val>
                                            <p:strVal val="#ppt_w"/>
                                          </p:val>
                                        </p:tav>
                                      </p:tavLst>
                                    </p:anim>
                                    <p:anim calcmode="lin" valueType="num">
                                      <p:cBhvr>
                                        <p:cTn id="74" dur="300" fill="hold"/>
                                        <p:tgtEl>
                                          <p:spTgt spid="14"/>
                                        </p:tgtEl>
                                        <p:attrNameLst>
                                          <p:attrName>ppt_h</p:attrName>
                                        </p:attrNameLst>
                                      </p:cBhvr>
                                      <p:tavLst>
                                        <p:tav tm="0">
                                          <p:val>
                                            <p:fltVal val="0"/>
                                          </p:val>
                                        </p:tav>
                                        <p:tav tm="100000">
                                          <p:val>
                                            <p:strVal val="#ppt_h"/>
                                          </p:val>
                                        </p:tav>
                                      </p:tavLst>
                                    </p:anim>
                                    <p:anim calcmode="lin" valueType="num">
                                      <p:cBhvr>
                                        <p:cTn id="75" dur="300" fill="hold"/>
                                        <p:tgtEl>
                                          <p:spTgt spid="14"/>
                                        </p:tgtEl>
                                        <p:attrNameLst>
                                          <p:attrName>style.rotation</p:attrName>
                                        </p:attrNameLst>
                                      </p:cBhvr>
                                      <p:tavLst>
                                        <p:tav tm="0">
                                          <p:val>
                                            <p:fltVal val="90"/>
                                          </p:val>
                                        </p:tav>
                                        <p:tav tm="100000">
                                          <p:val>
                                            <p:fltVal val="0"/>
                                          </p:val>
                                        </p:tav>
                                      </p:tavLst>
                                    </p:anim>
                                    <p:animEffect transition="in" filter="fade">
                                      <p:cBhvr>
                                        <p:cTn id="76" dur="300"/>
                                        <p:tgtEl>
                                          <p:spTgt spid="14"/>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300" fill="hold"/>
                                        <p:tgtEl>
                                          <p:spTgt spid="15"/>
                                        </p:tgtEl>
                                        <p:attrNameLst>
                                          <p:attrName>ppt_w</p:attrName>
                                        </p:attrNameLst>
                                      </p:cBhvr>
                                      <p:tavLst>
                                        <p:tav tm="0">
                                          <p:val>
                                            <p:fltVal val="0"/>
                                          </p:val>
                                        </p:tav>
                                        <p:tav tm="100000">
                                          <p:val>
                                            <p:strVal val="#ppt_w"/>
                                          </p:val>
                                        </p:tav>
                                      </p:tavLst>
                                    </p:anim>
                                    <p:anim calcmode="lin" valueType="num">
                                      <p:cBhvr>
                                        <p:cTn id="80" dur="300" fill="hold"/>
                                        <p:tgtEl>
                                          <p:spTgt spid="15"/>
                                        </p:tgtEl>
                                        <p:attrNameLst>
                                          <p:attrName>ppt_h</p:attrName>
                                        </p:attrNameLst>
                                      </p:cBhvr>
                                      <p:tavLst>
                                        <p:tav tm="0">
                                          <p:val>
                                            <p:fltVal val="0"/>
                                          </p:val>
                                        </p:tav>
                                        <p:tav tm="100000">
                                          <p:val>
                                            <p:strVal val="#ppt_h"/>
                                          </p:val>
                                        </p:tav>
                                      </p:tavLst>
                                    </p:anim>
                                    <p:anim calcmode="lin" valueType="num">
                                      <p:cBhvr>
                                        <p:cTn id="81" dur="300" fill="hold"/>
                                        <p:tgtEl>
                                          <p:spTgt spid="15"/>
                                        </p:tgtEl>
                                        <p:attrNameLst>
                                          <p:attrName>style.rotation</p:attrName>
                                        </p:attrNameLst>
                                      </p:cBhvr>
                                      <p:tavLst>
                                        <p:tav tm="0">
                                          <p:val>
                                            <p:fltVal val="90"/>
                                          </p:val>
                                        </p:tav>
                                        <p:tav tm="100000">
                                          <p:val>
                                            <p:fltVal val="0"/>
                                          </p:val>
                                        </p:tav>
                                      </p:tavLst>
                                    </p:anim>
                                    <p:animEffect transition="in" filter="fade">
                                      <p:cBhvr>
                                        <p:cTn id="82" dur="300"/>
                                        <p:tgtEl>
                                          <p:spTgt spid="15"/>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p:cTn id="85" dur="300" fill="hold"/>
                                        <p:tgtEl>
                                          <p:spTgt spid="16"/>
                                        </p:tgtEl>
                                        <p:attrNameLst>
                                          <p:attrName>ppt_w</p:attrName>
                                        </p:attrNameLst>
                                      </p:cBhvr>
                                      <p:tavLst>
                                        <p:tav tm="0">
                                          <p:val>
                                            <p:fltVal val="0"/>
                                          </p:val>
                                        </p:tav>
                                        <p:tav tm="100000">
                                          <p:val>
                                            <p:strVal val="#ppt_w"/>
                                          </p:val>
                                        </p:tav>
                                      </p:tavLst>
                                    </p:anim>
                                    <p:anim calcmode="lin" valueType="num">
                                      <p:cBhvr>
                                        <p:cTn id="86" dur="300" fill="hold"/>
                                        <p:tgtEl>
                                          <p:spTgt spid="16"/>
                                        </p:tgtEl>
                                        <p:attrNameLst>
                                          <p:attrName>ppt_h</p:attrName>
                                        </p:attrNameLst>
                                      </p:cBhvr>
                                      <p:tavLst>
                                        <p:tav tm="0">
                                          <p:val>
                                            <p:fltVal val="0"/>
                                          </p:val>
                                        </p:tav>
                                        <p:tav tm="100000">
                                          <p:val>
                                            <p:strVal val="#ppt_h"/>
                                          </p:val>
                                        </p:tav>
                                      </p:tavLst>
                                    </p:anim>
                                    <p:anim calcmode="lin" valueType="num">
                                      <p:cBhvr>
                                        <p:cTn id="87" dur="300" fill="hold"/>
                                        <p:tgtEl>
                                          <p:spTgt spid="16"/>
                                        </p:tgtEl>
                                        <p:attrNameLst>
                                          <p:attrName>style.rotation</p:attrName>
                                        </p:attrNameLst>
                                      </p:cBhvr>
                                      <p:tavLst>
                                        <p:tav tm="0">
                                          <p:val>
                                            <p:fltVal val="90"/>
                                          </p:val>
                                        </p:tav>
                                        <p:tav tm="100000">
                                          <p:val>
                                            <p:fltVal val="0"/>
                                          </p:val>
                                        </p:tav>
                                      </p:tavLst>
                                    </p:anim>
                                    <p:animEffect transition="in" filter="fade">
                                      <p:cBhvr>
                                        <p:cTn id="88" dur="300"/>
                                        <p:tgtEl>
                                          <p:spTgt spid="16"/>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300" fill="hold"/>
                                        <p:tgtEl>
                                          <p:spTgt spid="17"/>
                                        </p:tgtEl>
                                        <p:attrNameLst>
                                          <p:attrName>ppt_w</p:attrName>
                                        </p:attrNameLst>
                                      </p:cBhvr>
                                      <p:tavLst>
                                        <p:tav tm="0">
                                          <p:val>
                                            <p:fltVal val="0"/>
                                          </p:val>
                                        </p:tav>
                                        <p:tav tm="100000">
                                          <p:val>
                                            <p:strVal val="#ppt_w"/>
                                          </p:val>
                                        </p:tav>
                                      </p:tavLst>
                                    </p:anim>
                                    <p:anim calcmode="lin" valueType="num">
                                      <p:cBhvr>
                                        <p:cTn id="92" dur="300" fill="hold"/>
                                        <p:tgtEl>
                                          <p:spTgt spid="17"/>
                                        </p:tgtEl>
                                        <p:attrNameLst>
                                          <p:attrName>ppt_h</p:attrName>
                                        </p:attrNameLst>
                                      </p:cBhvr>
                                      <p:tavLst>
                                        <p:tav tm="0">
                                          <p:val>
                                            <p:fltVal val="0"/>
                                          </p:val>
                                        </p:tav>
                                        <p:tav tm="100000">
                                          <p:val>
                                            <p:strVal val="#ppt_h"/>
                                          </p:val>
                                        </p:tav>
                                      </p:tavLst>
                                    </p:anim>
                                    <p:anim calcmode="lin" valueType="num">
                                      <p:cBhvr>
                                        <p:cTn id="93" dur="300" fill="hold"/>
                                        <p:tgtEl>
                                          <p:spTgt spid="17"/>
                                        </p:tgtEl>
                                        <p:attrNameLst>
                                          <p:attrName>style.rotation</p:attrName>
                                        </p:attrNameLst>
                                      </p:cBhvr>
                                      <p:tavLst>
                                        <p:tav tm="0">
                                          <p:val>
                                            <p:fltVal val="90"/>
                                          </p:val>
                                        </p:tav>
                                        <p:tav tm="100000">
                                          <p:val>
                                            <p:fltVal val="0"/>
                                          </p:val>
                                        </p:tav>
                                      </p:tavLst>
                                    </p:anim>
                                    <p:animEffect transition="in" filter="fade">
                                      <p:cBhvr>
                                        <p:cTn id="94" dur="300"/>
                                        <p:tgtEl>
                                          <p:spTgt spid="17"/>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300" fill="hold"/>
                                        <p:tgtEl>
                                          <p:spTgt spid="18"/>
                                        </p:tgtEl>
                                        <p:attrNameLst>
                                          <p:attrName>ppt_w</p:attrName>
                                        </p:attrNameLst>
                                      </p:cBhvr>
                                      <p:tavLst>
                                        <p:tav tm="0">
                                          <p:val>
                                            <p:fltVal val="0"/>
                                          </p:val>
                                        </p:tav>
                                        <p:tav tm="100000">
                                          <p:val>
                                            <p:strVal val="#ppt_w"/>
                                          </p:val>
                                        </p:tav>
                                      </p:tavLst>
                                    </p:anim>
                                    <p:anim calcmode="lin" valueType="num">
                                      <p:cBhvr>
                                        <p:cTn id="98" dur="300" fill="hold"/>
                                        <p:tgtEl>
                                          <p:spTgt spid="18"/>
                                        </p:tgtEl>
                                        <p:attrNameLst>
                                          <p:attrName>ppt_h</p:attrName>
                                        </p:attrNameLst>
                                      </p:cBhvr>
                                      <p:tavLst>
                                        <p:tav tm="0">
                                          <p:val>
                                            <p:fltVal val="0"/>
                                          </p:val>
                                        </p:tav>
                                        <p:tav tm="100000">
                                          <p:val>
                                            <p:strVal val="#ppt_h"/>
                                          </p:val>
                                        </p:tav>
                                      </p:tavLst>
                                    </p:anim>
                                    <p:anim calcmode="lin" valueType="num">
                                      <p:cBhvr>
                                        <p:cTn id="99" dur="300" fill="hold"/>
                                        <p:tgtEl>
                                          <p:spTgt spid="18"/>
                                        </p:tgtEl>
                                        <p:attrNameLst>
                                          <p:attrName>style.rotation</p:attrName>
                                        </p:attrNameLst>
                                      </p:cBhvr>
                                      <p:tavLst>
                                        <p:tav tm="0">
                                          <p:val>
                                            <p:fltVal val="90"/>
                                          </p:val>
                                        </p:tav>
                                        <p:tav tm="100000">
                                          <p:val>
                                            <p:fltVal val="0"/>
                                          </p:val>
                                        </p:tav>
                                      </p:tavLst>
                                    </p:anim>
                                    <p:animEffect transition="in" filter="fade">
                                      <p:cBhvr>
                                        <p:cTn id="100" dur="300"/>
                                        <p:tgtEl>
                                          <p:spTgt spid="18"/>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300" fill="hold"/>
                                        <p:tgtEl>
                                          <p:spTgt spid="19"/>
                                        </p:tgtEl>
                                        <p:attrNameLst>
                                          <p:attrName>ppt_w</p:attrName>
                                        </p:attrNameLst>
                                      </p:cBhvr>
                                      <p:tavLst>
                                        <p:tav tm="0">
                                          <p:val>
                                            <p:fltVal val="0"/>
                                          </p:val>
                                        </p:tav>
                                        <p:tav tm="100000">
                                          <p:val>
                                            <p:strVal val="#ppt_w"/>
                                          </p:val>
                                        </p:tav>
                                      </p:tavLst>
                                    </p:anim>
                                    <p:anim calcmode="lin" valueType="num">
                                      <p:cBhvr>
                                        <p:cTn id="104" dur="300" fill="hold"/>
                                        <p:tgtEl>
                                          <p:spTgt spid="19"/>
                                        </p:tgtEl>
                                        <p:attrNameLst>
                                          <p:attrName>ppt_h</p:attrName>
                                        </p:attrNameLst>
                                      </p:cBhvr>
                                      <p:tavLst>
                                        <p:tav tm="0">
                                          <p:val>
                                            <p:fltVal val="0"/>
                                          </p:val>
                                        </p:tav>
                                        <p:tav tm="100000">
                                          <p:val>
                                            <p:strVal val="#ppt_h"/>
                                          </p:val>
                                        </p:tav>
                                      </p:tavLst>
                                    </p:anim>
                                    <p:anim calcmode="lin" valueType="num">
                                      <p:cBhvr>
                                        <p:cTn id="105" dur="300" fill="hold"/>
                                        <p:tgtEl>
                                          <p:spTgt spid="19"/>
                                        </p:tgtEl>
                                        <p:attrNameLst>
                                          <p:attrName>style.rotation</p:attrName>
                                        </p:attrNameLst>
                                      </p:cBhvr>
                                      <p:tavLst>
                                        <p:tav tm="0">
                                          <p:val>
                                            <p:fltVal val="90"/>
                                          </p:val>
                                        </p:tav>
                                        <p:tav tm="100000">
                                          <p:val>
                                            <p:fltVal val="0"/>
                                          </p:val>
                                        </p:tav>
                                      </p:tavLst>
                                    </p:anim>
                                    <p:animEffect transition="in" filter="fade">
                                      <p:cBhvr>
                                        <p:cTn id="106" dur="300"/>
                                        <p:tgtEl>
                                          <p:spTgt spid="19"/>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20"/>
                                        </p:tgtEl>
                                        <p:attrNameLst>
                                          <p:attrName>style.visibility</p:attrName>
                                        </p:attrNameLst>
                                      </p:cBhvr>
                                      <p:to>
                                        <p:strVal val="visible"/>
                                      </p:to>
                                    </p:set>
                                    <p:anim calcmode="lin" valueType="num">
                                      <p:cBhvr>
                                        <p:cTn id="109" dur="300" fill="hold"/>
                                        <p:tgtEl>
                                          <p:spTgt spid="20"/>
                                        </p:tgtEl>
                                        <p:attrNameLst>
                                          <p:attrName>ppt_w</p:attrName>
                                        </p:attrNameLst>
                                      </p:cBhvr>
                                      <p:tavLst>
                                        <p:tav tm="0">
                                          <p:val>
                                            <p:fltVal val="0"/>
                                          </p:val>
                                        </p:tav>
                                        <p:tav tm="100000">
                                          <p:val>
                                            <p:strVal val="#ppt_w"/>
                                          </p:val>
                                        </p:tav>
                                      </p:tavLst>
                                    </p:anim>
                                    <p:anim calcmode="lin" valueType="num">
                                      <p:cBhvr>
                                        <p:cTn id="110" dur="300" fill="hold"/>
                                        <p:tgtEl>
                                          <p:spTgt spid="20"/>
                                        </p:tgtEl>
                                        <p:attrNameLst>
                                          <p:attrName>ppt_h</p:attrName>
                                        </p:attrNameLst>
                                      </p:cBhvr>
                                      <p:tavLst>
                                        <p:tav tm="0">
                                          <p:val>
                                            <p:fltVal val="0"/>
                                          </p:val>
                                        </p:tav>
                                        <p:tav tm="100000">
                                          <p:val>
                                            <p:strVal val="#ppt_h"/>
                                          </p:val>
                                        </p:tav>
                                      </p:tavLst>
                                    </p:anim>
                                    <p:anim calcmode="lin" valueType="num">
                                      <p:cBhvr>
                                        <p:cTn id="111" dur="300" fill="hold"/>
                                        <p:tgtEl>
                                          <p:spTgt spid="20"/>
                                        </p:tgtEl>
                                        <p:attrNameLst>
                                          <p:attrName>style.rotation</p:attrName>
                                        </p:attrNameLst>
                                      </p:cBhvr>
                                      <p:tavLst>
                                        <p:tav tm="0">
                                          <p:val>
                                            <p:fltVal val="90"/>
                                          </p:val>
                                        </p:tav>
                                        <p:tav tm="100000">
                                          <p:val>
                                            <p:fltVal val="0"/>
                                          </p:val>
                                        </p:tav>
                                      </p:tavLst>
                                    </p:anim>
                                    <p:animEffect transition="in" filter="fade">
                                      <p:cBhvr>
                                        <p:cTn id="112" dur="300"/>
                                        <p:tgtEl>
                                          <p:spTgt spid="20"/>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p:cTn id="115" dur="300" fill="hold"/>
                                        <p:tgtEl>
                                          <p:spTgt spid="21"/>
                                        </p:tgtEl>
                                        <p:attrNameLst>
                                          <p:attrName>ppt_w</p:attrName>
                                        </p:attrNameLst>
                                      </p:cBhvr>
                                      <p:tavLst>
                                        <p:tav tm="0">
                                          <p:val>
                                            <p:fltVal val="0"/>
                                          </p:val>
                                        </p:tav>
                                        <p:tav tm="100000">
                                          <p:val>
                                            <p:strVal val="#ppt_w"/>
                                          </p:val>
                                        </p:tav>
                                      </p:tavLst>
                                    </p:anim>
                                    <p:anim calcmode="lin" valueType="num">
                                      <p:cBhvr>
                                        <p:cTn id="116" dur="300" fill="hold"/>
                                        <p:tgtEl>
                                          <p:spTgt spid="21"/>
                                        </p:tgtEl>
                                        <p:attrNameLst>
                                          <p:attrName>ppt_h</p:attrName>
                                        </p:attrNameLst>
                                      </p:cBhvr>
                                      <p:tavLst>
                                        <p:tav tm="0">
                                          <p:val>
                                            <p:fltVal val="0"/>
                                          </p:val>
                                        </p:tav>
                                        <p:tav tm="100000">
                                          <p:val>
                                            <p:strVal val="#ppt_h"/>
                                          </p:val>
                                        </p:tav>
                                      </p:tavLst>
                                    </p:anim>
                                    <p:anim calcmode="lin" valueType="num">
                                      <p:cBhvr>
                                        <p:cTn id="117" dur="300" fill="hold"/>
                                        <p:tgtEl>
                                          <p:spTgt spid="21"/>
                                        </p:tgtEl>
                                        <p:attrNameLst>
                                          <p:attrName>style.rotation</p:attrName>
                                        </p:attrNameLst>
                                      </p:cBhvr>
                                      <p:tavLst>
                                        <p:tav tm="0">
                                          <p:val>
                                            <p:fltVal val="90"/>
                                          </p:val>
                                        </p:tav>
                                        <p:tav tm="100000">
                                          <p:val>
                                            <p:fltVal val="0"/>
                                          </p:val>
                                        </p:tav>
                                      </p:tavLst>
                                    </p:anim>
                                    <p:animEffect transition="in" filter="fade">
                                      <p:cBhvr>
                                        <p:cTn id="118" dur="300"/>
                                        <p:tgtEl>
                                          <p:spTgt spid="21"/>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22"/>
                                        </p:tgtEl>
                                        <p:attrNameLst>
                                          <p:attrName>style.visibility</p:attrName>
                                        </p:attrNameLst>
                                      </p:cBhvr>
                                      <p:to>
                                        <p:strVal val="visible"/>
                                      </p:to>
                                    </p:set>
                                    <p:anim calcmode="lin" valueType="num">
                                      <p:cBhvr>
                                        <p:cTn id="121" dur="300" fill="hold"/>
                                        <p:tgtEl>
                                          <p:spTgt spid="22"/>
                                        </p:tgtEl>
                                        <p:attrNameLst>
                                          <p:attrName>ppt_w</p:attrName>
                                        </p:attrNameLst>
                                      </p:cBhvr>
                                      <p:tavLst>
                                        <p:tav tm="0">
                                          <p:val>
                                            <p:fltVal val="0"/>
                                          </p:val>
                                        </p:tav>
                                        <p:tav tm="100000">
                                          <p:val>
                                            <p:strVal val="#ppt_w"/>
                                          </p:val>
                                        </p:tav>
                                      </p:tavLst>
                                    </p:anim>
                                    <p:anim calcmode="lin" valueType="num">
                                      <p:cBhvr>
                                        <p:cTn id="122" dur="300" fill="hold"/>
                                        <p:tgtEl>
                                          <p:spTgt spid="22"/>
                                        </p:tgtEl>
                                        <p:attrNameLst>
                                          <p:attrName>ppt_h</p:attrName>
                                        </p:attrNameLst>
                                      </p:cBhvr>
                                      <p:tavLst>
                                        <p:tav tm="0">
                                          <p:val>
                                            <p:fltVal val="0"/>
                                          </p:val>
                                        </p:tav>
                                        <p:tav tm="100000">
                                          <p:val>
                                            <p:strVal val="#ppt_h"/>
                                          </p:val>
                                        </p:tav>
                                      </p:tavLst>
                                    </p:anim>
                                    <p:anim calcmode="lin" valueType="num">
                                      <p:cBhvr>
                                        <p:cTn id="123" dur="300" fill="hold"/>
                                        <p:tgtEl>
                                          <p:spTgt spid="22"/>
                                        </p:tgtEl>
                                        <p:attrNameLst>
                                          <p:attrName>style.rotation</p:attrName>
                                        </p:attrNameLst>
                                      </p:cBhvr>
                                      <p:tavLst>
                                        <p:tav tm="0">
                                          <p:val>
                                            <p:fltVal val="90"/>
                                          </p:val>
                                        </p:tav>
                                        <p:tav tm="100000">
                                          <p:val>
                                            <p:fltVal val="0"/>
                                          </p:val>
                                        </p:tav>
                                      </p:tavLst>
                                    </p:anim>
                                    <p:animEffect transition="in" filter="fade">
                                      <p:cBhvr>
                                        <p:cTn id="124" dur="300"/>
                                        <p:tgtEl>
                                          <p:spTgt spid="22"/>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3"/>
                                        </p:tgtEl>
                                        <p:attrNameLst>
                                          <p:attrName>style.visibility</p:attrName>
                                        </p:attrNameLst>
                                      </p:cBhvr>
                                      <p:to>
                                        <p:strVal val="visible"/>
                                      </p:to>
                                    </p:set>
                                    <p:anim calcmode="lin" valueType="num">
                                      <p:cBhvr>
                                        <p:cTn id="127" dur="300" fill="hold"/>
                                        <p:tgtEl>
                                          <p:spTgt spid="23"/>
                                        </p:tgtEl>
                                        <p:attrNameLst>
                                          <p:attrName>ppt_w</p:attrName>
                                        </p:attrNameLst>
                                      </p:cBhvr>
                                      <p:tavLst>
                                        <p:tav tm="0">
                                          <p:val>
                                            <p:fltVal val="0"/>
                                          </p:val>
                                        </p:tav>
                                        <p:tav tm="100000">
                                          <p:val>
                                            <p:strVal val="#ppt_w"/>
                                          </p:val>
                                        </p:tav>
                                      </p:tavLst>
                                    </p:anim>
                                    <p:anim calcmode="lin" valueType="num">
                                      <p:cBhvr>
                                        <p:cTn id="128" dur="300" fill="hold"/>
                                        <p:tgtEl>
                                          <p:spTgt spid="23"/>
                                        </p:tgtEl>
                                        <p:attrNameLst>
                                          <p:attrName>ppt_h</p:attrName>
                                        </p:attrNameLst>
                                      </p:cBhvr>
                                      <p:tavLst>
                                        <p:tav tm="0">
                                          <p:val>
                                            <p:fltVal val="0"/>
                                          </p:val>
                                        </p:tav>
                                        <p:tav tm="100000">
                                          <p:val>
                                            <p:strVal val="#ppt_h"/>
                                          </p:val>
                                        </p:tav>
                                      </p:tavLst>
                                    </p:anim>
                                    <p:anim calcmode="lin" valueType="num">
                                      <p:cBhvr>
                                        <p:cTn id="129" dur="300" fill="hold"/>
                                        <p:tgtEl>
                                          <p:spTgt spid="23"/>
                                        </p:tgtEl>
                                        <p:attrNameLst>
                                          <p:attrName>style.rotation</p:attrName>
                                        </p:attrNameLst>
                                      </p:cBhvr>
                                      <p:tavLst>
                                        <p:tav tm="0">
                                          <p:val>
                                            <p:fltVal val="90"/>
                                          </p:val>
                                        </p:tav>
                                        <p:tav tm="100000">
                                          <p:val>
                                            <p:fltVal val="0"/>
                                          </p:val>
                                        </p:tav>
                                      </p:tavLst>
                                    </p:anim>
                                    <p:animEffect transition="in" filter="fade">
                                      <p:cBhvr>
                                        <p:cTn id="130" dur="300"/>
                                        <p:tgtEl>
                                          <p:spTgt spid="23"/>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p:cTn id="133" dur="300" fill="hold"/>
                                        <p:tgtEl>
                                          <p:spTgt spid="24"/>
                                        </p:tgtEl>
                                        <p:attrNameLst>
                                          <p:attrName>ppt_w</p:attrName>
                                        </p:attrNameLst>
                                      </p:cBhvr>
                                      <p:tavLst>
                                        <p:tav tm="0">
                                          <p:val>
                                            <p:fltVal val="0"/>
                                          </p:val>
                                        </p:tav>
                                        <p:tav tm="100000">
                                          <p:val>
                                            <p:strVal val="#ppt_w"/>
                                          </p:val>
                                        </p:tav>
                                      </p:tavLst>
                                    </p:anim>
                                    <p:anim calcmode="lin" valueType="num">
                                      <p:cBhvr>
                                        <p:cTn id="134" dur="300" fill="hold"/>
                                        <p:tgtEl>
                                          <p:spTgt spid="24"/>
                                        </p:tgtEl>
                                        <p:attrNameLst>
                                          <p:attrName>ppt_h</p:attrName>
                                        </p:attrNameLst>
                                      </p:cBhvr>
                                      <p:tavLst>
                                        <p:tav tm="0">
                                          <p:val>
                                            <p:fltVal val="0"/>
                                          </p:val>
                                        </p:tav>
                                        <p:tav tm="100000">
                                          <p:val>
                                            <p:strVal val="#ppt_h"/>
                                          </p:val>
                                        </p:tav>
                                      </p:tavLst>
                                    </p:anim>
                                    <p:anim calcmode="lin" valueType="num">
                                      <p:cBhvr>
                                        <p:cTn id="135" dur="300" fill="hold"/>
                                        <p:tgtEl>
                                          <p:spTgt spid="24"/>
                                        </p:tgtEl>
                                        <p:attrNameLst>
                                          <p:attrName>style.rotation</p:attrName>
                                        </p:attrNameLst>
                                      </p:cBhvr>
                                      <p:tavLst>
                                        <p:tav tm="0">
                                          <p:val>
                                            <p:fltVal val="90"/>
                                          </p:val>
                                        </p:tav>
                                        <p:tav tm="100000">
                                          <p:val>
                                            <p:fltVal val="0"/>
                                          </p:val>
                                        </p:tav>
                                      </p:tavLst>
                                    </p:anim>
                                    <p:animEffect transition="in" filter="fade">
                                      <p:cBhvr>
                                        <p:cTn id="136" dur="300"/>
                                        <p:tgtEl>
                                          <p:spTgt spid="24"/>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25"/>
                                        </p:tgtEl>
                                        <p:attrNameLst>
                                          <p:attrName>style.visibility</p:attrName>
                                        </p:attrNameLst>
                                      </p:cBhvr>
                                      <p:to>
                                        <p:strVal val="visible"/>
                                      </p:to>
                                    </p:set>
                                    <p:anim calcmode="lin" valueType="num">
                                      <p:cBhvr>
                                        <p:cTn id="139" dur="300" fill="hold"/>
                                        <p:tgtEl>
                                          <p:spTgt spid="25"/>
                                        </p:tgtEl>
                                        <p:attrNameLst>
                                          <p:attrName>ppt_w</p:attrName>
                                        </p:attrNameLst>
                                      </p:cBhvr>
                                      <p:tavLst>
                                        <p:tav tm="0">
                                          <p:val>
                                            <p:fltVal val="0"/>
                                          </p:val>
                                        </p:tav>
                                        <p:tav tm="100000">
                                          <p:val>
                                            <p:strVal val="#ppt_w"/>
                                          </p:val>
                                        </p:tav>
                                      </p:tavLst>
                                    </p:anim>
                                    <p:anim calcmode="lin" valueType="num">
                                      <p:cBhvr>
                                        <p:cTn id="140" dur="300" fill="hold"/>
                                        <p:tgtEl>
                                          <p:spTgt spid="25"/>
                                        </p:tgtEl>
                                        <p:attrNameLst>
                                          <p:attrName>ppt_h</p:attrName>
                                        </p:attrNameLst>
                                      </p:cBhvr>
                                      <p:tavLst>
                                        <p:tav tm="0">
                                          <p:val>
                                            <p:fltVal val="0"/>
                                          </p:val>
                                        </p:tav>
                                        <p:tav tm="100000">
                                          <p:val>
                                            <p:strVal val="#ppt_h"/>
                                          </p:val>
                                        </p:tav>
                                      </p:tavLst>
                                    </p:anim>
                                    <p:anim calcmode="lin" valueType="num">
                                      <p:cBhvr>
                                        <p:cTn id="141" dur="300" fill="hold"/>
                                        <p:tgtEl>
                                          <p:spTgt spid="25"/>
                                        </p:tgtEl>
                                        <p:attrNameLst>
                                          <p:attrName>style.rotation</p:attrName>
                                        </p:attrNameLst>
                                      </p:cBhvr>
                                      <p:tavLst>
                                        <p:tav tm="0">
                                          <p:val>
                                            <p:fltVal val="90"/>
                                          </p:val>
                                        </p:tav>
                                        <p:tav tm="100000">
                                          <p:val>
                                            <p:fltVal val="0"/>
                                          </p:val>
                                        </p:tav>
                                      </p:tavLst>
                                    </p:anim>
                                    <p:animEffect transition="in" filter="fade">
                                      <p:cBhvr>
                                        <p:cTn id="142" dur="300"/>
                                        <p:tgtEl>
                                          <p:spTgt spid="25"/>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26"/>
                                        </p:tgtEl>
                                        <p:attrNameLst>
                                          <p:attrName>style.visibility</p:attrName>
                                        </p:attrNameLst>
                                      </p:cBhvr>
                                      <p:to>
                                        <p:strVal val="visible"/>
                                      </p:to>
                                    </p:set>
                                    <p:anim calcmode="lin" valueType="num">
                                      <p:cBhvr>
                                        <p:cTn id="145" dur="300" fill="hold"/>
                                        <p:tgtEl>
                                          <p:spTgt spid="26"/>
                                        </p:tgtEl>
                                        <p:attrNameLst>
                                          <p:attrName>ppt_w</p:attrName>
                                        </p:attrNameLst>
                                      </p:cBhvr>
                                      <p:tavLst>
                                        <p:tav tm="0">
                                          <p:val>
                                            <p:fltVal val="0"/>
                                          </p:val>
                                        </p:tav>
                                        <p:tav tm="100000">
                                          <p:val>
                                            <p:strVal val="#ppt_w"/>
                                          </p:val>
                                        </p:tav>
                                      </p:tavLst>
                                    </p:anim>
                                    <p:anim calcmode="lin" valueType="num">
                                      <p:cBhvr>
                                        <p:cTn id="146" dur="300" fill="hold"/>
                                        <p:tgtEl>
                                          <p:spTgt spid="26"/>
                                        </p:tgtEl>
                                        <p:attrNameLst>
                                          <p:attrName>ppt_h</p:attrName>
                                        </p:attrNameLst>
                                      </p:cBhvr>
                                      <p:tavLst>
                                        <p:tav tm="0">
                                          <p:val>
                                            <p:fltVal val="0"/>
                                          </p:val>
                                        </p:tav>
                                        <p:tav tm="100000">
                                          <p:val>
                                            <p:strVal val="#ppt_h"/>
                                          </p:val>
                                        </p:tav>
                                      </p:tavLst>
                                    </p:anim>
                                    <p:anim calcmode="lin" valueType="num">
                                      <p:cBhvr>
                                        <p:cTn id="147" dur="300" fill="hold"/>
                                        <p:tgtEl>
                                          <p:spTgt spid="26"/>
                                        </p:tgtEl>
                                        <p:attrNameLst>
                                          <p:attrName>style.rotation</p:attrName>
                                        </p:attrNameLst>
                                      </p:cBhvr>
                                      <p:tavLst>
                                        <p:tav tm="0">
                                          <p:val>
                                            <p:fltVal val="90"/>
                                          </p:val>
                                        </p:tav>
                                        <p:tav tm="100000">
                                          <p:val>
                                            <p:fltVal val="0"/>
                                          </p:val>
                                        </p:tav>
                                      </p:tavLst>
                                    </p:anim>
                                    <p:animEffect transition="in" filter="fade">
                                      <p:cBhvr>
                                        <p:cTn id="148" dur="300"/>
                                        <p:tgtEl>
                                          <p:spTgt spid="26"/>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27"/>
                                        </p:tgtEl>
                                        <p:attrNameLst>
                                          <p:attrName>style.visibility</p:attrName>
                                        </p:attrNameLst>
                                      </p:cBhvr>
                                      <p:to>
                                        <p:strVal val="visible"/>
                                      </p:to>
                                    </p:set>
                                    <p:anim calcmode="lin" valueType="num">
                                      <p:cBhvr>
                                        <p:cTn id="151" dur="300" fill="hold"/>
                                        <p:tgtEl>
                                          <p:spTgt spid="27"/>
                                        </p:tgtEl>
                                        <p:attrNameLst>
                                          <p:attrName>ppt_w</p:attrName>
                                        </p:attrNameLst>
                                      </p:cBhvr>
                                      <p:tavLst>
                                        <p:tav tm="0">
                                          <p:val>
                                            <p:fltVal val="0"/>
                                          </p:val>
                                        </p:tav>
                                        <p:tav tm="100000">
                                          <p:val>
                                            <p:strVal val="#ppt_w"/>
                                          </p:val>
                                        </p:tav>
                                      </p:tavLst>
                                    </p:anim>
                                    <p:anim calcmode="lin" valueType="num">
                                      <p:cBhvr>
                                        <p:cTn id="152" dur="300" fill="hold"/>
                                        <p:tgtEl>
                                          <p:spTgt spid="27"/>
                                        </p:tgtEl>
                                        <p:attrNameLst>
                                          <p:attrName>ppt_h</p:attrName>
                                        </p:attrNameLst>
                                      </p:cBhvr>
                                      <p:tavLst>
                                        <p:tav tm="0">
                                          <p:val>
                                            <p:fltVal val="0"/>
                                          </p:val>
                                        </p:tav>
                                        <p:tav tm="100000">
                                          <p:val>
                                            <p:strVal val="#ppt_h"/>
                                          </p:val>
                                        </p:tav>
                                      </p:tavLst>
                                    </p:anim>
                                    <p:anim calcmode="lin" valueType="num">
                                      <p:cBhvr>
                                        <p:cTn id="153" dur="300" fill="hold"/>
                                        <p:tgtEl>
                                          <p:spTgt spid="27"/>
                                        </p:tgtEl>
                                        <p:attrNameLst>
                                          <p:attrName>style.rotation</p:attrName>
                                        </p:attrNameLst>
                                      </p:cBhvr>
                                      <p:tavLst>
                                        <p:tav tm="0">
                                          <p:val>
                                            <p:fltVal val="90"/>
                                          </p:val>
                                        </p:tav>
                                        <p:tav tm="100000">
                                          <p:val>
                                            <p:fltVal val="0"/>
                                          </p:val>
                                        </p:tav>
                                      </p:tavLst>
                                    </p:anim>
                                    <p:animEffect transition="in" filter="fade">
                                      <p:cBhvr>
                                        <p:cTn id="154" dur="300"/>
                                        <p:tgtEl>
                                          <p:spTgt spid="27"/>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300" fill="hold"/>
                                        <p:tgtEl>
                                          <p:spTgt spid="28"/>
                                        </p:tgtEl>
                                        <p:attrNameLst>
                                          <p:attrName>ppt_w</p:attrName>
                                        </p:attrNameLst>
                                      </p:cBhvr>
                                      <p:tavLst>
                                        <p:tav tm="0">
                                          <p:val>
                                            <p:fltVal val="0"/>
                                          </p:val>
                                        </p:tav>
                                        <p:tav tm="100000">
                                          <p:val>
                                            <p:strVal val="#ppt_w"/>
                                          </p:val>
                                        </p:tav>
                                      </p:tavLst>
                                    </p:anim>
                                    <p:anim calcmode="lin" valueType="num">
                                      <p:cBhvr>
                                        <p:cTn id="158" dur="300" fill="hold"/>
                                        <p:tgtEl>
                                          <p:spTgt spid="28"/>
                                        </p:tgtEl>
                                        <p:attrNameLst>
                                          <p:attrName>ppt_h</p:attrName>
                                        </p:attrNameLst>
                                      </p:cBhvr>
                                      <p:tavLst>
                                        <p:tav tm="0">
                                          <p:val>
                                            <p:fltVal val="0"/>
                                          </p:val>
                                        </p:tav>
                                        <p:tav tm="100000">
                                          <p:val>
                                            <p:strVal val="#ppt_h"/>
                                          </p:val>
                                        </p:tav>
                                      </p:tavLst>
                                    </p:anim>
                                    <p:anim calcmode="lin" valueType="num">
                                      <p:cBhvr>
                                        <p:cTn id="159" dur="300" fill="hold"/>
                                        <p:tgtEl>
                                          <p:spTgt spid="28"/>
                                        </p:tgtEl>
                                        <p:attrNameLst>
                                          <p:attrName>style.rotation</p:attrName>
                                        </p:attrNameLst>
                                      </p:cBhvr>
                                      <p:tavLst>
                                        <p:tav tm="0">
                                          <p:val>
                                            <p:fltVal val="90"/>
                                          </p:val>
                                        </p:tav>
                                        <p:tav tm="100000">
                                          <p:val>
                                            <p:fltVal val="0"/>
                                          </p:val>
                                        </p:tav>
                                      </p:tavLst>
                                    </p:anim>
                                    <p:animEffect transition="in" filter="fade">
                                      <p:cBhvr>
                                        <p:cTn id="160" dur="3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300" fill="hold"/>
                                        <p:tgtEl>
                                          <p:spTgt spid="29"/>
                                        </p:tgtEl>
                                        <p:attrNameLst>
                                          <p:attrName>ppt_w</p:attrName>
                                        </p:attrNameLst>
                                      </p:cBhvr>
                                      <p:tavLst>
                                        <p:tav tm="0">
                                          <p:val>
                                            <p:fltVal val="0"/>
                                          </p:val>
                                        </p:tav>
                                        <p:tav tm="100000">
                                          <p:val>
                                            <p:strVal val="#ppt_w"/>
                                          </p:val>
                                        </p:tav>
                                      </p:tavLst>
                                    </p:anim>
                                    <p:anim calcmode="lin" valueType="num">
                                      <p:cBhvr>
                                        <p:cTn id="164" dur="300" fill="hold"/>
                                        <p:tgtEl>
                                          <p:spTgt spid="29"/>
                                        </p:tgtEl>
                                        <p:attrNameLst>
                                          <p:attrName>ppt_h</p:attrName>
                                        </p:attrNameLst>
                                      </p:cBhvr>
                                      <p:tavLst>
                                        <p:tav tm="0">
                                          <p:val>
                                            <p:fltVal val="0"/>
                                          </p:val>
                                        </p:tav>
                                        <p:tav tm="100000">
                                          <p:val>
                                            <p:strVal val="#ppt_h"/>
                                          </p:val>
                                        </p:tav>
                                      </p:tavLst>
                                    </p:anim>
                                    <p:anim calcmode="lin" valueType="num">
                                      <p:cBhvr>
                                        <p:cTn id="165" dur="300" fill="hold"/>
                                        <p:tgtEl>
                                          <p:spTgt spid="29"/>
                                        </p:tgtEl>
                                        <p:attrNameLst>
                                          <p:attrName>style.rotation</p:attrName>
                                        </p:attrNameLst>
                                      </p:cBhvr>
                                      <p:tavLst>
                                        <p:tav tm="0">
                                          <p:val>
                                            <p:fltVal val="90"/>
                                          </p:val>
                                        </p:tav>
                                        <p:tav tm="100000">
                                          <p:val>
                                            <p:fltVal val="0"/>
                                          </p:val>
                                        </p:tav>
                                      </p:tavLst>
                                    </p:anim>
                                    <p:animEffect transition="in" filter="fade">
                                      <p:cBhvr>
                                        <p:cTn id="166" dur="300"/>
                                        <p:tgtEl>
                                          <p:spTgt spid="29"/>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30"/>
                                        </p:tgtEl>
                                        <p:attrNameLst>
                                          <p:attrName>style.visibility</p:attrName>
                                        </p:attrNameLst>
                                      </p:cBhvr>
                                      <p:to>
                                        <p:strVal val="visible"/>
                                      </p:to>
                                    </p:set>
                                    <p:anim calcmode="lin" valueType="num">
                                      <p:cBhvr>
                                        <p:cTn id="169" dur="300" fill="hold"/>
                                        <p:tgtEl>
                                          <p:spTgt spid="30"/>
                                        </p:tgtEl>
                                        <p:attrNameLst>
                                          <p:attrName>ppt_w</p:attrName>
                                        </p:attrNameLst>
                                      </p:cBhvr>
                                      <p:tavLst>
                                        <p:tav tm="0">
                                          <p:val>
                                            <p:fltVal val="0"/>
                                          </p:val>
                                        </p:tav>
                                        <p:tav tm="100000">
                                          <p:val>
                                            <p:strVal val="#ppt_w"/>
                                          </p:val>
                                        </p:tav>
                                      </p:tavLst>
                                    </p:anim>
                                    <p:anim calcmode="lin" valueType="num">
                                      <p:cBhvr>
                                        <p:cTn id="170" dur="300" fill="hold"/>
                                        <p:tgtEl>
                                          <p:spTgt spid="30"/>
                                        </p:tgtEl>
                                        <p:attrNameLst>
                                          <p:attrName>ppt_h</p:attrName>
                                        </p:attrNameLst>
                                      </p:cBhvr>
                                      <p:tavLst>
                                        <p:tav tm="0">
                                          <p:val>
                                            <p:fltVal val="0"/>
                                          </p:val>
                                        </p:tav>
                                        <p:tav tm="100000">
                                          <p:val>
                                            <p:strVal val="#ppt_h"/>
                                          </p:val>
                                        </p:tav>
                                      </p:tavLst>
                                    </p:anim>
                                    <p:anim calcmode="lin" valueType="num">
                                      <p:cBhvr>
                                        <p:cTn id="171" dur="300" fill="hold"/>
                                        <p:tgtEl>
                                          <p:spTgt spid="30"/>
                                        </p:tgtEl>
                                        <p:attrNameLst>
                                          <p:attrName>style.rotation</p:attrName>
                                        </p:attrNameLst>
                                      </p:cBhvr>
                                      <p:tavLst>
                                        <p:tav tm="0">
                                          <p:val>
                                            <p:fltVal val="90"/>
                                          </p:val>
                                        </p:tav>
                                        <p:tav tm="100000">
                                          <p:val>
                                            <p:fltVal val="0"/>
                                          </p:val>
                                        </p:tav>
                                      </p:tavLst>
                                    </p:anim>
                                    <p:animEffect transition="in" filter="fade">
                                      <p:cBhvr>
                                        <p:cTn id="172" dur="300"/>
                                        <p:tgtEl>
                                          <p:spTgt spid="30"/>
                                        </p:tgtEl>
                                      </p:cBhvr>
                                    </p:animEffect>
                                  </p:childTnLst>
                                </p:cTn>
                              </p:par>
                            </p:childTnLst>
                          </p:cTn>
                        </p:par>
                        <p:par>
                          <p:cTn id="173" fill="hold">
                            <p:stCondLst>
                              <p:cond delay="500"/>
                            </p:stCondLst>
                            <p:childTnLst>
                              <p:par>
                                <p:cTn id="174" presetID="22" presetClass="entr" presetSubtype="8" fill="hold" nodeType="afterEffect">
                                  <p:stCondLst>
                                    <p:cond delay="0"/>
                                  </p:stCondLst>
                                  <p:childTnLst>
                                    <p:set>
                                      <p:cBhvr>
                                        <p:cTn id="175" dur="1" fill="hold">
                                          <p:stCondLst>
                                            <p:cond delay="0"/>
                                          </p:stCondLst>
                                        </p:cTn>
                                        <p:tgtEl>
                                          <p:spTgt spid="31"/>
                                        </p:tgtEl>
                                        <p:attrNameLst>
                                          <p:attrName>style.visibility</p:attrName>
                                        </p:attrNameLst>
                                      </p:cBhvr>
                                      <p:to>
                                        <p:strVal val="visible"/>
                                      </p:to>
                                    </p:set>
                                    <p:animEffect transition="in" filter="wipe(left)">
                                      <p:cBhvr>
                                        <p:cTn id="176" dur="500"/>
                                        <p:tgtEl>
                                          <p:spTgt spid="31"/>
                                        </p:tgtEl>
                                      </p:cBhvr>
                                    </p:animEffect>
                                  </p:childTnLst>
                                </p:cTn>
                              </p:par>
                            </p:childTnLst>
                          </p:cTn>
                        </p:par>
                        <p:par>
                          <p:cTn id="177" fill="hold">
                            <p:stCondLst>
                              <p:cond delay="1000"/>
                            </p:stCondLst>
                            <p:childTnLst>
                              <p:par>
                                <p:cTn id="178" presetID="41" presetClass="entr" presetSubtype="0" fill="hold" grpId="0" nodeType="afterEffect">
                                  <p:stCondLst>
                                    <p:cond delay="0"/>
                                  </p:stCondLst>
                                  <p:iterate type="lt">
                                    <p:tmPct val="10000"/>
                                  </p:iterate>
                                  <p:childTnLst>
                                    <p:set>
                                      <p:cBhvr>
                                        <p:cTn id="179" dur="1" fill="hold">
                                          <p:stCondLst>
                                            <p:cond delay="0"/>
                                          </p:stCondLst>
                                        </p:cTn>
                                        <p:tgtEl>
                                          <p:spTgt spid="32"/>
                                        </p:tgtEl>
                                        <p:attrNameLst>
                                          <p:attrName>style.visibility</p:attrName>
                                        </p:attrNameLst>
                                      </p:cBhvr>
                                      <p:to>
                                        <p:strVal val="visible"/>
                                      </p:to>
                                    </p:set>
                                    <p:anim calcmode="lin" valueType="num">
                                      <p:cBhvr>
                                        <p:cTn id="180"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81" dur="500" fill="hold"/>
                                        <p:tgtEl>
                                          <p:spTgt spid="32"/>
                                        </p:tgtEl>
                                        <p:attrNameLst>
                                          <p:attrName>ppt_y</p:attrName>
                                        </p:attrNameLst>
                                      </p:cBhvr>
                                      <p:tavLst>
                                        <p:tav tm="0">
                                          <p:val>
                                            <p:strVal val="#ppt_y"/>
                                          </p:val>
                                        </p:tav>
                                        <p:tav tm="100000">
                                          <p:val>
                                            <p:strVal val="#ppt_y"/>
                                          </p:val>
                                        </p:tav>
                                      </p:tavLst>
                                    </p:anim>
                                    <p:anim calcmode="lin" valueType="num">
                                      <p:cBhvr>
                                        <p:cTn id="182"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83"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84" dur="500" tmFilter="0,0; .5, 1; 1, 1"/>
                                        <p:tgtEl>
                                          <p:spTgt spid="32"/>
                                        </p:tgtEl>
                                      </p:cBhvr>
                                    </p:animEffect>
                                  </p:childTnLst>
                                </p:cTn>
                              </p:par>
                              <p:par>
                                <p:cTn id="185" presetID="41" presetClass="entr" presetSubtype="0" fill="hold" grpId="0" nodeType="withEffect">
                                  <p:stCondLst>
                                    <p:cond delay="0"/>
                                  </p:stCondLst>
                                  <p:iterate type="lt">
                                    <p:tmPct val="10000"/>
                                  </p:iterate>
                                  <p:childTnLst>
                                    <p:set>
                                      <p:cBhvr>
                                        <p:cTn id="186" dur="1" fill="hold">
                                          <p:stCondLst>
                                            <p:cond delay="0"/>
                                          </p:stCondLst>
                                        </p:cTn>
                                        <p:tgtEl>
                                          <p:spTgt spid="33"/>
                                        </p:tgtEl>
                                        <p:attrNameLst>
                                          <p:attrName>style.visibility</p:attrName>
                                        </p:attrNameLst>
                                      </p:cBhvr>
                                      <p:to>
                                        <p:strVal val="visible"/>
                                      </p:to>
                                    </p:set>
                                    <p:anim calcmode="lin" valueType="num">
                                      <p:cBhvr>
                                        <p:cTn id="187"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88" dur="500" fill="hold"/>
                                        <p:tgtEl>
                                          <p:spTgt spid="33"/>
                                        </p:tgtEl>
                                        <p:attrNameLst>
                                          <p:attrName>ppt_y</p:attrName>
                                        </p:attrNameLst>
                                      </p:cBhvr>
                                      <p:tavLst>
                                        <p:tav tm="0">
                                          <p:val>
                                            <p:strVal val="#ppt_y"/>
                                          </p:val>
                                        </p:tav>
                                        <p:tav tm="100000">
                                          <p:val>
                                            <p:strVal val="#ppt_y"/>
                                          </p:val>
                                        </p:tav>
                                      </p:tavLst>
                                    </p:anim>
                                    <p:anim calcmode="lin" valueType="num">
                                      <p:cBhvr>
                                        <p:cTn id="189"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90"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91" dur="500" tmFilter="0,0; .5, 1; 1, 1"/>
                                        <p:tgtEl>
                                          <p:spTgt spid="33"/>
                                        </p:tgtEl>
                                      </p:cBhvr>
                                    </p:animEffect>
                                  </p:childTnLst>
                                </p:cTn>
                              </p:par>
                            </p:childTnLst>
                          </p:cTn>
                        </p:par>
                        <p:par>
                          <p:cTn id="192" fill="hold">
                            <p:stCondLst>
                              <p:cond delay="1700"/>
                            </p:stCondLst>
                            <p:childTnLst>
                              <p:par>
                                <p:cTn id="193" presetID="22" presetClass="entr" presetSubtype="2" fill="hold" nodeType="afterEffect">
                                  <p:stCondLst>
                                    <p:cond delay="0"/>
                                  </p:stCondLst>
                                  <p:childTnLst>
                                    <p:set>
                                      <p:cBhvr>
                                        <p:cTn id="194" dur="1" fill="hold">
                                          <p:stCondLst>
                                            <p:cond delay="0"/>
                                          </p:stCondLst>
                                        </p:cTn>
                                        <p:tgtEl>
                                          <p:spTgt spid="36"/>
                                        </p:tgtEl>
                                        <p:attrNameLst>
                                          <p:attrName>style.visibility</p:attrName>
                                        </p:attrNameLst>
                                      </p:cBhvr>
                                      <p:to>
                                        <p:strVal val="visible"/>
                                      </p:to>
                                    </p:set>
                                    <p:animEffect transition="in" filter="wipe(right)">
                                      <p:cBhvr>
                                        <p:cTn id="195" dur="500"/>
                                        <p:tgtEl>
                                          <p:spTgt spid="36"/>
                                        </p:tgtEl>
                                      </p:cBhvr>
                                    </p:animEffect>
                                  </p:childTnLst>
                                </p:cTn>
                              </p:par>
                            </p:childTnLst>
                          </p:cTn>
                        </p:par>
                        <p:par>
                          <p:cTn id="196" fill="hold">
                            <p:stCondLst>
                              <p:cond delay="2200"/>
                            </p:stCondLst>
                            <p:childTnLst>
                              <p:par>
                                <p:cTn id="197" presetID="41" presetClass="entr" presetSubtype="0" fill="hold" grpId="0" nodeType="afterEffect">
                                  <p:stCondLst>
                                    <p:cond delay="0"/>
                                  </p:stCondLst>
                                  <p:iterate type="lt">
                                    <p:tmPct val="10000"/>
                                  </p:iterate>
                                  <p:childTnLst>
                                    <p:set>
                                      <p:cBhvr>
                                        <p:cTn id="198" dur="1" fill="hold">
                                          <p:stCondLst>
                                            <p:cond delay="0"/>
                                          </p:stCondLst>
                                        </p:cTn>
                                        <p:tgtEl>
                                          <p:spTgt spid="34"/>
                                        </p:tgtEl>
                                        <p:attrNameLst>
                                          <p:attrName>style.visibility</p:attrName>
                                        </p:attrNameLst>
                                      </p:cBhvr>
                                      <p:to>
                                        <p:strVal val="visible"/>
                                      </p:to>
                                    </p:set>
                                    <p:anim calcmode="lin" valueType="num">
                                      <p:cBhvr>
                                        <p:cTn id="199"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200" dur="500" fill="hold"/>
                                        <p:tgtEl>
                                          <p:spTgt spid="34"/>
                                        </p:tgtEl>
                                        <p:attrNameLst>
                                          <p:attrName>ppt_y</p:attrName>
                                        </p:attrNameLst>
                                      </p:cBhvr>
                                      <p:tavLst>
                                        <p:tav tm="0">
                                          <p:val>
                                            <p:strVal val="#ppt_y"/>
                                          </p:val>
                                        </p:tav>
                                        <p:tav tm="100000">
                                          <p:val>
                                            <p:strVal val="#ppt_y"/>
                                          </p:val>
                                        </p:tav>
                                      </p:tavLst>
                                    </p:anim>
                                    <p:anim calcmode="lin" valueType="num">
                                      <p:cBhvr>
                                        <p:cTn id="201"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202"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203" dur="500" tmFilter="0,0; .5, 1; 1, 1"/>
                                        <p:tgtEl>
                                          <p:spTgt spid="34"/>
                                        </p:tgtEl>
                                      </p:cBhvr>
                                    </p:animEffect>
                                  </p:childTnLst>
                                </p:cTn>
                              </p:par>
                              <p:par>
                                <p:cTn id="204" presetID="41" presetClass="entr" presetSubtype="0" fill="hold" grpId="0" nodeType="withEffect">
                                  <p:stCondLst>
                                    <p:cond delay="0"/>
                                  </p:stCondLst>
                                  <p:iterate type="lt">
                                    <p:tmPct val="10000"/>
                                  </p:iterate>
                                  <p:childTnLst>
                                    <p:set>
                                      <p:cBhvr>
                                        <p:cTn id="205" dur="1" fill="hold">
                                          <p:stCondLst>
                                            <p:cond delay="0"/>
                                          </p:stCondLst>
                                        </p:cTn>
                                        <p:tgtEl>
                                          <p:spTgt spid="35"/>
                                        </p:tgtEl>
                                        <p:attrNameLst>
                                          <p:attrName>style.visibility</p:attrName>
                                        </p:attrNameLst>
                                      </p:cBhvr>
                                      <p:to>
                                        <p:strVal val="visible"/>
                                      </p:to>
                                    </p:set>
                                    <p:anim calcmode="lin" valueType="num">
                                      <p:cBhvr>
                                        <p:cTn id="206"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207" dur="500" fill="hold"/>
                                        <p:tgtEl>
                                          <p:spTgt spid="35"/>
                                        </p:tgtEl>
                                        <p:attrNameLst>
                                          <p:attrName>ppt_y</p:attrName>
                                        </p:attrNameLst>
                                      </p:cBhvr>
                                      <p:tavLst>
                                        <p:tav tm="0">
                                          <p:val>
                                            <p:strVal val="#ppt_y"/>
                                          </p:val>
                                        </p:tav>
                                        <p:tav tm="100000">
                                          <p:val>
                                            <p:strVal val="#ppt_y"/>
                                          </p:val>
                                        </p:tav>
                                      </p:tavLst>
                                    </p:anim>
                                    <p:anim calcmode="lin" valueType="num">
                                      <p:cBhvr>
                                        <p:cTn id="208"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209"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210" dur="500" tmFilter="0,0; .5, 1; 1, 1"/>
                                        <p:tgtEl>
                                          <p:spTgt spid="35"/>
                                        </p:tgtEl>
                                      </p:cBhvr>
                                    </p:animEffect>
                                  </p:childTnLst>
                                </p:cTn>
                              </p:par>
                            </p:childTnLst>
                          </p:cTn>
                        </p:par>
                        <p:par>
                          <p:cTn id="211" fill="hold">
                            <p:stCondLst>
                              <p:cond delay="3099"/>
                            </p:stCondLst>
                            <p:childTnLst>
                              <p:par>
                                <p:cTn id="212" presetID="41" presetClass="entr" presetSubtype="0" fill="hold" grpId="0" nodeType="afterEffect">
                                  <p:stCondLst>
                                    <p:cond delay="0"/>
                                  </p:stCondLst>
                                  <p:iterate type="lt">
                                    <p:tmPct val="10000"/>
                                  </p:iterate>
                                  <p:childTnLst>
                                    <p:set>
                                      <p:cBhvr>
                                        <p:cTn id="213" dur="1" fill="hold">
                                          <p:stCondLst>
                                            <p:cond delay="0"/>
                                          </p:stCondLst>
                                        </p:cTn>
                                        <p:tgtEl>
                                          <p:spTgt spid="40"/>
                                        </p:tgtEl>
                                        <p:attrNameLst>
                                          <p:attrName>style.visibility</p:attrName>
                                        </p:attrNameLst>
                                      </p:cBhvr>
                                      <p:to>
                                        <p:strVal val="visible"/>
                                      </p:to>
                                    </p:set>
                                    <p:anim calcmode="lin" valueType="num">
                                      <p:cBhvr>
                                        <p:cTn id="214"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215" dur="500" fill="hold"/>
                                        <p:tgtEl>
                                          <p:spTgt spid="40"/>
                                        </p:tgtEl>
                                        <p:attrNameLst>
                                          <p:attrName>ppt_y</p:attrName>
                                        </p:attrNameLst>
                                      </p:cBhvr>
                                      <p:tavLst>
                                        <p:tav tm="0">
                                          <p:val>
                                            <p:strVal val="#ppt_y"/>
                                          </p:val>
                                        </p:tav>
                                        <p:tav tm="100000">
                                          <p:val>
                                            <p:strVal val="#ppt_y"/>
                                          </p:val>
                                        </p:tav>
                                      </p:tavLst>
                                    </p:anim>
                                    <p:anim calcmode="lin" valueType="num">
                                      <p:cBhvr>
                                        <p:cTn id="216"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217"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218" dur="500" tmFilter="0,0; .5, 1; 1, 1"/>
                                        <p:tgtEl>
                                          <p:spTgt spid="40"/>
                                        </p:tgtEl>
                                      </p:cBhvr>
                                    </p:animEffect>
                                  </p:childTnLst>
                                </p:cTn>
                              </p:par>
                              <p:par>
                                <p:cTn id="219" presetID="41" presetClass="entr" presetSubtype="0" fill="hold" grpId="0" nodeType="withEffect">
                                  <p:stCondLst>
                                    <p:cond delay="0"/>
                                  </p:stCondLst>
                                  <p:iterate type="lt">
                                    <p:tmPct val="10000"/>
                                  </p:iterate>
                                  <p:childTnLst>
                                    <p:set>
                                      <p:cBhvr>
                                        <p:cTn id="220" dur="1" fill="hold">
                                          <p:stCondLst>
                                            <p:cond delay="0"/>
                                          </p:stCondLst>
                                        </p:cTn>
                                        <p:tgtEl>
                                          <p:spTgt spid="41"/>
                                        </p:tgtEl>
                                        <p:attrNameLst>
                                          <p:attrName>style.visibility</p:attrName>
                                        </p:attrNameLst>
                                      </p:cBhvr>
                                      <p:to>
                                        <p:strVal val="visible"/>
                                      </p:to>
                                    </p:set>
                                    <p:anim calcmode="lin" valueType="num">
                                      <p:cBhvr>
                                        <p:cTn id="221"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222" dur="500" fill="hold"/>
                                        <p:tgtEl>
                                          <p:spTgt spid="41"/>
                                        </p:tgtEl>
                                        <p:attrNameLst>
                                          <p:attrName>ppt_y</p:attrName>
                                        </p:attrNameLst>
                                      </p:cBhvr>
                                      <p:tavLst>
                                        <p:tav tm="0">
                                          <p:val>
                                            <p:strVal val="#ppt_y"/>
                                          </p:val>
                                        </p:tav>
                                        <p:tav tm="100000">
                                          <p:val>
                                            <p:strVal val="#ppt_y"/>
                                          </p:val>
                                        </p:tav>
                                      </p:tavLst>
                                    </p:anim>
                                    <p:anim calcmode="lin" valueType="num">
                                      <p:cBhvr>
                                        <p:cTn id="223"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224"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225" dur="500" tmFilter="0,0; .5, 1; 1, 1"/>
                                        <p:tgtEl>
                                          <p:spTgt spid="41"/>
                                        </p:tgtEl>
                                      </p:cBhvr>
                                    </p:animEffect>
                                  </p:childTnLst>
                                </p:cTn>
                              </p:par>
                              <p:par>
                                <p:cTn id="226" presetID="41" presetClass="entr" presetSubtype="0" fill="hold" grpId="0" nodeType="withEffect">
                                  <p:stCondLst>
                                    <p:cond delay="0"/>
                                  </p:stCondLst>
                                  <p:iterate type="lt">
                                    <p:tmPct val="10000"/>
                                  </p:iterate>
                                  <p:childTnLst>
                                    <p:set>
                                      <p:cBhvr>
                                        <p:cTn id="227" dur="1" fill="hold">
                                          <p:stCondLst>
                                            <p:cond delay="0"/>
                                          </p:stCondLst>
                                        </p:cTn>
                                        <p:tgtEl>
                                          <p:spTgt spid="42"/>
                                        </p:tgtEl>
                                        <p:attrNameLst>
                                          <p:attrName>style.visibility</p:attrName>
                                        </p:attrNameLst>
                                      </p:cBhvr>
                                      <p:to>
                                        <p:strVal val="visible"/>
                                      </p:to>
                                    </p:set>
                                    <p:anim calcmode="lin" valueType="num">
                                      <p:cBhvr>
                                        <p:cTn id="228"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229" dur="500" fill="hold"/>
                                        <p:tgtEl>
                                          <p:spTgt spid="42"/>
                                        </p:tgtEl>
                                        <p:attrNameLst>
                                          <p:attrName>ppt_y</p:attrName>
                                        </p:attrNameLst>
                                      </p:cBhvr>
                                      <p:tavLst>
                                        <p:tav tm="0">
                                          <p:val>
                                            <p:strVal val="#ppt_y"/>
                                          </p:val>
                                        </p:tav>
                                        <p:tav tm="100000">
                                          <p:val>
                                            <p:strVal val="#ppt_y"/>
                                          </p:val>
                                        </p:tav>
                                      </p:tavLst>
                                    </p:anim>
                                    <p:anim calcmode="lin" valueType="num">
                                      <p:cBhvr>
                                        <p:cTn id="230"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231"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232" dur="500" tmFilter="0,0; .5, 1; 1, 1"/>
                                        <p:tgtEl>
                                          <p:spTgt spid="42"/>
                                        </p:tgtEl>
                                      </p:cBhvr>
                                    </p:animEffect>
                                  </p:childTnLst>
                                </p:cTn>
                              </p:par>
                              <p:par>
                                <p:cTn id="233" presetID="31" presetClass="entr" presetSubtype="0" fill="hold" grpId="0" nodeType="withEffect">
                                  <p:stCondLst>
                                    <p:cond delay="0"/>
                                  </p:stCondLst>
                                  <p:childTnLst>
                                    <p:set>
                                      <p:cBhvr>
                                        <p:cTn id="234" dur="1" fill="hold">
                                          <p:stCondLst>
                                            <p:cond delay="0"/>
                                          </p:stCondLst>
                                        </p:cTn>
                                        <p:tgtEl>
                                          <p:spTgt spid="37"/>
                                        </p:tgtEl>
                                        <p:attrNameLst>
                                          <p:attrName>style.visibility</p:attrName>
                                        </p:attrNameLst>
                                      </p:cBhvr>
                                      <p:to>
                                        <p:strVal val="visible"/>
                                      </p:to>
                                    </p:set>
                                    <p:anim calcmode="lin" valueType="num">
                                      <p:cBhvr>
                                        <p:cTn id="235" dur="1000" fill="hold"/>
                                        <p:tgtEl>
                                          <p:spTgt spid="37"/>
                                        </p:tgtEl>
                                        <p:attrNameLst>
                                          <p:attrName>ppt_w</p:attrName>
                                        </p:attrNameLst>
                                      </p:cBhvr>
                                      <p:tavLst>
                                        <p:tav tm="0">
                                          <p:val>
                                            <p:fltVal val="0"/>
                                          </p:val>
                                        </p:tav>
                                        <p:tav tm="100000">
                                          <p:val>
                                            <p:strVal val="#ppt_w"/>
                                          </p:val>
                                        </p:tav>
                                      </p:tavLst>
                                    </p:anim>
                                    <p:anim calcmode="lin" valueType="num">
                                      <p:cBhvr>
                                        <p:cTn id="236" dur="1000" fill="hold"/>
                                        <p:tgtEl>
                                          <p:spTgt spid="37"/>
                                        </p:tgtEl>
                                        <p:attrNameLst>
                                          <p:attrName>ppt_h</p:attrName>
                                        </p:attrNameLst>
                                      </p:cBhvr>
                                      <p:tavLst>
                                        <p:tav tm="0">
                                          <p:val>
                                            <p:fltVal val="0"/>
                                          </p:val>
                                        </p:tav>
                                        <p:tav tm="100000">
                                          <p:val>
                                            <p:strVal val="#ppt_h"/>
                                          </p:val>
                                        </p:tav>
                                      </p:tavLst>
                                    </p:anim>
                                    <p:anim calcmode="lin" valueType="num">
                                      <p:cBhvr>
                                        <p:cTn id="237" dur="1000" fill="hold"/>
                                        <p:tgtEl>
                                          <p:spTgt spid="37"/>
                                        </p:tgtEl>
                                        <p:attrNameLst>
                                          <p:attrName>style.rotation</p:attrName>
                                        </p:attrNameLst>
                                      </p:cBhvr>
                                      <p:tavLst>
                                        <p:tav tm="0">
                                          <p:val>
                                            <p:fltVal val="90"/>
                                          </p:val>
                                        </p:tav>
                                        <p:tav tm="100000">
                                          <p:val>
                                            <p:fltVal val="0"/>
                                          </p:val>
                                        </p:tav>
                                      </p:tavLst>
                                    </p:anim>
                                    <p:animEffect transition="in" filter="fade">
                                      <p:cBhvr>
                                        <p:cTn id="238" dur="1000"/>
                                        <p:tgtEl>
                                          <p:spTgt spid="37"/>
                                        </p:tgtEl>
                                      </p:cBhvr>
                                    </p:animEffect>
                                  </p:childTnLst>
                                </p:cTn>
                              </p:par>
                              <p:par>
                                <p:cTn id="239" presetID="31" presetClass="entr" presetSubtype="0" fill="hold" grpId="0" nodeType="withEffect">
                                  <p:stCondLst>
                                    <p:cond delay="0"/>
                                  </p:stCondLst>
                                  <p:childTnLst>
                                    <p:set>
                                      <p:cBhvr>
                                        <p:cTn id="240" dur="1" fill="hold">
                                          <p:stCondLst>
                                            <p:cond delay="0"/>
                                          </p:stCondLst>
                                        </p:cTn>
                                        <p:tgtEl>
                                          <p:spTgt spid="38"/>
                                        </p:tgtEl>
                                        <p:attrNameLst>
                                          <p:attrName>style.visibility</p:attrName>
                                        </p:attrNameLst>
                                      </p:cBhvr>
                                      <p:to>
                                        <p:strVal val="visible"/>
                                      </p:to>
                                    </p:set>
                                    <p:anim calcmode="lin" valueType="num">
                                      <p:cBhvr>
                                        <p:cTn id="241" dur="1000" fill="hold"/>
                                        <p:tgtEl>
                                          <p:spTgt spid="38"/>
                                        </p:tgtEl>
                                        <p:attrNameLst>
                                          <p:attrName>ppt_w</p:attrName>
                                        </p:attrNameLst>
                                      </p:cBhvr>
                                      <p:tavLst>
                                        <p:tav tm="0">
                                          <p:val>
                                            <p:fltVal val="0"/>
                                          </p:val>
                                        </p:tav>
                                        <p:tav tm="100000">
                                          <p:val>
                                            <p:strVal val="#ppt_w"/>
                                          </p:val>
                                        </p:tav>
                                      </p:tavLst>
                                    </p:anim>
                                    <p:anim calcmode="lin" valueType="num">
                                      <p:cBhvr>
                                        <p:cTn id="242" dur="1000" fill="hold"/>
                                        <p:tgtEl>
                                          <p:spTgt spid="38"/>
                                        </p:tgtEl>
                                        <p:attrNameLst>
                                          <p:attrName>ppt_h</p:attrName>
                                        </p:attrNameLst>
                                      </p:cBhvr>
                                      <p:tavLst>
                                        <p:tav tm="0">
                                          <p:val>
                                            <p:fltVal val="0"/>
                                          </p:val>
                                        </p:tav>
                                        <p:tav tm="100000">
                                          <p:val>
                                            <p:strVal val="#ppt_h"/>
                                          </p:val>
                                        </p:tav>
                                      </p:tavLst>
                                    </p:anim>
                                    <p:anim calcmode="lin" valueType="num">
                                      <p:cBhvr>
                                        <p:cTn id="243" dur="1000" fill="hold"/>
                                        <p:tgtEl>
                                          <p:spTgt spid="38"/>
                                        </p:tgtEl>
                                        <p:attrNameLst>
                                          <p:attrName>style.rotation</p:attrName>
                                        </p:attrNameLst>
                                      </p:cBhvr>
                                      <p:tavLst>
                                        <p:tav tm="0">
                                          <p:val>
                                            <p:fltVal val="90"/>
                                          </p:val>
                                        </p:tav>
                                        <p:tav tm="100000">
                                          <p:val>
                                            <p:fltVal val="0"/>
                                          </p:val>
                                        </p:tav>
                                      </p:tavLst>
                                    </p:anim>
                                    <p:animEffect transition="in" filter="fade">
                                      <p:cBhvr>
                                        <p:cTn id="244" dur="1000"/>
                                        <p:tgtEl>
                                          <p:spTgt spid="38"/>
                                        </p:tgtEl>
                                      </p:cBhvr>
                                    </p:animEffect>
                                  </p:childTnLst>
                                </p:cTn>
                              </p:par>
                              <p:par>
                                <p:cTn id="245" presetID="31" presetClass="entr" presetSubtype="0" fill="hold" grpId="0" nodeType="withEffect">
                                  <p:stCondLst>
                                    <p:cond delay="0"/>
                                  </p:stCondLst>
                                  <p:childTnLst>
                                    <p:set>
                                      <p:cBhvr>
                                        <p:cTn id="246" dur="1" fill="hold">
                                          <p:stCondLst>
                                            <p:cond delay="0"/>
                                          </p:stCondLst>
                                        </p:cTn>
                                        <p:tgtEl>
                                          <p:spTgt spid="39"/>
                                        </p:tgtEl>
                                        <p:attrNameLst>
                                          <p:attrName>style.visibility</p:attrName>
                                        </p:attrNameLst>
                                      </p:cBhvr>
                                      <p:to>
                                        <p:strVal val="visible"/>
                                      </p:to>
                                    </p:set>
                                    <p:anim calcmode="lin" valueType="num">
                                      <p:cBhvr>
                                        <p:cTn id="247" dur="1000" fill="hold"/>
                                        <p:tgtEl>
                                          <p:spTgt spid="39"/>
                                        </p:tgtEl>
                                        <p:attrNameLst>
                                          <p:attrName>ppt_w</p:attrName>
                                        </p:attrNameLst>
                                      </p:cBhvr>
                                      <p:tavLst>
                                        <p:tav tm="0">
                                          <p:val>
                                            <p:fltVal val="0"/>
                                          </p:val>
                                        </p:tav>
                                        <p:tav tm="100000">
                                          <p:val>
                                            <p:strVal val="#ppt_w"/>
                                          </p:val>
                                        </p:tav>
                                      </p:tavLst>
                                    </p:anim>
                                    <p:anim calcmode="lin" valueType="num">
                                      <p:cBhvr>
                                        <p:cTn id="248" dur="1000" fill="hold"/>
                                        <p:tgtEl>
                                          <p:spTgt spid="39"/>
                                        </p:tgtEl>
                                        <p:attrNameLst>
                                          <p:attrName>ppt_h</p:attrName>
                                        </p:attrNameLst>
                                      </p:cBhvr>
                                      <p:tavLst>
                                        <p:tav tm="0">
                                          <p:val>
                                            <p:fltVal val="0"/>
                                          </p:val>
                                        </p:tav>
                                        <p:tav tm="100000">
                                          <p:val>
                                            <p:strVal val="#ppt_h"/>
                                          </p:val>
                                        </p:tav>
                                      </p:tavLst>
                                    </p:anim>
                                    <p:anim calcmode="lin" valueType="num">
                                      <p:cBhvr>
                                        <p:cTn id="249" dur="1000" fill="hold"/>
                                        <p:tgtEl>
                                          <p:spTgt spid="39"/>
                                        </p:tgtEl>
                                        <p:attrNameLst>
                                          <p:attrName>style.rotation</p:attrName>
                                        </p:attrNameLst>
                                      </p:cBhvr>
                                      <p:tavLst>
                                        <p:tav tm="0">
                                          <p:val>
                                            <p:fltVal val="90"/>
                                          </p:val>
                                        </p:tav>
                                        <p:tav tm="100000">
                                          <p:val>
                                            <p:fltVal val="0"/>
                                          </p:val>
                                        </p:tav>
                                      </p:tavLst>
                                    </p:anim>
                                    <p:animEffect transition="in" filter="fade">
                                      <p:cBhvr>
                                        <p:cTn id="250" dur="1000"/>
                                        <p:tgtEl>
                                          <p:spTgt spid="39"/>
                                        </p:tgtEl>
                                      </p:cBhvr>
                                    </p:animEffect>
                                  </p:childTnLst>
                                </p:cTn>
                              </p:par>
                              <p:par>
                                <p:cTn id="251" presetID="22" presetClass="entr" presetSubtype="8" fill="hold" grpId="0" nodeType="withEffect">
                                  <p:stCondLst>
                                    <p:cond delay="0"/>
                                  </p:stCondLst>
                                  <p:childTnLst>
                                    <p:set>
                                      <p:cBhvr>
                                        <p:cTn id="252" dur="1" fill="hold">
                                          <p:stCondLst>
                                            <p:cond delay="0"/>
                                          </p:stCondLst>
                                        </p:cTn>
                                        <p:tgtEl>
                                          <p:spTgt spid="43"/>
                                        </p:tgtEl>
                                        <p:attrNameLst>
                                          <p:attrName>style.visibility</p:attrName>
                                        </p:attrNameLst>
                                      </p:cBhvr>
                                      <p:to>
                                        <p:strVal val="visible"/>
                                      </p:to>
                                    </p:set>
                                    <p:animEffect transition="in" filter="wipe(left)">
                                      <p:cBhvr>
                                        <p:cTn id="25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2" grpId="0" autoUpdateAnimBg="0"/>
      <p:bldP spid="33" grpId="0" autoUpdateAnimBg="0"/>
      <p:bldP spid="34" grpId="0" autoUpdateAnimBg="0"/>
      <p:bldP spid="35" grpId="0" autoUpdateAnimBg="0"/>
      <p:bldP spid="37" grpId="0" animBg="1" autoUpdateAnimBg="0"/>
      <p:bldP spid="38" grpId="0" animBg="1" autoUpdateAnimBg="0"/>
      <p:bldP spid="39" grpId="0" animBg="1" autoUpdateAnimBg="0"/>
      <p:bldP spid="40" grpId="0" autoUpdateAnimBg="0"/>
      <p:bldP spid="41" grpId="0" autoUpdateAnimBg="0"/>
      <p:bldP spid="42" grpId="0" autoUpdateAnimBg="0"/>
      <p:bldP spid="4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2176463" y="1452563"/>
            <a:ext cx="2081212" cy="2101851"/>
          </a:xfrm>
          <a:custGeom>
            <a:avLst/>
            <a:gdLst>
              <a:gd name="T0" fmla="*/ 225 w 455"/>
              <a:gd name="T1" fmla="*/ 459 h 459"/>
              <a:gd name="T2" fmla="*/ 455 w 455"/>
              <a:gd name="T3" fmla="*/ 230 h 459"/>
              <a:gd name="T4" fmla="*/ 225 w 455"/>
              <a:gd name="T5" fmla="*/ 0 h 459"/>
              <a:gd name="T6" fmla="*/ 0 w 455"/>
              <a:gd name="T7" fmla="*/ 185 h 459"/>
              <a:gd name="T8" fmla="*/ 5 w 455"/>
              <a:gd name="T9" fmla="*/ 459 h 459"/>
              <a:gd name="T10" fmla="*/ 225 w 455"/>
              <a:gd name="T11" fmla="*/ 459 h 459"/>
            </a:gdLst>
            <a:ahLst/>
            <a:cxnLst>
              <a:cxn ang="0">
                <a:pos x="T0" y="T1"/>
              </a:cxn>
              <a:cxn ang="0">
                <a:pos x="T2" y="T3"/>
              </a:cxn>
              <a:cxn ang="0">
                <a:pos x="T4" y="T5"/>
              </a:cxn>
              <a:cxn ang="0">
                <a:pos x="T6" y="T7"/>
              </a:cxn>
              <a:cxn ang="0">
                <a:pos x="T8" y="T9"/>
              </a:cxn>
              <a:cxn ang="0">
                <a:pos x="T10" y="T11"/>
              </a:cxn>
            </a:cxnLst>
            <a:rect l="0" t="0" r="r" b="b"/>
            <a:pathLst>
              <a:path w="455" h="459">
                <a:moveTo>
                  <a:pt x="225" y="459"/>
                </a:moveTo>
                <a:cubicBezTo>
                  <a:pt x="352" y="459"/>
                  <a:pt x="455" y="357"/>
                  <a:pt x="455" y="230"/>
                </a:cubicBezTo>
                <a:cubicBezTo>
                  <a:pt x="455" y="103"/>
                  <a:pt x="352" y="0"/>
                  <a:pt x="225" y="0"/>
                </a:cubicBezTo>
                <a:cubicBezTo>
                  <a:pt x="114" y="0"/>
                  <a:pt x="20" y="80"/>
                  <a:pt x="0" y="185"/>
                </a:cubicBezTo>
                <a:cubicBezTo>
                  <a:pt x="5" y="459"/>
                  <a:pt x="5" y="459"/>
                  <a:pt x="5" y="459"/>
                </a:cubicBezTo>
                <a:lnTo>
                  <a:pt x="225" y="459"/>
                </a:lnTo>
                <a:close/>
              </a:path>
            </a:pathLst>
          </a:custGeom>
          <a:solidFill>
            <a:srgbClr val="92D050"/>
          </a:solidFill>
          <a:ln>
            <a:noFill/>
          </a:ln>
        </p:spPr>
        <p:txBody>
          <a:bodyPr lIns="91440" tIns="45720" rIns="91440" bIns="45720"/>
          <a:lstStyle/>
          <a:p>
            <a:pPr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3" name="Freeform 6"/>
          <p:cNvSpPr/>
          <p:nvPr/>
        </p:nvSpPr>
        <p:spPr bwMode="auto">
          <a:xfrm>
            <a:off x="5232402" y="1471613"/>
            <a:ext cx="2085975" cy="2101851"/>
          </a:xfrm>
          <a:custGeom>
            <a:avLst/>
            <a:gdLst>
              <a:gd name="T0" fmla="*/ 226 w 456"/>
              <a:gd name="T1" fmla="*/ 459 h 459"/>
              <a:gd name="T2" fmla="*/ 456 w 456"/>
              <a:gd name="T3" fmla="*/ 229 h 459"/>
              <a:gd name="T4" fmla="*/ 226 w 456"/>
              <a:gd name="T5" fmla="*/ 0 h 459"/>
              <a:gd name="T6" fmla="*/ 0 w 456"/>
              <a:gd name="T7" fmla="*/ 185 h 459"/>
              <a:gd name="T8" fmla="*/ 5 w 456"/>
              <a:gd name="T9" fmla="*/ 459 h 459"/>
              <a:gd name="T10" fmla="*/ 226 w 456"/>
              <a:gd name="T11" fmla="*/ 459 h 459"/>
            </a:gdLst>
            <a:ahLst/>
            <a:cxnLst>
              <a:cxn ang="0">
                <a:pos x="T0" y="T1"/>
              </a:cxn>
              <a:cxn ang="0">
                <a:pos x="T2" y="T3"/>
              </a:cxn>
              <a:cxn ang="0">
                <a:pos x="T4" y="T5"/>
              </a:cxn>
              <a:cxn ang="0">
                <a:pos x="T6" y="T7"/>
              </a:cxn>
              <a:cxn ang="0">
                <a:pos x="T8" y="T9"/>
              </a:cxn>
              <a:cxn ang="0">
                <a:pos x="T10" y="T11"/>
              </a:cxn>
            </a:cxnLst>
            <a:rect l="0" t="0" r="r" b="b"/>
            <a:pathLst>
              <a:path w="456" h="459">
                <a:moveTo>
                  <a:pt x="226" y="459"/>
                </a:moveTo>
                <a:cubicBezTo>
                  <a:pt x="353" y="459"/>
                  <a:pt x="456" y="356"/>
                  <a:pt x="456" y="229"/>
                </a:cubicBezTo>
                <a:cubicBezTo>
                  <a:pt x="456" y="102"/>
                  <a:pt x="353" y="0"/>
                  <a:pt x="226" y="0"/>
                </a:cubicBezTo>
                <a:cubicBezTo>
                  <a:pt x="114" y="0"/>
                  <a:pt x="21" y="79"/>
                  <a:pt x="0" y="185"/>
                </a:cubicBezTo>
                <a:cubicBezTo>
                  <a:pt x="5" y="459"/>
                  <a:pt x="5" y="459"/>
                  <a:pt x="5" y="459"/>
                </a:cubicBezTo>
                <a:lnTo>
                  <a:pt x="226" y="459"/>
                </a:lnTo>
                <a:close/>
              </a:path>
            </a:pathLst>
          </a:custGeom>
          <a:solidFill>
            <a:srgbClr val="00B050"/>
          </a:solidFill>
          <a:ln>
            <a:noFill/>
          </a:ln>
        </p:spPr>
        <p:txBody>
          <a:bodyPr lIns="91440" tIns="45720" rIns="91440" bIns="45720"/>
          <a:lstStyle/>
          <a:p>
            <a:pPr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4" name="Freeform 7"/>
          <p:cNvSpPr/>
          <p:nvPr/>
        </p:nvSpPr>
        <p:spPr bwMode="auto">
          <a:xfrm>
            <a:off x="8299451" y="1455739"/>
            <a:ext cx="2085975" cy="2106612"/>
          </a:xfrm>
          <a:custGeom>
            <a:avLst/>
            <a:gdLst>
              <a:gd name="T0" fmla="*/ 226 w 456"/>
              <a:gd name="T1" fmla="*/ 460 h 460"/>
              <a:gd name="T2" fmla="*/ 456 w 456"/>
              <a:gd name="T3" fmla="*/ 230 h 460"/>
              <a:gd name="T4" fmla="*/ 226 w 456"/>
              <a:gd name="T5" fmla="*/ 0 h 460"/>
              <a:gd name="T6" fmla="*/ 0 w 456"/>
              <a:gd name="T7" fmla="*/ 186 h 460"/>
              <a:gd name="T8" fmla="*/ 5 w 456"/>
              <a:gd name="T9" fmla="*/ 460 h 460"/>
              <a:gd name="T10" fmla="*/ 226 w 456"/>
              <a:gd name="T11" fmla="*/ 460 h 460"/>
            </a:gdLst>
            <a:ahLst/>
            <a:cxnLst>
              <a:cxn ang="0">
                <a:pos x="T0" y="T1"/>
              </a:cxn>
              <a:cxn ang="0">
                <a:pos x="T2" y="T3"/>
              </a:cxn>
              <a:cxn ang="0">
                <a:pos x="T4" y="T5"/>
              </a:cxn>
              <a:cxn ang="0">
                <a:pos x="T6" y="T7"/>
              </a:cxn>
              <a:cxn ang="0">
                <a:pos x="T8" y="T9"/>
              </a:cxn>
              <a:cxn ang="0">
                <a:pos x="T10" y="T11"/>
              </a:cxn>
            </a:cxnLst>
            <a:rect l="0" t="0" r="r" b="b"/>
            <a:pathLst>
              <a:path w="456" h="460">
                <a:moveTo>
                  <a:pt x="226" y="460"/>
                </a:moveTo>
                <a:cubicBezTo>
                  <a:pt x="353" y="460"/>
                  <a:pt x="456" y="357"/>
                  <a:pt x="456" y="230"/>
                </a:cubicBezTo>
                <a:cubicBezTo>
                  <a:pt x="456" y="103"/>
                  <a:pt x="353" y="0"/>
                  <a:pt x="226" y="0"/>
                </a:cubicBezTo>
                <a:cubicBezTo>
                  <a:pt x="114" y="0"/>
                  <a:pt x="21" y="80"/>
                  <a:pt x="0" y="186"/>
                </a:cubicBezTo>
                <a:cubicBezTo>
                  <a:pt x="5" y="460"/>
                  <a:pt x="5" y="460"/>
                  <a:pt x="5" y="460"/>
                </a:cubicBezTo>
                <a:lnTo>
                  <a:pt x="226" y="460"/>
                </a:lnTo>
                <a:close/>
              </a:path>
            </a:pathLst>
          </a:custGeom>
          <a:solidFill>
            <a:srgbClr val="00B050"/>
          </a:solidFill>
          <a:ln>
            <a:noFill/>
          </a:ln>
        </p:spPr>
        <p:txBody>
          <a:bodyPr lIns="91440" tIns="45720" rIns="91440" bIns="45720"/>
          <a:lstStyle/>
          <a:p>
            <a:pPr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5" name="Freeform 378"/>
          <p:cNvSpPr/>
          <p:nvPr/>
        </p:nvSpPr>
        <p:spPr bwMode="auto">
          <a:xfrm>
            <a:off x="1185863" y="3857625"/>
            <a:ext cx="1084263" cy="295275"/>
          </a:xfrm>
          <a:custGeom>
            <a:avLst/>
            <a:gdLst>
              <a:gd name="T0" fmla="*/ 255 w 255"/>
              <a:gd name="T1" fmla="*/ 33 h 65"/>
              <a:gd name="T2" fmla="*/ 239 w 255"/>
              <a:gd name="T3" fmla="*/ 0 h 65"/>
              <a:gd name="T4" fmla="*/ 17 w 255"/>
              <a:gd name="T5" fmla="*/ 0 h 65"/>
              <a:gd name="T6" fmla="*/ 0 w 255"/>
              <a:gd name="T7" fmla="*/ 33 h 65"/>
              <a:gd name="T8" fmla="*/ 0 w 255"/>
              <a:gd name="T9" fmla="*/ 33 h 65"/>
              <a:gd name="T10" fmla="*/ 17 w 255"/>
              <a:gd name="T11" fmla="*/ 65 h 65"/>
              <a:gd name="T12" fmla="*/ 239 w 255"/>
              <a:gd name="T13" fmla="*/ 65 h 65"/>
              <a:gd name="T14" fmla="*/ 255 w 255"/>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65">
                <a:moveTo>
                  <a:pt x="255" y="33"/>
                </a:moveTo>
                <a:cubicBezTo>
                  <a:pt x="255" y="15"/>
                  <a:pt x="248" y="0"/>
                  <a:pt x="239" y="0"/>
                </a:cubicBezTo>
                <a:cubicBezTo>
                  <a:pt x="17" y="0"/>
                  <a:pt x="17" y="0"/>
                  <a:pt x="17" y="0"/>
                </a:cubicBezTo>
                <a:cubicBezTo>
                  <a:pt x="7" y="0"/>
                  <a:pt x="0" y="15"/>
                  <a:pt x="0" y="33"/>
                </a:cubicBezTo>
                <a:cubicBezTo>
                  <a:pt x="0" y="33"/>
                  <a:pt x="0" y="33"/>
                  <a:pt x="0" y="33"/>
                </a:cubicBezTo>
                <a:cubicBezTo>
                  <a:pt x="0" y="50"/>
                  <a:pt x="7" y="65"/>
                  <a:pt x="17" y="65"/>
                </a:cubicBezTo>
                <a:cubicBezTo>
                  <a:pt x="239" y="65"/>
                  <a:pt x="239" y="65"/>
                  <a:pt x="239" y="65"/>
                </a:cubicBezTo>
                <a:cubicBezTo>
                  <a:pt x="248" y="65"/>
                  <a:pt x="255" y="50"/>
                  <a:pt x="255" y="33"/>
                </a:cubicBezTo>
                <a:close/>
              </a:path>
            </a:pathLst>
          </a:custGeom>
          <a:solidFill>
            <a:srgbClr val="92D050"/>
          </a:solidFill>
          <a:ln>
            <a:noFill/>
          </a:ln>
        </p:spPr>
        <p:txBody>
          <a:bodyPr lIns="91440" tIns="45720" rIns="91440" bIns="45720"/>
          <a:lstStyle/>
          <a:p>
            <a:pPr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6" name="Freeform 379"/>
          <p:cNvSpPr/>
          <p:nvPr/>
        </p:nvSpPr>
        <p:spPr bwMode="auto">
          <a:xfrm>
            <a:off x="2130426" y="3857625"/>
            <a:ext cx="1171575" cy="295275"/>
          </a:xfrm>
          <a:custGeom>
            <a:avLst/>
            <a:gdLst>
              <a:gd name="T0" fmla="*/ 256 w 256"/>
              <a:gd name="T1" fmla="*/ 33 h 65"/>
              <a:gd name="T2" fmla="*/ 239 w 256"/>
              <a:gd name="T3" fmla="*/ 0 h 65"/>
              <a:gd name="T4" fmla="*/ 17 w 256"/>
              <a:gd name="T5" fmla="*/ 0 h 65"/>
              <a:gd name="T6" fmla="*/ 0 w 256"/>
              <a:gd name="T7" fmla="*/ 33 h 65"/>
              <a:gd name="T8" fmla="*/ 0 w 256"/>
              <a:gd name="T9" fmla="*/ 33 h 65"/>
              <a:gd name="T10" fmla="*/ 17 w 256"/>
              <a:gd name="T11" fmla="*/ 65 h 65"/>
              <a:gd name="T12" fmla="*/ 239 w 256"/>
              <a:gd name="T13" fmla="*/ 65 h 65"/>
              <a:gd name="T14" fmla="*/ 256 w 256"/>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65">
                <a:moveTo>
                  <a:pt x="256" y="33"/>
                </a:moveTo>
                <a:cubicBezTo>
                  <a:pt x="256" y="15"/>
                  <a:pt x="248" y="0"/>
                  <a:pt x="239" y="0"/>
                </a:cubicBezTo>
                <a:cubicBezTo>
                  <a:pt x="17" y="0"/>
                  <a:pt x="17" y="0"/>
                  <a:pt x="17" y="0"/>
                </a:cubicBezTo>
                <a:cubicBezTo>
                  <a:pt x="8" y="0"/>
                  <a:pt x="0" y="15"/>
                  <a:pt x="0" y="33"/>
                </a:cubicBezTo>
                <a:cubicBezTo>
                  <a:pt x="0" y="33"/>
                  <a:pt x="0" y="33"/>
                  <a:pt x="0" y="33"/>
                </a:cubicBezTo>
                <a:cubicBezTo>
                  <a:pt x="0" y="50"/>
                  <a:pt x="8" y="65"/>
                  <a:pt x="17" y="65"/>
                </a:cubicBezTo>
                <a:cubicBezTo>
                  <a:pt x="239" y="65"/>
                  <a:pt x="239" y="65"/>
                  <a:pt x="239" y="65"/>
                </a:cubicBezTo>
                <a:cubicBezTo>
                  <a:pt x="248" y="65"/>
                  <a:pt x="256" y="50"/>
                  <a:pt x="256" y="33"/>
                </a:cubicBezTo>
                <a:close/>
              </a:path>
            </a:pathLst>
          </a:custGeom>
          <a:solidFill>
            <a:srgbClr val="92D050"/>
          </a:solidFill>
          <a:ln>
            <a:noFill/>
          </a:ln>
        </p:spPr>
        <p:txBody>
          <a:bodyPr lIns="91440" tIns="45720" rIns="91440" bIns="45720"/>
          <a:lstStyle/>
          <a:p>
            <a:pPr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7" name="Freeform 380"/>
          <p:cNvSpPr/>
          <p:nvPr/>
        </p:nvSpPr>
        <p:spPr bwMode="auto">
          <a:xfrm>
            <a:off x="3154363" y="3857625"/>
            <a:ext cx="2157412" cy="295275"/>
          </a:xfrm>
          <a:custGeom>
            <a:avLst/>
            <a:gdLst>
              <a:gd name="T0" fmla="*/ 413 w 413"/>
              <a:gd name="T1" fmla="*/ 33 h 65"/>
              <a:gd name="T2" fmla="*/ 396 w 413"/>
              <a:gd name="T3" fmla="*/ 0 h 65"/>
              <a:gd name="T4" fmla="*/ 17 w 413"/>
              <a:gd name="T5" fmla="*/ 0 h 65"/>
              <a:gd name="T6" fmla="*/ 0 w 413"/>
              <a:gd name="T7" fmla="*/ 33 h 65"/>
              <a:gd name="T8" fmla="*/ 0 w 413"/>
              <a:gd name="T9" fmla="*/ 33 h 65"/>
              <a:gd name="T10" fmla="*/ 17 w 413"/>
              <a:gd name="T11" fmla="*/ 65 h 65"/>
              <a:gd name="T12" fmla="*/ 396 w 413"/>
              <a:gd name="T13" fmla="*/ 65 h 65"/>
              <a:gd name="T14" fmla="*/ 413 w 413"/>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65">
                <a:moveTo>
                  <a:pt x="413" y="33"/>
                </a:moveTo>
                <a:cubicBezTo>
                  <a:pt x="413" y="15"/>
                  <a:pt x="405" y="0"/>
                  <a:pt x="396" y="0"/>
                </a:cubicBezTo>
                <a:cubicBezTo>
                  <a:pt x="17" y="0"/>
                  <a:pt x="17" y="0"/>
                  <a:pt x="17" y="0"/>
                </a:cubicBezTo>
                <a:cubicBezTo>
                  <a:pt x="8" y="0"/>
                  <a:pt x="0" y="15"/>
                  <a:pt x="0" y="33"/>
                </a:cubicBezTo>
                <a:cubicBezTo>
                  <a:pt x="0" y="33"/>
                  <a:pt x="0" y="33"/>
                  <a:pt x="0" y="33"/>
                </a:cubicBezTo>
                <a:cubicBezTo>
                  <a:pt x="0" y="50"/>
                  <a:pt x="8" y="65"/>
                  <a:pt x="17" y="65"/>
                </a:cubicBezTo>
                <a:cubicBezTo>
                  <a:pt x="396" y="65"/>
                  <a:pt x="396" y="65"/>
                  <a:pt x="396" y="65"/>
                </a:cubicBezTo>
                <a:cubicBezTo>
                  <a:pt x="405" y="65"/>
                  <a:pt x="413" y="50"/>
                  <a:pt x="413" y="33"/>
                </a:cubicBezTo>
                <a:close/>
              </a:path>
            </a:pathLst>
          </a:custGeom>
          <a:solidFill>
            <a:srgbClr val="00B050"/>
          </a:solidFill>
          <a:ln>
            <a:noFill/>
          </a:ln>
        </p:spPr>
        <p:txBody>
          <a:bodyPr lIns="91440" tIns="45720" rIns="91440" bIns="45720"/>
          <a:lstStyle/>
          <a:p>
            <a:pPr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8" name="Freeform 381"/>
          <p:cNvSpPr/>
          <p:nvPr/>
        </p:nvSpPr>
        <p:spPr bwMode="auto">
          <a:xfrm>
            <a:off x="5305426" y="3857625"/>
            <a:ext cx="1135063" cy="295275"/>
          </a:xfrm>
          <a:custGeom>
            <a:avLst/>
            <a:gdLst>
              <a:gd name="T0" fmla="*/ 413 w 413"/>
              <a:gd name="T1" fmla="*/ 33 h 65"/>
              <a:gd name="T2" fmla="*/ 396 w 413"/>
              <a:gd name="T3" fmla="*/ 0 h 65"/>
              <a:gd name="T4" fmla="*/ 17 w 413"/>
              <a:gd name="T5" fmla="*/ 0 h 65"/>
              <a:gd name="T6" fmla="*/ 0 w 413"/>
              <a:gd name="T7" fmla="*/ 33 h 65"/>
              <a:gd name="T8" fmla="*/ 0 w 413"/>
              <a:gd name="T9" fmla="*/ 33 h 65"/>
              <a:gd name="T10" fmla="*/ 17 w 413"/>
              <a:gd name="T11" fmla="*/ 65 h 65"/>
              <a:gd name="T12" fmla="*/ 396 w 413"/>
              <a:gd name="T13" fmla="*/ 65 h 65"/>
              <a:gd name="T14" fmla="*/ 413 w 413"/>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65">
                <a:moveTo>
                  <a:pt x="413" y="33"/>
                </a:moveTo>
                <a:cubicBezTo>
                  <a:pt x="413" y="15"/>
                  <a:pt x="405" y="0"/>
                  <a:pt x="396" y="0"/>
                </a:cubicBezTo>
                <a:cubicBezTo>
                  <a:pt x="17" y="0"/>
                  <a:pt x="17" y="0"/>
                  <a:pt x="17" y="0"/>
                </a:cubicBezTo>
                <a:cubicBezTo>
                  <a:pt x="7" y="0"/>
                  <a:pt x="0" y="15"/>
                  <a:pt x="0" y="33"/>
                </a:cubicBezTo>
                <a:cubicBezTo>
                  <a:pt x="0" y="33"/>
                  <a:pt x="0" y="33"/>
                  <a:pt x="0" y="33"/>
                </a:cubicBezTo>
                <a:cubicBezTo>
                  <a:pt x="0" y="50"/>
                  <a:pt x="7" y="65"/>
                  <a:pt x="17" y="65"/>
                </a:cubicBezTo>
                <a:cubicBezTo>
                  <a:pt x="396" y="65"/>
                  <a:pt x="396" y="65"/>
                  <a:pt x="396" y="65"/>
                </a:cubicBezTo>
                <a:cubicBezTo>
                  <a:pt x="405" y="65"/>
                  <a:pt x="413" y="50"/>
                  <a:pt x="413" y="33"/>
                </a:cubicBezTo>
                <a:close/>
              </a:path>
            </a:pathLst>
          </a:custGeom>
          <a:solidFill>
            <a:srgbClr val="00B050"/>
          </a:solidFill>
          <a:ln>
            <a:noFill/>
          </a:ln>
        </p:spPr>
        <p:txBody>
          <a:bodyPr lIns="91440" tIns="45720" rIns="91440" bIns="45720"/>
          <a:lstStyle/>
          <a:p>
            <a:pPr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9" name="Freeform 382"/>
          <p:cNvSpPr/>
          <p:nvPr/>
        </p:nvSpPr>
        <p:spPr bwMode="auto">
          <a:xfrm>
            <a:off x="6262688" y="3857625"/>
            <a:ext cx="2193925" cy="295275"/>
          </a:xfrm>
          <a:custGeom>
            <a:avLst/>
            <a:gdLst>
              <a:gd name="T0" fmla="*/ 514 w 514"/>
              <a:gd name="T1" fmla="*/ 33 h 65"/>
              <a:gd name="T2" fmla="*/ 497 w 514"/>
              <a:gd name="T3" fmla="*/ 0 h 65"/>
              <a:gd name="T4" fmla="*/ 17 w 514"/>
              <a:gd name="T5" fmla="*/ 0 h 65"/>
              <a:gd name="T6" fmla="*/ 0 w 514"/>
              <a:gd name="T7" fmla="*/ 33 h 65"/>
              <a:gd name="T8" fmla="*/ 0 w 514"/>
              <a:gd name="T9" fmla="*/ 33 h 65"/>
              <a:gd name="T10" fmla="*/ 17 w 514"/>
              <a:gd name="T11" fmla="*/ 65 h 65"/>
              <a:gd name="T12" fmla="*/ 497 w 514"/>
              <a:gd name="T13" fmla="*/ 65 h 65"/>
              <a:gd name="T14" fmla="*/ 514 w 514"/>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4" h="65">
                <a:moveTo>
                  <a:pt x="514" y="33"/>
                </a:moveTo>
                <a:cubicBezTo>
                  <a:pt x="514" y="15"/>
                  <a:pt x="506" y="0"/>
                  <a:pt x="497" y="0"/>
                </a:cubicBezTo>
                <a:cubicBezTo>
                  <a:pt x="17" y="0"/>
                  <a:pt x="17" y="0"/>
                  <a:pt x="17" y="0"/>
                </a:cubicBezTo>
                <a:cubicBezTo>
                  <a:pt x="7" y="0"/>
                  <a:pt x="0" y="15"/>
                  <a:pt x="0" y="33"/>
                </a:cubicBezTo>
                <a:cubicBezTo>
                  <a:pt x="0" y="33"/>
                  <a:pt x="0" y="33"/>
                  <a:pt x="0" y="33"/>
                </a:cubicBezTo>
                <a:cubicBezTo>
                  <a:pt x="0" y="50"/>
                  <a:pt x="7" y="65"/>
                  <a:pt x="17" y="65"/>
                </a:cubicBezTo>
                <a:cubicBezTo>
                  <a:pt x="497" y="65"/>
                  <a:pt x="497" y="65"/>
                  <a:pt x="497" y="65"/>
                </a:cubicBezTo>
                <a:cubicBezTo>
                  <a:pt x="506" y="65"/>
                  <a:pt x="514" y="50"/>
                  <a:pt x="514" y="33"/>
                </a:cubicBezTo>
                <a:close/>
              </a:path>
            </a:pathLst>
          </a:custGeom>
          <a:solidFill>
            <a:srgbClr val="00B050"/>
          </a:solidFill>
          <a:ln>
            <a:noFill/>
          </a:ln>
        </p:spPr>
        <p:txBody>
          <a:bodyPr lIns="91440" tIns="45720" rIns="91440" bIns="45720"/>
          <a:lstStyle/>
          <a:p>
            <a:pPr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grpSp>
        <p:nvGrpSpPr>
          <p:cNvPr id="10" name="组合 19"/>
          <p:cNvGrpSpPr/>
          <p:nvPr/>
        </p:nvGrpSpPr>
        <p:grpSpPr bwMode="auto">
          <a:xfrm>
            <a:off x="7972426" y="3684589"/>
            <a:ext cx="641351" cy="638175"/>
            <a:chOff x="0" y="0"/>
            <a:chExt cx="641250" cy="637375"/>
          </a:xfrm>
        </p:grpSpPr>
        <p:sp>
          <p:nvSpPr>
            <p:cNvPr id="11" name="Oval 414"/>
            <p:cNvSpPr>
              <a:spLocks noChangeArrowheads="1"/>
            </p:cNvSpPr>
            <p:nvPr/>
          </p:nvSpPr>
          <p:spPr bwMode="auto">
            <a:xfrm>
              <a:off x="0" y="0"/>
              <a:ext cx="641250" cy="637375"/>
            </a:xfrm>
            <a:prstGeom prst="ellipse">
              <a:avLst/>
            </a:pr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endParaRPr>
            </a:p>
          </p:txBody>
        </p:sp>
        <p:sp>
          <p:nvSpPr>
            <p:cNvPr id="12" name="Oval 415"/>
            <p:cNvSpPr>
              <a:spLocks noChangeArrowheads="1"/>
            </p:cNvSpPr>
            <p:nvPr/>
          </p:nvSpPr>
          <p:spPr bwMode="auto">
            <a:xfrm>
              <a:off x="187919" y="189389"/>
              <a:ext cx="265412" cy="261537"/>
            </a:xfrm>
            <a:prstGeom prst="ellipse">
              <a:avLst/>
            </a:pr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endParaRPr>
            </a:p>
          </p:txBody>
        </p:sp>
      </p:grpSp>
      <p:grpSp>
        <p:nvGrpSpPr>
          <p:cNvPr id="13" name="组合 25"/>
          <p:cNvGrpSpPr/>
          <p:nvPr/>
        </p:nvGrpSpPr>
        <p:grpSpPr bwMode="auto">
          <a:xfrm>
            <a:off x="4857751" y="3686177"/>
            <a:ext cx="639763" cy="638175"/>
            <a:chOff x="0" y="0"/>
            <a:chExt cx="639312" cy="637375"/>
          </a:xfrm>
        </p:grpSpPr>
        <p:sp>
          <p:nvSpPr>
            <p:cNvPr id="14" name="Oval 416"/>
            <p:cNvSpPr>
              <a:spLocks noChangeArrowheads="1"/>
            </p:cNvSpPr>
            <p:nvPr/>
          </p:nvSpPr>
          <p:spPr bwMode="auto">
            <a:xfrm>
              <a:off x="0" y="0"/>
              <a:ext cx="639312" cy="637375"/>
            </a:xfrm>
            <a:prstGeom prst="ellipse">
              <a:avLst/>
            </a:pr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endParaRPr>
            </a:p>
          </p:txBody>
        </p:sp>
        <p:sp>
          <p:nvSpPr>
            <p:cNvPr id="15" name="Oval 417"/>
            <p:cNvSpPr>
              <a:spLocks noChangeArrowheads="1"/>
            </p:cNvSpPr>
            <p:nvPr/>
          </p:nvSpPr>
          <p:spPr bwMode="auto">
            <a:xfrm>
              <a:off x="187918" y="187919"/>
              <a:ext cx="265412" cy="261537"/>
            </a:xfrm>
            <a:prstGeom prst="ellipse">
              <a:avLst/>
            </a:pr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endParaRPr>
            </a:p>
          </p:txBody>
        </p:sp>
      </p:grpSp>
      <p:grpSp>
        <p:nvGrpSpPr>
          <p:cNvPr id="16" name="组合 30"/>
          <p:cNvGrpSpPr/>
          <p:nvPr/>
        </p:nvGrpSpPr>
        <p:grpSpPr bwMode="auto">
          <a:xfrm>
            <a:off x="1789113" y="3686177"/>
            <a:ext cx="639763" cy="638175"/>
            <a:chOff x="0" y="0"/>
            <a:chExt cx="639312" cy="637375"/>
          </a:xfrm>
        </p:grpSpPr>
        <p:sp>
          <p:nvSpPr>
            <p:cNvPr id="17" name="Oval 416"/>
            <p:cNvSpPr>
              <a:spLocks noChangeArrowheads="1"/>
            </p:cNvSpPr>
            <p:nvPr/>
          </p:nvSpPr>
          <p:spPr bwMode="auto">
            <a:xfrm>
              <a:off x="0" y="0"/>
              <a:ext cx="639312" cy="637375"/>
            </a:xfrm>
            <a:prstGeom prst="ellipse">
              <a:avLst/>
            </a:pr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endParaRPr>
            </a:p>
          </p:txBody>
        </p:sp>
        <p:sp>
          <p:nvSpPr>
            <p:cNvPr id="18" name="Oval 417"/>
            <p:cNvSpPr>
              <a:spLocks noChangeArrowheads="1"/>
            </p:cNvSpPr>
            <p:nvPr/>
          </p:nvSpPr>
          <p:spPr bwMode="auto">
            <a:xfrm>
              <a:off x="187918" y="187919"/>
              <a:ext cx="265412" cy="261537"/>
            </a:xfrm>
            <a:prstGeom prst="ellipse">
              <a:avLst/>
            </a:pr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endParaRPr>
            </a:p>
          </p:txBody>
        </p:sp>
      </p:grpSp>
      <p:sp>
        <p:nvSpPr>
          <p:cNvPr id="19" name="TextBox 692"/>
          <p:cNvSpPr txBox="1">
            <a:spLocks noChangeArrowheads="1"/>
          </p:cNvSpPr>
          <p:nvPr/>
        </p:nvSpPr>
        <p:spPr bwMode="auto">
          <a:xfrm>
            <a:off x="2376490" y="1871663"/>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indent="-22860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 typeface="Arial" panose="020B0604020202020204" pitchFamily="34" charset="0"/>
              <a:buNone/>
            </a:pPr>
            <a:r>
              <a:rPr lang="zh-CN" altLang="zh-CN" sz="2000" b="1">
                <a:solidFill>
                  <a:srgbClr val="FFFFFF"/>
                </a:solidFill>
                <a:latin typeface="微软雅黑" panose="020B0503020204020204" charset="-122"/>
                <a:ea typeface="微软雅黑" panose="020B0503020204020204" charset="-122"/>
              </a:rPr>
              <a:t>添加标题</a:t>
            </a:r>
          </a:p>
        </p:txBody>
      </p:sp>
      <p:sp>
        <p:nvSpPr>
          <p:cNvPr id="20" name="矩形 1"/>
          <p:cNvSpPr>
            <a:spLocks noChangeArrowheads="1"/>
          </p:cNvSpPr>
          <p:nvPr/>
        </p:nvSpPr>
        <p:spPr bwMode="auto">
          <a:xfrm>
            <a:off x="2254251" y="2451100"/>
            <a:ext cx="1914525" cy="749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1065" b="1">
                <a:solidFill>
                  <a:srgbClr val="FFFFFF"/>
                </a:solidFill>
                <a:latin typeface="微软雅黑" panose="020B0503020204020204" charset="-122"/>
                <a:ea typeface="微软雅黑" panose="020B0503020204020204" charset="-122"/>
              </a:rPr>
              <a:t>请在这里输入您要的内容</a:t>
            </a:r>
            <a:endParaRPr lang="en-US" altLang="zh-CN" sz="1065" b="1">
              <a:solidFill>
                <a:srgbClr val="FFFFFF"/>
              </a:solidFill>
              <a:latin typeface="微软雅黑" panose="020B0503020204020204" charset="-122"/>
              <a:ea typeface="微软雅黑" panose="020B0503020204020204" charset="-122"/>
            </a:endParaRPr>
          </a:p>
          <a:p>
            <a:pPr fontAlgn="base">
              <a:spcBef>
                <a:spcPct val="0"/>
              </a:spcBef>
              <a:spcAft>
                <a:spcPct val="0"/>
              </a:spcAft>
            </a:pPr>
            <a:r>
              <a:rPr lang="zh-CN" altLang="en-US" sz="1065" b="1">
                <a:solidFill>
                  <a:srgbClr val="FFFFFF"/>
                </a:solidFill>
                <a:latin typeface="微软雅黑" panose="020B0503020204020204" charset="-122"/>
                <a:ea typeface="微软雅黑" panose="020B0503020204020204" charset="-122"/>
              </a:rPr>
              <a:t>请在这里输入您要的内容</a:t>
            </a:r>
            <a:endParaRPr lang="en-US" altLang="zh-CN" sz="1065" b="1">
              <a:solidFill>
                <a:srgbClr val="FFFFFF"/>
              </a:solidFill>
              <a:latin typeface="微软雅黑" panose="020B0503020204020204" charset="-122"/>
              <a:ea typeface="微软雅黑" panose="020B0503020204020204" charset="-122"/>
            </a:endParaRPr>
          </a:p>
          <a:p>
            <a:pPr fontAlgn="base">
              <a:spcBef>
                <a:spcPct val="0"/>
              </a:spcBef>
              <a:spcAft>
                <a:spcPct val="0"/>
              </a:spcAft>
            </a:pPr>
            <a:r>
              <a:rPr lang="zh-CN" altLang="en-US" sz="1065" b="1">
                <a:solidFill>
                  <a:srgbClr val="FFFFFF"/>
                </a:solidFill>
                <a:latin typeface="微软雅黑" panose="020B0503020204020204" charset="-122"/>
                <a:ea typeface="微软雅黑" panose="020B0503020204020204" charset="-122"/>
              </a:rPr>
              <a:t>请在这里输入您要的内容</a:t>
            </a:r>
            <a:endParaRPr lang="en-US" altLang="zh-CN" sz="1065" b="1">
              <a:solidFill>
                <a:srgbClr val="FFFFFF"/>
              </a:solidFill>
              <a:latin typeface="微软雅黑" panose="020B0503020204020204" charset="-122"/>
              <a:ea typeface="微软雅黑" panose="020B0503020204020204" charset="-122"/>
            </a:endParaRPr>
          </a:p>
          <a:p>
            <a:pPr fontAlgn="base">
              <a:spcBef>
                <a:spcPct val="0"/>
              </a:spcBef>
              <a:spcAft>
                <a:spcPct val="0"/>
              </a:spcAft>
            </a:pPr>
            <a:endParaRPr lang="en-US" altLang="zh-CN" sz="1065" b="1">
              <a:solidFill>
                <a:srgbClr val="242D3C"/>
              </a:solidFill>
              <a:latin typeface="微软雅黑" panose="020B0503020204020204" charset="-122"/>
              <a:ea typeface="微软雅黑" panose="020B0503020204020204" charset="-122"/>
            </a:endParaRPr>
          </a:p>
        </p:txBody>
      </p:sp>
      <p:sp>
        <p:nvSpPr>
          <p:cNvPr id="21" name="TextBox 692"/>
          <p:cNvSpPr txBox="1">
            <a:spLocks noChangeArrowheads="1"/>
          </p:cNvSpPr>
          <p:nvPr/>
        </p:nvSpPr>
        <p:spPr bwMode="auto">
          <a:xfrm>
            <a:off x="5426076" y="1838326"/>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indent="-22860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 typeface="Arial" panose="020B0604020202020204" pitchFamily="34" charset="0"/>
              <a:buNone/>
            </a:pPr>
            <a:r>
              <a:rPr lang="zh-CN" altLang="zh-CN" sz="2000" b="1">
                <a:solidFill>
                  <a:srgbClr val="FFFFFF"/>
                </a:solidFill>
                <a:latin typeface="微软雅黑" panose="020B0503020204020204" charset="-122"/>
                <a:ea typeface="微软雅黑" panose="020B0503020204020204" charset="-122"/>
              </a:rPr>
              <a:t>添加标题</a:t>
            </a:r>
          </a:p>
        </p:txBody>
      </p:sp>
      <p:sp>
        <p:nvSpPr>
          <p:cNvPr id="22" name="矩形 1"/>
          <p:cNvSpPr>
            <a:spLocks noChangeArrowheads="1"/>
          </p:cNvSpPr>
          <p:nvPr/>
        </p:nvSpPr>
        <p:spPr bwMode="auto">
          <a:xfrm>
            <a:off x="5305426" y="2417764"/>
            <a:ext cx="1914525" cy="749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1065" b="1">
                <a:solidFill>
                  <a:srgbClr val="FFFFFF"/>
                </a:solidFill>
                <a:latin typeface="微软雅黑" panose="020B0503020204020204" charset="-122"/>
                <a:ea typeface="微软雅黑" panose="020B0503020204020204" charset="-122"/>
              </a:rPr>
              <a:t>请在这里输入您要的内容</a:t>
            </a:r>
            <a:endParaRPr lang="en-US" altLang="zh-CN" sz="1065" b="1">
              <a:solidFill>
                <a:srgbClr val="FFFFFF"/>
              </a:solidFill>
              <a:latin typeface="微软雅黑" panose="020B0503020204020204" charset="-122"/>
              <a:ea typeface="微软雅黑" panose="020B0503020204020204" charset="-122"/>
            </a:endParaRPr>
          </a:p>
          <a:p>
            <a:pPr fontAlgn="base">
              <a:spcBef>
                <a:spcPct val="0"/>
              </a:spcBef>
              <a:spcAft>
                <a:spcPct val="0"/>
              </a:spcAft>
            </a:pPr>
            <a:r>
              <a:rPr lang="zh-CN" altLang="en-US" sz="1065" b="1">
                <a:solidFill>
                  <a:srgbClr val="FFFFFF"/>
                </a:solidFill>
                <a:latin typeface="微软雅黑" panose="020B0503020204020204" charset="-122"/>
                <a:ea typeface="微软雅黑" panose="020B0503020204020204" charset="-122"/>
              </a:rPr>
              <a:t>请在这里输入您要的内容</a:t>
            </a:r>
            <a:endParaRPr lang="en-US" altLang="zh-CN" sz="1065" b="1">
              <a:solidFill>
                <a:srgbClr val="FFFFFF"/>
              </a:solidFill>
              <a:latin typeface="微软雅黑" panose="020B0503020204020204" charset="-122"/>
              <a:ea typeface="微软雅黑" panose="020B0503020204020204" charset="-122"/>
            </a:endParaRPr>
          </a:p>
          <a:p>
            <a:pPr fontAlgn="base">
              <a:spcBef>
                <a:spcPct val="0"/>
              </a:spcBef>
              <a:spcAft>
                <a:spcPct val="0"/>
              </a:spcAft>
            </a:pPr>
            <a:r>
              <a:rPr lang="zh-CN" altLang="en-US" sz="1065" b="1">
                <a:solidFill>
                  <a:srgbClr val="FFFFFF"/>
                </a:solidFill>
                <a:latin typeface="微软雅黑" panose="020B0503020204020204" charset="-122"/>
                <a:ea typeface="微软雅黑" panose="020B0503020204020204" charset="-122"/>
              </a:rPr>
              <a:t>请在这里输入您要的内容</a:t>
            </a:r>
            <a:endParaRPr lang="en-US" altLang="zh-CN" sz="1065" b="1">
              <a:solidFill>
                <a:srgbClr val="FFFFFF"/>
              </a:solidFill>
              <a:latin typeface="微软雅黑" panose="020B0503020204020204" charset="-122"/>
              <a:ea typeface="微软雅黑" panose="020B0503020204020204" charset="-122"/>
            </a:endParaRPr>
          </a:p>
          <a:p>
            <a:pPr fontAlgn="base">
              <a:spcBef>
                <a:spcPct val="0"/>
              </a:spcBef>
              <a:spcAft>
                <a:spcPct val="0"/>
              </a:spcAft>
            </a:pPr>
            <a:endParaRPr lang="en-US" altLang="zh-CN" sz="1065" b="1">
              <a:solidFill>
                <a:srgbClr val="242D3C"/>
              </a:solidFill>
              <a:latin typeface="微软雅黑" panose="020B0503020204020204" charset="-122"/>
              <a:ea typeface="微软雅黑" panose="020B0503020204020204" charset="-122"/>
            </a:endParaRPr>
          </a:p>
        </p:txBody>
      </p:sp>
      <p:sp>
        <p:nvSpPr>
          <p:cNvPr id="23" name="TextBox 692"/>
          <p:cNvSpPr txBox="1">
            <a:spLocks noChangeArrowheads="1"/>
          </p:cNvSpPr>
          <p:nvPr/>
        </p:nvSpPr>
        <p:spPr bwMode="auto">
          <a:xfrm>
            <a:off x="8502652" y="1851026"/>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indent="-22860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 typeface="Arial" panose="020B0604020202020204" pitchFamily="34" charset="0"/>
              <a:buNone/>
            </a:pPr>
            <a:r>
              <a:rPr lang="zh-CN" altLang="zh-CN" sz="2000" b="1">
                <a:solidFill>
                  <a:srgbClr val="FFFFFF"/>
                </a:solidFill>
                <a:latin typeface="微软雅黑" panose="020B0503020204020204" charset="-122"/>
                <a:ea typeface="微软雅黑" panose="020B0503020204020204" charset="-122"/>
              </a:rPr>
              <a:t>添加标题</a:t>
            </a:r>
          </a:p>
        </p:txBody>
      </p:sp>
      <p:sp>
        <p:nvSpPr>
          <p:cNvPr id="24" name="矩形 1"/>
          <p:cNvSpPr>
            <a:spLocks noChangeArrowheads="1"/>
          </p:cNvSpPr>
          <p:nvPr/>
        </p:nvSpPr>
        <p:spPr bwMode="auto">
          <a:xfrm>
            <a:off x="8382000" y="2430464"/>
            <a:ext cx="1914525" cy="749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1065" b="1">
                <a:solidFill>
                  <a:srgbClr val="FFFFFF"/>
                </a:solidFill>
                <a:latin typeface="微软雅黑" panose="020B0503020204020204" charset="-122"/>
                <a:ea typeface="微软雅黑" panose="020B0503020204020204" charset="-122"/>
              </a:rPr>
              <a:t>请在这里输入您要的内容</a:t>
            </a:r>
            <a:endParaRPr lang="en-US" altLang="zh-CN" sz="1065" b="1">
              <a:solidFill>
                <a:srgbClr val="FFFFFF"/>
              </a:solidFill>
              <a:latin typeface="微软雅黑" panose="020B0503020204020204" charset="-122"/>
              <a:ea typeface="微软雅黑" panose="020B0503020204020204" charset="-122"/>
            </a:endParaRPr>
          </a:p>
          <a:p>
            <a:pPr fontAlgn="base">
              <a:spcBef>
                <a:spcPct val="0"/>
              </a:spcBef>
              <a:spcAft>
                <a:spcPct val="0"/>
              </a:spcAft>
            </a:pPr>
            <a:r>
              <a:rPr lang="zh-CN" altLang="en-US" sz="1065" b="1">
                <a:solidFill>
                  <a:srgbClr val="FFFFFF"/>
                </a:solidFill>
                <a:latin typeface="微软雅黑" panose="020B0503020204020204" charset="-122"/>
                <a:ea typeface="微软雅黑" panose="020B0503020204020204" charset="-122"/>
              </a:rPr>
              <a:t>请在这里输入您要的内容</a:t>
            </a:r>
            <a:endParaRPr lang="en-US" altLang="zh-CN" sz="1065" b="1">
              <a:solidFill>
                <a:srgbClr val="FFFFFF"/>
              </a:solidFill>
              <a:latin typeface="微软雅黑" panose="020B0503020204020204" charset="-122"/>
              <a:ea typeface="微软雅黑" panose="020B0503020204020204" charset="-122"/>
            </a:endParaRPr>
          </a:p>
          <a:p>
            <a:pPr fontAlgn="base">
              <a:spcBef>
                <a:spcPct val="0"/>
              </a:spcBef>
              <a:spcAft>
                <a:spcPct val="0"/>
              </a:spcAft>
            </a:pPr>
            <a:r>
              <a:rPr lang="zh-CN" altLang="en-US" sz="1065" b="1">
                <a:solidFill>
                  <a:srgbClr val="FFFFFF"/>
                </a:solidFill>
                <a:latin typeface="微软雅黑" panose="020B0503020204020204" charset="-122"/>
                <a:ea typeface="微软雅黑" panose="020B0503020204020204" charset="-122"/>
              </a:rPr>
              <a:t>请在这里输入您要的内容</a:t>
            </a:r>
            <a:endParaRPr lang="en-US" altLang="zh-CN" sz="1065" b="1">
              <a:solidFill>
                <a:srgbClr val="FFFFFF"/>
              </a:solidFill>
              <a:latin typeface="微软雅黑" panose="020B0503020204020204" charset="-122"/>
              <a:ea typeface="微软雅黑" panose="020B0503020204020204" charset="-122"/>
            </a:endParaRPr>
          </a:p>
          <a:p>
            <a:pPr fontAlgn="base">
              <a:spcBef>
                <a:spcPct val="0"/>
              </a:spcBef>
              <a:spcAft>
                <a:spcPct val="0"/>
              </a:spcAft>
            </a:pPr>
            <a:endParaRPr lang="en-US" altLang="zh-CN" sz="1065" b="1">
              <a:solidFill>
                <a:srgbClr val="242D3C"/>
              </a:solidFill>
              <a:latin typeface="微软雅黑" panose="020B0503020204020204" charset="-122"/>
              <a:ea typeface="微软雅黑" panose="020B0503020204020204" charset="-122"/>
            </a:endParaRPr>
          </a:p>
        </p:txBody>
      </p:sp>
      <p:sp>
        <p:nvSpPr>
          <p:cNvPr id="25" name="TextBox 692"/>
          <p:cNvSpPr txBox="1">
            <a:spLocks noChangeArrowheads="1"/>
          </p:cNvSpPr>
          <p:nvPr/>
        </p:nvSpPr>
        <p:spPr bwMode="auto">
          <a:xfrm>
            <a:off x="1081088" y="4673600"/>
            <a:ext cx="244169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indent="-22860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 typeface="Arial" panose="020B0604020202020204" pitchFamily="34" charset="0"/>
              <a:buNone/>
            </a:pPr>
            <a:r>
              <a:rPr lang="zh-CN" altLang="zh-CN" sz="4400" b="1">
                <a:solidFill>
                  <a:srgbClr val="284848"/>
                </a:solidFill>
                <a:latin typeface="微软雅黑" panose="020B0503020204020204" charset="-122"/>
                <a:ea typeface="微软雅黑" panose="020B0503020204020204" charset="-122"/>
              </a:rPr>
              <a:t>添加标题</a:t>
            </a:r>
          </a:p>
        </p:txBody>
      </p:sp>
      <p:sp>
        <p:nvSpPr>
          <p:cNvPr id="26" name="矩形 1"/>
          <p:cNvSpPr>
            <a:spLocks noChangeArrowheads="1"/>
          </p:cNvSpPr>
          <p:nvPr/>
        </p:nvSpPr>
        <p:spPr bwMode="auto">
          <a:xfrm>
            <a:off x="4070351" y="4792664"/>
            <a:ext cx="5778500" cy="2144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fontAlgn="base">
              <a:lnSpc>
                <a:spcPts val="2000"/>
              </a:lnSpc>
              <a:spcBef>
                <a:spcPct val="0"/>
              </a:spcBef>
              <a:spcAft>
                <a:spcPct val="0"/>
              </a:spcAft>
            </a:pPr>
            <a:r>
              <a:rPr lang="zh-CN" altLang="en-US" sz="1100" dirty="0">
                <a:solidFill>
                  <a:prstClr val="black"/>
                </a:solidFill>
                <a:latin typeface="微软雅黑" panose="020B0503020204020204" charset="-122"/>
                <a:ea typeface="微软雅黑" panose="020B0503020204020204" charset="-122"/>
              </a:rPr>
              <a:t>再次输入文字再次输入文字再次输入文字再次输入文字再次输入文字再次输入文字再次输入文字再次输入文字再次输入文字再次输入文字再次输入文字再次输入文字再次输入文字再次输入文字再次输入文字再次输入文字再次输入文字再次输入文字</a:t>
            </a:r>
          </a:p>
          <a:p>
            <a:pPr algn="just" fontAlgn="base">
              <a:lnSpc>
                <a:spcPts val="2000"/>
              </a:lnSpc>
              <a:spcBef>
                <a:spcPct val="0"/>
              </a:spcBef>
              <a:spcAft>
                <a:spcPct val="0"/>
              </a:spcAft>
            </a:pPr>
            <a:r>
              <a:rPr lang="zh-CN" altLang="en-US" sz="1100" dirty="0">
                <a:solidFill>
                  <a:prstClr val="black"/>
                </a:solidFill>
                <a:latin typeface="微软雅黑" panose="020B0503020204020204" charset="-122"/>
                <a:ea typeface="微软雅黑" panose="020B0503020204020204" charset="-122"/>
              </a:rPr>
              <a:t>再次输入文字再次输入文字再次输入文字再次输入文字再次输入文字再次输入文字再次输入文字再次输入文字再次输入文字再次输入文字再次输入文字再次输入文字再次输入文字再次输入文字再次输入文字再次输入文字再次输入文字再次输入文字</a:t>
            </a:r>
          </a:p>
          <a:p>
            <a:pPr algn="just" fontAlgn="base">
              <a:lnSpc>
                <a:spcPts val="2000"/>
              </a:lnSpc>
              <a:spcBef>
                <a:spcPct val="0"/>
              </a:spcBef>
              <a:spcAft>
                <a:spcPct val="0"/>
              </a:spcAft>
            </a:pPr>
            <a:endParaRPr lang="zh-CN" altLang="en-US" sz="1100" dirty="0">
              <a:solidFill>
                <a:prstClr val="black"/>
              </a:solidFill>
              <a:latin typeface="微软雅黑" panose="020B0503020204020204" charset="-122"/>
              <a:ea typeface="微软雅黑" panose="020B0503020204020204" charset="-122"/>
            </a:endParaRPr>
          </a:p>
          <a:p>
            <a:pPr algn="just" fontAlgn="base">
              <a:lnSpc>
                <a:spcPts val="2000"/>
              </a:lnSpc>
              <a:spcBef>
                <a:spcPct val="0"/>
              </a:spcBef>
              <a:spcAft>
                <a:spcPct val="0"/>
              </a:spcAft>
            </a:pPr>
            <a:endParaRPr lang="zh-CN" altLang="en-US" sz="1100" dirty="0">
              <a:solidFill>
                <a:prstClr val="black"/>
              </a:solidFill>
              <a:latin typeface="微软雅黑" panose="020B0503020204020204" charset="-122"/>
              <a:ea typeface="微软雅黑" panose="020B0503020204020204" charset="-122"/>
            </a:endParaRPr>
          </a:p>
        </p:txBody>
      </p:sp>
      <p:cxnSp>
        <p:nvCxnSpPr>
          <p:cNvPr id="27" name="直接连接符 41"/>
          <p:cNvCxnSpPr>
            <a:cxnSpLocks noChangeShapeType="1"/>
          </p:cNvCxnSpPr>
          <p:nvPr/>
        </p:nvCxnSpPr>
        <p:spPr bwMode="auto">
          <a:xfrm>
            <a:off x="2357437" y="2382839"/>
            <a:ext cx="1695451" cy="0"/>
          </a:xfrm>
          <a:prstGeom prst="line">
            <a:avLst/>
          </a:prstGeom>
          <a:noFill/>
          <a:ln w="6350" cmpd="sng">
            <a:solidFill>
              <a:sysClr val="window" lastClr="FFFFFF"/>
            </a:solidFill>
            <a:round/>
          </a:ln>
          <a:extLst>
            <a:ext uri="{909E8E84-426E-40DD-AFC4-6F175D3DCCD1}">
              <a14:hiddenFill xmlns:a14="http://schemas.microsoft.com/office/drawing/2010/main">
                <a:noFill/>
              </a14:hiddenFill>
            </a:ext>
          </a:extLst>
        </p:spPr>
      </p:cxnSp>
      <p:cxnSp>
        <p:nvCxnSpPr>
          <p:cNvPr id="28" name="直接连接符 42"/>
          <p:cNvCxnSpPr>
            <a:cxnSpLocks noChangeShapeType="1"/>
          </p:cNvCxnSpPr>
          <p:nvPr/>
        </p:nvCxnSpPr>
        <p:spPr bwMode="auto">
          <a:xfrm>
            <a:off x="5399089" y="2351088"/>
            <a:ext cx="1693863" cy="0"/>
          </a:xfrm>
          <a:prstGeom prst="line">
            <a:avLst/>
          </a:prstGeom>
          <a:noFill/>
          <a:ln w="6350" cmpd="sng">
            <a:solidFill>
              <a:sysClr val="window" lastClr="FFFFFF"/>
            </a:solidFill>
            <a:round/>
          </a:ln>
          <a:extLst>
            <a:ext uri="{909E8E84-426E-40DD-AFC4-6F175D3DCCD1}">
              <a14:hiddenFill xmlns:a14="http://schemas.microsoft.com/office/drawing/2010/main">
                <a:noFill/>
              </a14:hiddenFill>
            </a:ext>
          </a:extLst>
        </p:spPr>
      </p:cxnSp>
      <p:cxnSp>
        <p:nvCxnSpPr>
          <p:cNvPr id="29" name="直接连接符 43"/>
          <p:cNvCxnSpPr>
            <a:cxnSpLocks noChangeShapeType="1"/>
          </p:cNvCxnSpPr>
          <p:nvPr/>
        </p:nvCxnSpPr>
        <p:spPr bwMode="auto">
          <a:xfrm>
            <a:off x="8456614" y="2362200"/>
            <a:ext cx="1693863" cy="0"/>
          </a:xfrm>
          <a:prstGeom prst="line">
            <a:avLst/>
          </a:prstGeom>
          <a:noFill/>
          <a:ln w="6350" cmpd="sng">
            <a:solidFill>
              <a:sysClr val="window" lastClr="FFFFFF"/>
            </a:solidFill>
            <a:round/>
          </a:ln>
          <a:extLst>
            <a:ext uri="{909E8E84-426E-40DD-AFC4-6F175D3DCCD1}">
              <a14:hiddenFill xmlns:a14="http://schemas.microsoft.com/office/drawing/2010/main">
                <a:noFill/>
              </a14:hiddenFill>
            </a:ext>
          </a:extLst>
        </p:spPr>
      </p:cxn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heel(1)">
                                      <p:cBhvr>
                                        <p:cTn id="11" dur="1000"/>
                                        <p:tgtEl>
                                          <p:spTgt spid="16"/>
                                        </p:tgtEl>
                                      </p:cBhvr>
                                    </p:animEffect>
                                  </p:childTnLst>
                                </p:cTn>
                              </p:par>
                            </p:childTnLst>
                          </p:cTn>
                        </p:par>
                        <p:par>
                          <p:cTn id="12" fill="hold">
                            <p:stCondLst>
                              <p:cond delay="1500"/>
                            </p:stCondLst>
                            <p:childTnLst>
                              <p:par>
                                <p:cTn id="13" presetID="2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par>
                                <p:cTn id="17" presetID="42" presetClass="path" presetSubtype="0" accel="50000" decel="50000" fill="hold" grpId="1" nodeType="withEffect">
                                  <p:stCondLst>
                                    <p:cond delay="0"/>
                                  </p:stCondLst>
                                  <p:childTnLst>
                                    <p:animMotion origin="layout" path="M -0.0918 0.21042 L 3.125E-6 -2.22222E-6 " pathEditMode="relative" rAng="0" ptsTypes="AA">
                                      <p:cBhvr>
                                        <p:cTn id="18" dur="500" fill="hold"/>
                                        <p:tgtEl>
                                          <p:spTgt spid="2"/>
                                        </p:tgtEl>
                                        <p:attrNameLst>
                                          <p:attrName>ppt_x</p:attrName>
                                          <p:attrName>ppt_y</p:attrName>
                                        </p:attrNameLst>
                                      </p:cBhvr>
                                      <p:rCtr x="4600" y="-10400"/>
                                    </p:animMotion>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par>
                          <p:cTn id="27" fill="hold">
                            <p:stCondLst>
                              <p:cond delay="3000"/>
                            </p:stCondLst>
                            <p:childTnLst>
                              <p:par>
                                <p:cTn id="28" presetID="21" presetClass="entr" presetSubtype="1"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heel(1)">
                                      <p:cBhvr>
                                        <p:cTn id="30" dur="1000"/>
                                        <p:tgtEl>
                                          <p:spTgt spid="13"/>
                                        </p:tgtEl>
                                      </p:cBhvr>
                                    </p:animEffect>
                                  </p:childTnLst>
                                </p:cTn>
                              </p:par>
                            </p:childTnLst>
                          </p:cTn>
                        </p:par>
                        <p:par>
                          <p:cTn id="31" fill="hold">
                            <p:stCondLst>
                              <p:cond delay="4000"/>
                            </p:stCondLst>
                            <p:childTnLst>
                              <p:par>
                                <p:cTn id="32" presetID="23" presetClass="entr" presetSubtype="16"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childTnLst>
                                </p:cTn>
                              </p:par>
                              <p:par>
                                <p:cTn id="36" presetID="42" presetClass="path" presetSubtype="0" accel="50000" decel="50000" fill="hold" grpId="1" nodeType="withEffect">
                                  <p:stCondLst>
                                    <p:cond delay="0"/>
                                  </p:stCondLst>
                                  <p:childTnLst>
                                    <p:animMotion origin="layout" path="M -0.08802 0.22153 L 1.66667E-6 5.55112E-17 " pathEditMode="relative" rAng="0" ptsTypes="AA">
                                      <p:cBhvr>
                                        <p:cTn id="37" dur="500" fill="hold"/>
                                        <p:tgtEl>
                                          <p:spTgt spid="3"/>
                                        </p:tgtEl>
                                        <p:attrNameLst>
                                          <p:attrName>ppt_x</p:attrName>
                                          <p:attrName>ppt_y</p:attrName>
                                        </p:attrNameLst>
                                      </p:cBhvr>
                                      <p:rCtr x="4400" y="-11000"/>
                                    </p:animMotion>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par>
                          <p:cTn id="42" fill="hold">
                            <p:stCondLst>
                              <p:cond delay="5000"/>
                            </p:stCondLst>
                            <p:childTnLst>
                              <p:par>
                                <p:cTn id="43" presetID="22" presetClass="entr" presetSubtype="8"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childTnLst>
                          </p:cTn>
                        </p:par>
                        <p:par>
                          <p:cTn id="46" fill="hold">
                            <p:stCondLst>
                              <p:cond delay="5500"/>
                            </p:stCondLst>
                            <p:childTnLst>
                              <p:par>
                                <p:cTn id="47" presetID="21" presetClass="entr" presetSubtype="1"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heel(1)">
                                      <p:cBhvr>
                                        <p:cTn id="49" dur="1000"/>
                                        <p:tgtEl>
                                          <p:spTgt spid="10"/>
                                        </p:tgtEl>
                                      </p:cBhvr>
                                    </p:animEffect>
                                  </p:childTnLst>
                                </p:cTn>
                              </p:par>
                            </p:childTnLst>
                          </p:cTn>
                        </p:par>
                        <p:par>
                          <p:cTn id="50" fill="hold">
                            <p:stCondLst>
                              <p:cond delay="6500"/>
                            </p:stCondLst>
                            <p:childTnLst>
                              <p:par>
                                <p:cTn id="51" presetID="23" presetClass="entr" presetSubtype="16"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500" fill="hold"/>
                                        <p:tgtEl>
                                          <p:spTgt spid="4"/>
                                        </p:tgtEl>
                                        <p:attrNameLst>
                                          <p:attrName>ppt_w</p:attrName>
                                        </p:attrNameLst>
                                      </p:cBhvr>
                                      <p:tavLst>
                                        <p:tav tm="0">
                                          <p:val>
                                            <p:fltVal val="0"/>
                                          </p:val>
                                        </p:tav>
                                        <p:tav tm="100000">
                                          <p:val>
                                            <p:strVal val="#ppt_w"/>
                                          </p:val>
                                        </p:tav>
                                      </p:tavLst>
                                    </p:anim>
                                    <p:anim calcmode="lin" valueType="num">
                                      <p:cBhvr>
                                        <p:cTn id="54" dur="500" fill="hold"/>
                                        <p:tgtEl>
                                          <p:spTgt spid="4"/>
                                        </p:tgtEl>
                                        <p:attrNameLst>
                                          <p:attrName>ppt_h</p:attrName>
                                        </p:attrNameLst>
                                      </p:cBhvr>
                                      <p:tavLst>
                                        <p:tav tm="0">
                                          <p:val>
                                            <p:fltVal val="0"/>
                                          </p:val>
                                        </p:tav>
                                        <p:tav tm="100000">
                                          <p:val>
                                            <p:strVal val="#ppt_h"/>
                                          </p:val>
                                        </p:tav>
                                      </p:tavLst>
                                    </p:anim>
                                  </p:childTnLst>
                                </p:cTn>
                              </p:par>
                              <p:par>
                                <p:cTn id="55" presetID="42" presetClass="path" presetSubtype="0" accel="50000" decel="50000" fill="hold" grpId="1" nodeType="withEffect">
                                  <p:stCondLst>
                                    <p:cond delay="0"/>
                                  </p:stCondLst>
                                  <p:childTnLst>
                                    <p:animMotion origin="layout" path="M -0.0862 0.22199 L -8.33333E-7 3.33333E-6 " pathEditMode="relative" rAng="0" ptsTypes="AA">
                                      <p:cBhvr>
                                        <p:cTn id="56" dur="500" fill="hold"/>
                                        <p:tgtEl>
                                          <p:spTgt spid="4"/>
                                        </p:tgtEl>
                                        <p:attrNameLst>
                                          <p:attrName>ppt_x</p:attrName>
                                          <p:attrName>ppt_y</p:attrName>
                                        </p:attrNameLst>
                                      </p:cBhvr>
                                      <p:rCtr x="4300" y="-11000"/>
                                    </p:animMotion>
                                  </p:childTnLst>
                                </p:cTn>
                              </p:par>
                            </p:childTnLst>
                          </p:cTn>
                        </p:par>
                        <p:par>
                          <p:cTn id="57" fill="hold">
                            <p:stCondLst>
                              <p:cond delay="7000"/>
                            </p:stCondLst>
                            <p:childTnLst>
                              <p:par>
                                <p:cTn id="58" presetID="56" presetClass="entr" presetSubtype="0" fill="hold" grpId="0" nodeType="afterEffect">
                                  <p:stCondLst>
                                    <p:cond delay="0"/>
                                  </p:stCondLst>
                                  <p:iterate type="lt">
                                    <p:tmPct val="10000"/>
                                  </p:iterate>
                                  <p:childTnLst>
                                    <p:set>
                                      <p:cBhvr>
                                        <p:cTn id="59" dur="1" fill="hold">
                                          <p:stCondLst>
                                            <p:cond delay="0"/>
                                          </p:stCondLst>
                                        </p:cTn>
                                        <p:tgtEl>
                                          <p:spTgt spid="19"/>
                                        </p:tgtEl>
                                        <p:attrNameLst>
                                          <p:attrName>style.visibility</p:attrName>
                                        </p:attrNameLst>
                                      </p:cBhvr>
                                      <p:to>
                                        <p:strVal val="visible"/>
                                      </p:to>
                                    </p:set>
                                    <p:anim by="(-#ppt_w*2)" calcmode="lin" valueType="num">
                                      <p:cBhvr rctx="PPT">
                                        <p:cTn id="60" dur="250" autoRev="1" fill="hold">
                                          <p:stCondLst>
                                            <p:cond delay="0"/>
                                          </p:stCondLst>
                                        </p:cTn>
                                        <p:tgtEl>
                                          <p:spTgt spid="19"/>
                                        </p:tgtEl>
                                        <p:attrNameLst>
                                          <p:attrName>ppt_w</p:attrName>
                                        </p:attrNameLst>
                                      </p:cBhvr>
                                    </p:anim>
                                    <p:anim by="(#ppt_w*0.50)" calcmode="lin" valueType="num">
                                      <p:cBhvr>
                                        <p:cTn id="61" dur="250" decel="50000" autoRev="1" fill="hold">
                                          <p:stCondLst>
                                            <p:cond delay="0"/>
                                          </p:stCondLst>
                                        </p:cTn>
                                        <p:tgtEl>
                                          <p:spTgt spid="19"/>
                                        </p:tgtEl>
                                        <p:attrNameLst>
                                          <p:attrName>ppt_x</p:attrName>
                                        </p:attrNameLst>
                                      </p:cBhvr>
                                    </p:anim>
                                    <p:anim from="(-#ppt_h/2)" to="(#ppt_y)" calcmode="lin" valueType="num">
                                      <p:cBhvr>
                                        <p:cTn id="62" dur="500" fill="hold">
                                          <p:stCondLst>
                                            <p:cond delay="0"/>
                                          </p:stCondLst>
                                        </p:cTn>
                                        <p:tgtEl>
                                          <p:spTgt spid="19"/>
                                        </p:tgtEl>
                                        <p:attrNameLst>
                                          <p:attrName>ppt_y</p:attrName>
                                        </p:attrNameLst>
                                      </p:cBhvr>
                                    </p:anim>
                                    <p:animRot by="21600000">
                                      <p:cBhvr>
                                        <p:cTn id="63" dur="500" fill="hold">
                                          <p:stCondLst>
                                            <p:cond delay="0"/>
                                          </p:stCondLst>
                                        </p:cTn>
                                        <p:tgtEl>
                                          <p:spTgt spid="19"/>
                                        </p:tgtEl>
                                        <p:attrNameLst>
                                          <p:attrName>r</p:attrName>
                                        </p:attrNameLst>
                                      </p:cBhvr>
                                    </p:animRot>
                                  </p:childTnLst>
                                </p:cTn>
                              </p:par>
                            </p:childTnLst>
                          </p:cTn>
                        </p:par>
                        <p:par>
                          <p:cTn id="64" fill="hold">
                            <p:stCondLst>
                              <p:cond delay="7650"/>
                            </p:stCondLst>
                            <p:childTnLst>
                              <p:par>
                                <p:cTn id="65" presetID="22" presetClass="entr" presetSubtype="8"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8150"/>
                            </p:stCondLst>
                            <p:childTnLst>
                              <p:par>
                                <p:cTn id="69" presetID="22" presetClass="entr" presetSubtype="8"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left)">
                                      <p:cBhvr>
                                        <p:cTn id="71" dur="500"/>
                                        <p:tgtEl>
                                          <p:spTgt spid="20"/>
                                        </p:tgtEl>
                                      </p:cBhvr>
                                    </p:animEffect>
                                  </p:childTnLst>
                                </p:cTn>
                              </p:par>
                            </p:childTnLst>
                          </p:cTn>
                        </p:par>
                        <p:par>
                          <p:cTn id="72" fill="hold">
                            <p:stCondLst>
                              <p:cond delay="8650"/>
                            </p:stCondLst>
                            <p:childTnLst>
                              <p:par>
                                <p:cTn id="73" presetID="56" presetClass="entr" presetSubtype="0" fill="hold" grpId="0" nodeType="afterEffect">
                                  <p:stCondLst>
                                    <p:cond delay="0"/>
                                  </p:stCondLst>
                                  <p:iterate type="lt">
                                    <p:tmPct val="10000"/>
                                  </p:iterate>
                                  <p:childTnLst>
                                    <p:set>
                                      <p:cBhvr>
                                        <p:cTn id="74" dur="1" fill="hold">
                                          <p:stCondLst>
                                            <p:cond delay="0"/>
                                          </p:stCondLst>
                                        </p:cTn>
                                        <p:tgtEl>
                                          <p:spTgt spid="21"/>
                                        </p:tgtEl>
                                        <p:attrNameLst>
                                          <p:attrName>style.visibility</p:attrName>
                                        </p:attrNameLst>
                                      </p:cBhvr>
                                      <p:to>
                                        <p:strVal val="visible"/>
                                      </p:to>
                                    </p:set>
                                    <p:anim by="(-#ppt_w*2)" calcmode="lin" valueType="num">
                                      <p:cBhvr rctx="PPT">
                                        <p:cTn id="75" dur="250" autoRev="1" fill="hold">
                                          <p:stCondLst>
                                            <p:cond delay="0"/>
                                          </p:stCondLst>
                                        </p:cTn>
                                        <p:tgtEl>
                                          <p:spTgt spid="21"/>
                                        </p:tgtEl>
                                        <p:attrNameLst>
                                          <p:attrName>ppt_w</p:attrName>
                                        </p:attrNameLst>
                                      </p:cBhvr>
                                    </p:anim>
                                    <p:anim by="(#ppt_w*0.50)" calcmode="lin" valueType="num">
                                      <p:cBhvr>
                                        <p:cTn id="76" dur="250" decel="50000" autoRev="1" fill="hold">
                                          <p:stCondLst>
                                            <p:cond delay="0"/>
                                          </p:stCondLst>
                                        </p:cTn>
                                        <p:tgtEl>
                                          <p:spTgt spid="21"/>
                                        </p:tgtEl>
                                        <p:attrNameLst>
                                          <p:attrName>ppt_x</p:attrName>
                                        </p:attrNameLst>
                                      </p:cBhvr>
                                    </p:anim>
                                    <p:anim from="(-#ppt_h/2)" to="(#ppt_y)" calcmode="lin" valueType="num">
                                      <p:cBhvr>
                                        <p:cTn id="77" dur="500" fill="hold">
                                          <p:stCondLst>
                                            <p:cond delay="0"/>
                                          </p:stCondLst>
                                        </p:cTn>
                                        <p:tgtEl>
                                          <p:spTgt spid="21"/>
                                        </p:tgtEl>
                                        <p:attrNameLst>
                                          <p:attrName>ppt_y</p:attrName>
                                        </p:attrNameLst>
                                      </p:cBhvr>
                                    </p:anim>
                                    <p:animRot by="21600000">
                                      <p:cBhvr>
                                        <p:cTn id="78" dur="500" fill="hold">
                                          <p:stCondLst>
                                            <p:cond delay="0"/>
                                          </p:stCondLst>
                                        </p:cTn>
                                        <p:tgtEl>
                                          <p:spTgt spid="21"/>
                                        </p:tgtEl>
                                        <p:attrNameLst>
                                          <p:attrName>r</p:attrName>
                                        </p:attrNameLst>
                                      </p:cBhvr>
                                    </p:animRot>
                                  </p:childTnLst>
                                </p:cTn>
                              </p:par>
                            </p:childTnLst>
                          </p:cTn>
                        </p:par>
                        <p:par>
                          <p:cTn id="79" fill="hold">
                            <p:stCondLst>
                              <p:cond delay="9300"/>
                            </p:stCondLst>
                            <p:childTnLst>
                              <p:par>
                                <p:cTn id="80" presetID="22" presetClass="entr" presetSubtype="8"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wipe(left)">
                                      <p:cBhvr>
                                        <p:cTn id="82" dur="500"/>
                                        <p:tgtEl>
                                          <p:spTgt spid="28"/>
                                        </p:tgtEl>
                                      </p:cBhvr>
                                    </p:animEffect>
                                  </p:childTnLst>
                                </p:cTn>
                              </p:par>
                            </p:childTnLst>
                          </p:cTn>
                        </p:par>
                        <p:par>
                          <p:cTn id="83" fill="hold">
                            <p:stCondLst>
                              <p:cond delay="9800"/>
                            </p:stCondLst>
                            <p:childTnLst>
                              <p:par>
                                <p:cTn id="84" presetID="22" presetClass="entr" presetSubtype="8" fill="hold" grpId="0" nodeType="after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wipe(left)">
                                      <p:cBhvr>
                                        <p:cTn id="86" dur="500"/>
                                        <p:tgtEl>
                                          <p:spTgt spid="22"/>
                                        </p:tgtEl>
                                      </p:cBhvr>
                                    </p:animEffect>
                                  </p:childTnLst>
                                </p:cTn>
                              </p:par>
                            </p:childTnLst>
                          </p:cTn>
                        </p:par>
                        <p:par>
                          <p:cTn id="87" fill="hold">
                            <p:stCondLst>
                              <p:cond delay="10300"/>
                            </p:stCondLst>
                            <p:childTnLst>
                              <p:par>
                                <p:cTn id="88" presetID="56" presetClass="entr" presetSubtype="0" fill="hold" grpId="0" nodeType="afterEffect">
                                  <p:stCondLst>
                                    <p:cond delay="0"/>
                                  </p:stCondLst>
                                  <p:iterate type="lt">
                                    <p:tmPct val="10000"/>
                                  </p:iterate>
                                  <p:childTnLst>
                                    <p:set>
                                      <p:cBhvr>
                                        <p:cTn id="89" dur="1" fill="hold">
                                          <p:stCondLst>
                                            <p:cond delay="0"/>
                                          </p:stCondLst>
                                        </p:cTn>
                                        <p:tgtEl>
                                          <p:spTgt spid="23"/>
                                        </p:tgtEl>
                                        <p:attrNameLst>
                                          <p:attrName>style.visibility</p:attrName>
                                        </p:attrNameLst>
                                      </p:cBhvr>
                                      <p:to>
                                        <p:strVal val="visible"/>
                                      </p:to>
                                    </p:set>
                                    <p:anim by="(-#ppt_w*2)" calcmode="lin" valueType="num">
                                      <p:cBhvr rctx="PPT">
                                        <p:cTn id="90" dur="250" autoRev="1" fill="hold">
                                          <p:stCondLst>
                                            <p:cond delay="0"/>
                                          </p:stCondLst>
                                        </p:cTn>
                                        <p:tgtEl>
                                          <p:spTgt spid="23"/>
                                        </p:tgtEl>
                                        <p:attrNameLst>
                                          <p:attrName>ppt_w</p:attrName>
                                        </p:attrNameLst>
                                      </p:cBhvr>
                                    </p:anim>
                                    <p:anim by="(#ppt_w*0.50)" calcmode="lin" valueType="num">
                                      <p:cBhvr>
                                        <p:cTn id="91" dur="250" decel="50000" autoRev="1" fill="hold">
                                          <p:stCondLst>
                                            <p:cond delay="0"/>
                                          </p:stCondLst>
                                        </p:cTn>
                                        <p:tgtEl>
                                          <p:spTgt spid="23"/>
                                        </p:tgtEl>
                                        <p:attrNameLst>
                                          <p:attrName>ppt_x</p:attrName>
                                        </p:attrNameLst>
                                      </p:cBhvr>
                                    </p:anim>
                                    <p:anim from="(-#ppt_h/2)" to="(#ppt_y)" calcmode="lin" valueType="num">
                                      <p:cBhvr>
                                        <p:cTn id="92" dur="500" fill="hold">
                                          <p:stCondLst>
                                            <p:cond delay="0"/>
                                          </p:stCondLst>
                                        </p:cTn>
                                        <p:tgtEl>
                                          <p:spTgt spid="23"/>
                                        </p:tgtEl>
                                        <p:attrNameLst>
                                          <p:attrName>ppt_y</p:attrName>
                                        </p:attrNameLst>
                                      </p:cBhvr>
                                    </p:anim>
                                    <p:animRot by="21600000">
                                      <p:cBhvr>
                                        <p:cTn id="93" dur="500" fill="hold">
                                          <p:stCondLst>
                                            <p:cond delay="0"/>
                                          </p:stCondLst>
                                        </p:cTn>
                                        <p:tgtEl>
                                          <p:spTgt spid="23"/>
                                        </p:tgtEl>
                                        <p:attrNameLst>
                                          <p:attrName>r</p:attrName>
                                        </p:attrNameLst>
                                      </p:cBhvr>
                                    </p:animRot>
                                  </p:childTnLst>
                                </p:cTn>
                              </p:par>
                            </p:childTnLst>
                          </p:cTn>
                        </p:par>
                        <p:par>
                          <p:cTn id="94" fill="hold">
                            <p:stCondLst>
                              <p:cond delay="10949"/>
                            </p:stCondLst>
                            <p:childTnLst>
                              <p:par>
                                <p:cTn id="95" presetID="22" presetClass="entr" presetSubtype="8"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left)">
                                      <p:cBhvr>
                                        <p:cTn id="97" dur="500"/>
                                        <p:tgtEl>
                                          <p:spTgt spid="29"/>
                                        </p:tgtEl>
                                      </p:cBhvr>
                                    </p:animEffect>
                                  </p:childTnLst>
                                </p:cTn>
                              </p:par>
                            </p:childTnLst>
                          </p:cTn>
                        </p:par>
                        <p:par>
                          <p:cTn id="98" fill="hold">
                            <p:stCondLst>
                              <p:cond delay="11449"/>
                            </p:stCondLst>
                            <p:childTnLst>
                              <p:par>
                                <p:cTn id="99" presetID="22" presetClass="entr" presetSubtype="8" fill="hold" grpId="0" nodeType="after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wipe(left)">
                                      <p:cBhvr>
                                        <p:cTn id="101" dur="500"/>
                                        <p:tgtEl>
                                          <p:spTgt spid="24"/>
                                        </p:tgtEl>
                                      </p:cBhvr>
                                    </p:animEffect>
                                  </p:childTnLst>
                                </p:cTn>
                              </p:par>
                            </p:childTnLst>
                          </p:cTn>
                        </p:par>
                        <p:par>
                          <p:cTn id="102" fill="hold">
                            <p:stCondLst>
                              <p:cond delay="11949"/>
                            </p:stCondLst>
                            <p:childTnLst>
                              <p:par>
                                <p:cTn id="103" presetID="23" presetClass="entr" presetSubtype="32" fill="hold" grpId="0" nodeType="after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500" fill="hold"/>
                                        <p:tgtEl>
                                          <p:spTgt spid="25"/>
                                        </p:tgtEl>
                                        <p:attrNameLst>
                                          <p:attrName>ppt_w</p:attrName>
                                        </p:attrNameLst>
                                      </p:cBhvr>
                                      <p:tavLst>
                                        <p:tav tm="0">
                                          <p:val>
                                            <p:strVal val="4*#ppt_w"/>
                                          </p:val>
                                        </p:tav>
                                        <p:tav tm="100000">
                                          <p:val>
                                            <p:strVal val="#ppt_w"/>
                                          </p:val>
                                        </p:tav>
                                      </p:tavLst>
                                    </p:anim>
                                    <p:anim calcmode="lin" valueType="num">
                                      <p:cBhvr>
                                        <p:cTn id="106" dur="500" fill="hold"/>
                                        <p:tgtEl>
                                          <p:spTgt spid="25"/>
                                        </p:tgtEl>
                                        <p:attrNameLst>
                                          <p:attrName>ppt_h</p:attrName>
                                        </p:attrNameLst>
                                      </p:cBhvr>
                                      <p:tavLst>
                                        <p:tav tm="0">
                                          <p:val>
                                            <p:strVal val="4*#ppt_h"/>
                                          </p:val>
                                        </p:tav>
                                        <p:tav tm="100000">
                                          <p:val>
                                            <p:strVal val="#ppt_h"/>
                                          </p:val>
                                        </p:tav>
                                      </p:tavLst>
                                    </p:anim>
                                  </p:childTnLst>
                                </p:cTn>
                              </p:par>
                            </p:childTnLst>
                          </p:cTn>
                        </p:par>
                      </p:childTnLst>
                    </p:cTn>
                  </p:par>
                  <p:par>
                    <p:cTn id="107" fill="hold">
                      <p:stCondLst>
                        <p:cond delay="indefinite"/>
                      </p:stCondLst>
                      <p:childTnLst>
                        <p:par>
                          <p:cTn id="108" fill="hold">
                            <p:stCondLst>
                              <p:cond delay="0"/>
                            </p:stCondLst>
                            <p:childTnLst>
                              <p:par>
                                <p:cTn id="109" presetID="12" presetClass="entr" presetSubtype="4" fill="hold" grpId="0" nodeType="clickEffect">
                                  <p:stCondLst>
                                    <p:cond delay="0"/>
                                  </p:stCondLst>
                                  <p:childTnLst>
                                    <p:set>
                                      <p:cBhvr>
                                        <p:cTn id="110" dur="1" fill="hold">
                                          <p:stCondLst>
                                            <p:cond delay="0"/>
                                          </p:stCondLst>
                                        </p:cTn>
                                        <p:tgtEl>
                                          <p:spTgt spid="26"/>
                                        </p:tgtEl>
                                        <p:attrNameLst>
                                          <p:attrName>style.visibility</p:attrName>
                                        </p:attrNameLst>
                                      </p:cBhvr>
                                      <p:to>
                                        <p:strVal val="visible"/>
                                      </p:to>
                                    </p:set>
                                    <p:anim calcmode="lin" valueType="num">
                                      <p:cBhvr additive="base">
                                        <p:cTn id="111" dur="1000"/>
                                        <p:tgtEl>
                                          <p:spTgt spid="26"/>
                                        </p:tgtEl>
                                        <p:attrNameLst>
                                          <p:attrName>ppt_y</p:attrName>
                                        </p:attrNameLst>
                                      </p:cBhvr>
                                      <p:tavLst>
                                        <p:tav tm="0">
                                          <p:val>
                                            <p:strVal val="#ppt_y+#ppt_h*1.125000"/>
                                          </p:val>
                                        </p:tav>
                                        <p:tav tm="100000">
                                          <p:val>
                                            <p:strVal val="#ppt_y"/>
                                          </p:val>
                                        </p:tav>
                                      </p:tavLst>
                                    </p:anim>
                                    <p:animEffect transition="in" filter="wipe(up)">
                                      <p:cBhvr>
                                        <p:cTn id="11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6" grpId="0" animBg="1"/>
      <p:bldP spid="7" grpId="0" animBg="1"/>
      <p:bldP spid="8" grpId="0" animBg="1"/>
      <p:bldP spid="9" grpId="0" animBg="1"/>
      <p:bldP spid="19" grpId="0" autoUpdateAnimBg="0"/>
      <p:bldP spid="20" grpId="0" autoUpdateAnimBg="0"/>
      <p:bldP spid="21" grpId="0" autoUpdateAnimBg="0"/>
      <p:bldP spid="22" grpId="0" autoUpdateAnimBg="0"/>
      <p:bldP spid="23" grpId="0" autoUpdateAnimBg="0"/>
      <p:bldP spid="24" grpId="0" autoUpdateAnimBg="0"/>
      <p:bldP spid="25" grpId="0" autoUpdateAnimBg="0"/>
      <p:bldP spid="2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2" y="3235066"/>
            <a:ext cx="3876748" cy="192087"/>
          </a:xfrm>
          <a:prstGeom prst="rect">
            <a:avLst/>
          </a:prstGeom>
          <a:solidFill>
            <a:srgbClr val="92D050"/>
          </a:solidFill>
          <a:ln>
            <a:noFill/>
          </a:ln>
        </p:spPr>
        <p:txBody>
          <a:bodyPr lIns="91416" tIns="45708" rIns="91416" bIns="45708"/>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65" b="1"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endParaRPr>
          </a:p>
        </p:txBody>
      </p:sp>
      <p:sp>
        <p:nvSpPr>
          <p:cNvPr id="3" name="Rectangle 12"/>
          <p:cNvSpPr>
            <a:spLocks noChangeArrowheads="1"/>
          </p:cNvSpPr>
          <p:nvPr/>
        </p:nvSpPr>
        <p:spPr bwMode="auto">
          <a:xfrm>
            <a:off x="0" y="3563677"/>
            <a:ext cx="6184072" cy="192088"/>
          </a:xfrm>
          <a:prstGeom prst="rect">
            <a:avLst/>
          </a:prstGeom>
          <a:solidFill>
            <a:srgbClr val="92D050"/>
          </a:solidFill>
          <a:ln>
            <a:noFill/>
          </a:ln>
        </p:spPr>
        <p:txBody>
          <a:bodyPr lIns="91416" tIns="45708" rIns="91416" bIns="45708"/>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65" b="1"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endParaRPr>
          </a:p>
        </p:txBody>
      </p:sp>
      <p:sp>
        <p:nvSpPr>
          <p:cNvPr id="4" name="Rectangle 13"/>
          <p:cNvSpPr>
            <a:spLocks noChangeArrowheads="1"/>
          </p:cNvSpPr>
          <p:nvPr/>
        </p:nvSpPr>
        <p:spPr bwMode="auto">
          <a:xfrm>
            <a:off x="0" y="3908166"/>
            <a:ext cx="8880181" cy="192087"/>
          </a:xfrm>
          <a:prstGeom prst="rect">
            <a:avLst/>
          </a:prstGeom>
          <a:solidFill>
            <a:srgbClr val="00B050"/>
          </a:solidFill>
          <a:ln>
            <a:noFill/>
          </a:ln>
        </p:spPr>
        <p:txBody>
          <a:bodyPr lIns="91416" tIns="45708" rIns="91416" bIns="45708"/>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65" b="1"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endParaRPr>
          </a:p>
        </p:txBody>
      </p:sp>
      <p:sp>
        <p:nvSpPr>
          <p:cNvPr id="5" name="Rectangle 14"/>
          <p:cNvSpPr>
            <a:spLocks noChangeArrowheads="1"/>
          </p:cNvSpPr>
          <p:nvPr/>
        </p:nvSpPr>
        <p:spPr bwMode="auto">
          <a:xfrm>
            <a:off x="0" y="4232016"/>
            <a:ext cx="6804541" cy="193675"/>
          </a:xfrm>
          <a:prstGeom prst="rect">
            <a:avLst/>
          </a:prstGeom>
          <a:solidFill>
            <a:srgbClr val="92D050"/>
          </a:solidFill>
          <a:ln>
            <a:noFill/>
          </a:ln>
        </p:spPr>
        <p:txBody>
          <a:bodyPr lIns="91416" tIns="45708" rIns="91416" bIns="45708"/>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65" b="1"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endParaRPr>
          </a:p>
        </p:txBody>
      </p:sp>
      <p:sp>
        <p:nvSpPr>
          <p:cNvPr id="6" name="Rectangle 15"/>
          <p:cNvSpPr>
            <a:spLocks noChangeArrowheads="1"/>
          </p:cNvSpPr>
          <p:nvPr/>
        </p:nvSpPr>
        <p:spPr bwMode="auto">
          <a:xfrm>
            <a:off x="1" y="4582853"/>
            <a:ext cx="4471828" cy="190500"/>
          </a:xfrm>
          <a:prstGeom prst="rect">
            <a:avLst/>
          </a:prstGeom>
          <a:solidFill>
            <a:srgbClr val="92D050"/>
          </a:solidFill>
          <a:ln>
            <a:noFill/>
          </a:ln>
        </p:spPr>
        <p:txBody>
          <a:bodyPr lIns="91416" tIns="45708" rIns="91416" bIns="45708"/>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65" b="1" i="0" u="none" strike="noStrike" kern="0" cap="none" spc="0" normalizeH="0" baseline="0" noProof="0">
              <a:ln>
                <a:noFill/>
              </a:ln>
              <a:solidFill>
                <a:srgbClr val="C4261D"/>
              </a:solidFill>
              <a:effectLst/>
              <a:uLnTx/>
              <a:uFillTx/>
              <a:latin typeface="Arial" panose="020B0604020202020204" pitchFamily="34" charset="0"/>
              <a:ea typeface="宋体" panose="02010600030101010101" pitchFamily="2" charset="-122"/>
            </a:endParaRPr>
          </a:p>
        </p:txBody>
      </p:sp>
      <p:grpSp>
        <p:nvGrpSpPr>
          <p:cNvPr id="7" name="组合 8"/>
          <p:cNvGrpSpPr/>
          <p:nvPr/>
        </p:nvGrpSpPr>
        <p:grpSpPr bwMode="auto">
          <a:xfrm>
            <a:off x="3238823" y="2152389"/>
            <a:ext cx="1275852" cy="1274763"/>
            <a:chOff x="0" y="0"/>
            <a:chExt cx="1684338" cy="1684337"/>
          </a:xfrm>
        </p:grpSpPr>
        <p:sp>
          <p:nvSpPr>
            <p:cNvPr id="8" name="Freeform 6"/>
            <p:cNvSpPr>
              <a:spLocks noEditPoints="1"/>
            </p:cNvSpPr>
            <p:nvPr/>
          </p:nvSpPr>
          <p:spPr bwMode="auto">
            <a:xfrm>
              <a:off x="0" y="0"/>
              <a:ext cx="1684338" cy="1684337"/>
            </a:xfrm>
            <a:custGeom>
              <a:avLst/>
              <a:gdLst>
                <a:gd name="T0" fmla="*/ 1111 w 2222"/>
                <a:gd name="T1" fmla="*/ 0 h 2222"/>
                <a:gd name="T2" fmla="*/ 2222 w 2222"/>
                <a:gd name="T3" fmla="*/ 1111 h 2222"/>
                <a:gd name="T4" fmla="*/ 1111 w 2222"/>
                <a:gd name="T5" fmla="*/ 2222 h 2222"/>
                <a:gd name="T6" fmla="*/ 0 w 2222"/>
                <a:gd name="T7" fmla="*/ 1111 h 2222"/>
                <a:gd name="T8" fmla="*/ 1111 w 2222"/>
                <a:gd name="T9" fmla="*/ 0 h 2222"/>
                <a:gd name="T10" fmla="*/ 1111 w 2222"/>
                <a:gd name="T11" fmla="*/ 335 h 2222"/>
                <a:gd name="T12" fmla="*/ 1886 w 2222"/>
                <a:gd name="T13" fmla="*/ 1111 h 2222"/>
                <a:gd name="T14" fmla="*/ 1111 w 2222"/>
                <a:gd name="T15" fmla="*/ 1887 h 2222"/>
                <a:gd name="T16" fmla="*/ 335 w 2222"/>
                <a:gd name="T17" fmla="*/ 1111 h 2222"/>
                <a:gd name="T18" fmla="*/ 1111 w 2222"/>
                <a:gd name="T19" fmla="*/ 335 h 2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2" h="2222">
                  <a:moveTo>
                    <a:pt x="1111" y="0"/>
                  </a:moveTo>
                  <a:cubicBezTo>
                    <a:pt x="1724" y="0"/>
                    <a:pt x="2222" y="497"/>
                    <a:pt x="2222" y="1111"/>
                  </a:cubicBezTo>
                  <a:cubicBezTo>
                    <a:pt x="2222" y="1724"/>
                    <a:pt x="1724" y="2222"/>
                    <a:pt x="1111" y="2222"/>
                  </a:cubicBezTo>
                  <a:cubicBezTo>
                    <a:pt x="497" y="2222"/>
                    <a:pt x="0" y="1724"/>
                    <a:pt x="0" y="1111"/>
                  </a:cubicBezTo>
                  <a:cubicBezTo>
                    <a:pt x="0" y="497"/>
                    <a:pt x="497" y="0"/>
                    <a:pt x="1111" y="0"/>
                  </a:cubicBezTo>
                  <a:close/>
                  <a:moveTo>
                    <a:pt x="1111" y="335"/>
                  </a:moveTo>
                  <a:cubicBezTo>
                    <a:pt x="1539" y="335"/>
                    <a:pt x="1886" y="683"/>
                    <a:pt x="1886" y="1111"/>
                  </a:cubicBezTo>
                  <a:cubicBezTo>
                    <a:pt x="1886" y="1539"/>
                    <a:pt x="1539" y="1887"/>
                    <a:pt x="1111" y="1887"/>
                  </a:cubicBezTo>
                  <a:cubicBezTo>
                    <a:pt x="682" y="1887"/>
                    <a:pt x="335" y="1539"/>
                    <a:pt x="335" y="1111"/>
                  </a:cubicBezTo>
                  <a:cubicBezTo>
                    <a:pt x="335" y="683"/>
                    <a:pt x="682" y="335"/>
                    <a:pt x="1111" y="335"/>
                  </a:cubicBez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sz="1865" b="1">
                <a:solidFill>
                  <a:prstClr val="black"/>
                </a:solidFill>
                <a:latin typeface="Arial" panose="020B0604020202020204" pitchFamily="34" charset="0"/>
                <a:ea typeface="华文细黑" panose="02010600040101010101" pitchFamily="2" charset="-122"/>
              </a:endParaRPr>
            </a:p>
          </p:txBody>
        </p:sp>
        <p:sp>
          <p:nvSpPr>
            <p:cNvPr id="9" name="TextBox 10"/>
            <p:cNvSpPr txBox="1">
              <a:spLocks noChangeArrowheads="1"/>
            </p:cNvSpPr>
            <p:nvPr/>
          </p:nvSpPr>
          <p:spPr bwMode="auto">
            <a:xfrm>
              <a:off x="394671" y="419404"/>
              <a:ext cx="874427" cy="88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1865" b="1" dirty="0">
                  <a:solidFill>
                    <a:srgbClr val="4D4D4D"/>
                  </a:solidFill>
                  <a:latin typeface="微软雅黑" panose="020B0503020204020204" charset="-122"/>
                  <a:ea typeface="微软雅黑" panose="020B0503020204020204" charset="-122"/>
                </a:rPr>
                <a:t>小</a:t>
              </a:r>
              <a:endParaRPr lang="en-US" altLang="zh-CN" sz="1865" b="1" dirty="0">
                <a:solidFill>
                  <a:srgbClr val="4D4D4D"/>
                </a:solidFill>
                <a:latin typeface="微软雅黑" panose="020B0503020204020204" charset="-122"/>
                <a:ea typeface="微软雅黑" panose="020B0503020204020204" charset="-122"/>
              </a:endParaRPr>
            </a:p>
            <a:p>
              <a:pPr algn="ctr" eaLnBrk="1" fontAlgn="base" hangingPunct="1">
                <a:spcBef>
                  <a:spcPct val="0"/>
                </a:spcBef>
                <a:spcAft>
                  <a:spcPct val="0"/>
                </a:spcAft>
              </a:pPr>
              <a:r>
                <a:rPr lang="zh-CN" altLang="en-US" sz="1865" b="1" dirty="0">
                  <a:solidFill>
                    <a:srgbClr val="4D4D4D"/>
                  </a:solidFill>
                  <a:latin typeface="微软雅黑" panose="020B0503020204020204" charset="-122"/>
                  <a:ea typeface="微软雅黑" panose="020B0503020204020204" charset="-122"/>
                </a:rPr>
                <a:t>标题</a:t>
              </a:r>
            </a:p>
          </p:txBody>
        </p:sp>
      </p:grpSp>
      <p:grpSp>
        <p:nvGrpSpPr>
          <p:cNvPr id="10" name="组合 11"/>
          <p:cNvGrpSpPr/>
          <p:nvPr/>
        </p:nvGrpSpPr>
        <p:grpSpPr bwMode="auto">
          <a:xfrm>
            <a:off x="5531865" y="2481003"/>
            <a:ext cx="1275852" cy="1274763"/>
            <a:chOff x="0" y="0"/>
            <a:chExt cx="1684338" cy="1684337"/>
          </a:xfrm>
        </p:grpSpPr>
        <p:sp>
          <p:nvSpPr>
            <p:cNvPr id="11" name="Freeform 7"/>
            <p:cNvSpPr>
              <a:spLocks noEditPoints="1"/>
            </p:cNvSpPr>
            <p:nvPr/>
          </p:nvSpPr>
          <p:spPr bwMode="auto">
            <a:xfrm>
              <a:off x="0" y="0"/>
              <a:ext cx="1684338" cy="1684337"/>
            </a:xfrm>
            <a:custGeom>
              <a:avLst/>
              <a:gdLst>
                <a:gd name="T0" fmla="*/ 1111 w 2222"/>
                <a:gd name="T1" fmla="*/ 0 h 2222"/>
                <a:gd name="T2" fmla="*/ 2222 w 2222"/>
                <a:gd name="T3" fmla="*/ 1111 h 2222"/>
                <a:gd name="T4" fmla="*/ 1111 w 2222"/>
                <a:gd name="T5" fmla="*/ 2222 h 2222"/>
                <a:gd name="T6" fmla="*/ 0 w 2222"/>
                <a:gd name="T7" fmla="*/ 1111 h 2222"/>
                <a:gd name="T8" fmla="*/ 1111 w 2222"/>
                <a:gd name="T9" fmla="*/ 0 h 2222"/>
                <a:gd name="T10" fmla="*/ 1111 w 2222"/>
                <a:gd name="T11" fmla="*/ 336 h 2222"/>
                <a:gd name="T12" fmla="*/ 1887 w 2222"/>
                <a:gd name="T13" fmla="*/ 1111 h 2222"/>
                <a:gd name="T14" fmla="*/ 1111 w 2222"/>
                <a:gd name="T15" fmla="*/ 1887 h 2222"/>
                <a:gd name="T16" fmla="*/ 336 w 2222"/>
                <a:gd name="T17" fmla="*/ 1111 h 2222"/>
                <a:gd name="T18" fmla="*/ 1111 w 2222"/>
                <a:gd name="T19" fmla="*/ 336 h 2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2" h="2222">
                  <a:moveTo>
                    <a:pt x="1111" y="0"/>
                  </a:moveTo>
                  <a:cubicBezTo>
                    <a:pt x="1725" y="0"/>
                    <a:pt x="2222" y="498"/>
                    <a:pt x="2222" y="1111"/>
                  </a:cubicBezTo>
                  <a:cubicBezTo>
                    <a:pt x="2222" y="1725"/>
                    <a:pt x="1725" y="2222"/>
                    <a:pt x="1111" y="2222"/>
                  </a:cubicBezTo>
                  <a:cubicBezTo>
                    <a:pt x="498" y="2222"/>
                    <a:pt x="0" y="1725"/>
                    <a:pt x="0" y="1111"/>
                  </a:cubicBezTo>
                  <a:cubicBezTo>
                    <a:pt x="0" y="498"/>
                    <a:pt x="498" y="0"/>
                    <a:pt x="1111" y="0"/>
                  </a:cubicBezTo>
                  <a:close/>
                  <a:moveTo>
                    <a:pt x="1111" y="336"/>
                  </a:moveTo>
                  <a:cubicBezTo>
                    <a:pt x="1540" y="336"/>
                    <a:pt x="1887" y="683"/>
                    <a:pt x="1887" y="1111"/>
                  </a:cubicBezTo>
                  <a:cubicBezTo>
                    <a:pt x="1887" y="1540"/>
                    <a:pt x="1540" y="1887"/>
                    <a:pt x="1111" y="1887"/>
                  </a:cubicBezTo>
                  <a:cubicBezTo>
                    <a:pt x="683" y="1887"/>
                    <a:pt x="336" y="1540"/>
                    <a:pt x="336" y="1111"/>
                  </a:cubicBezTo>
                  <a:cubicBezTo>
                    <a:pt x="336" y="683"/>
                    <a:pt x="683" y="336"/>
                    <a:pt x="1111" y="336"/>
                  </a:cubicBez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sz="1865" b="1">
                <a:solidFill>
                  <a:prstClr val="black"/>
                </a:solidFill>
                <a:latin typeface="Arial" panose="020B0604020202020204" pitchFamily="34" charset="0"/>
                <a:ea typeface="华文细黑" panose="02010600040101010101" pitchFamily="2" charset="-122"/>
              </a:endParaRPr>
            </a:p>
          </p:txBody>
        </p:sp>
        <p:sp>
          <p:nvSpPr>
            <p:cNvPr id="12" name="TextBox 13"/>
            <p:cNvSpPr txBox="1">
              <a:spLocks noChangeArrowheads="1"/>
            </p:cNvSpPr>
            <p:nvPr/>
          </p:nvSpPr>
          <p:spPr bwMode="auto">
            <a:xfrm>
              <a:off x="422801" y="458130"/>
              <a:ext cx="874427" cy="88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1865" b="1" dirty="0">
                  <a:solidFill>
                    <a:srgbClr val="4D4D4D"/>
                  </a:solidFill>
                  <a:latin typeface="微软雅黑" panose="020B0503020204020204" charset="-122"/>
                  <a:ea typeface="微软雅黑" panose="020B0503020204020204" charset="-122"/>
                </a:rPr>
                <a:t>小</a:t>
              </a:r>
              <a:endParaRPr lang="en-US" altLang="zh-CN" sz="1865" b="1" dirty="0">
                <a:solidFill>
                  <a:srgbClr val="4D4D4D"/>
                </a:solidFill>
                <a:latin typeface="微软雅黑" panose="020B0503020204020204" charset="-122"/>
                <a:ea typeface="微软雅黑" panose="020B0503020204020204" charset="-122"/>
              </a:endParaRPr>
            </a:p>
            <a:p>
              <a:pPr algn="ctr" eaLnBrk="1" fontAlgn="base" hangingPunct="1">
                <a:spcBef>
                  <a:spcPct val="0"/>
                </a:spcBef>
                <a:spcAft>
                  <a:spcPct val="0"/>
                </a:spcAft>
              </a:pPr>
              <a:r>
                <a:rPr lang="zh-CN" altLang="en-US" sz="1865" b="1" dirty="0">
                  <a:solidFill>
                    <a:srgbClr val="4D4D4D"/>
                  </a:solidFill>
                  <a:latin typeface="微软雅黑" panose="020B0503020204020204" charset="-122"/>
                  <a:ea typeface="微软雅黑" panose="020B0503020204020204" charset="-122"/>
                </a:rPr>
                <a:t>标题</a:t>
              </a:r>
            </a:p>
          </p:txBody>
        </p:sp>
      </p:grpSp>
      <p:grpSp>
        <p:nvGrpSpPr>
          <p:cNvPr id="13" name="组合 14"/>
          <p:cNvGrpSpPr/>
          <p:nvPr/>
        </p:nvGrpSpPr>
        <p:grpSpPr bwMode="auto">
          <a:xfrm>
            <a:off x="8242255" y="2827078"/>
            <a:ext cx="1275852" cy="1273175"/>
            <a:chOff x="0" y="0"/>
            <a:chExt cx="1684338" cy="1682750"/>
          </a:xfrm>
          <a:solidFill>
            <a:srgbClr val="0070C0"/>
          </a:solidFill>
        </p:grpSpPr>
        <p:sp>
          <p:nvSpPr>
            <p:cNvPr id="14" name="Freeform 8"/>
            <p:cNvSpPr>
              <a:spLocks noEditPoints="1"/>
            </p:cNvSpPr>
            <p:nvPr/>
          </p:nvSpPr>
          <p:spPr bwMode="auto">
            <a:xfrm>
              <a:off x="0" y="0"/>
              <a:ext cx="1684338" cy="1682750"/>
            </a:xfrm>
            <a:custGeom>
              <a:avLst/>
              <a:gdLst>
                <a:gd name="T0" fmla="*/ 1110 w 2221"/>
                <a:gd name="T1" fmla="*/ 0 h 2222"/>
                <a:gd name="T2" fmla="*/ 2221 w 2221"/>
                <a:gd name="T3" fmla="*/ 1111 h 2222"/>
                <a:gd name="T4" fmla="*/ 1110 w 2221"/>
                <a:gd name="T5" fmla="*/ 2222 h 2222"/>
                <a:gd name="T6" fmla="*/ 0 w 2221"/>
                <a:gd name="T7" fmla="*/ 1111 h 2222"/>
                <a:gd name="T8" fmla="*/ 1110 w 2221"/>
                <a:gd name="T9" fmla="*/ 0 h 2222"/>
                <a:gd name="T10" fmla="*/ 1110 w 2221"/>
                <a:gd name="T11" fmla="*/ 335 h 2222"/>
                <a:gd name="T12" fmla="*/ 1886 w 2221"/>
                <a:gd name="T13" fmla="*/ 1111 h 2222"/>
                <a:gd name="T14" fmla="*/ 1110 w 2221"/>
                <a:gd name="T15" fmla="*/ 1886 h 2222"/>
                <a:gd name="T16" fmla="*/ 335 w 2221"/>
                <a:gd name="T17" fmla="*/ 1111 h 2222"/>
                <a:gd name="T18" fmla="*/ 1110 w 2221"/>
                <a:gd name="T19" fmla="*/ 335 h 2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1" h="2222">
                  <a:moveTo>
                    <a:pt x="1110" y="0"/>
                  </a:moveTo>
                  <a:cubicBezTo>
                    <a:pt x="1724" y="0"/>
                    <a:pt x="2221" y="497"/>
                    <a:pt x="2221" y="1111"/>
                  </a:cubicBezTo>
                  <a:cubicBezTo>
                    <a:pt x="2221" y="1724"/>
                    <a:pt x="1724" y="2222"/>
                    <a:pt x="1110" y="2222"/>
                  </a:cubicBezTo>
                  <a:cubicBezTo>
                    <a:pt x="497" y="2222"/>
                    <a:pt x="0" y="1724"/>
                    <a:pt x="0" y="1111"/>
                  </a:cubicBezTo>
                  <a:cubicBezTo>
                    <a:pt x="0" y="497"/>
                    <a:pt x="497" y="0"/>
                    <a:pt x="1110" y="0"/>
                  </a:cubicBezTo>
                  <a:close/>
                  <a:moveTo>
                    <a:pt x="1110" y="335"/>
                  </a:moveTo>
                  <a:cubicBezTo>
                    <a:pt x="1539" y="335"/>
                    <a:pt x="1886" y="682"/>
                    <a:pt x="1886" y="1111"/>
                  </a:cubicBezTo>
                  <a:cubicBezTo>
                    <a:pt x="1886" y="1539"/>
                    <a:pt x="1539" y="1886"/>
                    <a:pt x="1110" y="1886"/>
                  </a:cubicBezTo>
                  <a:cubicBezTo>
                    <a:pt x="682" y="1886"/>
                    <a:pt x="335" y="1539"/>
                    <a:pt x="335" y="1111"/>
                  </a:cubicBezTo>
                  <a:cubicBezTo>
                    <a:pt x="335" y="682"/>
                    <a:pt x="682" y="335"/>
                    <a:pt x="1110" y="335"/>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sz="1865" b="1">
                <a:solidFill>
                  <a:prstClr val="black"/>
                </a:solidFill>
                <a:latin typeface="Arial" panose="020B0604020202020204" pitchFamily="34" charset="0"/>
                <a:ea typeface="华文细黑" panose="02010600040101010101" pitchFamily="2" charset="-122"/>
              </a:endParaRPr>
            </a:p>
          </p:txBody>
        </p:sp>
        <p:sp>
          <p:nvSpPr>
            <p:cNvPr id="15" name="TextBox 16"/>
            <p:cNvSpPr txBox="1">
              <a:spLocks noChangeArrowheads="1"/>
            </p:cNvSpPr>
            <p:nvPr/>
          </p:nvSpPr>
          <p:spPr bwMode="auto">
            <a:xfrm>
              <a:off x="412230" y="420849"/>
              <a:ext cx="874427" cy="88154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1865" b="1" dirty="0">
                  <a:solidFill>
                    <a:srgbClr val="4D4D4D"/>
                  </a:solidFill>
                  <a:latin typeface="微软雅黑" panose="020B0503020204020204" charset="-122"/>
                  <a:ea typeface="微软雅黑" panose="020B0503020204020204" charset="-122"/>
                </a:rPr>
                <a:t>小</a:t>
              </a:r>
              <a:endParaRPr lang="en-US" altLang="zh-CN" sz="1865" b="1" dirty="0">
                <a:solidFill>
                  <a:srgbClr val="4D4D4D"/>
                </a:solidFill>
                <a:latin typeface="微软雅黑" panose="020B0503020204020204" charset="-122"/>
                <a:ea typeface="微软雅黑" panose="020B0503020204020204" charset="-122"/>
              </a:endParaRPr>
            </a:p>
            <a:p>
              <a:pPr algn="ctr" eaLnBrk="1" fontAlgn="base" hangingPunct="1">
                <a:spcBef>
                  <a:spcPct val="0"/>
                </a:spcBef>
                <a:spcAft>
                  <a:spcPct val="0"/>
                </a:spcAft>
              </a:pPr>
              <a:r>
                <a:rPr lang="zh-CN" altLang="en-US" sz="1865" b="1" dirty="0">
                  <a:solidFill>
                    <a:srgbClr val="4D4D4D"/>
                  </a:solidFill>
                  <a:latin typeface="微软雅黑" panose="020B0503020204020204" charset="-122"/>
                  <a:ea typeface="微软雅黑" panose="020B0503020204020204" charset="-122"/>
                </a:rPr>
                <a:t>标题</a:t>
              </a:r>
            </a:p>
          </p:txBody>
        </p:sp>
      </p:grpSp>
      <p:grpSp>
        <p:nvGrpSpPr>
          <p:cNvPr id="16" name="组合 17"/>
          <p:cNvGrpSpPr/>
          <p:nvPr/>
        </p:nvGrpSpPr>
        <p:grpSpPr bwMode="auto">
          <a:xfrm>
            <a:off x="6166617" y="4232015"/>
            <a:ext cx="1274265" cy="1276351"/>
            <a:chOff x="0" y="0"/>
            <a:chExt cx="1684338" cy="1684337"/>
          </a:xfrm>
        </p:grpSpPr>
        <p:sp>
          <p:nvSpPr>
            <p:cNvPr id="17" name="Freeform 9"/>
            <p:cNvSpPr>
              <a:spLocks noEditPoints="1"/>
            </p:cNvSpPr>
            <p:nvPr/>
          </p:nvSpPr>
          <p:spPr bwMode="auto">
            <a:xfrm>
              <a:off x="0" y="0"/>
              <a:ext cx="1684338" cy="1684337"/>
            </a:xfrm>
            <a:custGeom>
              <a:avLst/>
              <a:gdLst>
                <a:gd name="T0" fmla="*/ 1111 w 2221"/>
                <a:gd name="T1" fmla="*/ 2222 h 2222"/>
                <a:gd name="T2" fmla="*/ 2221 w 2221"/>
                <a:gd name="T3" fmla="*/ 1111 h 2222"/>
                <a:gd name="T4" fmla="*/ 1111 w 2221"/>
                <a:gd name="T5" fmla="*/ 0 h 2222"/>
                <a:gd name="T6" fmla="*/ 0 w 2221"/>
                <a:gd name="T7" fmla="*/ 1111 h 2222"/>
                <a:gd name="T8" fmla="*/ 1111 w 2221"/>
                <a:gd name="T9" fmla="*/ 2222 h 2222"/>
                <a:gd name="T10" fmla="*/ 1111 w 2221"/>
                <a:gd name="T11" fmla="*/ 1887 h 2222"/>
                <a:gd name="T12" fmla="*/ 1886 w 2221"/>
                <a:gd name="T13" fmla="*/ 1111 h 2222"/>
                <a:gd name="T14" fmla="*/ 1111 w 2221"/>
                <a:gd name="T15" fmla="*/ 335 h 2222"/>
                <a:gd name="T16" fmla="*/ 335 w 2221"/>
                <a:gd name="T17" fmla="*/ 1111 h 2222"/>
                <a:gd name="T18" fmla="*/ 1111 w 2221"/>
                <a:gd name="T19" fmla="*/ 1887 h 2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1" h="2222">
                  <a:moveTo>
                    <a:pt x="1111" y="2222"/>
                  </a:moveTo>
                  <a:cubicBezTo>
                    <a:pt x="1724" y="2222"/>
                    <a:pt x="2221" y="1724"/>
                    <a:pt x="2221" y="1111"/>
                  </a:cubicBezTo>
                  <a:cubicBezTo>
                    <a:pt x="2221" y="497"/>
                    <a:pt x="1724" y="0"/>
                    <a:pt x="1111" y="0"/>
                  </a:cubicBezTo>
                  <a:cubicBezTo>
                    <a:pt x="497" y="0"/>
                    <a:pt x="0" y="497"/>
                    <a:pt x="0" y="1111"/>
                  </a:cubicBezTo>
                  <a:cubicBezTo>
                    <a:pt x="0" y="1724"/>
                    <a:pt x="497" y="2222"/>
                    <a:pt x="1111" y="2222"/>
                  </a:cubicBezTo>
                  <a:close/>
                  <a:moveTo>
                    <a:pt x="1111" y="1887"/>
                  </a:moveTo>
                  <a:cubicBezTo>
                    <a:pt x="1539" y="1887"/>
                    <a:pt x="1886" y="1539"/>
                    <a:pt x="1886" y="1111"/>
                  </a:cubicBezTo>
                  <a:cubicBezTo>
                    <a:pt x="1886" y="682"/>
                    <a:pt x="1539" y="335"/>
                    <a:pt x="1111" y="335"/>
                  </a:cubicBezTo>
                  <a:cubicBezTo>
                    <a:pt x="682" y="335"/>
                    <a:pt x="335" y="682"/>
                    <a:pt x="335" y="1111"/>
                  </a:cubicBezTo>
                  <a:cubicBezTo>
                    <a:pt x="335" y="1539"/>
                    <a:pt x="682" y="1887"/>
                    <a:pt x="1111" y="1887"/>
                  </a:cubicBez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sz="1865" b="1">
                <a:solidFill>
                  <a:prstClr val="black"/>
                </a:solidFill>
                <a:latin typeface="Arial" panose="020B0604020202020204" pitchFamily="34" charset="0"/>
                <a:ea typeface="华文细黑" panose="02010600040101010101" pitchFamily="2" charset="-122"/>
              </a:endParaRPr>
            </a:p>
          </p:txBody>
        </p:sp>
        <p:sp>
          <p:nvSpPr>
            <p:cNvPr id="18" name="TextBox 19"/>
            <p:cNvSpPr txBox="1">
              <a:spLocks noChangeArrowheads="1"/>
            </p:cNvSpPr>
            <p:nvPr/>
          </p:nvSpPr>
          <p:spPr bwMode="auto">
            <a:xfrm>
              <a:off x="424764" y="466021"/>
              <a:ext cx="875516" cy="88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1865" b="1" dirty="0">
                  <a:solidFill>
                    <a:srgbClr val="4D4D4D"/>
                  </a:solidFill>
                  <a:latin typeface="微软雅黑" panose="020B0503020204020204" charset="-122"/>
                  <a:ea typeface="微软雅黑" panose="020B0503020204020204" charset="-122"/>
                </a:rPr>
                <a:t>小</a:t>
              </a:r>
              <a:endParaRPr lang="en-US" altLang="zh-CN" sz="1865" b="1" dirty="0">
                <a:solidFill>
                  <a:srgbClr val="4D4D4D"/>
                </a:solidFill>
                <a:latin typeface="微软雅黑" panose="020B0503020204020204" charset="-122"/>
                <a:ea typeface="微软雅黑" panose="020B0503020204020204" charset="-122"/>
              </a:endParaRPr>
            </a:p>
            <a:p>
              <a:pPr algn="ctr" eaLnBrk="1" fontAlgn="base" hangingPunct="1">
                <a:spcBef>
                  <a:spcPct val="0"/>
                </a:spcBef>
                <a:spcAft>
                  <a:spcPct val="0"/>
                </a:spcAft>
              </a:pPr>
              <a:r>
                <a:rPr lang="zh-CN" altLang="en-US" sz="1865" b="1" dirty="0">
                  <a:solidFill>
                    <a:srgbClr val="4D4D4D"/>
                  </a:solidFill>
                  <a:latin typeface="微软雅黑" panose="020B0503020204020204" charset="-122"/>
                  <a:ea typeface="微软雅黑" panose="020B0503020204020204" charset="-122"/>
                </a:rPr>
                <a:t>标题</a:t>
              </a:r>
            </a:p>
          </p:txBody>
        </p:sp>
      </p:grpSp>
      <p:grpSp>
        <p:nvGrpSpPr>
          <p:cNvPr id="19" name="组合 21"/>
          <p:cNvGrpSpPr/>
          <p:nvPr/>
        </p:nvGrpSpPr>
        <p:grpSpPr bwMode="auto">
          <a:xfrm>
            <a:off x="3835491" y="4582853"/>
            <a:ext cx="1272677" cy="1273175"/>
            <a:chOff x="0" y="0"/>
            <a:chExt cx="1682750" cy="1682750"/>
          </a:xfrm>
        </p:grpSpPr>
        <p:sp>
          <p:nvSpPr>
            <p:cNvPr id="20" name="Freeform 10"/>
            <p:cNvSpPr>
              <a:spLocks noEditPoints="1"/>
            </p:cNvSpPr>
            <p:nvPr/>
          </p:nvSpPr>
          <p:spPr bwMode="auto">
            <a:xfrm>
              <a:off x="0" y="0"/>
              <a:ext cx="1682750" cy="1682750"/>
            </a:xfrm>
            <a:custGeom>
              <a:avLst/>
              <a:gdLst>
                <a:gd name="T0" fmla="*/ 1111 w 2222"/>
                <a:gd name="T1" fmla="*/ 2222 h 2222"/>
                <a:gd name="T2" fmla="*/ 2222 w 2222"/>
                <a:gd name="T3" fmla="*/ 1111 h 2222"/>
                <a:gd name="T4" fmla="*/ 1111 w 2222"/>
                <a:gd name="T5" fmla="*/ 0 h 2222"/>
                <a:gd name="T6" fmla="*/ 0 w 2222"/>
                <a:gd name="T7" fmla="*/ 1111 h 2222"/>
                <a:gd name="T8" fmla="*/ 1111 w 2222"/>
                <a:gd name="T9" fmla="*/ 2222 h 2222"/>
                <a:gd name="T10" fmla="*/ 1111 w 2222"/>
                <a:gd name="T11" fmla="*/ 1887 h 2222"/>
                <a:gd name="T12" fmla="*/ 1887 w 2222"/>
                <a:gd name="T13" fmla="*/ 1111 h 2222"/>
                <a:gd name="T14" fmla="*/ 1111 w 2222"/>
                <a:gd name="T15" fmla="*/ 335 h 2222"/>
                <a:gd name="T16" fmla="*/ 335 w 2222"/>
                <a:gd name="T17" fmla="*/ 1111 h 2222"/>
                <a:gd name="T18" fmla="*/ 1111 w 2222"/>
                <a:gd name="T19" fmla="*/ 1887 h 2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2" h="2222">
                  <a:moveTo>
                    <a:pt x="1111" y="2222"/>
                  </a:moveTo>
                  <a:cubicBezTo>
                    <a:pt x="1724" y="2222"/>
                    <a:pt x="2222" y="1724"/>
                    <a:pt x="2222" y="1111"/>
                  </a:cubicBezTo>
                  <a:cubicBezTo>
                    <a:pt x="2222" y="497"/>
                    <a:pt x="1724" y="0"/>
                    <a:pt x="1111" y="0"/>
                  </a:cubicBezTo>
                  <a:cubicBezTo>
                    <a:pt x="497" y="0"/>
                    <a:pt x="0" y="497"/>
                    <a:pt x="0" y="1111"/>
                  </a:cubicBezTo>
                  <a:cubicBezTo>
                    <a:pt x="0" y="1724"/>
                    <a:pt x="497" y="2222"/>
                    <a:pt x="1111" y="2222"/>
                  </a:cubicBezTo>
                  <a:close/>
                  <a:moveTo>
                    <a:pt x="1111" y="1887"/>
                  </a:moveTo>
                  <a:cubicBezTo>
                    <a:pt x="1539" y="1887"/>
                    <a:pt x="1887" y="1539"/>
                    <a:pt x="1887" y="1111"/>
                  </a:cubicBezTo>
                  <a:cubicBezTo>
                    <a:pt x="1887" y="683"/>
                    <a:pt x="1539" y="335"/>
                    <a:pt x="1111" y="335"/>
                  </a:cubicBezTo>
                  <a:cubicBezTo>
                    <a:pt x="682" y="335"/>
                    <a:pt x="335" y="683"/>
                    <a:pt x="335" y="1111"/>
                  </a:cubicBezTo>
                  <a:cubicBezTo>
                    <a:pt x="335" y="1539"/>
                    <a:pt x="682" y="1887"/>
                    <a:pt x="1111" y="1887"/>
                  </a:cubicBez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sz="1865" b="1">
                <a:solidFill>
                  <a:prstClr val="black"/>
                </a:solidFill>
                <a:latin typeface="Arial" panose="020B0604020202020204" pitchFamily="34" charset="0"/>
                <a:ea typeface="华文细黑" panose="02010600040101010101" pitchFamily="2" charset="-122"/>
              </a:endParaRPr>
            </a:p>
          </p:txBody>
        </p:sp>
        <p:sp>
          <p:nvSpPr>
            <p:cNvPr id="21" name="TextBox 23"/>
            <p:cNvSpPr txBox="1">
              <a:spLocks noChangeArrowheads="1"/>
            </p:cNvSpPr>
            <p:nvPr/>
          </p:nvSpPr>
          <p:spPr bwMode="auto">
            <a:xfrm>
              <a:off x="417925" y="414449"/>
              <a:ext cx="875782" cy="88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1865" b="1" dirty="0">
                  <a:solidFill>
                    <a:srgbClr val="4D4D4D"/>
                  </a:solidFill>
                  <a:latin typeface="微软雅黑" panose="020B0503020204020204" charset="-122"/>
                  <a:ea typeface="微软雅黑" panose="020B0503020204020204" charset="-122"/>
                </a:rPr>
                <a:t>小</a:t>
              </a:r>
              <a:endParaRPr lang="en-US" altLang="zh-CN" sz="1865" b="1" dirty="0">
                <a:solidFill>
                  <a:srgbClr val="4D4D4D"/>
                </a:solidFill>
                <a:latin typeface="微软雅黑" panose="020B0503020204020204" charset="-122"/>
                <a:ea typeface="微软雅黑" panose="020B0503020204020204" charset="-122"/>
              </a:endParaRPr>
            </a:p>
            <a:p>
              <a:pPr algn="ctr" eaLnBrk="1" fontAlgn="base" hangingPunct="1">
                <a:spcBef>
                  <a:spcPct val="0"/>
                </a:spcBef>
                <a:spcAft>
                  <a:spcPct val="0"/>
                </a:spcAft>
              </a:pPr>
              <a:r>
                <a:rPr lang="zh-CN" altLang="en-US" sz="1865" b="1" dirty="0">
                  <a:solidFill>
                    <a:srgbClr val="4D4D4D"/>
                  </a:solidFill>
                  <a:latin typeface="微软雅黑" panose="020B0503020204020204" charset="-122"/>
                  <a:ea typeface="微软雅黑" panose="020B0503020204020204" charset="-122"/>
                </a:rPr>
                <a:t>标题</a:t>
              </a:r>
            </a:p>
          </p:txBody>
        </p:sp>
      </p:grpSp>
      <p:sp>
        <p:nvSpPr>
          <p:cNvPr id="22" name="等腰三角形 1"/>
          <p:cNvSpPr/>
          <p:nvPr/>
        </p:nvSpPr>
        <p:spPr bwMode="auto">
          <a:xfrm flipV="1">
            <a:off x="3156304" y="2026977"/>
            <a:ext cx="1426605" cy="133351"/>
          </a:xfrm>
          <a:custGeom>
            <a:avLst/>
            <a:gdLst>
              <a:gd name="T0" fmla="*/ 553417 w 2313967"/>
              <a:gd name="T1" fmla="*/ 0 h 288032"/>
              <a:gd name="T2" fmla="*/ 702355 w 2313967"/>
              <a:gd name="T3" fmla="*/ 216024 h 288032"/>
              <a:gd name="T4" fmla="*/ 2313967 w 2313967"/>
              <a:gd name="T5" fmla="*/ 216024 h 288032"/>
              <a:gd name="T6" fmla="*/ 2313967 w 2313967"/>
              <a:gd name="T7" fmla="*/ 288032 h 288032"/>
              <a:gd name="T8" fmla="*/ 752001 w 2313967"/>
              <a:gd name="T9" fmla="*/ 288032 h 288032"/>
              <a:gd name="T10" fmla="*/ 354833 w 2313967"/>
              <a:gd name="T11" fmla="*/ 288032 h 288032"/>
              <a:gd name="T12" fmla="*/ 0 w 2313967"/>
              <a:gd name="T13" fmla="*/ 288032 h 288032"/>
              <a:gd name="T14" fmla="*/ 0 w 2313967"/>
              <a:gd name="T15" fmla="*/ 216024 h 288032"/>
              <a:gd name="T16" fmla="*/ 404479 w 2313967"/>
              <a:gd name="T17" fmla="*/ 216024 h 288032"/>
              <a:gd name="T18" fmla="*/ 553417 w 2313967"/>
              <a:gd name="T19" fmla="*/ 0 h 288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lnTo>
                  <a:pt x="553417" y="0"/>
                </a:lnTo>
                <a:close/>
              </a:path>
            </a:pathLst>
          </a:custGeom>
          <a:solidFill>
            <a:srgbClr val="92D050"/>
          </a:solidFill>
          <a:ln>
            <a:noFill/>
          </a:ln>
        </p:spPr>
        <p:txBody>
          <a:bodyPr lIns="91416" tIns="45708" rIns="91416" bIns="45708"/>
          <a:lstStyle/>
          <a:p>
            <a:pPr fontAlgn="base">
              <a:spcBef>
                <a:spcPct val="0"/>
              </a:spcBef>
              <a:spcAft>
                <a:spcPct val="0"/>
              </a:spcAft>
            </a:pPr>
            <a:endParaRPr lang="zh-CN" altLang="en-US" sz="1865" b="1">
              <a:solidFill>
                <a:prstClr val="black"/>
              </a:solidFill>
              <a:latin typeface="Arial" panose="020B0604020202020204" pitchFamily="34" charset="0"/>
              <a:ea typeface="华文细黑" panose="02010600040101010101" pitchFamily="2" charset="-122"/>
            </a:endParaRPr>
          </a:p>
        </p:txBody>
      </p:sp>
      <p:sp>
        <p:nvSpPr>
          <p:cNvPr id="23" name="TextBox 25"/>
          <p:cNvSpPr txBox="1">
            <a:spLocks noChangeArrowheads="1"/>
          </p:cNvSpPr>
          <p:nvPr/>
        </p:nvSpPr>
        <p:spPr bwMode="auto">
          <a:xfrm>
            <a:off x="3026181" y="1246493"/>
            <a:ext cx="2081987" cy="73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sz="1400" b="1" dirty="0">
                <a:solidFill>
                  <a:srgbClr val="4D4D4D"/>
                </a:solidFill>
                <a:latin typeface="微软雅黑" panose="020B0503020204020204" charset="-122"/>
                <a:ea typeface="微软雅黑" panose="020B0503020204020204" charset="-122"/>
              </a:rPr>
              <a:t>在此输入文字在此输入文字在此输入文字在此输入文字在此输入文字</a:t>
            </a:r>
          </a:p>
        </p:txBody>
      </p:sp>
      <p:sp>
        <p:nvSpPr>
          <p:cNvPr id="24" name="等腰三角形 1"/>
          <p:cNvSpPr/>
          <p:nvPr/>
        </p:nvSpPr>
        <p:spPr bwMode="auto">
          <a:xfrm flipV="1">
            <a:off x="5393807" y="2382577"/>
            <a:ext cx="1425019" cy="133351"/>
          </a:xfrm>
          <a:custGeom>
            <a:avLst/>
            <a:gdLst>
              <a:gd name="T0" fmla="*/ 553417 w 2313967"/>
              <a:gd name="T1" fmla="*/ 0 h 288032"/>
              <a:gd name="T2" fmla="*/ 702355 w 2313967"/>
              <a:gd name="T3" fmla="*/ 216024 h 288032"/>
              <a:gd name="T4" fmla="*/ 2313967 w 2313967"/>
              <a:gd name="T5" fmla="*/ 216024 h 288032"/>
              <a:gd name="T6" fmla="*/ 2313967 w 2313967"/>
              <a:gd name="T7" fmla="*/ 288032 h 288032"/>
              <a:gd name="T8" fmla="*/ 752001 w 2313967"/>
              <a:gd name="T9" fmla="*/ 288032 h 288032"/>
              <a:gd name="T10" fmla="*/ 354833 w 2313967"/>
              <a:gd name="T11" fmla="*/ 288032 h 288032"/>
              <a:gd name="T12" fmla="*/ 0 w 2313967"/>
              <a:gd name="T13" fmla="*/ 288032 h 288032"/>
              <a:gd name="T14" fmla="*/ 0 w 2313967"/>
              <a:gd name="T15" fmla="*/ 216024 h 288032"/>
              <a:gd name="T16" fmla="*/ 404479 w 2313967"/>
              <a:gd name="T17" fmla="*/ 216024 h 288032"/>
              <a:gd name="T18" fmla="*/ 553417 w 2313967"/>
              <a:gd name="T19" fmla="*/ 0 h 288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lnTo>
                  <a:pt x="553417" y="0"/>
                </a:lnTo>
                <a:close/>
              </a:path>
            </a:pathLst>
          </a:custGeom>
          <a:solidFill>
            <a:srgbClr val="92D050"/>
          </a:solidFill>
          <a:ln>
            <a:noFill/>
          </a:ln>
        </p:spPr>
        <p:txBody>
          <a:bodyPr lIns="91416" tIns="45708" rIns="91416" bIns="45708"/>
          <a:lstStyle/>
          <a:p>
            <a:pPr fontAlgn="base">
              <a:spcBef>
                <a:spcPct val="0"/>
              </a:spcBef>
              <a:spcAft>
                <a:spcPct val="0"/>
              </a:spcAft>
            </a:pPr>
            <a:endParaRPr lang="zh-CN" altLang="en-US" sz="1865" b="1">
              <a:solidFill>
                <a:prstClr val="black"/>
              </a:solidFill>
              <a:latin typeface="Arial" panose="020B0604020202020204" pitchFamily="34" charset="0"/>
              <a:ea typeface="华文细黑" panose="02010600040101010101" pitchFamily="2" charset="-122"/>
            </a:endParaRPr>
          </a:p>
        </p:txBody>
      </p:sp>
      <p:sp>
        <p:nvSpPr>
          <p:cNvPr id="25" name="TextBox 27"/>
          <p:cNvSpPr txBox="1">
            <a:spLocks noChangeArrowheads="1"/>
          </p:cNvSpPr>
          <p:nvPr/>
        </p:nvSpPr>
        <p:spPr bwMode="auto">
          <a:xfrm>
            <a:off x="5238292" y="1598352"/>
            <a:ext cx="2083573" cy="73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sz="1400" b="1" dirty="0">
                <a:solidFill>
                  <a:srgbClr val="4D4D4D"/>
                </a:solidFill>
                <a:latin typeface="微软雅黑" panose="020B0503020204020204" charset="-122"/>
                <a:ea typeface="微软雅黑" panose="020B0503020204020204" charset="-122"/>
              </a:rPr>
              <a:t>在此输入文字在此输入文字在此输入文字在此输入文字在此输入文字</a:t>
            </a:r>
          </a:p>
        </p:txBody>
      </p:sp>
      <p:sp>
        <p:nvSpPr>
          <p:cNvPr id="26" name="等腰三角形 1"/>
          <p:cNvSpPr/>
          <p:nvPr/>
        </p:nvSpPr>
        <p:spPr bwMode="auto">
          <a:xfrm flipV="1">
            <a:off x="8135935" y="2736590"/>
            <a:ext cx="1425019" cy="133351"/>
          </a:xfrm>
          <a:custGeom>
            <a:avLst/>
            <a:gdLst>
              <a:gd name="T0" fmla="*/ 553417 w 2313967"/>
              <a:gd name="T1" fmla="*/ 0 h 288032"/>
              <a:gd name="T2" fmla="*/ 702355 w 2313967"/>
              <a:gd name="T3" fmla="*/ 216024 h 288032"/>
              <a:gd name="T4" fmla="*/ 2313967 w 2313967"/>
              <a:gd name="T5" fmla="*/ 216024 h 288032"/>
              <a:gd name="T6" fmla="*/ 2313967 w 2313967"/>
              <a:gd name="T7" fmla="*/ 288032 h 288032"/>
              <a:gd name="T8" fmla="*/ 752001 w 2313967"/>
              <a:gd name="T9" fmla="*/ 288032 h 288032"/>
              <a:gd name="T10" fmla="*/ 354833 w 2313967"/>
              <a:gd name="T11" fmla="*/ 288032 h 288032"/>
              <a:gd name="T12" fmla="*/ 0 w 2313967"/>
              <a:gd name="T13" fmla="*/ 288032 h 288032"/>
              <a:gd name="T14" fmla="*/ 0 w 2313967"/>
              <a:gd name="T15" fmla="*/ 216024 h 288032"/>
              <a:gd name="T16" fmla="*/ 404479 w 2313967"/>
              <a:gd name="T17" fmla="*/ 216024 h 288032"/>
              <a:gd name="T18" fmla="*/ 553417 w 2313967"/>
              <a:gd name="T19" fmla="*/ 0 h 288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lnTo>
                  <a:pt x="553417" y="0"/>
                </a:lnTo>
                <a:close/>
              </a:path>
            </a:pathLst>
          </a:custGeom>
          <a:solidFill>
            <a:srgbClr val="00B050"/>
          </a:solidFill>
          <a:ln>
            <a:noFill/>
          </a:ln>
        </p:spPr>
        <p:txBody>
          <a:bodyPr lIns="91416" tIns="45708" rIns="91416" bIns="45708"/>
          <a:lstStyle/>
          <a:p>
            <a:pPr fontAlgn="base">
              <a:spcBef>
                <a:spcPct val="0"/>
              </a:spcBef>
              <a:spcAft>
                <a:spcPct val="0"/>
              </a:spcAft>
            </a:pPr>
            <a:endParaRPr lang="zh-CN" altLang="en-US" sz="1865" b="1">
              <a:solidFill>
                <a:prstClr val="black"/>
              </a:solidFill>
              <a:latin typeface="Arial" panose="020B0604020202020204" pitchFamily="34" charset="0"/>
              <a:ea typeface="华文细黑" panose="02010600040101010101" pitchFamily="2" charset="-122"/>
            </a:endParaRPr>
          </a:p>
        </p:txBody>
      </p:sp>
      <p:sp>
        <p:nvSpPr>
          <p:cNvPr id="27" name="TextBox 29"/>
          <p:cNvSpPr txBox="1">
            <a:spLocks noChangeArrowheads="1"/>
          </p:cNvSpPr>
          <p:nvPr/>
        </p:nvSpPr>
        <p:spPr bwMode="auto">
          <a:xfrm>
            <a:off x="7980420" y="1953952"/>
            <a:ext cx="2083573" cy="73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sz="1400" b="1" dirty="0">
                <a:solidFill>
                  <a:srgbClr val="4D4D4D"/>
                </a:solidFill>
                <a:latin typeface="微软雅黑" panose="020B0503020204020204" charset="-122"/>
                <a:ea typeface="微软雅黑" panose="020B0503020204020204" charset="-122"/>
              </a:rPr>
              <a:t>在此输入文字在此输入文字在此输入文字在此输入文字在此输入文字</a:t>
            </a:r>
          </a:p>
        </p:txBody>
      </p:sp>
      <p:sp>
        <p:nvSpPr>
          <p:cNvPr id="28" name="等腰三角形 1"/>
          <p:cNvSpPr/>
          <p:nvPr/>
        </p:nvSpPr>
        <p:spPr bwMode="auto">
          <a:xfrm>
            <a:off x="6103142" y="5508364"/>
            <a:ext cx="1426605" cy="131763"/>
          </a:xfrm>
          <a:custGeom>
            <a:avLst/>
            <a:gdLst>
              <a:gd name="T0" fmla="*/ 553417 w 2313967"/>
              <a:gd name="T1" fmla="*/ 0 h 288032"/>
              <a:gd name="T2" fmla="*/ 702355 w 2313967"/>
              <a:gd name="T3" fmla="*/ 216024 h 288032"/>
              <a:gd name="T4" fmla="*/ 2313967 w 2313967"/>
              <a:gd name="T5" fmla="*/ 216024 h 288032"/>
              <a:gd name="T6" fmla="*/ 2313967 w 2313967"/>
              <a:gd name="T7" fmla="*/ 288032 h 288032"/>
              <a:gd name="T8" fmla="*/ 752001 w 2313967"/>
              <a:gd name="T9" fmla="*/ 288032 h 288032"/>
              <a:gd name="T10" fmla="*/ 354833 w 2313967"/>
              <a:gd name="T11" fmla="*/ 288032 h 288032"/>
              <a:gd name="T12" fmla="*/ 0 w 2313967"/>
              <a:gd name="T13" fmla="*/ 288032 h 288032"/>
              <a:gd name="T14" fmla="*/ 0 w 2313967"/>
              <a:gd name="T15" fmla="*/ 216024 h 288032"/>
              <a:gd name="T16" fmla="*/ 404479 w 2313967"/>
              <a:gd name="T17" fmla="*/ 216024 h 288032"/>
              <a:gd name="T18" fmla="*/ 553417 w 2313967"/>
              <a:gd name="T19" fmla="*/ 0 h 288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lnTo>
                  <a:pt x="553417" y="0"/>
                </a:lnTo>
                <a:close/>
              </a:path>
            </a:pathLst>
          </a:custGeom>
          <a:solidFill>
            <a:srgbClr val="92D050"/>
          </a:solidFill>
          <a:ln>
            <a:noFill/>
          </a:ln>
        </p:spPr>
        <p:txBody>
          <a:bodyPr lIns="91416" tIns="45708" rIns="91416" bIns="45708"/>
          <a:lstStyle/>
          <a:p>
            <a:pPr fontAlgn="base">
              <a:spcBef>
                <a:spcPct val="0"/>
              </a:spcBef>
              <a:spcAft>
                <a:spcPct val="0"/>
              </a:spcAft>
            </a:pPr>
            <a:endParaRPr lang="zh-CN" altLang="en-US" sz="1865" b="1">
              <a:solidFill>
                <a:prstClr val="black"/>
              </a:solidFill>
              <a:latin typeface="Arial" panose="020B0604020202020204" pitchFamily="34" charset="0"/>
              <a:ea typeface="华文细黑" panose="02010600040101010101" pitchFamily="2" charset="-122"/>
            </a:endParaRPr>
          </a:p>
        </p:txBody>
      </p:sp>
      <p:sp>
        <p:nvSpPr>
          <p:cNvPr id="29" name="TextBox 31"/>
          <p:cNvSpPr txBox="1">
            <a:spLocks noChangeArrowheads="1"/>
          </p:cNvSpPr>
          <p:nvPr/>
        </p:nvSpPr>
        <p:spPr bwMode="auto">
          <a:xfrm>
            <a:off x="5949213" y="5671877"/>
            <a:ext cx="2081987" cy="73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sz="1400" b="1" dirty="0">
                <a:solidFill>
                  <a:srgbClr val="4D4D4D"/>
                </a:solidFill>
                <a:latin typeface="微软雅黑" panose="020B0503020204020204" charset="-122"/>
                <a:ea typeface="微软雅黑" panose="020B0503020204020204" charset="-122"/>
              </a:rPr>
              <a:t>在此输入文字在此输入文字在此输入文字在此输入文字在此输入文字</a:t>
            </a:r>
          </a:p>
        </p:txBody>
      </p:sp>
      <p:sp>
        <p:nvSpPr>
          <p:cNvPr id="30" name="等腰三角形 1"/>
          <p:cNvSpPr/>
          <p:nvPr/>
        </p:nvSpPr>
        <p:spPr bwMode="auto">
          <a:xfrm>
            <a:off x="3770428" y="5794115"/>
            <a:ext cx="1425019" cy="133351"/>
          </a:xfrm>
          <a:custGeom>
            <a:avLst/>
            <a:gdLst>
              <a:gd name="T0" fmla="*/ 553417 w 2313967"/>
              <a:gd name="T1" fmla="*/ 0 h 288032"/>
              <a:gd name="T2" fmla="*/ 702355 w 2313967"/>
              <a:gd name="T3" fmla="*/ 216024 h 288032"/>
              <a:gd name="T4" fmla="*/ 2313967 w 2313967"/>
              <a:gd name="T5" fmla="*/ 216024 h 288032"/>
              <a:gd name="T6" fmla="*/ 2313967 w 2313967"/>
              <a:gd name="T7" fmla="*/ 288032 h 288032"/>
              <a:gd name="T8" fmla="*/ 752001 w 2313967"/>
              <a:gd name="T9" fmla="*/ 288032 h 288032"/>
              <a:gd name="T10" fmla="*/ 354833 w 2313967"/>
              <a:gd name="T11" fmla="*/ 288032 h 288032"/>
              <a:gd name="T12" fmla="*/ 0 w 2313967"/>
              <a:gd name="T13" fmla="*/ 288032 h 288032"/>
              <a:gd name="T14" fmla="*/ 0 w 2313967"/>
              <a:gd name="T15" fmla="*/ 216024 h 288032"/>
              <a:gd name="T16" fmla="*/ 404479 w 2313967"/>
              <a:gd name="T17" fmla="*/ 216024 h 288032"/>
              <a:gd name="T18" fmla="*/ 553417 w 2313967"/>
              <a:gd name="T19" fmla="*/ 0 h 288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lnTo>
                  <a:pt x="553417" y="0"/>
                </a:lnTo>
                <a:close/>
              </a:path>
            </a:pathLst>
          </a:custGeom>
          <a:solidFill>
            <a:srgbClr val="92D050"/>
          </a:solidFill>
          <a:ln>
            <a:noFill/>
          </a:ln>
        </p:spPr>
        <p:txBody>
          <a:bodyPr lIns="91416" tIns="45708" rIns="91416" bIns="45708"/>
          <a:lstStyle/>
          <a:p>
            <a:pPr fontAlgn="base">
              <a:spcBef>
                <a:spcPct val="0"/>
              </a:spcBef>
              <a:spcAft>
                <a:spcPct val="0"/>
              </a:spcAft>
            </a:pPr>
            <a:endParaRPr lang="zh-CN" altLang="en-US" sz="1865" b="1">
              <a:solidFill>
                <a:prstClr val="black"/>
              </a:solidFill>
              <a:latin typeface="Arial" panose="020B0604020202020204" pitchFamily="34" charset="0"/>
              <a:ea typeface="华文细黑" panose="02010600040101010101" pitchFamily="2" charset="-122"/>
            </a:endParaRPr>
          </a:p>
        </p:txBody>
      </p:sp>
      <p:sp>
        <p:nvSpPr>
          <p:cNvPr id="31" name="TextBox 33"/>
          <p:cNvSpPr txBox="1">
            <a:spLocks noChangeArrowheads="1"/>
          </p:cNvSpPr>
          <p:nvPr/>
        </p:nvSpPr>
        <p:spPr bwMode="auto">
          <a:xfrm>
            <a:off x="3614913" y="5957627"/>
            <a:ext cx="2083575" cy="73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sz="1400" b="1" dirty="0">
                <a:solidFill>
                  <a:srgbClr val="4D4D4D"/>
                </a:solidFill>
                <a:latin typeface="微软雅黑" panose="020B0503020204020204" charset="-122"/>
                <a:ea typeface="微软雅黑" panose="020B0503020204020204" charset="-122"/>
              </a:rPr>
              <a:t>在此输入文字在此输入文字在此输入文字在此输入文字在此输入文字</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300" fill="hold"/>
                                        <p:tgtEl>
                                          <p:spTgt spid="22"/>
                                        </p:tgtEl>
                                        <p:attrNameLst>
                                          <p:attrName>ppt_w</p:attrName>
                                        </p:attrNameLst>
                                      </p:cBhvr>
                                      <p:tavLst>
                                        <p:tav tm="0">
                                          <p:val>
                                            <p:fltVal val="0"/>
                                          </p:val>
                                        </p:tav>
                                        <p:tav tm="100000">
                                          <p:val>
                                            <p:strVal val="#ppt_w"/>
                                          </p:val>
                                        </p:tav>
                                      </p:tavLst>
                                    </p:anim>
                                    <p:anim calcmode="lin" valueType="num">
                                      <p:cBhvr>
                                        <p:cTn id="16" dur="300" fill="hold"/>
                                        <p:tgtEl>
                                          <p:spTgt spid="22"/>
                                        </p:tgtEl>
                                        <p:attrNameLst>
                                          <p:attrName>ppt_h</p:attrName>
                                        </p:attrNameLst>
                                      </p:cBhvr>
                                      <p:tavLst>
                                        <p:tav tm="0">
                                          <p:val>
                                            <p:fltVal val="0"/>
                                          </p:val>
                                        </p:tav>
                                        <p:tav tm="100000">
                                          <p:val>
                                            <p:strVal val="#ppt_h"/>
                                          </p:val>
                                        </p:tav>
                                      </p:tavLst>
                                    </p:anim>
                                    <p:anim calcmode="lin" valueType="num">
                                      <p:cBhvr>
                                        <p:cTn id="17" dur="300" fill="hold"/>
                                        <p:tgtEl>
                                          <p:spTgt spid="22"/>
                                        </p:tgtEl>
                                        <p:attrNameLst>
                                          <p:attrName>style.rotation</p:attrName>
                                        </p:attrNameLst>
                                      </p:cBhvr>
                                      <p:tavLst>
                                        <p:tav tm="0">
                                          <p:val>
                                            <p:fltVal val="90"/>
                                          </p:val>
                                        </p:tav>
                                        <p:tav tm="100000">
                                          <p:val>
                                            <p:fltVal val="0"/>
                                          </p:val>
                                        </p:tav>
                                      </p:tavLst>
                                    </p:anim>
                                    <p:animEffect transition="in" filter="fade">
                                      <p:cBhvr>
                                        <p:cTn id="18" dur="300"/>
                                        <p:tgtEl>
                                          <p:spTgt spid="22"/>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300" fill="hold"/>
                                        <p:tgtEl>
                                          <p:spTgt spid="24"/>
                                        </p:tgtEl>
                                        <p:attrNameLst>
                                          <p:attrName>ppt_w</p:attrName>
                                        </p:attrNameLst>
                                      </p:cBhvr>
                                      <p:tavLst>
                                        <p:tav tm="0">
                                          <p:val>
                                            <p:fltVal val="0"/>
                                          </p:val>
                                        </p:tav>
                                        <p:tav tm="100000">
                                          <p:val>
                                            <p:strVal val="#ppt_w"/>
                                          </p:val>
                                        </p:tav>
                                      </p:tavLst>
                                    </p:anim>
                                    <p:anim calcmode="lin" valueType="num">
                                      <p:cBhvr>
                                        <p:cTn id="35" dur="300" fill="hold"/>
                                        <p:tgtEl>
                                          <p:spTgt spid="24"/>
                                        </p:tgtEl>
                                        <p:attrNameLst>
                                          <p:attrName>ppt_h</p:attrName>
                                        </p:attrNameLst>
                                      </p:cBhvr>
                                      <p:tavLst>
                                        <p:tav tm="0">
                                          <p:val>
                                            <p:fltVal val="0"/>
                                          </p:val>
                                        </p:tav>
                                        <p:tav tm="100000">
                                          <p:val>
                                            <p:strVal val="#ppt_h"/>
                                          </p:val>
                                        </p:tav>
                                      </p:tavLst>
                                    </p:anim>
                                    <p:anim calcmode="lin" valueType="num">
                                      <p:cBhvr>
                                        <p:cTn id="36" dur="300" fill="hold"/>
                                        <p:tgtEl>
                                          <p:spTgt spid="24"/>
                                        </p:tgtEl>
                                        <p:attrNameLst>
                                          <p:attrName>style.rotation</p:attrName>
                                        </p:attrNameLst>
                                      </p:cBhvr>
                                      <p:tavLst>
                                        <p:tav tm="0">
                                          <p:val>
                                            <p:fltVal val="90"/>
                                          </p:val>
                                        </p:tav>
                                        <p:tav tm="100000">
                                          <p:val>
                                            <p:fltVal val="0"/>
                                          </p:val>
                                        </p:tav>
                                      </p:tavLst>
                                    </p:anim>
                                    <p:animEffect transition="in" filter="fade">
                                      <p:cBhvr>
                                        <p:cTn id="37" dur="300"/>
                                        <p:tgtEl>
                                          <p:spTgt spid="24"/>
                                        </p:tgtEl>
                                      </p:cBhvr>
                                    </p:animEffect>
                                  </p:childTnLst>
                                </p:cTn>
                              </p:par>
                            </p:childTnLst>
                          </p:cTn>
                        </p:par>
                        <p:par>
                          <p:cTn id="38" fill="hold">
                            <p:stCondLst>
                              <p:cond delay="3500"/>
                            </p:stCondLst>
                            <p:childTnLst>
                              <p:par>
                                <p:cTn id="39" presetID="22" presetClass="entr" presetSubtype="4"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down)">
                                      <p:cBhvr>
                                        <p:cTn id="41" dur="500"/>
                                        <p:tgtEl>
                                          <p:spTgt spid="25"/>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par>
                          <p:cTn id="46" fill="hold">
                            <p:stCondLst>
                              <p:cond delay="4500"/>
                            </p:stCondLst>
                            <p:childTnLst>
                              <p:par>
                                <p:cTn id="47" presetID="22" presetClass="entr" presetSubtype="4"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childTnLst>
                          </p:cTn>
                        </p:par>
                        <p:par>
                          <p:cTn id="50" fill="hold">
                            <p:stCondLst>
                              <p:cond delay="5000"/>
                            </p:stCondLst>
                            <p:childTnLst>
                              <p:par>
                                <p:cTn id="51" presetID="31" presetClass="entr" presetSubtype="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300" fill="hold"/>
                                        <p:tgtEl>
                                          <p:spTgt spid="26"/>
                                        </p:tgtEl>
                                        <p:attrNameLst>
                                          <p:attrName>ppt_w</p:attrName>
                                        </p:attrNameLst>
                                      </p:cBhvr>
                                      <p:tavLst>
                                        <p:tav tm="0">
                                          <p:val>
                                            <p:fltVal val="0"/>
                                          </p:val>
                                        </p:tav>
                                        <p:tav tm="100000">
                                          <p:val>
                                            <p:strVal val="#ppt_w"/>
                                          </p:val>
                                        </p:tav>
                                      </p:tavLst>
                                    </p:anim>
                                    <p:anim calcmode="lin" valueType="num">
                                      <p:cBhvr>
                                        <p:cTn id="54" dur="300" fill="hold"/>
                                        <p:tgtEl>
                                          <p:spTgt spid="26"/>
                                        </p:tgtEl>
                                        <p:attrNameLst>
                                          <p:attrName>ppt_h</p:attrName>
                                        </p:attrNameLst>
                                      </p:cBhvr>
                                      <p:tavLst>
                                        <p:tav tm="0">
                                          <p:val>
                                            <p:fltVal val="0"/>
                                          </p:val>
                                        </p:tav>
                                        <p:tav tm="100000">
                                          <p:val>
                                            <p:strVal val="#ppt_h"/>
                                          </p:val>
                                        </p:tav>
                                      </p:tavLst>
                                    </p:anim>
                                    <p:anim calcmode="lin" valueType="num">
                                      <p:cBhvr>
                                        <p:cTn id="55" dur="300" fill="hold"/>
                                        <p:tgtEl>
                                          <p:spTgt spid="26"/>
                                        </p:tgtEl>
                                        <p:attrNameLst>
                                          <p:attrName>style.rotation</p:attrName>
                                        </p:attrNameLst>
                                      </p:cBhvr>
                                      <p:tavLst>
                                        <p:tav tm="0">
                                          <p:val>
                                            <p:fltVal val="90"/>
                                          </p:val>
                                        </p:tav>
                                        <p:tav tm="100000">
                                          <p:val>
                                            <p:fltVal val="0"/>
                                          </p:val>
                                        </p:tav>
                                      </p:tavLst>
                                    </p:anim>
                                    <p:animEffect transition="in" filter="fade">
                                      <p:cBhvr>
                                        <p:cTn id="56" dur="300"/>
                                        <p:tgtEl>
                                          <p:spTgt spid="26"/>
                                        </p:tgtEl>
                                      </p:cBhvr>
                                    </p:animEffect>
                                  </p:childTnLst>
                                </p:cTn>
                              </p:par>
                            </p:childTnLst>
                          </p:cTn>
                        </p:par>
                        <p:par>
                          <p:cTn id="57" fill="hold">
                            <p:stCondLst>
                              <p:cond delay="5500"/>
                            </p:stCondLst>
                            <p:childTnLst>
                              <p:par>
                                <p:cTn id="58" presetID="22" presetClass="entr" presetSubtype="4"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down)">
                                      <p:cBhvr>
                                        <p:cTn id="60" dur="500"/>
                                        <p:tgtEl>
                                          <p:spTgt spid="27"/>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wipe(left)">
                                      <p:cBhvr>
                                        <p:cTn id="64" dur="500"/>
                                        <p:tgtEl>
                                          <p:spTgt spid="5"/>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childTnLst>
                          </p:cTn>
                        </p:par>
                        <p:par>
                          <p:cTn id="69" fill="hold">
                            <p:stCondLst>
                              <p:cond delay="7000"/>
                            </p:stCondLst>
                            <p:childTnLst>
                              <p:par>
                                <p:cTn id="70" presetID="31" presetClass="entr" presetSubtype="0"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300" fill="hold"/>
                                        <p:tgtEl>
                                          <p:spTgt spid="28"/>
                                        </p:tgtEl>
                                        <p:attrNameLst>
                                          <p:attrName>ppt_w</p:attrName>
                                        </p:attrNameLst>
                                      </p:cBhvr>
                                      <p:tavLst>
                                        <p:tav tm="0">
                                          <p:val>
                                            <p:fltVal val="0"/>
                                          </p:val>
                                        </p:tav>
                                        <p:tav tm="100000">
                                          <p:val>
                                            <p:strVal val="#ppt_w"/>
                                          </p:val>
                                        </p:tav>
                                      </p:tavLst>
                                    </p:anim>
                                    <p:anim calcmode="lin" valueType="num">
                                      <p:cBhvr>
                                        <p:cTn id="73" dur="300" fill="hold"/>
                                        <p:tgtEl>
                                          <p:spTgt spid="28"/>
                                        </p:tgtEl>
                                        <p:attrNameLst>
                                          <p:attrName>ppt_h</p:attrName>
                                        </p:attrNameLst>
                                      </p:cBhvr>
                                      <p:tavLst>
                                        <p:tav tm="0">
                                          <p:val>
                                            <p:fltVal val="0"/>
                                          </p:val>
                                        </p:tav>
                                        <p:tav tm="100000">
                                          <p:val>
                                            <p:strVal val="#ppt_h"/>
                                          </p:val>
                                        </p:tav>
                                      </p:tavLst>
                                    </p:anim>
                                    <p:anim calcmode="lin" valueType="num">
                                      <p:cBhvr>
                                        <p:cTn id="74" dur="300" fill="hold"/>
                                        <p:tgtEl>
                                          <p:spTgt spid="28"/>
                                        </p:tgtEl>
                                        <p:attrNameLst>
                                          <p:attrName>style.rotation</p:attrName>
                                        </p:attrNameLst>
                                      </p:cBhvr>
                                      <p:tavLst>
                                        <p:tav tm="0">
                                          <p:val>
                                            <p:fltVal val="90"/>
                                          </p:val>
                                        </p:tav>
                                        <p:tav tm="100000">
                                          <p:val>
                                            <p:fltVal val="0"/>
                                          </p:val>
                                        </p:tav>
                                      </p:tavLst>
                                    </p:anim>
                                    <p:animEffect transition="in" filter="fade">
                                      <p:cBhvr>
                                        <p:cTn id="75" dur="300"/>
                                        <p:tgtEl>
                                          <p:spTgt spid="28"/>
                                        </p:tgtEl>
                                      </p:cBhvr>
                                    </p:animEffect>
                                  </p:childTnLst>
                                </p:cTn>
                              </p:par>
                            </p:childTnLst>
                          </p:cTn>
                        </p:par>
                        <p:par>
                          <p:cTn id="76" fill="hold">
                            <p:stCondLst>
                              <p:cond delay="7500"/>
                            </p:stCondLst>
                            <p:childTnLst>
                              <p:par>
                                <p:cTn id="77" presetID="22" presetClass="entr" presetSubtype="1"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up)">
                                      <p:cBhvr>
                                        <p:cTn id="79" dur="500"/>
                                        <p:tgtEl>
                                          <p:spTgt spid="29"/>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
                                        </p:tgtEl>
                                        <p:attrNameLst>
                                          <p:attrName>style.visibility</p:attrName>
                                        </p:attrNameLst>
                                      </p:cBhvr>
                                      <p:to>
                                        <p:strVal val="visible"/>
                                      </p:to>
                                    </p:set>
                                    <p:animEffect transition="in" filter="wipe(left)">
                                      <p:cBhvr>
                                        <p:cTn id="83" dur="500"/>
                                        <p:tgtEl>
                                          <p:spTgt spid="6"/>
                                        </p:tgtEl>
                                      </p:cBhvr>
                                    </p:animEffect>
                                  </p:childTnLst>
                                </p:cTn>
                              </p:par>
                            </p:childTnLst>
                          </p:cTn>
                        </p:par>
                        <p:par>
                          <p:cTn id="84" fill="hold">
                            <p:stCondLst>
                              <p:cond delay="8500"/>
                            </p:stCondLst>
                            <p:childTnLst>
                              <p:par>
                                <p:cTn id="85" presetID="22" presetClass="entr" presetSubtype="1" fill="hold"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up)">
                                      <p:cBhvr>
                                        <p:cTn id="87" dur="500"/>
                                        <p:tgtEl>
                                          <p:spTgt spid="19"/>
                                        </p:tgtEl>
                                      </p:cBhvr>
                                    </p:animEffect>
                                  </p:childTnLst>
                                </p:cTn>
                              </p:par>
                            </p:childTnLst>
                          </p:cTn>
                        </p:par>
                        <p:par>
                          <p:cTn id="88" fill="hold">
                            <p:stCondLst>
                              <p:cond delay="9000"/>
                            </p:stCondLst>
                            <p:childTnLst>
                              <p:par>
                                <p:cTn id="89" presetID="31" presetClass="entr" presetSubtype="0"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p:cTn id="91" dur="300" fill="hold"/>
                                        <p:tgtEl>
                                          <p:spTgt spid="30"/>
                                        </p:tgtEl>
                                        <p:attrNameLst>
                                          <p:attrName>ppt_w</p:attrName>
                                        </p:attrNameLst>
                                      </p:cBhvr>
                                      <p:tavLst>
                                        <p:tav tm="0">
                                          <p:val>
                                            <p:fltVal val="0"/>
                                          </p:val>
                                        </p:tav>
                                        <p:tav tm="100000">
                                          <p:val>
                                            <p:strVal val="#ppt_w"/>
                                          </p:val>
                                        </p:tav>
                                      </p:tavLst>
                                    </p:anim>
                                    <p:anim calcmode="lin" valueType="num">
                                      <p:cBhvr>
                                        <p:cTn id="92" dur="300" fill="hold"/>
                                        <p:tgtEl>
                                          <p:spTgt spid="30"/>
                                        </p:tgtEl>
                                        <p:attrNameLst>
                                          <p:attrName>ppt_h</p:attrName>
                                        </p:attrNameLst>
                                      </p:cBhvr>
                                      <p:tavLst>
                                        <p:tav tm="0">
                                          <p:val>
                                            <p:fltVal val="0"/>
                                          </p:val>
                                        </p:tav>
                                        <p:tav tm="100000">
                                          <p:val>
                                            <p:strVal val="#ppt_h"/>
                                          </p:val>
                                        </p:tav>
                                      </p:tavLst>
                                    </p:anim>
                                    <p:anim calcmode="lin" valueType="num">
                                      <p:cBhvr>
                                        <p:cTn id="93" dur="300" fill="hold"/>
                                        <p:tgtEl>
                                          <p:spTgt spid="30"/>
                                        </p:tgtEl>
                                        <p:attrNameLst>
                                          <p:attrName>style.rotation</p:attrName>
                                        </p:attrNameLst>
                                      </p:cBhvr>
                                      <p:tavLst>
                                        <p:tav tm="0">
                                          <p:val>
                                            <p:fltVal val="90"/>
                                          </p:val>
                                        </p:tav>
                                        <p:tav tm="100000">
                                          <p:val>
                                            <p:fltVal val="0"/>
                                          </p:val>
                                        </p:tav>
                                      </p:tavLst>
                                    </p:anim>
                                    <p:animEffect transition="in" filter="fade">
                                      <p:cBhvr>
                                        <p:cTn id="94" dur="300"/>
                                        <p:tgtEl>
                                          <p:spTgt spid="30"/>
                                        </p:tgtEl>
                                      </p:cBhvr>
                                    </p:animEffect>
                                  </p:childTnLst>
                                </p:cTn>
                              </p:par>
                            </p:childTnLst>
                          </p:cTn>
                        </p:par>
                        <p:par>
                          <p:cTn id="95" fill="hold">
                            <p:stCondLst>
                              <p:cond delay="9500"/>
                            </p:stCondLst>
                            <p:childTnLst>
                              <p:par>
                                <p:cTn id="96" presetID="22" presetClass="entr" presetSubtype="1" fill="hold" grpId="0" nodeType="after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wipe(up)">
                                      <p:cBhvr>
                                        <p:cTn id="9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autoUpdateAnimBg="0"/>
      <p:bldP spid="4" grpId="0" animBg="1" autoUpdateAnimBg="0"/>
      <p:bldP spid="5" grpId="0" animBg="1" autoUpdateAnimBg="0"/>
      <p:bldP spid="6" grpId="0" animBg="1" autoUpdateAnimBg="0"/>
      <p:bldP spid="22" grpId="0" animBg="1"/>
      <p:bldP spid="23" grpId="0" autoUpdateAnimBg="0"/>
      <p:bldP spid="24" grpId="0" animBg="1"/>
      <p:bldP spid="25" grpId="0" autoUpdateAnimBg="0"/>
      <p:bldP spid="26" grpId="0" animBg="1"/>
      <p:bldP spid="27" grpId="0" autoUpdateAnimBg="0"/>
      <p:bldP spid="28" grpId="0" animBg="1"/>
      <p:bldP spid="29" grpId="0" autoUpdateAnimBg="0"/>
      <p:bldP spid="30" grpId="0" animBg="1"/>
      <p:bldP spid="3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15440" y="3940107"/>
            <a:ext cx="6160396" cy="1226257"/>
          </a:xfrm>
          <a:prstGeom prst="rect">
            <a:avLst/>
          </a:prstGeom>
          <a:noFill/>
          <a:ln w="28575">
            <a:solidFill>
              <a:srgbClr val="C30D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440" y="1283223"/>
            <a:ext cx="1408972" cy="1264990"/>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4412" y="1370641"/>
            <a:ext cx="4751424" cy="1090154"/>
          </a:xfrm>
          <a:prstGeom prst="rect">
            <a:avLst/>
          </a:prstGeom>
        </p:spPr>
      </p:pic>
      <p:sp>
        <p:nvSpPr>
          <p:cNvPr id="5" name="文本框 4"/>
          <p:cNvSpPr txBox="1"/>
          <p:nvPr/>
        </p:nvSpPr>
        <p:spPr>
          <a:xfrm>
            <a:off x="3420306" y="1417776"/>
            <a:ext cx="1036949" cy="923330"/>
          </a:xfrm>
          <a:prstGeom prst="rect">
            <a:avLst/>
          </a:prstGeom>
          <a:noFill/>
        </p:spPr>
        <p:txBody>
          <a:bodyPr wrap="square" rtlCol="0">
            <a:spAutoFit/>
          </a:bodyPr>
          <a:lstStyle/>
          <a:p>
            <a:r>
              <a:rPr lang="en-US" altLang="zh-CN" sz="5400" b="1" dirty="0"/>
              <a:t>01</a:t>
            </a:r>
            <a:endParaRPr lang="zh-CN" altLang="en-US" sz="5400" b="1" dirty="0"/>
          </a:p>
        </p:txBody>
      </p:sp>
      <p:sp>
        <p:nvSpPr>
          <p:cNvPr id="6" name="文本框 5"/>
          <p:cNvSpPr txBox="1"/>
          <p:nvPr/>
        </p:nvSpPr>
        <p:spPr>
          <a:xfrm>
            <a:off x="5603850" y="1654108"/>
            <a:ext cx="2792547" cy="523220"/>
          </a:xfrm>
          <a:prstGeom prst="rect">
            <a:avLst/>
          </a:prstGeom>
          <a:noFill/>
        </p:spPr>
        <p:txBody>
          <a:bodyPr wrap="square" rtlCol="0">
            <a:spAutoFit/>
          </a:bodyPr>
          <a:lstStyle/>
          <a:p>
            <a:r>
              <a:rPr lang="zh-CN" altLang="en-US" sz="2800" dirty="0"/>
              <a:t>万水千山粽是情</a:t>
            </a: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440" y="2620268"/>
            <a:ext cx="1408972" cy="1264990"/>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4412" y="2707686"/>
            <a:ext cx="4751424" cy="1090154"/>
          </a:xfrm>
          <a:prstGeom prst="rect">
            <a:avLst/>
          </a:prstGeom>
        </p:spPr>
      </p:pic>
      <p:sp>
        <p:nvSpPr>
          <p:cNvPr id="9" name="文本框 8"/>
          <p:cNvSpPr txBox="1"/>
          <p:nvPr/>
        </p:nvSpPr>
        <p:spPr>
          <a:xfrm>
            <a:off x="3420306" y="2754821"/>
            <a:ext cx="1036949" cy="923330"/>
          </a:xfrm>
          <a:prstGeom prst="rect">
            <a:avLst/>
          </a:prstGeom>
          <a:noFill/>
        </p:spPr>
        <p:txBody>
          <a:bodyPr wrap="square" rtlCol="0">
            <a:spAutoFit/>
          </a:bodyPr>
          <a:lstStyle/>
          <a:p>
            <a:r>
              <a:rPr lang="en-US" altLang="zh-CN" sz="5400" b="1" dirty="0"/>
              <a:t>02</a:t>
            </a:r>
            <a:endParaRPr lang="zh-CN" altLang="en-US" sz="5400" b="1" dirty="0"/>
          </a:p>
        </p:txBody>
      </p:sp>
      <p:sp>
        <p:nvSpPr>
          <p:cNvPr id="10" name="文本框 9"/>
          <p:cNvSpPr txBox="1"/>
          <p:nvPr/>
        </p:nvSpPr>
        <p:spPr>
          <a:xfrm>
            <a:off x="5603850" y="2991153"/>
            <a:ext cx="2792547" cy="523220"/>
          </a:xfrm>
          <a:prstGeom prst="rect">
            <a:avLst/>
          </a:prstGeom>
          <a:noFill/>
        </p:spPr>
        <p:txBody>
          <a:bodyPr wrap="square" rtlCol="0">
            <a:spAutoFit/>
          </a:bodyPr>
          <a:lstStyle/>
          <a:p>
            <a:r>
              <a:rPr lang="zh-CN" altLang="en-US" sz="2800" dirty="0"/>
              <a:t>万水千山粽是情</a:t>
            </a: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440" y="3978097"/>
            <a:ext cx="1408972" cy="1264990"/>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4412" y="4065515"/>
            <a:ext cx="4751424" cy="1090154"/>
          </a:xfrm>
          <a:prstGeom prst="rect">
            <a:avLst/>
          </a:prstGeom>
        </p:spPr>
      </p:pic>
      <p:sp>
        <p:nvSpPr>
          <p:cNvPr id="13" name="文本框 12"/>
          <p:cNvSpPr txBox="1"/>
          <p:nvPr/>
        </p:nvSpPr>
        <p:spPr>
          <a:xfrm>
            <a:off x="3420306" y="4112650"/>
            <a:ext cx="1036949" cy="923330"/>
          </a:xfrm>
          <a:prstGeom prst="rect">
            <a:avLst/>
          </a:prstGeom>
          <a:noFill/>
        </p:spPr>
        <p:txBody>
          <a:bodyPr wrap="square" rtlCol="0">
            <a:spAutoFit/>
          </a:bodyPr>
          <a:lstStyle/>
          <a:p>
            <a:r>
              <a:rPr lang="en-US" altLang="zh-CN" sz="5400" b="1" dirty="0"/>
              <a:t>03</a:t>
            </a:r>
            <a:endParaRPr lang="zh-CN" altLang="en-US" sz="5400" b="1" dirty="0"/>
          </a:p>
        </p:txBody>
      </p:sp>
      <p:sp>
        <p:nvSpPr>
          <p:cNvPr id="14" name="文本框 13"/>
          <p:cNvSpPr txBox="1"/>
          <p:nvPr/>
        </p:nvSpPr>
        <p:spPr>
          <a:xfrm>
            <a:off x="5603850" y="4348982"/>
            <a:ext cx="2792547" cy="523220"/>
          </a:xfrm>
          <a:prstGeom prst="rect">
            <a:avLst/>
          </a:prstGeom>
          <a:noFill/>
        </p:spPr>
        <p:txBody>
          <a:bodyPr wrap="square" rtlCol="0">
            <a:spAutoFit/>
          </a:bodyPr>
          <a:lstStyle/>
          <a:p>
            <a:r>
              <a:rPr lang="zh-CN" altLang="en-US" sz="2800" dirty="0"/>
              <a:t>万水千山粽是情</a:t>
            </a:r>
          </a:p>
        </p:txBody>
      </p:sp>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440" y="5351718"/>
            <a:ext cx="1408972" cy="1264990"/>
          </a:xfrm>
          <a:prstGeom prst="rect">
            <a:avLst/>
          </a:prstGeom>
        </p:spPr>
      </p:pic>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4412" y="5439136"/>
            <a:ext cx="4751424" cy="1090154"/>
          </a:xfrm>
          <a:prstGeom prst="rect">
            <a:avLst/>
          </a:prstGeom>
        </p:spPr>
      </p:pic>
      <p:sp>
        <p:nvSpPr>
          <p:cNvPr id="17" name="文本框 16"/>
          <p:cNvSpPr txBox="1"/>
          <p:nvPr/>
        </p:nvSpPr>
        <p:spPr>
          <a:xfrm>
            <a:off x="3420306" y="5486271"/>
            <a:ext cx="1036949" cy="923330"/>
          </a:xfrm>
          <a:prstGeom prst="rect">
            <a:avLst/>
          </a:prstGeom>
          <a:noFill/>
        </p:spPr>
        <p:txBody>
          <a:bodyPr wrap="square" rtlCol="0">
            <a:spAutoFit/>
          </a:bodyPr>
          <a:lstStyle/>
          <a:p>
            <a:r>
              <a:rPr lang="en-US" altLang="zh-CN" sz="5400" b="1" dirty="0"/>
              <a:t>04</a:t>
            </a:r>
            <a:endParaRPr lang="zh-CN" altLang="en-US" sz="5400" b="1" dirty="0"/>
          </a:p>
        </p:txBody>
      </p:sp>
      <p:sp>
        <p:nvSpPr>
          <p:cNvPr id="18" name="文本框 17"/>
          <p:cNvSpPr txBox="1"/>
          <p:nvPr/>
        </p:nvSpPr>
        <p:spPr>
          <a:xfrm>
            <a:off x="5603850" y="5722603"/>
            <a:ext cx="2792547" cy="523220"/>
          </a:xfrm>
          <a:prstGeom prst="rect">
            <a:avLst/>
          </a:prstGeom>
          <a:noFill/>
        </p:spPr>
        <p:txBody>
          <a:bodyPr wrap="square" rtlCol="0">
            <a:spAutoFit/>
          </a:bodyPr>
          <a:lstStyle/>
          <a:p>
            <a:r>
              <a:rPr lang="zh-CN" altLang="en-US" sz="2800" dirty="0"/>
              <a:t>万水千山粽是情</a:t>
            </a:r>
          </a:p>
        </p:txBody>
      </p:sp>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640673" y="3850045"/>
            <a:ext cx="6096008" cy="2371871"/>
          </a:xfrm>
          <a:prstGeom prst="rect">
            <a:avLst/>
          </a:prstGeom>
        </p:spPr>
      </p:pic>
      <p:sp>
        <p:nvSpPr>
          <p:cNvPr id="20" name="文本框 19"/>
          <p:cNvSpPr txBox="1"/>
          <p:nvPr/>
        </p:nvSpPr>
        <p:spPr>
          <a:xfrm>
            <a:off x="876301" y="3411621"/>
            <a:ext cx="794634" cy="2800767"/>
          </a:xfrm>
          <a:prstGeom prst="rect">
            <a:avLst/>
          </a:prstGeom>
          <a:noFill/>
        </p:spPr>
        <p:txBody>
          <a:bodyPr wrap="square" rtlCol="0">
            <a:spAutoFit/>
          </a:bodyPr>
          <a:lstStyle/>
          <a:p>
            <a:r>
              <a:rPr lang="zh-CN" altLang="en-US" sz="8800" b="1" dirty="0"/>
              <a:t>目</a:t>
            </a:r>
            <a:endParaRPr lang="en-US" altLang="zh-CN" sz="8800" b="1" dirty="0"/>
          </a:p>
          <a:p>
            <a:r>
              <a:rPr lang="zh-CN" altLang="en-US" sz="8800" b="1" dirty="0"/>
              <a:t>录</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0"/>
                                        <p:tgtEl>
                                          <p:spTgt spid="12"/>
                                        </p:tgtEl>
                                      </p:cBhvr>
                                    </p:animEffect>
                                    <p:anim calcmode="lin" valueType="num">
                                      <p:cBhvr>
                                        <p:cTn id="69" dur="1000" fill="hold"/>
                                        <p:tgtEl>
                                          <p:spTgt spid="12"/>
                                        </p:tgtEl>
                                        <p:attrNameLst>
                                          <p:attrName>ppt_x</p:attrName>
                                        </p:attrNameLst>
                                      </p:cBhvr>
                                      <p:tavLst>
                                        <p:tav tm="0">
                                          <p:val>
                                            <p:strVal val="#ppt_x"/>
                                          </p:val>
                                        </p:tav>
                                        <p:tav tm="100000">
                                          <p:val>
                                            <p:strVal val="#ppt_x"/>
                                          </p:val>
                                        </p:tav>
                                      </p:tavLst>
                                    </p:anim>
                                    <p:anim calcmode="lin" valueType="num">
                                      <p:cBhvr>
                                        <p:cTn id="70" dur="1000" fill="hold"/>
                                        <p:tgtEl>
                                          <p:spTgt spid="12"/>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1000"/>
                                        <p:tgtEl>
                                          <p:spTgt spid="13"/>
                                        </p:tgtEl>
                                      </p:cBhvr>
                                    </p:animEffect>
                                    <p:anim calcmode="lin" valueType="num">
                                      <p:cBhvr>
                                        <p:cTn id="74" dur="1000" fill="hold"/>
                                        <p:tgtEl>
                                          <p:spTgt spid="13"/>
                                        </p:tgtEl>
                                        <p:attrNameLst>
                                          <p:attrName>ppt_x</p:attrName>
                                        </p:attrNameLst>
                                      </p:cBhvr>
                                      <p:tavLst>
                                        <p:tav tm="0">
                                          <p:val>
                                            <p:strVal val="#ppt_x"/>
                                          </p:val>
                                        </p:tav>
                                        <p:tav tm="100000">
                                          <p:val>
                                            <p:strVal val="#ppt_x"/>
                                          </p:val>
                                        </p:tav>
                                      </p:tavLst>
                                    </p:anim>
                                    <p:anim calcmode="lin" valueType="num">
                                      <p:cBhvr>
                                        <p:cTn id="75" dur="1000" fill="hold"/>
                                        <p:tgtEl>
                                          <p:spTgt spid="1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fade">
                                      <p:cBhvr>
                                        <p:cTn id="85" dur="1000"/>
                                        <p:tgtEl>
                                          <p:spTgt spid="15"/>
                                        </p:tgtEl>
                                      </p:cBhvr>
                                    </p:animEffect>
                                    <p:anim calcmode="lin" valueType="num">
                                      <p:cBhvr>
                                        <p:cTn id="86" dur="1000" fill="hold"/>
                                        <p:tgtEl>
                                          <p:spTgt spid="15"/>
                                        </p:tgtEl>
                                        <p:attrNameLst>
                                          <p:attrName>ppt_x</p:attrName>
                                        </p:attrNameLst>
                                      </p:cBhvr>
                                      <p:tavLst>
                                        <p:tav tm="0">
                                          <p:val>
                                            <p:strVal val="#ppt_x"/>
                                          </p:val>
                                        </p:tav>
                                        <p:tav tm="100000">
                                          <p:val>
                                            <p:strVal val="#ppt_x"/>
                                          </p:val>
                                        </p:tav>
                                      </p:tavLst>
                                    </p:anim>
                                    <p:anim calcmode="lin" valueType="num">
                                      <p:cBhvr>
                                        <p:cTn id="87" dur="1000" fill="hold"/>
                                        <p:tgtEl>
                                          <p:spTgt spid="15"/>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fade">
                                      <p:cBhvr>
                                        <p:cTn id="90" dur="1000"/>
                                        <p:tgtEl>
                                          <p:spTgt spid="16"/>
                                        </p:tgtEl>
                                      </p:cBhvr>
                                    </p:animEffect>
                                    <p:anim calcmode="lin" valueType="num">
                                      <p:cBhvr>
                                        <p:cTn id="91" dur="1000" fill="hold"/>
                                        <p:tgtEl>
                                          <p:spTgt spid="16"/>
                                        </p:tgtEl>
                                        <p:attrNameLst>
                                          <p:attrName>ppt_x</p:attrName>
                                        </p:attrNameLst>
                                      </p:cBhvr>
                                      <p:tavLst>
                                        <p:tav tm="0">
                                          <p:val>
                                            <p:strVal val="#ppt_x"/>
                                          </p:val>
                                        </p:tav>
                                        <p:tav tm="100000">
                                          <p:val>
                                            <p:strVal val="#ppt_x"/>
                                          </p:val>
                                        </p:tav>
                                      </p:tavLst>
                                    </p:anim>
                                    <p:anim calcmode="lin" valueType="num">
                                      <p:cBhvr>
                                        <p:cTn id="92" dur="1000" fill="hold"/>
                                        <p:tgtEl>
                                          <p:spTgt spid="16"/>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1000"/>
                                        <p:tgtEl>
                                          <p:spTgt spid="17"/>
                                        </p:tgtEl>
                                      </p:cBhvr>
                                    </p:animEffect>
                                    <p:anim calcmode="lin" valueType="num">
                                      <p:cBhvr>
                                        <p:cTn id="96" dur="1000" fill="hold"/>
                                        <p:tgtEl>
                                          <p:spTgt spid="17"/>
                                        </p:tgtEl>
                                        <p:attrNameLst>
                                          <p:attrName>ppt_x</p:attrName>
                                        </p:attrNameLst>
                                      </p:cBhvr>
                                      <p:tavLst>
                                        <p:tav tm="0">
                                          <p:val>
                                            <p:strVal val="#ppt_x"/>
                                          </p:val>
                                        </p:tav>
                                        <p:tav tm="100000">
                                          <p:val>
                                            <p:strVal val="#ppt_x"/>
                                          </p:val>
                                        </p:tav>
                                      </p:tavLst>
                                    </p:anim>
                                    <p:anim calcmode="lin" valueType="num">
                                      <p:cBhvr>
                                        <p:cTn id="97" dur="1000" fill="hold"/>
                                        <p:tgtEl>
                                          <p:spTgt spid="17"/>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fade">
                                      <p:cBhvr>
                                        <p:cTn id="100" dur="1000"/>
                                        <p:tgtEl>
                                          <p:spTgt spid="18"/>
                                        </p:tgtEl>
                                      </p:cBhvr>
                                    </p:animEffect>
                                    <p:anim calcmode="lin" valueType="num">
                                      <p:cBhvr>
                                        <p:cTn id="101" dur="1000" fill="hold"/>
                                        <p:tgtEl>
                                          <p:spTgt spid="18"/>
                                        </p:tgtEl>
                                        <p:attrNameLst>
                                          <p:attrName>ppt_x</p:attrName>
                                        </p:attrNameLst>
                                      </p:cBhvr>
                                      <p:tavLst>
                                        <p:tav tm="0">
                                          <p:val>
                                            <p:strVal val="#ppt_x"/>
                                          </p:val>
                                        </p:tav>
                                        <p:tav tm="100000">
                                          <p:val>
                                            <p:strVal val="#ppt_x"/>
                                          </p:val>
                                        </p:tav>
                                      </p:tavLst>
                                    </p:anim>
                                    <p:anim calcmode="lin" valueType="num">
                                      <p:cBhvr>
                                        <p:cTn id="10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
                                        </p:tgtEl>
                                        <p:attrNameLst>
                                          <p:attrName>style.visibility</p:attrName>
                                        </p:attrNameLst>
                                      </p:cBhvr>
                                      <p:to>
                                        <p:strVal val="visible"/>
                                      </p:to>
                                    </p:set>
                                    <p:anim calcmode="lin" valueType="num">
                                      <p:cBhvr>
                                        <p:cTn id="107" dur="500" fill="hold"/>
                                        <p:tgtEl>
                                          <p:spTgt spid="2"/>
                                        </p:tgtEl>
                                        <p:attrNameLst>
                                          <p:attrName>ppt_w</p:attrName>
                                        </p:attrNameLst>
                                      </p:cBhvr>
                                      <p:tavLst>
                                        <p:tav tm="0">
                                          <p:val>
                                            <p:fltVal val="0"/>
                                          </p:val>
                                        </p:tav>
                                        <p:tav tm="100000">
                                          <p:val>
                                            <p:strVal val="#ppt_w"/>
                                          </p:val>
                                        </p:tav>
                                      </p:tavLst>
                                    </p:anim>
                                    <p:anim calcmode="lin" valueType="num">
                                      <p:cBhvr>
                                        <p:cTn id="108" dur="500" fill="hold"/>
                                        <p:tgtEl>
                                          <p:spTgt spid="2"/>
                                        </p:tgtEl>
                                        <p:attrNameLst>
                                          <p:attrName>ppt_h</p:attrName>
                                        </p:attrNameLst>
                                      </p:cBhvr>
                                      <p:tavLst>
                                        <p:tav tm="0">
                                          <p:val>
                                            <p:fltVal val="0"/>
                                          </p:val>
                                        </p:tav>
                                        <p:tav tm="100000">
                                          <p:val>
                                            <p:strVal val="#ppt_h"/>
                                          </p:val>
                                        </p:tav>
                                      </p:tavLst>
                                    </p:anim>
                                    <p:animEffect transition="in" filter="fade">
                                      <p:cBhvr>
                                        <p:cTn id="10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9" grpId="0"/>
      <p:bldP spid="10" grpId="0"/>
      <p:bldP spid="13" grpId="0"/>
      <p:bldP spid="14" grpId="0"/>
      <p:bldP spid="17" grpId="0"/>
      <p:bldP spid="18"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4"/>
          <p:cNvSpPr>
            <a:spLocks noChangeArrowheads="1"/>
          </p:cNvSpPr>
          <p:nvPr/>
        </p:nvSpPr>
        <p:spPr bwMode="auto">
          <a:xfrm>
            <a:off x="1946277" y="1714334"/>
            <a:ext cx="176356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fontAlgn="base">
              <a:spcBef>
                <a:spcPct val="0"/>
              </a:spcBef>
              <a:spcAft>
                <a:spcPct val="0"/>
              </a:spcAft>
            </a:pPr>
            <a:r>
              <a:rPr lang="en-US" altLang="zh-CN" sz="600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NO.1</a:t>
            </a:r>
            <a:endParaRPr lang="zh-CN" altLang="en-US" sz="6000" dirty="0">
              <a:solidFill>
                <a:srgbClr val="000000"/>
              </a:solidFill>
              <a:latin typeface="Calibri" panose="020F0502020204030204" pitchFamily="34" charset="0"/>
              <a:ea typeface="华文细黑" panose="02010600040101010101" pitchFamily="2" charset="-122"/>
              <a:sym typeface="宋体" panose="02010600030101010101" pitchFamily="2" charset="-122"/>
            </a:endParaRPr>
          </a:p>
        </p:txBody>
      </p:sp>
      <p:sp>
        <p:nvSpPr>
          <p:cNvPr id="3" name="文本框 15"/>
          <p:cNvSpPr>
            <a:spLocks noChangeArrowheads="1"/>
          </p:cNvSpPr>
          <p:nvPr/>
        </p:nvSpPr>
        <p:spPr bwMode="auto">
          <a:xfrm>
            <a:off x="5213352" y="4892509"/>
            <a:ext cx="176356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fontAlgn="base">
              <a:spcBef>
                <a:spcPct val="0"/>
              </a:spcBef>
              <a:spcAft>
                <a:spcPct val="0"/>
              </a:spcAft>
            </a:pPr>
            <a:r>
              <a:rPr lang="en-US" altLang="zh-CN" sz="6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NO.2</a:t>
            </a:r>
            <a:endParaRPr lang="zh-CN" altLang="en-US" sz="6000">
              <a:solidFill>
                <a:srgbClr val="000000"/>
              </a:solidFill>
              <a:latin typeface="Calibri" panose="020F0502020204030204" pitchFamily="34" charset="0"/>
              <a:ea typeface="华文细黑" panose="02010600040101010101" pitchFamily="2" charset="-122"/>
              <a:sym typeface="宋体" panose="02010600030101010101" pitchFamily="2" charset="-122"/>
            </a:endParaRPr>
          </a:p>
        </p:txBody>
      </p:sp>
      <p:sp>
        <p:nvSpPr>
          <p:cNvPr id="4" name="文本框 16"/>
          <p:cNvSpPr>
            <a:spLocks noChangeArrowheads="1"/>
          </p:cNvSpPr>
          <p:nvPr/>
        </p:nvSpPr>
        <p:spPr bwMode="auto">
          <a:xfrm>
            <a:off x="8477252" y="1711159"/>
            <a:ext cx="176356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fontAlgn="base">
              <a:spcBef>
                <a:spcPct val="0"/>
              </a:spcBef>
              <a:spcAft>
                <a:spcPct val="0"/>
              </a:spcAft>
            </a:pPr>
            <a:r>
              <a:rPr lang="en-US" altLang="zh-CN" sz="6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NO.3</a:t>
            </a:r>
            <a:endParaRPr lang="zh-CN" altLang="en-US" sz="6000">
              <a:solidFill>
                <a:srgbClr val="000000"/>
              </a:solidFill>
              <a:latin typeface="Calibri" panose="020F0502020204030204" pitchFamily="34" charset="0"/>
              <a:ea typeface="华文细黑" panose="02010600040101010101" pitchFamily="2" charset="-122"/>
              <a:sym typeface="宋体" panose="02010600030101010101" pitchFamily="2" charset="-122"/>
            </a:endParaRPr>
          </a:p>
        </p:txBody>
      </p:sp>
      <p:sp>
        <p:nvSpPr>
          <p:cNvPr id="5" name="矩形 21"/>
          <p:cNvSpPr>
            <a:spLocks noChangeArrowheads="1"/>
          </p:cNvSpPr>
          <p:nvPr/>
        </p:nvSpPr>
        <p:spPr bwMode="auto">
          <a:xfrm>
            <a:off x="1336676" y="4751223"/>
            <a:ext cx="2981325" cy="1266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fontAlgn="base">
              <a:lnSpc>
                <a:spcPct val="130000"/>
              </a:lnSpc>
              <a:spcBef>
                <a:spcPct val="0"/>
              </a:spcBef>
              <a:spcAft>
                <a:spcPct val="0"/>
              </a:spcAft>
            </a:pPr>
            <a:r>
              <a:rPr lang="zh-CN" altLang="en-US" sz="1465" dirty="0">
                <a:solidFill>
                  <a:prstClr val="black"/>
                </a:solidFill>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a:t>
            </a:r>
          </a:p>
        </p:txBody>
      </p:sp>
      <p:sp>
        <p:nvSpPr>
          <p:cNvPr id="6" name="矩形 22"/>
          <p:cNvSpPr>
            <a:spLocks noChangeArrowheads="1"/>
          </p:cNvSpPr>
          <p:nvPr/>
        </p:nvSpPr>
        <p:spPr bwMode="auto">
          <a:xfrm>
            <a:off x="8337551" y="4816309"/>
            <a:ext cx="2981325" cy="1266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fontAlgn="base">
              <a:lnSpc>
                <a:spcPct val="130000"/>
              </a:lnSpc>
              <a:spcBef>
                <a:spcPct val="0"/>
              </a:spcBef>
              <a:spcAft>
                <a:spcPct val="0"/>
              </a:spcAft>
            </a:pPr>
            <a:r>
              <a:rPr lang="zh-CN" altLang="en-US" sz="1465" dirty="0">
                <a:solidFill>
                  <a:prstClr val="black"/>
                </a:solidFill>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a:t>
            </a:r>
          </a:p>
        </p:txBody>
      </p:sp>
      <p:sp>
        <p:nvSpPr>
          <p:cNvPr id="7" name="矩形 23"/>
          <p:cNvSpPr>
            <a:spLocks noChangeArrowheads="1"/>
          </p:cNvSpPr>
          <p:nvPr/>
        </p:nvSpPr>
        <p:spPr bwMode="auto">
          <a:xfrm>
            <a:off x="4611688" y="1604798"/>
            <a:ext cx="2981325" cy="1266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fontAlgn="base">
              <a:lnSpc>
                <a:spcPct val="130000"/>
              </a:lnSpc>
              <a:spcBef>
                <a:spcPct val="0"/>
              </a:spcBef>
              <a:spcAft>
                <a:spcPct val="0"/>
              </a:spcAft>
            </a:pPr>
            <a:r>
              <a:rPr lang="zh-CN" altLang="en-US" sz="1465" dirty="0">
                <a:solidFill>
                  <a:prstClr val="black"/>
                </a:solidFill>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a:t>
            </a:r>
          </a:p>
        </p:txBody>
      </p:sp>
      <p:grpSp>
        <p:nvGrpSpPr>
          <p:cNvPr id="8" name="组合 7"/>
          <p:cNvGrpSpPr/>
          <p:nvPr/>
        </p:nvGrpSpPr>
        <p:grpSpPr bwMode="auto">
          <a:xfrm>
            <a:off x="1055689" y="2793834"/>
            <a:ext cx="10080625" cy="1798639"/>
            <a:chOff x="0" y="0"/>
            <a:chExt cx="10080626" cy="1799206"/>
          </a:xfrm>
        </p:grpSpPr>
        <p:grpSp>
          <p:nvGrpSpPr>
            <p:cNvPr id="9" name="组合 13"/>
            <p:cNvGrpSpPr/>
            <p:nvPr/>
          </p:nvGrpSpPr>
          <p:grpSpPr bwMode="auto">
            <a:xfrm>
              <a:off x="0" y="444279"/>
              <a:ext cx="10080626" cy="1006609"/>
              <a:chOff x="0" y="0"/>
              <a:chExt cx="8968528" cy="895560"/>
            </a:xfrm>
          </p:grpSpPr>
          <p:sp>
            <p:nvSpPr>
              <p:cNvPr id="16" name="圆角矩形 6"/>
              <p:cNvSpPr>
                <a:spLocks noChangeArrowheads="1"/>
              </p:cNvSpPr>
              <p:nvPr/>
            </p:nvSpPr>
            <p:spPr bwMode="auto">
              <a:xfrm>
                <a:off x="0" y="1"/>
                <a:ext cx="3163946" cy="895559"/>
              </a:xfrm>
              <a:prstGeom prst="roundRect">
                <a:avLst>
                  <a:gd name="adj" fmla="val 16667"/>
                </a:avLst>
              </a:prstGeom>
              <a:solidFill>
                <a:srgbClr val="92D050"/>
              </a:solidFill>
              <a:ln>
                <a:noFill/>
              </a:ln>
              <a:extLst>
                <a:ext uri="{91240B29-F687-4F45-9708-019B960494DF}">
                  <a14:hiddenLine xmlns:a14="http://schemas.microsoft.com/office/drawing/2010/main" w="12700">
                    <a:solidFill>
                      <a:srgbClr val="3D7329"/>
                    </a:solidFill>
                    <a:bevel/>
                  </a14:hiddenLine>
                </a:ext>
              </a:extLst>
            </p:spPr>
            <p:txBody>
              <a:bodyPr anchor="ctr"/>
              <a:lstStyle/>
              <a:p>
                <a:pPr algn="ctr" fontAlgn="base">
                  <a:spcBef>
                    <a:spcPct val="0"/>
                  </a:spcBef>
                  <a:spcAft>
                    <a:spcPct val="0"/>
                  </a:spcAft>
                </a:pPr>
                <a:endParaRPr lang="zh-CN" altLang="zh-CN" b="1">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
            <p:nvSpPr>
              <p:cNvPr id="17" name="圆角矩形 12"/>
              <p:cNvSpPr>
                <a:spLocks noChangeArrowheads="1"/>
              </p:cNvSpPr>
              <p:nvPr/>
            </p:nvSpPr>
            <p:spPr bwMode="auto">
              <a:xfrm>
                <a:off x="2902291" y="0"/>
                <a:ext cx="3163946" cy="895559"/>
              </a:xfrm>
              <a:prstGeom prst="roundRect">
                <a:avLst>
                  <a:gd name="adj" fmla="val 16667"/>
                </a:avLst>
              </a:prstGeom>
              <a:solidFill>
                <a:srgbClr val="D8D8D8"/>
              </a:solidFill>
              <a:ln>
                <a:noFill/>
              </a:ln>
              <a:extLst>
                <a:ext uri="{91240B29-F687-4F45-9708-019B960494DF}">
                  <a14:hiddenLine xmlns:a14="http://schemas.microsoft.com/office/drawing/2010/main" w="12700">
                    <a:solidFill>
                      <a:srgbClr val="3D7329"/>
                    </a:solidFill>
                    <a:bevel/>
                  </a14:hiddenLine>
                </a:ext>
              </a:extLst>
            </p:spPr>
            <p:txBody>
              <a:bodyPr anchor="ctr"/>
              <a:lstStyle/>
              <a:p>
                <a:pPr algn="ctr" fontAlgn="base">
                  <a:spcBef>
                    <a:spcPct val="0"/>
                  </a:spcBef>
                  <a:spcAft>
                    <a:spcPct val="0"/>
                  </a:spcAft>
                </a:pPr>
                <a:endParaRPr lang="zh-CN" altLang="zh-CN" b="1">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
            <p:nvSpPr>
              <p:cNvPr id="18" name="圆角矩形 11"/>
              <p:cNvSpPr>
                <a:spLocks noChangeArrowheads="1"/>
              </p:cNvSpPr>
              <p:nvPr/>
            </p:nvSpPr>
            <p:spPr bwMode="auto">
              <a:xfrm>
                <a:off x="5804582" y="0"/>
                <a:ext cx="3163946" cy="895559"/>
              </a:xfrm>
              <a:prstGeom prst="roundRect">
                <a:avLst>
                  <a:gd name="adj" fmla="val 16667"/>
                </a:avLst>
              </a:prstGeom>
              <a:solidFill>
                <a:srgbClr val="00B050"/>
              </a:solidFill>
              <a:ln>
                <a:noFill/>
              </a:ln>
              <a:extLst>
                <a:ext uri="{91240B29-F687-4F45-9708-019B960494DF}">
                  <a14:hiddenLine xmlns:a14="http://schemas.microsoft.com/office/drawing/2010/main" w="12700">
                    <a:solidFill>
                      <a:srgbClr val="3D7329"/>
                    </a:solidFill>
                    <a:bevel/>
                  </a14:hiddenLine>
                </a:ext>
              </a:extLst>
            </p:spPr>
            <p:txBody>
              <a:bodyPr anchor="ctr"/>
              <a:lstStyle/>
              <a:p>
                <a:pPr algn="ctr" fontAlgn="base">
                  <a:spcBef>
                    <a:spcPct val="0"/>
                  </a:spcBef>
                  <a:spcAft>
                    <a:spcPct val="0"/>
                  </a:spcAft>
                </a:pPr>
                <a:endParaRPr lang="zh-CN" altLang="zh-CN" b="1">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grpSp>
        <p:sp>
          <p:nvSpPr>
            <p:cNvPr id="10" name="等腰三角形 17"/>
            <p:cNvSpPr>
              <a:spLocks noChangeArrowheads="1"/>
            </p:cNvSpPr>
            <p:nvPr/>
          </p:nvSpPr>
          <p:spPr bwMode="auto">
            <a:xfrm>
              <a:off x="1576112" y="95960"/>
              <a:ext cx="404050" cy="348319"/>
            </a:xfrm>
            <a:prstGeom prst="triangle">
              <a:avLst>
                <a:gd name="adj" fmla="val 50000"/>
              </a:avLst>
            </a:prstGeom>
            <a:solidFill>
              <a:srgbClr val="92D050"/>
            </a:solidFill>
            <a:ln>
              <a:noFill/>
            </a:ln>
            <a:extLst>
              <a:ext uri="{91240B29-F687-4F45-9708-019B960494DF}">
                <a14:hiddenLine xmlns:a14="http://schemas.microsoft.com/office/drawing/2010/main" w="12700">
                  <a:solidFill>
                    <a:srgbClr val="3D7329"/>
                  </a:solidFill>
                  <a:bevel/>
                </a14:hiddenLine>
              </a:ext>
            </a:extLst>
          </p:spPr>
          <p:txBody>
            <a:bodyPr anchor="ctr"/>
            <a:lstStyle/>
            <a:p>
              <a:pPr algn="ctr" fontAlgn="base">
                <a:spcBef>
                  <a:spcPct val="0"/>
                </a:spcBef>
                <a:spcAft>
                  <a:spcPct val="0"/>
                </a:spcAft>
              </a:pPr>
              <a:endParaRPr lang="zh-CN" altLang="zh-CN" b="1">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
          <p:nvSpPr>
            <p:cNvPr id="11" name="等腰三角形 18"/>
            <p:cNvSpPr>
              <a:spLocks noChangeArrowheads="1"/>
            </p:cNvSpPr>
            <p:nvPr/>
          </p:nvSpPr>
          <p:spPr bwMode="auto">
            <a:xfrm>
              <a:off x="8100463" y="0"/>
              <a:ext cx="437554" cy="446113"/>
            </a:xfrm>
            <a:prstGeom prst="triangle">
              <a:avLst>
                <a:gd name="adj" fmla="val 50000"/>
              </a:avLst>
            </a:prstGeom>
            <a:solidFill>
              <a:srgbClr val="00B050"/>
            </a:solidFill>
            <a:ln>
              <a:noFill/>
            </a:ln>
            <a:extLst>
              <a:ext uri="{91240B29-F687-4F45-9708-019B960494DF}">
                <a14:hiddenLine xmlns:a14="http://schemas.microsoft.com/office/drawing/2010/main" w="12700">
                  <a:solidFill>
                    <a:srgbClr val="3D7329"/>
                  </a:solidFill>
                  <a:bevel/>
                </a14:hiddenLine>
              </a:ext>
            </a:extLst>
          </p:spPr>
          <p:txBody>
            <a:bodyPr anchor="ctr"/>
            <a:lstStyle/>
            <a:p>
              <a:pPr algn="ctr" fontAlgn="base">
                <a:spcBef>
                  <a:spcPct val="0"/>
                </a:spcBef>
                <a:spcAft>
                  <a:spcPct val="0"/>
                </a:spcAft>
              </a:pPr>
              <a:endParaRPr lang="zh-CN" altLang="zh-CN" b="1">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
          <p:nvSpPr>
            <p:cNvPr id="12" name="等腰三角形 19"/>
            <p:cNvSpPr>
              <a:spLocks noChangeArrowheads="1"/>
            </p:cNvSpPr>
            <p:nvPr/>
          </p:nvSpPr>
          <p:spPr bwMode="auto">
            <a:xfrm flipV="1">
              <a:off x="4844809" y="1450887"/>
              <a:ext cx="404050" cy="348319"/>
            </a:xfrm>
            <a:prstGeom prst="triangle">
              <a:avLst>
                <a:gd name="adj" fmla="val 50000"/>
              </a:avLst>
            </a:prstGeom>
            <a:solidFill>
              <a:srgbClr val="D8D8D8"/>
            </a:solidFill>
            <a:ln>
              <a:noFill/>
            </a:ln>
            <a:extLst>
              <a:ext uri="{91240B29-F687-4F45-9708-019B960494DF}">
                <a14:hiddenLine xmlns:a14="http://schemas.microsoft.com/office/drawing/2010/main" w="12700">
                  <a:solidFill>
                    <a:srgbClr val="3D7329"/>
                  </a:solidFill>
                  <a:bevel/>
                </a14:hiddenLine>
              </a:ext>
            </a:extLst>
          </p:spPr>
          <p:txBody>
            <a:bodyPr anchor="ctr"/>
            <a:lstStyle/>
            <a:p>
              <a:pPr algn="ctr" fontAlgn="base">
                <a:spcBef>
                  <a:spcPct val="0"/>
                </a:spcBef>
                <a:spcAft>
                  <a:spcPct val="0"/>
                </a:spcAft>
              </a:pPr>
              <a:endParaRPr lang="zh-CN" altLang="zh-CN" b="1">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
          <p:nvSpPr>
            <p:cNvPr id="13" name="矩形 5"/>
            <p:cNvSpPr>
              <a:spLocks noChangeArrowheads="1"/>
            </p:cNvSpPr>
            <p:nvPr/>
          </p:nvSpPr>
          <p:spPr bwMode="auto">
            <a:xfrm>
              <a:off x="4285966" y="739555"/>
              <a:ext cx="1338828" cy="36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b="1" dirty="0">
                  <a:solidFill>
                    <a:srgbClr val="08A810"/>
                  </a:solidFill>
                  <a:latin typeface="方正正中黑简体" pitchFamily="2" charset="-122"/>
                  <a:ea typeface="方正正中黑简体" pitchFamily="2" charset="-122"/>
                  <a:sym typeface="方正正中黑简体" pitchFamily="2" charset="-122"/>
                </a:rPr>
                <a:t>请输入标题</a:t>
              </a:r>
              <a:endParaRPr lang="zh-CN" altLang="en-US" b="1" dirty="0">
                <a:solidFill>
                  <a:srgbClr val="08A810"/>
                </a:solidFill>
                <a:latin typeface="Arial" panose="020B0604020202020204" pitchFamily="34" charset="0"/>
                <a:ea typeface="华文细黑" panose="02010600040101010101" pitchFamily="2" charset="-122"/>
              </a:endParaRPr>
            </a:p>
          </p:txBody>
        </p:sp>
        <p:sp>
          <p:nvSpPr>
            <p:cNvPr id="14" name="矩形 20"/>
            <p:cNvSpPr>
              <a:spLocks noChangeArrowheads="1"/>
            </p:cNvSpPr>
            <p:nvPr/>
          </p:nvSpPr>
          <p:spPr bwMode="auto">
            <a:xfrm>
              <a:off x="7980565" y="782055"/>
              <a:ext cx="1338828" cy="36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b="1">
                  <a:solidFill>
                    <a:prstClr val="white"/>
                  </a:solidFill>
                  <a:latin typeface="方正正中黑简体" pitchFamily="2" charset="-122"/>
                  <a:ea typeface="方正正中黑简体" pitchFamily="2" charset="-122"/>
                  <a:sym typeface="方正正中黑简体" pitchFamily="2" charset="-122"/>
                </a:rPr>
                <a:t>请输入标题</a:t>
              </a:r>
              <a:endParaRPr lang="zh-CN" altLang="en-US" b="1">
                <a:solidFill>
                  <a:prstClr val="black"/>
                </a:solidFill>
                <a:latin typeface="Arial" panose="020B0604020202020204" pitchFamily="34" charset="0"/>
                <a:ea typeface="华文细黑" panose="02010600040101010101" pitchFamily="2" charset="-122"/>
              </a:endParaRPr>
            </a:p>
          </p:txBody>
        </p:sp>
        <p:sp>
          <p:nvSpPr>
            <p:cNvPr id="15" name="矩形 26"/>
            <p:cNvSpPr>
              <a:spLocks noChangeArrowheads="1"/>
            </p:cNvSpPr>
            <p:nvPr/>
          </p:nvSpPr>
          <p:spPr bwMode="auto">
            <a:xfrm>
              <a:off x="1108722" y="742013"/>
              <a:ext cx="1338828" cy="36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b="1">
                  <a:solidFill>
                    <a:prstClr val="white"/>
                  </a:solidFill>
                  <a:latin typeface="方正正中黑简体" pitchFamily="2" charset="-122"/>
                  <a:ea typeface="方正正中黑简体" pitchFamily="2" charset="-122"/>
                  <a:sym typeface="方正正中黑简体" pitchFamily="2" charset="-122"/>
                </a:rPr>
                <a:t>请输入标题</a:t>
              </a:r>
              <a:endParaRPr lang="zh-CN" altLang="en-US" b="1">
                <a:solidFill>
                  <a:prstClr val="black"/>
                </a:solidFill>
                <a:latin typeface="Arial" panose="020B0604020202020204" pitchFamily="34" charset="0"/>
                <a:ea typeface="华文细黑" panose="02010600040101010101" pitchFamily="2" charset="-122"/>
              </a:endParaRP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p:cBhvr>
                                        <p:cTn id="16" dur="500"/>
                                        <p:tgtEl>
                                          <p:spTgt spid="5"/>
                                        </p:tgtEl>
                                      </p:cBhvr>
                                    </p:animEffec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2" presetClass="entr" presetSubtype="4"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ppt_x</p:attrName>
                                        </p:attrNameLst>
                                      </p:cBhvr>
                                      <p:tavLst>
                                        <p:tav tm="0">
                                          <p:val>
                                            <p:strVal val="#ppt_x"/>
                                          </p:val>
                                        </p:tav>
                                        <p:tav tm="100000">
                                          <p:val>
                                            <p:strVal val="#ppt_x"/>
                                          </p:val>
                                        </p:tav>
                                      </p:tavLst>
                                    </p:anim>
                                    <p:anim calcmode="lin" valueType="num">
                                      <p:cBhvr>
                                        <p:cTn id="34" dur="500" fill="hold"/>
                                        <p:tgtEl>
                                          <p:spTgt spid="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ppt_x</p:attrName>
                                        </p:attrNameLst>
                                      </p:cBhvr>
                                      <p:tavLst>
                                        <p:tav tm="0">
                                          <p:val>
                                            <p:strVal val="#ppt_x"/>
                                          </p:val>
                                        </p:tav>
                                        <p:tav tm="100000">
                                          <p:val>
                                            <p:strVal val="#ppt_x"/>
                                          </p:val>
                                        </p:tav>
                                      </p:tavLst>
                                    </p:anim>
                                    <p:anim calcmode="lin" valueType="num">
                                      <p:cBhvr>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utoUpdateAnimBg="0"/>
      <p:bldP spid="3" grpId="0" bldLvl="0" autoUpdateAnimBg="0"/>
      <p:bldP spid="4" grpId="0" bldLvl="0" autoUpdateAnimBg="0"/>
      <p:bldP spid="5" grpId="0" bldLvl="0" autoUpdateAnimBg="0"/>
      <p:bldP spid="6" grpId="0" bldLvl="0" autoUpdateAnimBg="0"/>
      <p:bldP spid="7"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3"/>
          <p:cNvCxnSpPr>
            <a:cxnSpLocks noChangeShapeType="1"/>
          </p:cNvCxnSpPr>
          <p:nvPr/>
        </p:nvCxnSpPr>
        <p:spPr bwMode="auto">
          <a:xfrm>
            <a:off x="4384309" y="1220755"/>
            <a:ext cx="0" cy="5157787"/>
          </a:xfrm>
          <a:prstGeom prst="line">
            <a:avLst/>
          </a:prstGeom>
          <a:noFill/>
          <a:ln w="6350" cmpd="sng">
            <a:solidFill>
              <a:srgbClr val="7B9B54"/>
            </a:solidFill>
            <a:round/>
          </a:ln>
          <a:extLst>
            <a:ext uri="{909E8E84-426E-40DD-AFC4-6F175D3DCCD1}">
              <a14:hiddenFill xmlns:a14="http://schemas.microsoft.com/office/drawing/2010/main">
                <a:noFill/>
              </a14:hiddenFill>
            </a:ext>
          </a:extLst>
        </p:spPr>
      </p:cxnSp>
      <p:sp>
        <p:nvSpPr>
          <p:cNvPr id="3" name="椭圆 14"/>
          <p:cNvSpPr>
            <a:spLocks noChangeArrowheads="1"/>
          </p:cNvSpPr>
          <p:nvPr/>
        </p:nvSpPr>
        <p:spPr bwMode="auto">
          <a:xfrm>
            <a:off x="4316048" y="2058955"/>
            <a:ext cx="128587" cy="128587"/>
          </a:xfrm>
          <a:prstGeom prst="ellipse">
            <a:avLst/>
          </a:prstGeom>
          <a:solidFill>
            <a:srgbClr val="00B050"/>
          </a:solidFill>
          <a:ln>
            <a:noFill/>
          </a:ln>
        </p:spPr>
        <p:txBody>
          <a:bodyPr lIns="91440" tIns="45720" rIns="91440" bIns="4572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4" name="椭圆 15"/>
          <p:cNvSpPr>
            <a:spLocks noChangeArrowheads="1"/>
          </p:cNvSpPr>
          <p:nvPr/>
        </p:nvSpPr>
        <p:spPr bwMode="auto">
          <a:xfrm>
            <a:off x="4316048" y="3735355"/>
            <a:ext cx="128587" cy="128587"/>
          </a:xfrm>
          <a:prstGeom prst="ellipse">
            <a:avLst/>
          </a:prstGeom>
          <a:solidFill>
            <a:srgbClr val="92D050"/>
          </a:solidFill>
          <a:ln>
            <a:noFill/>
          </a:ln>
        </p:spPr>
        <p:txBody>
          <a:bodyPr lIns="91440" tIns="45720" rIns="91440" bIns="4572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5" name="椭圆 16"/>
          <p:cNvSpPr>
            <a:spLocks noChangeArrowheads="1"/>
          </p:cNvSpPr>
          <p:nvPr/>
        </p:nvSpPr>
        <p:spPr bwMode="auto">
          <a:xfrm>
            <a:off x="4316048" y="5413341"/>
            <a:ext cx="128587" cy="128588"/>
          </a:xfrm>
          <a:prstGeom prst="ellipse">
            <a:avLst/>
          </a:prstGeom>
          <a:solidFill>
            <a:srgbClr val="00B050"/>
          </a:solidFill>
          <a:ln>
            <a:noFill/>
          </a:ln>
        </p:spPr>
        <p:txBody>
          <a:bodyPr lIns="91440" tIns="45720" rIns="91440" bIns="4572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grpSp>
        <p:nvGrpSpPr>
          <p:cNvPr id="6" name="组合 5"/>
          <p:cNvGrpSpPr/>
          <p:nvPr/>
        </p:nvGrpSpPr>
        <p:grpSpPr bwMode="auto">
          <a:xfrm>
            <a:off x="2638059" y="1485867"/>
            <a:ext cx="1276351" cy="1274763"/>
            <a:chOff x="0" y="0"/>
            <a:chExt cx="1275488" cy="1275488"/>
          </a:xfrm>
        </p:grpSpPr>
        <p:sp>
          <p:nvSpPr>
            <p:cNvPr id="7" name="泪滴形 7"/>
            <p:cNvSpPr/>
            <p:nvPr/>
          </p:nvSpPr>
          <p:spPr bwMode="auto">
            <a:xfrm rot="2700000">
              <a:off x="0" y="0"/>
              <a:ext cx="1275488" cy="1275488"/>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8" name="文本框 17"/>
            <p:cNvSpPr txBox="1">
              <a:spLocks noChangeArrowheads="1"/>
            </p:cNvSpPr>
            <p:nvPr/>
          </p:nvSpPr>
          <p:spPr bwMode="auto">
            <a:xfrm>
              <a:off x="329039" y="437689"/>
              <a:ext cx="875762" cy="4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2000" b="1" dirty="0">
                  <a:solidFill>
                    <a:prstClr val="white"/>
                  </a:solidFill>
                  <a:latin typeface="微软雅黑" panose="020B0503020204020204" charset="-122"/>
                  <a:ea typeface="微软雅黑" panose="020B0503020204020204" charset="-122"/>
                </a:rPr>
                <a:t>文本</a:t>
              </a:r>
            </a:p>
          </p:txBody>
        </p:sp>
      </p:grpSp>
      <p:grpSp>
        <p:nvGrpSpPr>
          <p:cNvPr id="9" name="组合 28"/>
          <p:cNvGrpSpPr/>
          <p:nvPr/>
        </p:nvGrpSpPr>
        <p:grpSpPr bwMode="auto">
          <a:xfrm>
            <a:off x="2638059" y="3162265"/>
            <a:ext cx="1276351" cy="1276351"/>
            <a:chOff x="0" y="0"/>
            <a:chExt cx="1275488" cy="1275488"/>
          </a:xfrm>
        </p:grpSpPr>
        <p:sp>
          <p:nvSpPr>
            <p:cNvPr id="10" name="泪滴形 9"/>
            <p:cNvSpPr/>
            <p:nvPr/>
          </p:nvSpPr>
          <p:spPr bwMode="auto">
            <a:xfrm rot="2700000">
              <a:off x="0" y="0"/>
              <a:ext cx="1275488" cy="1275488"/>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11" name="文本框 18"/>
            <p:cNvSpPr txBox="1">
              <a:spLocks noChangeArrowheads="1"/>
            </p:cNvSpPr>
            <p:nvPr/>
          </p:nvSpPr>
          <p:spPr bwMode="auto">
            <a:xfrm>
              <a:off x="331574" y="437688"/>
              <a:ext cx="875762" cy="39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2000" b="1">
                  <a:solidFill>
                    <a:prstClr val="white"/>
                  </a:solidFill>
                  <a:latin typeface="微软雅黑" panose="020B0503020204020204" charset="-122"/>
                  <a:ea typeface="微软雅黑" panose="020B0503020204020204" charset="-122"/>
                </a:rPr>
                <a:t>文本</a:t>
              </a:r>
            </a:p>
          </p:txBody>
        </p:sp>
      </p:grpSp>
      <p:grpSp>
        <p:nvGrpSpPr>
          <p:cNvPr id="12" name="组合 29"/>
          <p:cNvGrpSpPr/>
          <p:nvPr/>
        </p:nvGrpSpPr>
        <p:grpSpPr bwMode="auto">
          <a:xfrm>
            <a:off x="2638059" y="4838665"/>
            <a:ext cx="1276351" cy="1276351"/>
            <a:chOff x="0" y="0"/>
            <a:chExt cx="1275488" cy="1275488"/>
          </a:xfrm>
        </p:grpSpPr>
        <p:sp>
          <p:nvSpPr>
            <p:cNvPr id="13" name="泪滴形 12"/>
            <p:cNvSpPr/>
            <p:nvPr/>
          </p:nvSpPr>
          <p:spPr bwMode="auto">
            <a:xfrm rot="2700000">
              <a:off x="0" y="0"/>
              <a:ext cx="1275488" cy="1275488"/>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14" name="文本框 19"/>
            <p:cNvSpPr txBox="1">
              <a:spLocks noChangeArrowheads="1"/>
            </p:cNvSpPr>
            <p:nvPr/>
          </p:nvSpPr>
          <p:spPr bwMode="auto">
            <a:xfrm>
              <a:off x="331574" y="437688"/>
              <a:ext cx="875762" cy="39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2000" b="1">
                  <a:solidFill>
                    <a:prstClr val="white"/>
                  </a:solidFill>
                  <a:latin typeface="微软雅黑" panose="020B0503020204020204" charset="-122"/>
                  <a:ea typeface="微软雅黑" panose="020B0503020204020204" charset="-122"/>
                </a:rPr>
                <a:t>文本</a:t>
              </a:r>
            </a:p>
          </p:txBody>
        </p:sp>
      </p:grpSp>
      <p:sp>
        <p:nvSpPr>
          <p:cNvPr id="15" name="矩形 20"/>
          <p:cNvSpPr>
            <a:spLocks noChangeArrowheads="1"/>
          </p:cNvSpPr>
          <p:nvPr/>
        </p:nvSpPr>
        <p:spPr bwMode="auto">
          <a:xfrm>
            <a:off x="4771661" y="1706528"/>
            <a:ext cx="2730500" cy="376237"/>
          </a:xfrm>
          <a:prstGeom prst="rect">
            <a:avLst/>
          </a:prstGeom>
          <a:solidFill>
            <a:srgbClr val="00B050"/>
          </a:solidFill>
          <a:ln>
            <a:noFill/>
          </a:ln>
        </p:spPr>
        <p:txBody>
          <a:bodyPr lIns="91440" tIns="45720" rIns="91440" bIns="4572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r>
              <a:rPr lang="zh-CN" altLang="en-US" sz="1600" b="1">
                <a:solidFill>
                  <a:srgbClr val="FFFFFF"/>
                </a:solidFill>
                <a:latin typeface="微软雅黑" panose="020B0503020204020204" charset="-122"/>
                <a:ea typeface="微软雅黑" panose="020B0503020204020204" charset="-122"/>
              </a:rPr>
              <a:t>点击此处添加您的文字</a:t>
            </a:r>
          </a:p>
        </p:txBody>
      </p:sp>
      <p:sp>
        <p:nvSpPr>
          <p:cNvPr id="16" name="TextBox 10"/>
          <p:cNvSpPr txBox="1">
            <a:spLocks noChangeArrowheads="1"/>
          </p:cNvSpPr>
          <p:nvPr/>
        </p:nvSpPr>
        <p:spPr bwMode="auto">
          <a:xfrm>
            <a:off x="4651011" y="2158966"/>
            <a:ext cx="48053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1200" b="1" dirty="0">
                <a:solidFill>
                  <a:srgbClr val="4D4D4D"/>
                </a:solidFill>
                <a:latin typeface="微软雅黑" panose="020B0503020204020204" charset="-122"/>
                <a:ea typeface="微软雅黑" panose="020B0503020204020204" charset="-122"/>
              </a:rPr>
              <a:t>在此输入文字在此输入文字在此输入文字在此输入文字在此输入文字</a:t>
            </a:r>
            <a:endParaRPr lang="en-US" altLang="zh-CN" sz="1200" b="1" dirty="0">
              <a:solidFill>
                <a:srgbClr val="4D4D4D"/>
              </a:solidFill>
              <a:latin typeface="微软雅黑" panose="020B0503020204020204" charset="-122"/>
              <a:ea typeface="微软雅黑" panose="020B0503020204020204" charset="-122"/>
            </a:endParaRPr>
          </a:p>
          <a:p>
            <a:pPr fontAlgn="base">
              <a:spcBef>
                <a:spcPct val="0"/>
              </a:spcBef>
              <a:spcAft>
                <a:spcPct val="0"/>
              </a:spcAft>
            </a:pPr>
            <a:r>
              <a:rPr lang="zh-CN" altLang="en-US" sz="1200" b="1" dirty="0">
                <a:solidFill>
                  <a:srgbClr val="4D4D4D"/>
                </a:solidFill>
                <a:latin typeface="微软雅黑" panose="020B0503020204020204" charset="-122"/>
                <a:ea typeface="微软雅黑" panose="020B0503020204020204" charset="-122"/>
              </a:rPr>
              <a:t>在此输入文字在此输入文字在此输入文字在此输入文字在此输入文字</a:t>
            </a:r>
          </a:p>
          <a:p>
            <a:pPr fontAlgn="base">
              <a:spcBef>
                <a:spcPct val="0"/>
              </a:spcBef>
              <a:spcAft>
                <a:spcPct val="0"/>
              </a:spcAft>
            </a:pPr>
            <a:r>
              <a:rPr lang="zh-CN" altLang="en-US" sz="1200" b="1" dirty="0">
                <a:solidFill>
                  <a:srgbClr val="4D4D4D"/>
                </a:solidFill>
                <a:latin typeface="微软雅黑" panose="020B0503020204020204" charset="-122"/>
                <a:ea typeface="微软雅黑" panose="020B0503020204020204" charset="-122"/>
              </a:rPr>
              <a:t>在此输入文字在此输入文字在此输入文字在此输入文字在此输入文字</a:t>
            </a:r>
          </a:p>
          <a:p>
            <a:pPr fontAlgn="base">
              <a:spcBef>
                <a:spcPct val="0"/>
              </a:spcBef>
              <a:spcAft>
                <a:spcPct val="0"/>
              </a:spcAft>
            </a:pPr>
            <a:endParaRPr lang="zh-CN" altLang="en-US" sz="1200" b="1" dirty="0">
              <a:solidFill>
                <a:srgbClr val="4D4D4D"/>
              </a:solidFill>
              <a:latin typeface="微软雅黑" panose="020B0503020204020204" charset="-122"/>
              <a:ea typeface="微软雅黑" panose="020B0503020204020204" charset="-122"/>
            </a:endParaRPr>
          </a:p>
        </p:txBody>
      </p:sp>
      <p:sp>
        <p:nvSpPr>
          <p:cNvPr id="17" name="矩形 22"/>
          <p:cNvSpPr>
            <a:spLocks noChangeArrowheads="1"/>
          </p:cNvSpPr>
          <p:nvPr/>
        </p:nvSpPr>
        <p:spPr bwMode="auto">
          <a:xfrm>
            <a:off x="4771661" y="3467066"/>
            <a:ext cx="2730500" cy="377825"/>
          </a:xfrm>
          <a:prstGeom prst="rect">
            <a:avLst/>
          </a:prstGeom>
          <a:solidFill>
            <a:srgbClr val="92D050"/>
          </a:solidFill>
          <a:ln>
            <a:noFill/>
          </a:ln>
        </p:spPr>
        <p:txBody>
          <a:bodyPr lIns="91440" tIns="45720" rIns="91440" bIns="4572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r>
              <a:rPr lang="zh-CN" altLang="en-US" sz="1600" b="1" dirty="0">
                <a:solidFill>
                  <a:srgbClr val="FFFFFF"/>
                </a:solidFill>
                <a:latin typeface="微软雅黑" panose="020B0503020204020204" charset="-122"/>
                <a:ea typeface="微软雅黑" panose="020B0503020204020204" charset="-122"/>
              </a:rPr>
              <a:t>点击此处添加您的文字</a:t>
            </a:r>
          </a:p>
        </p:txBody>
      </p:sp>
      <p:sp>
        <p:nvSpPr>
          <p:cNvPr id="18" name="TextBox 10"/>
          <p:cNvSpPr txBox="1">
            <a:spLocks noChangeArrowheads="1"/>
          </p:cNvSpPr>
          <p:nvPr/>
        </p:nvSpPr>
        <p:spPr bwMode="auto">
          <a:xfrm>
            <a:off x="4651011" y="3921092"/>
            <a:ext cx="48053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1200" b="1" dirty="0">
                <a:solidFill>
                  <a:srgbClr val="4D4D4D"/>
                </a:solidFill>
                <a:latin typeface="微软雅黑" panose="020B0503020204020204" charset="-122"/>
                <a:ea typeface="微软雅黑" panose="020B0503020204020204" charset="-122"/>
              </a:rPr>
              <a:t>在此输入文字在此输入文字在此输入文字在此输入文字在此输入文字</a:t>
            </a:r>
            <a:endParaRPr lang="en-US" altLang="zh-CN" sz="1200" b="1" dirty="0">
              <a:solidFill>
                <a:srgbClr val="4D4D4D"/>
              </a:solidFill>
              <a:latin typeface="微软雅黑" panose="020B0503020204020204" charset="-122"/>
              <a:ea typeface="微软雅黑" panose="020B0503020204020204" charset="-122"/>
            </a:endParaRPr>
          </a:p>
          <a:p>
            <a:pPr fontAlgn="base">
              <a:spcBef>
                <a:spcPct val="0"/>
              </a:spcBef>
              <a:spcAft>
                <a:spcPct val="0"/>
              </a:spcAft>
            </a:pPr>
            <a:r>
              <a:rPr lang="zh-CN" altLang="en-US" sz="1200" b="1" dirty="0">
                <a:solidFill>
                  <a:srgbClr val="4D4D4D"/>
                </a:solidFill>
                <a:latin typeface="微软雅黑" panose="020B0503020204020204" charset="-122"/>
                <a:ea typeface="微软雅黑" panose="020B0503020204020204" charset="-122"/>
              </a:rPr>
              <a:t>在此输入文字在此输入文字在此输入文字在此输入文字在此输入文字</a:t>
            </a:r>
          </a:p>
          <a:p>
            <a:pPr fontAlgn="base">
              <a:spcBef>
                <a:spcPct val="0"/>
              </a:spcBef>
              <a:spcAft>
                <a:spcPct val="0"/>
              </a:spcAft>
            </a:pPr>
            <a:r>
              <a:rPr lang="zh-CN" altLang="en-US" sz="1200" b="1" dirty="0">
                <a:solidFill>
                  <a:srgbClr val="4D4D4D"/>
                </a:solidFill>
                <a:latin typeface="微软雅黑" panose="020B0503020204020204" charset="-122"/>
                <a:ea typeface="微软雅黑" panose="020B0503020204020204" charset="-122"/>
              </a:rPr>
              <a:t>在此输入文字在此输入文字在此输入文字在此输入文字在此输入文字</a:t>
            </a:r>
          </a:p>
          <a:p>
            <a:pPr fontAlgn="base">
              <a:spcBef>
                <a:spcPct val="0"/>
              </a:spcBef>
              <a:spcAft>
                <a:spcPct val="0"/>
              </a:spcAft>
            </a:pPr>
            <a:endParaRPr lang="zh-CN" altLang="en-US" sz="1200" b="1" dirty="0">
              <a:solidFill>
                <a:srgbClr val="4D4D4D"/>
              </a:solidFill>
              <a:latin typeface="微软雅黑" panose="020B0503020204020204" charset="-122"/>
              <a:ea typeface="微软雅黑" panose="020B0503020204020204" charset="-122"/>
            </a:endParaRPr>
          </a:p>
        </p:txBody>
      </p:sp>
      <p:sp>
        <p:nvSpPr>
          <p:cNvPr id="19" name="矩形 24"/>
          <p:cNvSpPr>
            <a:spLocks noChangeArrowheads="1"/>
          </p:cNvSpPr>
          <p:nvPr/>
        </p:nvSpPr>
        <p:spPr bwMode="auto">
          <a:xfrm>
            <a:off x="4771661" y="5087905"/>
            <a:ext cx="2730500" cy="377825"/>
          </a:xfrm>
          <a:prstGeom prst="rect">
            <a:avLst/>
          </a:prstGeom>
          <a:solidFill>
            <a:srgbClr val="00B050"/>
          </a:solidFill>
          <a:ln>
            <a:noFill/>
          </a:ln>
        </p:spPr>
        <p:txBody>
          <a:bodyPr lIns="91440" tIns="45720" rIns="91440" bIns="4572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r>
              <a:rPr lang="zh-CN" altLang="en-US" sz="1600" b="1">
                <a:solidFill>
                  <a:srgbClr val="FFFFFF"/>
                </a:solidFill>
                <a:latin typeface="微软雅黑" panose="020B0503020204020204" charset="-122"/>
                <a:ea typeface="微软雅黑" panose="020B0503020204020204" charset="-122"/>
              </a:rPr>
              <a:t>点击此处添加您的文字</a:t>
            </a:r>
          </a:p>
        </p:txBody>
      </p:sp>
      <p:sp>
        <p:nvSpPr>
          <p:cNvPr id="20" name="TextBox 10"/>
          <p:cNvSpPr txBox="1">
            <a:spLocks noChangeArrowheads="1"/>
          </p:cNvSpPr>
          <p:nvPr/>
        </p:nvSpPr>
        <p:spPr bwMode="auto">
          <a:xfrm>
            <a:off x="4651011" y="5541929"/>
            <a:ext cx="48053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1200" b="1" dirty="0">
                <a:solidFill>
                  <a:srgbClr val="4D4D4D"/>
                </a:solidFill>
                <a:latin typeface="微软雅黑" panose="020B0503020204020204" charset="-122"/>
                <a:ea typeface="微软雅黑" panose="020B0503020204020204" charset="-122"/>
              </a:rPr>
              <a:t>在此输入文字在此输入文字在此输入文字在此输入文字在此输入文字</a:t>
            </a:r>
            <a:endParaRPr lang="en-US" altLang="zh-CN" sz="1200" b="1" dirty="0">
              <a:solidFill>
                <a:srgbClr val="4D4D4D"/>
              </a:solidFill>
              <a:latin typeface="微软雅黑" panose="020B0503020204020204" charset="-122"/>
              <a:ea typeface="微软雅黑" panose="020B0503020204020204" charset="-122"/>
            </a:endParaRPr>
          </a:p>
          <a:p>
            <a:pPr fontAlgn="base">
              <a:spcBef>
                <a:spcPct val="0"/>
              </a:spcBef>
              <a:spcAft>
                <a:spcPct val="0"/>
              </a:spcAft>
            </a:pPr>
            <a:r>
              <a:rPr lang="zh-CN" altLang="en-US" sz="1200" b="1" dirty="0">
                <a:solidFill>
                  <a:srgbClr val="4D4D4D"/>
                </a:solidFill>
                <a:latin typeface="微软雅黑" panose="020B0503020204020204" charset="-122"/>
                <a:ea typeface="微软雅黑" panose="020B0503020204020204" charset="-122"/>
              </a:rPr>
              <a:t>在此输入文字在此输入文字在此输入文字在此输入文字在此输入文字</a:t>
            </a:r>
          </a:p>
          <a:p>
            <a:pPr fontAlgn="base">
              <a:spcBef>
                <a:spcPct val="0"/>
              </a:spcBef>
              <a:spcAft>
                <a:spcPct val="0"/>
              </a:spcAft>
            </a:pPr>
            <a:r>
              <a:rPr lang="zh-CN" altLang="en-US" sz="1200" b="1" dirty="0">
                <a:solidFill>
                  <a:srgbClr val="4D4D4D"/>
                </a:solidFill>
                <a:latin typeface="微软雅黑" panose="020B0503020204020204" charset="-122"/>
                <a:ea typeface="微软雅黑" panose="020B0503020204020204" charset="-122"/>
              </a:rPr>
              <a:t>在此输入文字在此输入文字在此输入文字在此输入文字在此输入文字</a:t>
            </a:r>
          </a:p>
          <a:p>
            <a:pPr fontAlgn="base">
              <a:spcBef>
                <a:spcPct val="0"/>
              </a:spcBef>
              <a:spcAft>
                <a:spcPct val="0"/>
              </a:spcAft>
            </a:pPr>
            <a:endParaRPr lang="zh-CN" altLang="en-US" sz="1200" b="1" dirty="0">
              <a:solidFill>
                <a:srgbClr val="4D4D4D"/>
              </a:solidFill>
              <a:latin typeface="微软雅黑" panose="020B0503020204020204" charset="-122"/>
              <a:ea typeface="微软雅黑" panose="020B050302020402020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1+#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000"/>
                            </p:stCondLst>
                            <p:childTnLst>
                              <p:par>
                                <p:cTn id="34" presetID="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1+#ppt_w/2"/>
                                          </p:val>
                                        </p:tav>
                                        <p:tav tm="100000">
                                          <p:val>
                                            <p:strVal val="#ppt_x"/>
                                          </p:val>
                                        </p:tav>
                                      </p:tavLst>
                                    </p:anim>
                                    <p:anim calcmode="lin" valueType="num">
                                      <p:cBhvr additive="base">
                                        <p:cTn id="41" dur="500" fill="hold"/>
                                        <p:tgtEl>
                                          <p:spTgt spid="17"/>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1+#ppt_w/2"/>
                                          </p:val>
                                        </p:tav>
                                        <p:tav tm="100000">
                                          <p:val>
                                            <p:strVal val="#ppt_x"/>
                                          </p:val>
                                        </p:tav>
                                      </p:tavLst>
                                    </p:anim>
                                    <p:anim calcmode="lin" valueType="num">
                                      <p:cBhvr additive="base">
                                        <p:cTn id="45" dur="500" fill="hold"/>
                                        <p:tgtEl>
                                          <p:spTgt spid="18"/>
                                        </p:tgtEl>
                                        <p:attrNameLst>
                                          <p:attrName>ppt_y</p:attrName>
                                        </p:attrNameLst>
                                      </p:cBhvr>
                                      <p:tavLst>
                                        <p:tav tm="0">
                                          <p:val>
                                            <p:strVal val="#ppt_y"/>
                                          </p:val>
                                        </p:tav>
                                        <p:tav tm="100000">
                                          <p:val>
                                            <p:strVal val="#ppt_y"/>
                                          </p:val>
                                        </p:tav>
                                      </p:tavLst>
                                    </p:anim>
                                  </p:childTnLst>
                                </p:cTn>
                              </p:par>
                            </p:childTnLst>
                          </p:cTn>
                        </p:par>
                        <p:par>
                          <p:cTn id="46" fill="hold">
                            <p:stCondLst>
                              <p:cond delay="2500"/>
                            </p:stCondLst>
                            <p:childTnLst>
                              <p:par>
                                <p:cTn id="47" presetID="53" presetClass="entr" presetSubtype="16"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childTnLst>
                          </p:cTn>
                        </p:par>
                        <p:par>
                          <p:cTn id="52" fill="hold">
                            <p:stCondLst>
                              <p:cond delay="3000"/>
                            </p:stCondLst>
                            <p:childTnLst>
                              <p:par>
                                <p:cTn id="53" presetID="2" presetClass="entr" presetSubtype="8"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0-#ppt_w/2"/>
                                          </p:val>
                                        </p:tav>
                                        <p:tav tm="100000">
                                          <p:val>
                                            <p:strVal val="#ppt_x"/>
                                          </p:val>
                                        </p:tav>
                                      </p:tavLst>
                                    </p:anim>
                                    <p:anim calcmode="lin" valueType="num">
                                      <p:cBhvr additive="base">
                                        <p:cTn id="56" dur="500" fill="hold"/>
                                        <p:tgtEl>
                                          <p:spTgt spid="12"/>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1+#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1+#ppt_w/2"/>
                                          </p:val>
                                        </p:tav>
                                        <p:tav tm="100000">
                                          <p:val>
                                            <p:strVal val="#ppt_x"/>
                                          </p:val>
                                        </p:tav>
                                      </p:tavLst>
                                    </p:anim>
                                    <p:anim calcmode="lin" valueType="num">
                                      <p:cBhvr additive="base">
                                        <p:cTn id="64"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5" grpId="0" animBg="1"/>
      <p:bldP spid="16" grpId="0"/>
      <p:bldP spid="17" grpId="0" animBg="1"/>
      <p:bldP spid="18" grpId="0"/>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717"/>
          <p:cNvSpPr/>
          <p:nvPr/>
        </p:nvSpPr>
        <p:spPr>
          <a:xfrm rot="5400000">
            <a:off x="8103026" y="4012896"/>
            <a:ext cx="855407" cy="643049"/>
          </a:xfrm>
          <a:prstGeom prst="rightArrow">
            <a:avLst>
              <a:gd name="adj1" fmla="val 32000"/>
              <a:gd name="adj2" fmla="val 64000"/>
            </a:avLst>
          </a:prstGeom>
          <a:solidFill>
            <a:srgbClr val="00B050"/>
          </a:solidFill>
          <a:ln w="12700">
            <a:miter lim="400000"/>
          </a:ln>
        </p:spPr>
        <p:txBody>
          <a:bodyPr lIns="53753" tIns="53753" rIns="53753" bIns="53753" anchor="ctr"/>
          <a:lstStyle/>
          <a:p>
            <a:pPr fontAlgn="base">
              <a:spcBef>
                <a:spcPct val="0"/>
              </a:spcBef>
              <a:spcAft>
                <a:spcPct val="0"/>
              </a:spcAft>
              <a:defRPr sz="3200">
                <a:solidFill>
                  <a:srgbClr val="FFFFFF"/>
                </a:solidFill>
                <a:latin typeface="Helvetica Light"/>
                <a:ea typeface="Helvetica Light"/>
                <a:cs typeface="Helvetica Light"/>
                <a:sym typeface="Helvetica Light"/>
              </a:defRPr>
            </a:pPr>
            <a:endParaRPr sz="3335" b="1">
              <a:solidFill>
                <a:srgbClr val="FFFFFF"/>
              </a:solidFill>
              <a:latin typeface="微软雅黑" panose="020B0503020204020204" charset="-122"/>
              <a:ea typeface="Helvetica Light"/>
              <a:cs typeface="Helvetica Light"/>
              <a:sym typeface="Helvetica Light"/>
            </a:endParaRPr>
          </a:p>
        </p:txBody>
      </p:sp>
      <p:sp>
        <p:nvSpPr>
          <p:cNvPr id="3" name="Shape 2721"/>
          <p:cNvSpPr/>
          <p:nvPr/>
        </p:nvSpPr>
        <p:spPr>
          <a:xfrm rot="5400000">
            <a:off x="5645393" y="4012896"/>
            <a:ext cx="855407" cy="643049"/>
          </a:xfrm>
          <a:prstGeom prst="rightArrow">
            <a:avLst>
              <a:gd name="adj1" fmla="val 32000"/>
              <a:gd name="adj2" fmla="val 64000"/>
            </a:avLst>
          </a:prstGeom>
          <a:solidFill>
            <a:srgbClr val="00B050"/>
          </a:solidFill>
          <a:ln w="12700">
            <a:miter lim="400000"/>
          </a:ln>
        </p:spPr>
        <p:txBody>
          <a:bodyPr lIns="53753" tIns="53753" rIns="53753" bIns="53753" anchor="ctr"/>
          <a:lstStyle/>
          <a:p>
            <a:pPr fontAlgn="base">
              <a:spcBef>
                <a:spcPct val="0"/>
              </a:spcBef>
              <a:spcAft>
                <a:spcPct val="0"/>
              </a:spcAft>
              <a:defRPr sz="3200">
                <a:solidFill>
                  <a:srgbClr val="FFFFFF"/>
                </a:solidFill>
                <a:latin typeface="Helvetica Light"/>
                <a:ea typeface="Helvetica Light"/>
                <a:cs typeface="Helvetica Light"/>
                <a:sym typeface="Helvetica Light"/>
              </a:defRPr>
            </a:pPr>
            <a:endParaRPr sz="3335" b="1">
              <a:solidFill>
                <a:srgbClr val="FFFFFF"/>
              </a:solidFill>
              <a:latin typeface="微软雅黑" panose="020B0503020204020204" charset="-122"/>
              <a:ea typeface="Helvetica Light"/>
              <a:cs typeface="Helvetica Light"/>
              <a:sym typeface="Helvetica Light"/>
            </a:endParaRPr>
          </a:p>
        </p:txBody>
      </p:sp>
      <p:sp>
        <p:nvSpPr>
          <p:cNvPr id="4" name="Shape 2725"/>
          <p:cNvSpPr/>
          <p:nvPr/>
        </p:nvSpPr>
        <p:spPr>
          <a:xfrm rot="5400000">
            <a:off x="3174531" y="4012896"/>
            <a:ext cx="855407" cy="643049"/>
          </a:xfrm>
          <a:prstGeom prst="rightArrow">
            <a:avLst>
              <a:gd name="adj1" fmla="val 32000"/>
              <a:gd name="adj2" fmla="val 64000"/>
            </a:avLst>
          </a:prstGeom>
          <a:solidFill>
            <a:srgbClr val="00B050"/>
          </a:solidFill>
          <a:ln w="12700">
            <a:miter lim="400000"/>
          </a:ln>
        </p:spPr>
        <p:txBody>
          <a:bodyPr lIns="53753" tIns="53753" rIns="53753" bIns="53753" anchor="ctr"/>
          <a:lstStyle/>
          <a:p>
            <a:pPr fontAlgn="base">
              <a:spcBef>
                <a:spcPct val="0"/>
              </a:spcBef>
              <a:spcAft>
                <a:spcPct val="0"/>
              </a:spcAft>
              <a:defRPr sz="3200">
                <a:solidFill>
                  <a:srgbClr val="FFFFFF"/>
                </a:solidFill>
                <a:latin typeface="Helvetica Light"/>
                <a:ea typeface="Helvetica Light"/>
                <a:cs typeface="Helvetica Light"/>
                <a:sym typeface="Helvetica Light"/>
              </a:defRPr>
            </a:pPr>
            <a:endParaRPr sz="3335" b="1">
              <a:solidFill>
                <a:srgbClr val="FFFFFF"/>
              </a:solidFill>
              <a:latin typeface="微软雅黑" panose="020B0503020204020204" charset="-122"/>
              <a:ea typeface="Helvetica Light"/>
              <a:cs typeface="Helvetica Light"/>
              <a:sym typeface="Helvetica Light"/>
            </a:endParaRPr>
          </a:p>
        </p:txBody>
      </p:sp>
      <p:sp>
        <p:nvSpPr>
          <p:cNvPr id="5" name="Shape 2729"/>
          <p:cNvSpPr/>
          <p:nvPr/>
        </p:nvSpPr>
        <p:spPr>
          <a:xfrm>
            <a:off x="1223461" y="3219828"/>
            <a:ext cx="2272335" cy="1162939"/>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00B050"/>
          </a:solidFill>
          <a:ln w="63500">
            <a:solidFill>
              <a:srgbClr val="FFFFFF"/>
            </a:solidFill>
            <a:miter lim="400000"/>
          </a:ln>
        </p:spPr>
        <p:txBody>
          <a:bodyPr lIns="40315" tIns="40315" rIns="40315" bIns="40315" anchor="ctr"/>
          <a:lstStyle/>
          <a:p>
            <a:pPr fontAlgn="base">
              <a:spcBef>
                <a:spcPct val="0"/>
              </a:spcBef>
              <a:spcAft>
                <a:spcPct val="0"/>
              </a:spcAft>
              <a:defRPr sz="3200">
                <a:solidFill>
                  <a:srgbClr val="FFFFFF"/>
                </a:solidFill>
                <a:latin typeface="Helvetica Light"/>
                <a:ea typeface="Helvetica Light"/>
                <a:cs typeface="Helvetica Light"/>
                <a:sym typeface="Helvetica Light"/>
              </a:defRPr>
            </a:pPr>
            <a:endParaRPr sz="3335" b="1" kern="0">
              <a:solidFill>
                <a:srgbClr val="FFFFFF"/>
              </a:solidFill>
              <a:latin typeface="微软雅黑" panose="020B0503020204020204" charset="-122"/>
              <a:ea typeface="Helvetica Light"/>
              <a:cs typeface="Helvetica Light"/>
              <a:sym typeface="Helvetica Light"/>
            </a:endParaRPr>
          </a:p>
        </p:txBody>
      </p:sp>
      <p:sp>
        <p:nvSpPr>
          <p:cNvPr id="6" name="Shape 2730"/>
          <p:cNvSpPr/>
          <p:nvPr/>
        </p:nvSpPr>
        <p:spPr>
          <a:xfrm>
            <a:off x="3694325" y="3219828"/>
            <a:ext cx="2272335" cy="1162939"/>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92D050"/>
          </a:solidFill>
          <a:ln w="63500">
            <a:solidFill>
              <a:srgbClr val="FFFFFF"/>
            </a:solidFill>
            <a:miter lim="400000"/>
          </a:ln>
        </p:spPr>
        <p:txBody>
          <a:bodyPr lIns="40315" tIns="40315" rIns="40315" bIns="40315" anchor="ctr"/>
          <a:lstStyle/>
          <a:p>
            <a:pPr fontAlgn="base">
              <a:spcBef>
                <a:spcPct val="0"/>
              </a:spcBef>
              <a:spcAft>
                <a:spcPct val="0"/>
              </a:spcAft>
              <a:defRPr sz="3200">
                <a:solidFill>
                  <a:srgbClr val="FFFFFF"/>
                </a:solidFill>
                <a:latin typeface="Helvetica Light"/>
                <a:ea typeface="Helvetica Light"/>
                <a:cs typeface="Helvetica Light"/>
                <a:sym typeface="Helvetica Light"/>
              </a:defRPr>
            </a:pPr>
            <a:endParaRPr sz="3335" b="1" kern="0">
              <a:solidFill>
                <a:srgbClr val="FFFFFF"/>
              </a:solidFill>
              <a:latin typeface="微软雅黑" panose="020B0503020204020204" charset="-122"/>
              <a:ea typeface="Helvetica Light"/>
              <a:cs typeface="Helvetica Light"/>
              <a:sym typeface="Helvetica Light"/>
            </a:endParaRPr>
          </a:p>
        </p:txBody>
      </p:sp>
      <p:sp>
        <p:nvSpPr>
          <p:cNvPr id="7" name="Shape 2731"/>
          <p:cNvSpPr/>
          <p:nvPr/>
        </p:nvSpPr>
        <p:spPr>
          <a:xfrm>
            <a:off x="6165188" y="3219828"/>
            <a:ext cx="2272328" cy="1162939"/>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00B050"/>
          </a:solidFill>
          <a:ln w="63500">
            <a:solidFill>
              <a:srgbClr val="FFFFFF"/>
            </a:solidFill>
            <a:miter lim="400000"/>
          </a:ln>
        </p:spPr>
        <p:txBody>
          <a:bodyPr lIns="40315" tIns="40315" rIns="40315" bIns="40315" anchor="ctr"/>
          <a:lstStyle/>
          <a:p>
            <a:pPr fontAlgn="base">
              <a:spcBef>
                <a:spcPct val="0"/>
              </a:spcBef>
              <a:spcAft>
                <a:spcPct val="0"/>
              </a:spcAft>
              <a:defRPr sz="3200">
                <a:solidFill>
                  <a:srgbClr val="FFFFFF"/>
                </a:solidFill>
                <a:latin typeface="Helvetica Light"/>
                <a:ea typeface="Helvetica Light"/>
                <a:cs typeface="Helvetica Light"/>
                <a:sym typeface="Helvetica Light"/>
              </a:defRPr>
            </a:pPr>
            <a:endParaRPr sz="3335" b="1" kern="0">
              <a:solidFill>
                <a:srgbClr val="FFFFFF"/>
              </a:solidFill>
              <a:latin typeface="微软雅黑" panose="020B0503020204020204" charset="-122"/>
              <a:ea typeface="Helvetica Light"/>
              <a:cs typeface="Helvetica Light"/>
              <a:sym typeface="Helvetica Light"/>
            </a:endParaRPr>
          </a:p>
        </p:txBody>
      </p:sp>
      <p:sp>
        <p:nvSpPr>
          <p:cNvPr id="8" name="Shape 2732"/>
          <p:cNvSpPr/>
          <p:nvPr/>
        </p:nvSpPr>
        <p:spPr>
          <a:xfrm>
            <a:off x="8623940" y="3219828"/>
            <a:ext cx="2272328" cy="1162939"/>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92D050"/>
          </a:solidFill>
          <a:ln w="63500">
            <a:solidFill>
              <a:srgbClr val="FFFFFF"/>
            </a:solidFill>
            <a:miter lim="400000"/>
          </a:ln>
        </p:spPr>
        <p:txBody>
          <a:bodyPr lIns="40315" tIns="40315" rIns="40315" bIns="40315" anchor="ctr"/>
          <a:lstStyle/>
          <a:p>
            <a:pPr fontAlgn="base">
              <a:spcBef>
                <a:spcPct val="0"/>
              </a:spcBef>
              <a:spcAft>
                <a:spcPct val="0"/>
              </a:spcAft>
              <a:defRPr sz="3200">
                <a:solidFill>
                  <a:srgbClr val="FFFFFF"/>
                </a:solidFill>
                <a:latin typeface="Helvetica Light"/>
                <a:ea typeface="Helvetica Light"/>
                <a:cs typeface="Helvetica Light"/>
                <a:sym typeface="Helvetica Light"/>
              </a:defRPr>
            </a:pPr>
            <a:endParaRPr sz="3335" b="1" kern="0">
              <a:solidFill>
                <a:srgbClr val="FFFFFF"/>
              </a:solidFill>
              <a:latin typeface="微软雅黑" panose="020B0503020204020204" charset="-122"/>
              <a:ea typeface="Helvetica Light"/>
              <a:cs typeface="Helvetica Light"/>
              <a:sym typeface="Helvetica Light"/>
            </a:endParaRPr>
          </a:p>
        </p:txBody>
      </p:sp>
      <p:sp>
        <p:nvSpPr>
          <p:cNvPr id="9" name="Shape 2733"/>
          <p:cNvSpPr/>
          <p:nvPr/>
        </p:nvSpPr>
        <p:spPr>
          <a:xfrm>
            <a:off x="2701135" y="3643816"/>
            <a:ext cx="1802199" cy="302849"/>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92D050">
              <a:alpha val="50000"/>
            </a:srgbClr>
          </a:solidFill>
          <a:ln w="63500">
            <a:solidFill>
              <a:srgbClr val="FFFFFF">
                <a:alpha val="50000"/>
              </a:srgbClr>
            </a:solidFill>
            <a:miter lim="400000"/>
          </a:ln>
        </p:spPr>
        <p:txBody>
          <a:bodyPr lIns="0" tIns="0" rIns="0" bIns="0" anchor="ctr"/>
          <a:lstStyle/>
          <a:p>
            <a:pPr fontAlgn="base">
              <a:spcBef>
                <a:spcPct val="0"/>
              </a:spcBef>
              <a:spcAft>
                <a:spcPct val="0"/>
              </a:spcAft>
              <a:defRPr sz="3200">
                <a:solidFill>
                  <a:srgbClr val="FFFFFF"/>
                </a:solidFill>
                <a:latin typeface="Helvetica Light"/>
                <a:ea typeface="Helvetica Light"/>
                <a:cs typeface="Helvetica Light"/>
                <a:sym typeface="Helvetica Light"/>
              </a:defRPr>
            </a:pPr>
            <a:endParaRPr sz="3335" b="1" kern="0">
              <a:solidFill>
                <a:srgbClr val="FFFFFF"/>
              </a:solidFill>
              <a:latin typeface="微软雅黑" panose="020B0503020204020204" charset="-122"/>
              <a:ea typeface="Helvetica Light"/>
              <a:cs typeface="Helvetica Light"/>
              <a:sym typeface="Helvetica Light"/>
            </a:endParaRPr>
          </a:p>
        </p:txBody>
      </p:sp>
      <p:sp>
        <p:nvSpPr>
          <p:cNvPr id="10" name="Shape 2734"/>
          <p:cNvSpPr/>
          <p:nvPr/>
        </p:nvSpPr>
        <p:spPr>
          <a:xfrm>
            <a:off x="5172000" y="3643816"/>
            <a:ext cx="1802193" cy="302849"/>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92D050">
              <a:alpha val="50000"/>
            </a:srgbClr>
          </a:solidFill>
          <a:ln w="63500">
            <a:solidFill>
              <a:srgbClr val="FFFFFF">
                <a:alpha val="50000"/>
              </a:srgbClr>
            </a:solidFill>
            <a:miter lim="400000"/>
          </a:ln>
        </p:spPr>
        <p:txBody>
          <a:bodyPr lIns="0" tIns="0" rIns="0" bIns="0" anchor="ctr"/>
          <a:lstStyle/>
          <a:p>
            <a:pPr fontAlgn="base">
              <a:spcBef>
                <a:spcPct val="0"/>
              </a:spcBef>
              <a:spcAft>
                <a:spcPct val="0"/>
              </a:spcAft>
              <a:defRPr sz="3200">
                <a:solidFill>
                  <a:srgbClr val="FFFFFF"/>
                </a:solidFill>
                <a:latin typeface="Helvetica Light"/>
                <a:ea typeface="Helvetica Light"/>
                <a:cs typeface="Helvetica Light"/>
                <a:sym typeface="Helvetica Light"/>
              </a:defRPr>
            </a:pPr>
            <a:endParaRPr sz="3335" b="1" kern="0">
              <a:solidFill>
                <a:srgbClr val="FFFFFF"/>
              </a:solidFill>
              <a:latin typeface="微软雅黑" panose="020B0503020204020204" charset="-122"/>
              <a:ea typeface="Helvetica Light"/>
              <a:cs typeface="Helvetica Light"/>
              <a:sym typeface="Helvetica Light"/>
            </a:endParaRPr>
          </a:p>
        </p:txBody>
      </p:sp>
      <p:sp>
        <p:nvSpPr>
          <p:cNvPr id="11" name="Shape 2735"/>
          <p:cNvSpPr/>
          <p:nvPr/>
        </p:nvSpPr>
        <p:spPr>
          <a:xfrm>
            <a:off x="7630752" y="3643816"/>
            <a:ext cx="1802193" cy="302849"/>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92D050">
              <a:alpha val="50000"/>
            </a:srgbClr>
          </a:solidFill>
          <a:ln w="63500">
            <a:solidFill>
              <a:srgbClr val="FFFFFF">
                <a:alpha val="50000"/>
              </a:srgbClr>
            </a:solidFill>
            <a:miter lim="400000"/>
          </a:ln>
        </p:spPr>
        <p:txBody>
          <a:bodyPr lIns="0" tIns="0" rIns="0" bIns="0" anchor="ctr"/>
          <a:lstStyle/>
          <a:p>
            <a:pPr fontAlgn="base">
              <a:spcBef>
                <a:spcPct val="0"/>
              </a:spcBef>
              <a:spcAft>
                <a:spcPct val="0"/>
              </a:spcAft>
              <a:defRPr sz="3200">
                <a:solidFill>
                  <a:srgbClr val="FFFFFF"/>
                </a:solidFill>
                <a:latin typeface="Helvetica Light"/>
                <a:ea typeface="Helvetica Light"/>
                <a:cs typeface="Helvetica Light"/>
                <a:sym typeface="Helvetica Light"/>
              </a:defRPr>
            </a:pPr>
            <a:endParaRPr sz="3335" b="1" kern="0">
              <a:solidFill>
                <a:srgbClr val="FFFFFF"/>
              </a:solidFill>
              <a:latin typeface="微软雅黑" panose="020B0503020204020204" charset="-122"/>
              <a:ea typeface="Helvetica Light"/>
              <a:cs typeface="Helvetica Light"/>
              <a:sym typeface="Helvetica Light"/>
            </a:endParaRPr>
          </a:p>
        </p:txBody>
      </p:sp>
      <p:sp>
        <p:nvSpPr>
          <p:cNvPr id="12" name="TextBox 70"/>
          <p:cNvSpPr txBox="1"/>
          <p:nvPr/>
        </p:nvSpPr>
        <p:spPr>
          <a:xfrm>
            <a:off x="1339018" y="2280188"/>
            <a:ext cx="1960935" cy="492635"/>
          </a:xfrm>
          <a:prstGeom prst="rect">
            <a:avLst/>
          </a:prstGeom>
          <a:noFill/>
        </p:spPr>
        <p:txBody>
          <a:bodyPr wrap="square" lIns="0" tIns="0" rIns="0" bIns="0" rtlCol="0">
            <a:spAutoFit/>
          </a:bodyPr>
          <a:lstStyle/>
          <a:p>
            <a:pPr algn="ctr" fontAlgn="base">
              <a:spcBef>
                <a:spcPct val="0"/>
              </a:spcBef>
              <a:spcAft>
                <a:spcPct val="0"/>
              </a:spcAft>
            </a:pPr>
            <a:r>
              <a:rPr lang="zh-CN" altLang="en-US" sz="1065" b="1"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1065" b="1" dirty="0">
              <a:solidFill>
                <a:srgbClr val="474747"/>
              </a:solidFill>
              <a:latin typeface="微软雅黑" panose="020B0503020204020204" charset="-122"/>
              <a:ea typeface="微软雅黑" panose="020B0503020204020204" charset="-122"/>
            </a:endParaRPr>
          </a:p>
        </p:txBody>
      </p:sp>
      <p:sp>
        <p:nvSpPr>
          <p:cNvPr id="13" name="Text Placeholder 2"/>
          <p:cNvSpPr txBox="1"/>
          <p:nvPr/>
        </p:nvSpPr>
        <p:spPr>
          <a:xfrm>
            <a:off x="1219536" y="1897055"/>
            <a:ext cx="2085379" cy="312491"/>
          </a:xfrm>
          <a:prstGeom prst="rect">
            <a:avLst/>
          </a:prstGeom>
          <a:noFill/>
        </p:spPr>
        <p:txBody>
          <a:bodyPr vert="horz" lIns="0" tIns="48377" rIns="0" bIns="48377"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spcAft>
                <a:spcPct val="0"/>
              </a:spcAft>
            </a:pPr>
            <a:r>
              <a:rPr lang="zh-CN" altLang="en-US" sz="1465" dirty="0">
                <a:solidFill>
                  <a:srgbClr val="08A810"/>
                </a:solidFill>
                <a:latin typeface="微软雅黑" panose="020B0503020204020204" charset="-122"/>
                <a:ea typeface="微软雅黑" panose="020B0503020204020204" charset="-122"/>
              </a:rPr>
              <a:t>添加标题</a:t>
            </a:r>
            <a:endParaRPr lang="en-GB" altLang="zh-CN" sz="1465" dirty="0">
              <a:solidFill>
                <a:srgbClr val="08A810"/>
              </a:solidFill>
              <a:latin typeface="微软雅黑" panose="020B0503020204020204" charset="-122"/>
              <a:ea typeface="微软雅黑" panose="020B0503020204020204" charset="-122"/>
            </a:endParaRPr>
          </a:p>
        </p:txBody>
      </p:sp>
      <p:sp>
        <p:nvSpPr>
          <p:cNvPr id="14" name="TextBox 72"/>
          <p:cNvSpPr txBox="1"/>
          <p:nvPr/>
        </p:nvSpPr>
        <p:spPr>
          <a:xfrm>
            <a:off x="3881281" y="2280188"/>
            <a:ext cx="1960935" cy="492635"/>
          </a:xfrm>
          <a:prstGeom prst="rect">
            <a:avLst/>
          </a:prstGeom>
          <a:noFill/>
        </p:spPr>
        <p:txBody>
          <a:bodyPr wrap="square" lIns="0" tIns="0" rIns="0" bIns="0" rtlCol="0">
            <a:spAutoFit/>
          </a:bodyPr>
          <a:lstStyle/>
          <a:p>
            <a:pPr algn="ctr" fontAlgn="base">
              <a:spcBef>
                <a:spcPct val="0"/>
              </a:spcBef>
              <a:spcAft>
                <a:spcPct val="0"/>
              </a:spcAft>
            </a:pPr>
            <a:r>
              <a:rPr lang="zh-CN" altLang="en-US" sz="1065" b="1"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1065" b="1" dirty="0">
              <a:solidFill>
                <a:srgbClr val="474747"/>
              </a:solidFill>
              <a:latin typeface="微软雅黑" panose="020B0503020204020204" charset="-122"/>
              <a:ea typeface="微软雅黑" panose="020B0503020204020204" charset="-122"/>
            </a:endParaRPr>
          </a:p>
        </p:txBody>
      </p:sp>
      <p:sp>
        <p:nvSpPr>
          <p:cNvPr id="15" name="Text Placeholder 2"/>
          <p:cNvSpPr txBox="1"/>
          <p:nvPr/>
        </p:nvSpPr>
        <p:spPr>
          <a:xfrm>
            <a:off x="3761799" y="1897055"/>
            <a:ext cx="2085379" cy="312491"/>
          </a:xfrm>
          <a:prstGeom prst="rect">
            <a:avLst/>
          </a:prstGeom>
          <a:noFill/>
        </p:spPr>
        <p:txBody>
          <a:bodyPr vert="horz" lIns="0" tIns="48377" rIns="0" bIns="48377"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spcAft>
                <a:spcPct val="0"/>
              </a:spcAft>
            </a:pPr>
            <a:r>
              <a:rPr lang="zh-CN" altLang="en-US" sz="1465" dirty="0">
                <a:solidFill>
                  <a:srgbClr val="08A810"/>
                </a:solidFill>
                <a:latin typeface="微软雅黑" panose="020B0503020204020204" charset="-122"/>
                <a:ea typeface="微软雅黑" panose="020B0503020204020204" charset="-122"/>
              </a:rPr>
              <a:t>添加标题</a:t>
            </a:r>
            <a:endParaRPr lang="en-GB" altLang="zh-CN" sz="1465" dirty="0">
              <a:solidFill>
                <a:srgbClr val="08A810"/>
              </a:solidFill>
              <a:latin typeface="微软雅黑" panose="020B0503020204020204" charset="-122"/>
              <a:ea typeface="微软雅黑" panose="020B0503020204020204" charset="-122"/>
            </a:endParaRPr>
          </a:p>
        </p:txBody>
      </p:sp>
      <p:sp>
        <p:nvSpPr>
          <p:cNvPr id="16" name="TextBox 74"/>
          <p:cNvSpPr txBox="1"/>
          <p:nvPr/>
        </p:nvSpPr>
        <p:spPr>
          <a:xfrm>
            <a:off x="6297706" y="2275964"/>
            <a:ext cx="1960935" cy="492635"/>
          </a:xfrm>
          <a:prstGeom prst="rect">
            <a:avLst/>
          </a:prstGeom>
          <a:noFill/>
        </p:spPr>
        <p:txBody>
          <a:bodyPr wrap="square" lIns="0" tIns="0" rIns="0" bIns="0" rtlCol="0">
            <a:spAutoFit/>
          </a:bodyPr>
          <a:lstStyle/>
          <a:p>
            <a:pPr algn="ctr" fontAlgn="base">
              <a:spcBef>
                <a:spcPct val="0"/>
              </a:spcBef>
              <a:spcAft>
                <a:spcPct val="0"/>
              </a:spcAft>
            </a:pPr>
            <a:r>
              <a:rPr lang="zh-CN" altLang="en-US" sz="1065" b="1"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1065" b="1" dirty="0">
              <a:solidFill>
                <a:srgbClr val="474747"/>
              </a:solidFill>
              <a:latin typeface="微软雅黑" panose="020B0503020204020204" charset="-122"/>
              <a:ea typeface="微软雅黑" panose="020B0503020204020204" charset="-122"/>
            </a:endParaRPr>
          </a:p>
        </p:txBody>
      </p:sp>
      <p:sp>
        <p:nvSpPr>
          <p:cNvPr id="17" name="Text Placeholder 2"/>
          <p:cNvSpPr txBox="1"/>
          <p:nvPr/>
        </p:nvSpPr>
        <p:spPr>
          <a:xfrm>
            <a:off x="6178224" y="1892829"/>
            <a:ext cx="2085379" cy="312491"/>
          </a:xfrm>
          <a:prstGeom prst="rect">
            <a:avLst/>
          </a:prstGeom>
          <a:noFill/>
        </p:spPr>
        <p:txBody>
          <a:bodyPr vert="horz" lIns="0" tIns="48377" rIns="0" bIns="48377"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spcAft>
                <a:spcPct val="0"/>
              </a:spcAft>
            </a:pPr>
            <a:r>
              <a:rPr lang="zh-CN" altLang="en-US" sz="1465" dirty="0">
                <a:solidFill>
                  <a:srgbClr val="08A810"/>
                </a:solidFill>
                <a:latin typeface="微软雅黑" panose="020B0503020204020204" charset="-122"/>
                <a:ea typeface="微软雅黑" panose="020B0503020204020204" charset="-122"/>
              </a:rPr>
              <a:t>添加标题</a:t>
            </a:r>
            <a:endParaRPr lang="en-GB" altLang="zh-CN" sz="1465" dirty="0">
              <a:solidFill>
                <a:srgbClr val="08A810"/>
              </a:solidFill>
              <a:latin typeface="微软雅黑" panose="020B0503020204020204" charset="-122"/>
              <a:ea typeface="微软雅黑" panose="020B0503020204020204" charset="-122"/>
            </a:endParaRPr>
          </a:p>
        </p:txBody>
      </p:sp>
      <p:sp>
        <p:nvSpPr>
          <p:cNvPr id="18" name="TextBox 76"/>
          <p:cNvSpPr txBox="1"/>
          <p:nvPr/>
        </p:nvSpPr>
        <p:spPr>
          <a:xfrm>
            <a:off x="8850047" y="2275964"/>
            <a:ext cx="1960935" cy="492635"/>
          </a:xfrm>
          <a:prstGeom prst="rect">
            <a:avLst/>
          </a:prstGeom>
          <a:noFill/>
        </p:spPr>
        <p:txBody>
          <a:bodyPr wrap="square" lIns="0" tIns="0" rIns="0" bIns="0" rtlCol="0">
            <a:spAutoFit/>
          </a:bodyPr>
          <a:lstStyle/>
          <a:p>
            <a:pPr algn="ctr" fontAlgn="base">
              <a:spcBef>
                <a:spcPct val="0"/>
              </a:spcBef>
              <a:spcAft>
                <a:spcPct val="0"/>
              </a:spcAft>
            </a:pPr>
            <a:r>
              <a:rPr lang="zh-CN" altLang="en-US" sz="1065" b="1"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1065" b="1" dirty="0">
              <a:solidFill>
                <a:srgbClr val="474747"/>
              </a:solidFill>
              <a:latin typeface="微软雅黑" panose="020B0503020204020204" charset="-122"/>
              <a:ea typeface="微软雅黑" panose="020B0503020204020204" charset="-122"/>
            </a:endParaRPr>
          </a:p>
        </p:txBody>
      </p:sp>
      <p:sp>
        <p:nvSpPr>
          <p:cNvPr id="19" name="Text Placeholder 2"/>
          <p:cNvSpPr txBox="1"/>
          <p:nvPr/>
        </p:nvSpPr>
        <p:spPr>
          <a:xfrm>
            <a:off x="8730565" y="1892829"/>
            <a:ext cx="2085379" cy="312491"/>
          </a:xfrm>
          <a:prstGeom prst="rect">
            <a:avLst/>
          </a:prstGeom>
          <a:noFill/>
        </p:spPr>
        <p:txBody>
          <a:bodyPr vert="horz" lIns="0" tIns="48377" rIns="0" bIns="48377"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spcAft>
                <a:spcPct val="0"/>
              </a:spcAft>
            </a:pPr>
            <a:r>
              <a:rPr lang="zh-CN" altLang="en-US" sz="1465" dirty="0">
                <a:solidFill>
                  <a:srgbClr val="08A810"/>
                </a:solidFill>
                <a:latin typeface="微软雅黑" panose="020B0503020204020204" charset="-122"/>
                <a:ea typeface="微软雅黑" panose="020B0503020204020204" charset="-122"/>
              </a:rPr>
              <a:t>添加标题</a:t>
            </a:r>
            <a:endParaRPr lang="en-GB" altLang="zh-CN" sz="1465" dirty="0">
              <a:solidFill>
                <a:srgbClr val="08A810"/>
              </a:solidFill>
              <a:latin typeface="微软雅黑" panose="020B0503020204020204" charset="-122"/>
              <a:ea typeface="微软雅黑" panose="020B0503020204020204" charset="-122"/>
            </a:endParaRPr>
          </a:p>
        </p:txBody>
      </p:sp>
      <p:sp>
        <p:nvSpPr>
          <p:cNvPr id="20" name="TextBox 78"/>
          <p:cNvSpPr txBox="1"/>
          <p:nvPr/>
        </p:nvSpPr>
        <p:spPr>
          <a:xfrm>
            <a:off x="2830517" y="4955203"/>
            <a:ext cx="1566356" cy="164212"/>
          </a:xfrm>
          <a:prstGeom prst="rect">
            <a:avLst/>
          </a:prstGeom>
          <a:noFill/>
        </p:spPr>
        <p:txBody>
          <a:bodyPr wrap="square" lIns="0" tIns="0" rIns="0" bIns="0" rtlCol="0">
            <a:spAutoFit/>
          </a:bodyPr>
          <a:lstStyle/>
          <a:p>
            <a:pPr algn="ctr" defTabSz="1245235" fontAlgn="base">
              <a:spcBef>
                <a:spcPct val="0"/>
              </a:spcBef>
              <a:spcAft>
                <a:spcPct val="0"/>
              </a:spcAft>
            </a:pPr>
            <a:r>
              <a:rPr lang="zh-CN" altLang="en-US" sz="1065" b="1" dirty="0">
                <a:solidFill>
                  <a:srgbClr val="08A810"/>
                </a:solidFill>
                <a:latin typeface="微软雅黑" panose="020B0503020204020204" charset="-122"/>
                <a:ea typeface="微软雅黑" panose="020B0503020204020204" charset="-122"/>
              </a:rPr>
              <a:t>添加标题</a:t>
            </a:r>
            <a:endParaRPr lang="en-GB" altLang="zh-CN" sz="1065" b="1" dirty="0">
              <a:solidFill>
                <a:srgbClr val="08A810"/>
              </a:solidFill>
              <a:latin typeface="微软雅黑" panose="020B0503020204020204" charset="-122"/>
              <a:ea typeface="微软雅黑" panose="020B0503020204020204" charset="-122"/>
            </a:endParaRPr>
          </a:p>
        </p:txBody>
      </p:sp>
      <p:sp>
        <p:nvSpPr>
          <p:cNvPr id="21" name="TextBox 79"/>
          <p:cNvSpPr txBox="1"/>
          <p:nvPr/>
        </p:nvSpPr>
        <p:spPr>
          <a:xfrm>
            <a:off x="2633227" y="5233756"/>
            <a:ext cx="1960935" cy="492635"/>
          </a:xfrm>
          <a:prstGeom prst="rect">
            <a:avLst/>
          </a:prstGeom>
          <a:noFill/>
        </p:spPr>
        <p:txBody>
          <a:bodyPr wrap="square" lIns="0" tIns="0" rIns="0" bIns="0" rtlCol="0">
            <a:spAutoFit/>
          </a:bodyPr>
          <a:lstStyle/>
          <a:p>
            <a:pPr algn="ctr" fontAlgn="base">
              <a:spcBef>
                <a:spcPct val="0"/>
              </a:spcBef>
              <a:spcAft>
                <a:spcPct val="0"/>
              </a:spcAft>
            </a:pPr>
            <a:r>
              <a:rPr lang="zh-CN" altLang="en-US" sz="1065" b="1"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1065" b="1" dirty="0">
              <a:solidFill>
                <a:srgbClr val="474747"/>
              </a:solidFill>
              <a:latin typeface="微软雅黑" panose="020B0503020204020204" charset="-122"/>
              <a:ea typeface="微软雅黑" panose="020B0503020204020204" charset="-122"/>
            </a:endParaRPr>
          </a:p>
        </p:txBody>
      </p:sp>
      <p:sp>
        <p:nvSpPr>
          <p:cNvPr id="22" name="TextBox 80"/>
          <p:cNvSpPr txBox="1"/>
          <p:nvPr/>
        </p:nvSpPr>
        <p:spPr>
          <a:xfrm>
            <a:off x="5291803" y="4955203"/>
            <a:ext cx="1566356" cy="164212"/>
          </a:xfrm>
          <a:prstGeom prst="rect">
            <a:avLst/>
          </a:prstGeom>
          <a:noFill/>
        </p:spPr>
        <p:txBody>
          <a:bodyPr wrap="square" lIns="0" tIns="0" rIns="0" bIns="0" rtlCol="0">
            <a:spAutoFit/>
          </a:bodyPr>
          <a:lstStyle/>
          <a:p>
            <a:pPr algn="ctr" defTabSz="1245235" fontAlgn="base">
              <a:spcBef>
                <a:spcPct val="0"/>
              </a:spcBef>
              <a:spcAft>
                <a:spcPct val="0"/>
              </a:spcAft>
            </a:pPr>
            <a:r>
              <a:rPr lang="zh-CN" altLang="en-US" sz="1065" b="1" dirty="0">
                <a:solidFill>
                  <a:srgbClr val="08A810"/>
                </a:solidFill>
                <a:latin typeface="微软雅黑" panose="020B0503020204020204" charset="-122"/>
                <a:ea typeface="微软雅黑" panose="020B0503020204020204" charset="-122"/>
              </a:rPr>
              <a:t>添加标题</a:t>
            </a:r>
            <a:endParaRPr lang="en-GB" altLang="zh-CN" sz="1065" b="1" dirty="0">
              <a:solidFill>
                <a:srgbClr val="08A810"/>
              </a:solidFill>
              <a:latin typeface="微软雅黑" panose="020B0503020204020204" charset="-122"/>
              <a:ea typeface="微软雅黑" panose="020B0503020204020204" charset="-122"/>
            </a:endParaRPr>
          </a:p>
        </p:txBody>
      </p:sp>
      <p:sp>
        <p:nvSpPr>
          <p:cNvPr id="23" name="TextBox 81"/>
          <p:cNvSpPr txBox="1"/>
          <p:nvPr/>
        </p:nvSpPr>
        <p:spPr>
          <a:xfrm>
            <a:off x="5094514" y="5233756"/>
            <a:ext cx="1960935" cy="492635"/>
          </a:xfrm>
          <a:prstGeom prst="rect">
            <a:avLst/>
          </a:prstGeom>
          <a:noFill/>
        </p:spPr>
        <p:txBody>
          <a:bodyPr wrap="square" lIns="0" tIns="0" rIns="0" bIns="0" rtlCol="0">
            <a:spAutoFit/>
          </a:bodyPr>
          <a:lstStyle/>
          <a:p>
            <a:pPr algn="ctr" fontAlgn="base">
              <a:spcBef>
                <a:spcPct val="0"/>
              </a:spcBef>
              <a:spcAft>
                <a:spcPct val="0"/>
              </a:spcAft>
            </a:pPr>
            <a:r>
              <a:rPr lang="zh-CN" altLang="en-US" sz="1065" b="1"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1065" b="1" dirty="0">
              <a:solidFill>
                <a:srgbClr val="474747"/>
              </a:solidFill>
              <a:latin typeface="微软雅黑" panose="020B0503020204020204" charset="-122"/>
              <a:ea typeface="微软雅黑" panose="020B0503020204020204" charset="-122"/>
            </a:endParaRPr>
          </a:p>
        </p:txBody>
      </p:sp>
      <p:sp>
        <p:nvSpPr>
          <p:cNvPr id="24" name="TextBox 82"/>
          <p:cNvSpPr txBox="1"/>
          <p:nvPr/>
        </p:nvSpPr>
        <p:spPr>
          <a:xfrm>
            <a:off x="7760009" y="4955203"/>
            <a:ext cx="1566356" cy="164212"/>
          </a:xfrm>
          <a:prstGeom prst="rect">
            <a:avLst/>
          </a:prstGeom>
          <a:noFill/>
        </p:spPr>
        <p:txBody>
          <a:bodyPr wrap="square" lIns="0" tIns="0" rIns="0" bIns="0" rtlCol="0">
            <a:spAutoFit/>
          </a:bodyPr>
          <a:lstStyle/>
          <a:p>
            <a:pPr algn="ctr" defTabSz="1245235" fontAlgn="base">
              <a:spcBef>
                <a:spcPct val="0"/>
              </a:spcBef>
              <a:spcAft>
                <a:spcPct val="0"/>
              </a:spcAft>
            </a:pPr>
            <a:r>
              <a:rPr lang="zh-CN" altLang="en-US" sz="1065" b="1" dirty="0">
                <a:solidFill>
                  <a:srgbClr val="08A810"/>
                </a:solidFill>
                <a:latin typeface="微软雅黑" panose="020B0503020204020204" charset="-122"/>
                <a:ea typeface="微软雅黑" panose="020B0503020204020204" charset="-122"/>
              </a:rPr>
              <a:t>添加标题</a:t>
            </a:r>
            <a:endParaRPr lang="en-GB" altLang="zh-CN" sz="1065" b="1" dirty="0">
              <a:solidFill>
                <a:srgbClr val="08A810"/>
              </a:solidFill>
              <a:latin typeface="微软雅黑" panose="020B0503020204020204" charset="-122"/>
              <a:ea typeface="微软雅黑" panose="020B0503020204020204" charset="-122"/>
            </a:endParaRPr>
          </a:p>
        </p:txBody>
      </p:sp>
      <p:sp>
        <p:nvSpPr>
          <p:cNvPr id="25" name="TextBox 83"/>
          <p:cNvSpPr txBox="1"/>
          <p:nvPr/>
        </p:nvSpPr>
        <p:spPr>
          <a:xfrm>
            <a:off x="7562719" y="5233756"/>
            <a:ext cx="1960935" cy="492635"/>
          </a:xfrm>
          <a:prstGeom prst="rect">
            <a:avLst/>
          </a:prstGeom>
          <a:noFill/>
        </p:spPr>
        <p:txBody>
          <a:bodyPr wrap="square" lIns="0" tIns="0" rIns="0" bIns="0" rtlCol="0">
            <a:spAutoFit/>
          </a:bodyPr>
          <a:lstStyle/>
          <a:p>
            <a:pPr algn="ctr" fontAlgn="base">
              <a:spcBef>
                <a:spcPct val="0"/>
              </a:spcBef>
              <a:spcAft>
                <a:spcPct val="0"/>
              </a:spcAft>
            </a:pPr>
            <a:r>
              <a:rPr lang="zh-CN" altLang="en-US" sz="1065" b="1"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1065" b="1" dirty="0">
              <a:solidFill>
                <a:srgbClr val="474747"/>
              </a:solidFill>
              <a:latin typeface="微软雅黑" panose="020B0503020204020204" charset="-122"/>
              <a:ea typeface="微软雅黑" panose="020B050302020402020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200"/>
                                        <p:tgtEl>
                                          <p:spTgt spid="13">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200"/>
                                        <p:tgtEl>
                                          <p:spTgt spid="1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200"/>
                                        <p:tgtEl>
                                          <p:spTgt spid="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200"/>
                                        <p:tgtEl>
                                          <p:spTgt spid="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fade">
                                      <p:cBhvr>
                                        <p:cTn id="27" dur="200"/>
                                        <p:tgtEl>
                                          <p:spTgt spid="15">
                                            <p:txEl>
                                              <p:pRg st="0" end="0"/>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200"/>
                                        <p:tgtEl>
                                          <p:spTgt spid="14"/>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up)">
                                      <p:cBhvr>
                                        <p:cTn id="35" dur="200"/>
                                        <p:tgtEl>
                                          <p:spTgt spid="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200"/>
                                        <p:tgtEl>
                                          <p:spTgt spid="20"/>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200"/>
                                        <p:tgtEl>
                                          <p:spTgt spid="21"/>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200"/>
                                        <p:tgtEl>
                                          <p:spTgt spid="10"/>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200"/>
                                        <p:tgtEl>
                                          <p:spTgt spid="7"/>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7">
                                            <p:txEl>
                                              <p:pRg st="0" end="0"/>
                                            </p:txEl>
                                          </p:spTgt>
                                        </p:tgtEl>
                                        <p:attrNameLst>
                                          <p:attrName>style.visibility</p:attrName>
                                        </p:attrNameLst>
                                      </p:cBhvr>
                                      <p:to>
                                        <p:strVal val="visible"/>
                                      </p:to>
                                    </p:set>
                                    <p:animEffect transition="in" filter="fade">
                                      <p:cBhvr>
                                        <p:cTn id="55" dur="200"/>
                                        <p:tgtEl>
                                          <p:spTgt spid="17">
                                            <p:txEl>
                                              <p:pRg st="0" end="0"/>
                                            </p:txEl>
                                          </p:spTgt>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200"/>
                                        <p:tgtEl>
                                          <p:spTgt spid="16"/>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wipe(up)">
                                      <p:cBhvr>
                                        <p:cTn id="63" dur="200"/>
                                        <p:tgtEl>
                                          <p:spTgt spid="3"/>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200"/>
                                        <p:tgtEl>
                                          <p:spTgt spid="2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200"/>
                                        <p:tgtEl>
                                          <p:spTgt spid="23"/>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left)">
                                      <p:cBhvr>
                                        <p:cTn id="75" dur="200"/>
                                        <p:tgtEl>
                                          <p:spTgt spid="11"/>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wipe(left)">
                                      <p:cBhvr>
                                        <p:cTn id="79" dur="200"/>
                                        <p:tgtEl>
                                          <p:spTgt spid="8"/>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19">
                                            <p:txEl>
                                              <p:pRg st="0" end="0"/>
                                            </p:txEl>
                                          </p:spTgt>
                                        </p:tgtEl>
                                        <p:attrNameLst>
                                          <p:attrName>style.visibility</p:attrName>
                                        </p:attrNameLst>
                                      </p:cBhvr>
                                      <p:to>
                                        <p:strVal val="visible"/>
                                      </p:to>
                                    </p:set>
                                    <p:animEffect transition="in" filter="fade">
                                      <p:cBhvr>
                                        <p:cTn id="83" dur="200"/>
                                        <p:tgtEl>
                                          <p:spTgt spid="19">
                                            <p:txEl>
                                              <p:pRg st="0" end="0"/>
                                            </p:txEl>
                                          </p:spTgt>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up)">
                                      <p:cBhvr>
                                        <p:cTn id="87" dur="200"/>
                                        <p:tgtEl>
                                          <p:spTgt spid="18"/>
                                        </p:tgtEl>
                                      </p:cBhvr>
                                    </p:animEffect>
                                  </p:childTnLst>
                                </p:cTn>
                              </p:par>
                            </p:childTnLst>
                          </p:cTn>
                        </p:par>
                        <p:par>
                          <p:cTn id="88" fill="hold">
                            <p:stCondLst>
                              <p:cond delay="10500"/>
                            </p:stCondLst>
                            <p:childTnLst>
                              <p:par>
                                <p:cTn id="89" presetID="22" presetClass="entr" presetSubtype="1" fill="hold" grpId="0" nodeType="afterEffect">
                                  <p:stCondLst>
                                    <p:cond delay="0"/>
                                  </p:stCondLst>
                                  <p:childTnLst>
                                    <p:set>
                                      <p:cBhvr>
                                        <p:cTn id="90" dur="1" fill="hold">
                                          <p:stCondLst>
                                            <p:cond delay="0"/>
                                          </p:stCondLst>
                                        </p:cTn>
                                        <p:tgtEl>
                                          <p:spTgt spid="2"/>
                                        </p:tgtEl>
                                        <p:attrNameLst>
                                          <p:attrName>style.visibility</p:attrName>
                                        </p:attrNameLst>
                                      </p:cBhvr>
                                      <p:to>
                                        <p:strVal val="visible"/>
                                      </p:to>
                                    </p:set>
                                    <p:animEffect transition="in" filter="wipe(up)">
                                      <p:cBhvr>
                                        <p:cTn id="91" dur="200"/>
                                        <p:tgtEl>
                                          <p:spTgt spid="2"/>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200"/>
                                        <p:tgtEl>
                                          <p:spTgt spid="24"/>
                                        </p:tgtEl>
                                      </p:cBhvr>
                                    </p:animEffect>
                                  </p:childTnLst>
                                </p:cTn>
                              </p:par>
                            </p:childTnLst>
                          </p:cTn>
                        </p:par>
                        <p:par>
                          <p:cTn id="96" fill="hold">
                            <p:stCondLst>
                              <p:cond delay="11500"/>
                            </p:stCondLst>
                            <p:childTnLst>
                              <p:par>
                                <p:cTn id="97" presetID="22" presetClass="entr" presetSubtype="1" fill="hold" grpId="0" nodeType="after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wipe(up)">
                                      <p:cBhvr>
                                        <p:cTn id="99" dur="2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p:bldP spid="13" grpId="0" build="p"/>
      <p:bldP spid="14" grpId="0"/>
      <p:bldP spid="15" grpId="0" build="p"/>
      <p:bldP spid="16" grpId="0"/>
      <p:bldP spid="17" grpId="0" build="p"/>
      <p:bldP spid="18" grpId="0"/>
      <p:bldP spid="19" grpId="0" build="p"/>
      <p:bldP spid="20" grpId="0"/>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bwMode="auto">
          <a:xfrm>
            <a:off x="1117600" y="2273301"/>
            <a:ext cx="2880784" cy="1435100"/>
          </a:xfrm>
          <a:custGeom>
            <a:avLst/>
            <a:gdLst>
              <a:gd name="T0" fmla="*/ 310 w 621"/>
              <a:gd name="T1" fmla="*/ 111 h 310"/>
              <a:gd name="T2" fmla="*/ 509 w 621"/>
              <a:gd name="T3" fmla="*/ 310 h 310"/>
              <a:gd name="T4" fmla="*/ 621 w 621"/>
              <a:gd name="T5" fmla="*/ 310 h 310"/>
              <a:gd name="T6" fmla="*/ 310 w 621"/>
              <a:gd name="T7" fmla="*/ 0 h 310"/>
              <a:gd name="T8" fmla="*/ 0 w 621"/>
              <a:gd name="T9" fmla="*/ 310 h 310"/>
              <a:gd name="T10" fmla="*/ 111 w 621"/>
              <a:gd name="T11" fmla="*/ 310 h 310"/>
              <a:gd name="T12" fmla="*/ 310 w 621"/>
              <a:gd name="T13" fmla="*/ 111 h 310"/>
            </a:gdLst>
            <a:ahLst/>
            <a:cxnLst>
              <a:cxn ang="0">
                <a:pos x="T0" y="T1"/>
              </a:cxn>
              <a:cxn ang="0">
                <a:pos x="T2" y="T3"/>
              </a:cxn>
              <a:cxn ang="0">
                <a:pos x="T4" y="T5"/>
              </a:cxn>
              <a:cxn ang="0">
                <a:pos x="T6" y="T7"/>
              </a:cxn>
              <a:cxn ang="0">
                <a:pos x="T8" y="T9"/>
              </a:cxn>
              <a:cxn ang="0">
                <a:pos x="T10" y="T11"/>
              </a:cxn>
              <a:cxn ang="0">
                <a:pos x="T12" y="T13"/>
              </a:cxn>
            </a:cxnLst>
            <a:rect l="0" t="0" r="r" b="b"/>
            <a:pathLst>
              <a:path w="621" h="310">
                <a:moveTo>
                  <a:pt x="310" y="111"/>
                </a:moveTo>
                <a:cubicBezTo>
                  <a:pt x="420" y="111"/>
                  <a:pt x="509" y="200"/>
                  <a:pt x="509" y="310"/>
                </a:cubicBezTo>
                <a:cubicBezTo>
                  <a:pt x="621" y="310"/>
                  <a:pt x="621" y="310"/>
                  <a:pt x="621" y="310"/>
                </a:cubicBezTo>
                <a:cubicBezTo>
                  <a:pt x="621" y="139"/>
                  <a:pt x="482" y="0"/>
                  <a:pt x="310" y="0"/>
                </a:cubicBezTo>
                <a:cubicBezTo>
                  <a:pt x="139" y="0"/>
                  <a:pt x="0" y="139"/>
                  <a:pt x="0" y="310"/>
                </a:cubicBezTo>
                <a:cubicBezTo>
                  <a:pt x="111" y="310"/>
                  <a:pt x="111" y="310"/>
                  <a:pt x="111" y="310"/>
                </a:cubicBezTo>
                <a:cubicBezTo>
                  <a:pt x="111" y="200"/>
                  <a:pt x="200" y="111"/>
                  <a:pt x="310" y="111"/>
                </a:cubicBezTo>
                <a:close/>
              </a:path>
            </a:pathLst>
          </a:custGeom>
          <a:solidFill>
            <a:srgbClr val="00B050"/>
          </a:solidFill>
          <a:ln>
            <a:noFill/>
          </a:ln>
        </p:spPr>
        <p:txBody>
          <a:bodyPr/>
          <a:lstStyle/>
          <a:p>
            <a:pPr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3" name="Freeform 4"/>
          <p:cNvSpPr/>
          <p:nvPr/>
        </p:nvSpPr>
        <p:spPr bwMode="auto">
          <a:xfrm>
            <a:off x="3479800" y="3708401"/>
            <a:ext cx="2880784" cy="1435100"/>
          </a:xfrm>
          <a:custGeom>
            <a:avLst/>
            <a:gdLst>
              <a:gd name="T0" fmla="*/ 310 w 621"/>
              <a:gd name="T1" fmla="*/ 199 h 310"/>
              <a:gd name="T2" fmla="*/ 111 w 621"/>
              <a:gd name="T3" fmla="*/ 0 h 310"/>
              <a:gd name="T4" fmla="*/ 0 w 621"/>
              <a:gd name="T5" fmla="*/ 0 h 310"/>
              <a:gd name="T6" fmla="*/ 310 w 621"/>
              <a:gd name="T7" fmla="*/ 310 h 310"/>
              <a:gd name="T8" fmla="*/ 621 w 621"/>
              <a:gd name="T9" fmla="*/ 0 h 310"/>
              <a:gd name="T10" fmla="*/ 509 w 621"/>
              <a:gd name="T11" fmla="*/ 0 h 310"/>
              <a:gd name="T12" fmla="*/ 310 w 621"/>
              <a:gd name="T13" fmla="*/ 199 h 310"/>
            </a:gdLst>
            <a:ahLst/>
            <a:cxnLst>
              <a:cxn ang="0">
                <a:pos x="T0" y="T1"/>
              </a:cxn>
              <a:cxn ang="0">
                <a:pos x="T2" y="T3"/>
              </a:cxn>
              <a:cxn ang="0">
                <a:pos x="T4" y="T5"/>
              </a:cxn>
              <a:cxn ang="0">
                <a:pos x="T6" y="T7"/>
              </a:cxn>
              <a:cxn ang="0">
                <a:pos x="T8" y="T9"/>
              </a:cxn>
              <a:cxn ang="0">
                <a:pos x="T10" y="T11"/>
              </a:cxn>
              <a:cxn ang="0">
                <a:pos x="T12" y="T13"/>
              </a:cxn>
            </a:cxnLst>
            <a:rect l="0" t="0" r="r" b="b"/>
            <a:pathLst>
              <a:path w="621" h="310">
                <a:moveTo>
                  <a:pt x="310" y="199"/>
                </a:moveTo>
                <a:cubicBezTo>
                  <a:pt x="200" y="199"/>
                  <a:pt x="111" y="110"/>
                  <a:pt x="111" y="0"/>
                </a:cubicBezTo>
                <a:cubicBezTo>
                  <a:pt x="0" y="0"/>
                  <a:pt x="0" y="0"/>
                  <a:pt x="0" y="0"/>
                </a:cubicBezTo>
                <a:cubicBezTo>
                  <a:pt x="0" y="171"/>
                  <a:pt x="139" y="310"/>
                  <a:pt x="310" y="310"/>
                </a:cubicBezTo>
                <a:cubicBezTo>
                  <a:pt x="482" y="310"/>
                  <a:pt x="621" y="171"/>
                  <a:pt x="621" y="0"/>
                </a:cubicBezTo>
                <a:cubicBezTo>
                  <a:pt x="509" y="0"/>
                  <a:pt x="509" y="0"/>
                  <a:pt x="509" y="0"/>
                </a:cubicBezTo>
                <a:cubicBezTo>
                  <a:pt x="509" y="110"/>
                  <a:pt x="420" y="199"/>
                  <a:pt x="310" y="199"/>
                </a:cubicBezTo>
                <a:close/>
              </a:path>
            </a:pathLst>
          </a:custGeom>
          <a:solidFill>
            <a:srgbClr val="92D050"/>
          </a:solidFill>
          <a:ln>
            <a:noFill/>
          </a:ln>
        </p:spPr>
        <p:txBody>
          <a:bodyPr/>
          <a:lstStyle/>
          <a:p>
            <a:pPr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4" name="Freeform 5"/>
          <p:cNvSpPr/>
          <p:nvPr/>
        </p:nvSpPr>
        <p:spPr bwMode="auto">
          <a:xfrm>
            <a:off x="5839885" y="2273301"/>
            <a:ext cx="2882900" cy="1435100"/>
          </a:xfrm>
          <a:custGeom>
            <a:avLst/>
            <a:gdLst>
              <a:gd name="T0" fmla="*/ 310 w 621"/>
              <a:gd name="T1" fmla="*/ 111 h 310"/>
              <a:gd name="T2" fmla="*/ 509 w 621"/>
              <a:gd name="T3" fmla="*/ 310 h 310"/>
              <a:gd name="T4" fmla="*/ 621 w 621"/>
              <a:gd name="T5" fmla="*/ 310 h 310"/>
              <a:gd name="T6" fmla="*/ 310 w 621"/>
              <a:gd name="T7" fmla="*/ 0 h 310"/>
              <a:gd name="T8" fmla="*/ 0 w 621"/>
              <a:gd name="T9" fmla="*/ 310 h 310"/>
              <a:gd name="T10" fmla="*/ 111 w 621"/>
              <a:gd name="T11" fmla="*/ 310 h 310"/>
              <a:gd name="T12" fmla="*/ 310 w 621"/>
              <a:gd name="T13" fmla="*/ 111 h 310"/>
            </a:gdLst>
            <a:ahLst/>
            <a:cxnLst>
              <a:cxn ang="0">
                <a:pos x="T0" y="T1"/>
              </a:cxn>
              <a:cxn ang="0">
                <a:pos x="T2" y="T3"/>
              </a:cxn>
              <a:cxn ang="0">
                <a:pos x="T4" y="T5"/>
              </a:cxn>
              <a:cxn ang="0">
                <a:pos x="T6" y="T7"/>
              </a:cxn>
              <a:cxn ang="0">
                <a:pos x="T8" y="T9"/>
              </a:cxn>
              <a:cxn ang="0">
                <a:pos x="T10" y="T11"/>
              </a:cxn>
              <a:cxn ang="0">
                <a:pos x="T12" y="T13"/>
              </a:cxn>
            </a:cxnLst>
            <a:rect l="0" t="0" r="r" b="b"/>
            <a:pathLst>
              <a:path w="621" h="310">
                <a:moveTo>
                  <a:pt x="310" y="111"/>
                </a:moveTo>
                <a:cubicBezTo>
                  <a:pt x="420" y="111"/>
                  <a:pt x="509" y="200"/>
                  <a:pt x="509" y="310"/>
                </a:cubicBezTo>
                <a:cubicBezTo>
                  <a:pt x="621" y="310"/>
                  <a:pt x="621" y="310"/>
                  <a:pt x="621" y="310"/>
                </a:cubicBezTo>
                <a:cubicBezTo>
                  <a:pt x="621" y="139"/>
                  <a:pt x="482" y="0"/>
                  <a:pt x="310" y="0"/>
                </a:cubicBezTo>
                <a:cubicBezTo>
                  <a:pt x="139" y="0"/>
                  <a:pt x="0" y="139"/>
                  <a:pt x="0" y="310"/>
                </a:cubicBezTo>
                <a:cubicBezTo>
                  <a:pt x="111" y="310"/>
                  <a:pt x="111" y="310"/>
                  <a:pt x="111" y="310"/>
                </a:cubicBezTo>
                <a:cubicBezTo>
                  <a:pt x="111" y="200"/>
                  <a:pt x="201" y="111"/>
                  <a:pt x="310" y="111"/>
                </a:cubicBezTo>
                <a:close/>
              </a:path>
            </a:pathLst>
          </a:custGeom>
          <a:solidFill>
            <a:srgbClr val="00B050"/>
          </a:solidFill>
          <a:ln>
            <a:noFill/>
          </a:ln>
        </p:spPr>
        <p:txBody>
          <a:bodyPr/>
          <a:lstStyle/>
          <a:p>
            <a:pPr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5" name="Freeform 6"/>
          <p:cNvSpPr/>
          <p:nvPr/>
        </p:nvSpPr>
        <p:spPr bwMode="auto">
          <a:xfrm>
            <a:off x="8206318" y="3708401"/>
            <a:ext cx="2876549" cy="1435100"/>
          </a:xfrm>
          <a:custGeom>
            <a:avLst/>
            <a:gdLst>
              <a:gd name="T0" fmla="*/ 310 w 620"/>
              <a:gd name="T1" fmla="*/ 199 h 310"/>
              <a:gd name="T2" fmla="*/ 111 w 620"/>
              <a:gd name="T3" fmla="*/ 0 h 310"/>
              <a:gd name="T4" fmla="*/ 0 w 620"/>
              <a:gd name="T5" fmla="*/ 0 h 310"/>
              <a:gd name="T6" fmla="*/ 310 w 620"/>
              <a:gd name="T7" fmla="*/ 310 h 310"/>
              <a:gd name="T8" fmla="*/ 620 w 620"/>
              <a:gd name="T9" fmla="*/ 0 h 310"/>
              <a:gd name="T10" fmla="*/ 509 w 620"/>
              <a:gd name="T11" fmla="*/ 0 h 310"/>
              <a:gd name="T12" fmla="*/ 310 w 620"/>
              <a:gd name="T13" fmla="*/ 199 h 310"/>
            </a:gdLst>
            <a:ahLst/>
            <a:cxnLst>
              <a:cxn ang="0">
                <a:pos x="T0" y="T1"/>
              </a:cxn>
              <a:cxn ang="0">
                <a:pos x="T2" y="T3"/>
              </a:cxn>
              <a:cxn ang="0">
                <a:pos x="T4" y="T5"/>
              </a:cxn>
              <a:cxn ang="0">
                <a:pos x="T6" y="T7"/>
              </a:cxn>
              <a:cxn ang="0">
                <a:pos x="T8" y="T9"/>
              </a:cxn>
              <a:cxn ang="0">
                <a:pos x="T10" y="T11"/>
              </a:cxn>
              <a:cxn ang="0">
                <a:pos x="T12" y="T13"/>
              </a:cxn>
            </a:cxnLst>
            <a:rect l="0" t="0" r="r" b="b"/>
            <a:pathLst>
              <a:path w="620" h="310">
                <a:moveTo>
                  <a:pt x="310" y="199"/>
                </a:moveTo>
                <a:cubicBezTo>
                  <a:pt x="200" y="199"/>
                  <a:pt x="111" y="110"/>
                  <a:pt x="111" y="0"/>
                </a:cubicBezTo>
                <a:cubicBezTo>
                  <a:pt x="0" y="0"/>
                  <a:pt x="0" y="0"/>
                  <a:pt x="0" y="0"/>
                </a:cubicBezTo>
                <a:cubicBezTo>
                  <a:pt x="0" y="171"/>
                  <a:pt x="139" y="310"/>
                  <a:pt x="310" y="310"/>
                </a:cubicBezTo>
                <a:cubicBezTo>
                  <a:pt x="481" y="310"/>
                  <a:pt x="620" y="171"/>
                  <a:pt x="620" y="0"/>
                </a:cubicBezTo>
                <a:cubicBezTo>
                  <a:pt x="509" y="0"/>
                  <a:pt x="509" y="0"/>
                  <a:pt x="509" y="0"/>
                </a:cubicBezTo>
                <a:cubicBezTo>
                  <a:pt x="509" y="110"/>
                  <a:pt x="420" y="199"/>
                  <a:pt x="310" y="199"/>
                </a:cubicBezTo>
                <a:close/>
              </a:path>
            </a:pathLst>
          </a:custGeom>
          <a:solidFill>
            <a:srgbClr val="92D050"/>
          </a:solidFill>
          <a:ln>
            <a:noFill/>
          </a:ln>
        </p:spPr>
        <p:txBody>
          <a:bodyPr/>
          <a:lstStyle/>
          <a:p>
            <a:pPr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6" name="Oval 7"/>
          <p:cNvSpPr>
            <a:spLocks noChangeAspect="1" noChangeArrowheads="1"/>
          </p:cNvSpPr>
          <p:nvPr/>
        </p:nvSpPr>
        <p:spPr bwMode="auto">
          <a:xfrm>
            <a:off x="2084917" y="3236385"/>
            <a:ext cx="954616" cy="958849"/>
          </a:xfrm>
          <a:prstGeom prst="ellipse">
            <a:avLst/>
          </a:prstGeom>
          <a:solidFill>
            <a:srgbClr val="00B050"/>
          </a:solidFill>
          <a:ln>
            <a:noFill/>
          </a:ln>
        </p:spPr>
        <p:txBody>
          <a:bodyPr/>
          <a:lstStyle/>
          <a:p>
            <a:pPr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7" name="Oval 8"/>
          <p:cNvSpPr>
            <a:spLocks noChangeAspect="1" noChangeArrowheads="1"/>
          </p:cNvSpPr>
          <p:nvPr/>
        </p:nvSpPr>
        <p:spPr bwMode="auto">
          <a:xfrm>
            <a:off x="4447117" y="3236385"/>
            <a:ext cx="954616" cy="958849"/>
          </a:xfrm>
          <a:prstGeom prst="ellipse">
            <a:avLst/>
          </a:prstGeom>
          <a:solidFill>
            <a:srgbClr val="92D050"/>
          </a:solidFill>
          <a:ln>
            <a:noFill/>
          </a:ln>
        </p:spPr>
        <p:txBody>
          <a:bodyPr/>
          <a:lstStyle/>
          <a:p>
            <a:pPr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8" name="Oval 9"/>
          <p:cNvSpPr>
            <a:spLocks noChangeAspect="1" noChangeArrowheads="1"/>
          </p:cNvSpPr>
          <p:nvPr/>
        </p:nvSpPr>
        <p:spPr bwMode="auto">
          <a:xfrm>
            <a:off x="6807201" y="3236385"/>
            <a:ext cx="960967" cy="958849"/>
          </a:xfrm>
          <a:prstGeom prst="ellipse">
            <a:avLst/>
          </a:prstGeom>
          <a:solidFill>
            <a:srgbClr val="00B050"/>
          </a:solidFill>
          <a:ln>
            <a:noFill/>
          </a:ln>
        </p:spPr>
        <p:txBody>
          <a:bodyPr/>
          <a:lstStyle/>
          <a:p>
            <a:pPr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9" name="Oval 10"/>
          <p:cNvSpPr>
            <a:spLocks noChangeAspect="1" noChangeArrowheads="1"/>
          </p:cNvSpPr>
          <p:nvPr/>
        </p:nvSpPr>
        <p:spPr bwMode="auto">
          <a:xfrm>
            <a:off x="9173634" y="3236385"/>
            <a:ext cx="954617" cy="958849"/>
          </a:xfrm>
          <a:prstGeom prst="ellipse">
            <a:avLst/>
          </a:prstGeom>
          <a:solidFill>
            <a:srgbClr val="92D050"/>
          </a:solidFill>
          <a:ln>
            <a:noFill/>
          </a:ln>
        </p:spPr>
        <p:txBody>
          <a:bodyPr/>
          <a:lstStyle/>
          <a:p>
            <a:pPr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10" name="Freeform 11"/>
          <p:cNvSpPr/>
          <p:nvPr/>
        </p:nvSpPr>
        <p:spPr bwMode="auto">
          <a:xfrm>
            <a:off x="2429934" y="4449233"/>
            <a:ext cx="251884" cy="211667"/>
          </a:xfrm>
          <a:custGeom>
            <a:avLst/>
            <a:gdLst>
              <a:gd name="T0" fmla="*/ 119 w 119"/>
              <a:gd name="T1" fmla="*/ 0 h 100"/>
              <a:gd name="T2" fmla="*/ 60 w 119"/>
              <a:gd name="T3" fmla="*/ 100 h 100"/>
              <a:gd name="T4" fmla="*/ 0 w 119"/>
              <a:gd name="T5" fmla="*/ 0 h 100"/>
              <a:gd name="T6" fmla="*/ 119 w 119"/>
              <a:gd name="T7" fmla="*/ 0 h 100"/>
            </a:gdLst>
            <a:ahLst/>
            <a:cxnLst>
              <a:cxn ang="0">
                <a:pos x="T0" y="T1"/>
              </a:cxn>
              <a:cxn ang="0">
                <a:pos x="T2" y="T3"/>
              </a:cxn>
              <a:cxn ang="0">
                <a:pos x="T4" y="T5"/>
              </a:cxn>
              <a:cxn ang="0">
                <a:pos x="T6" y="T7"/>
              </a:cxn>
            </a:cxnLst>
            <a:rect l="0" t="0" r="r" b="b"/>
            <a:pathLst>
              <a:path w="119" h="100">
                <a:moveTo>
                  <a:pt x="119" y="0"/>
                </a:moveTo>
                <a:lnTo>
                  <a:pt x="60" y="100"/>
                </a:lnTo>
                <a:lnTo>
                  <a:pt x="0" y="0"/>
                </a:lnTo>
                <a:lnTo>
                  <a:pt x="119" y="0"/>
                </a:lnTo>
                <a:close/>
              </a:path>
            </a:pathLst>
          </a:custGeom>
          <a:solidFill>
            <a:srgbClr val="00B050"/>
          </a:solidFill>
          <a:ln>
            <a:noFill/>
          </a:ln>
        </p:spPr>
        <p:txBody>
          <a:bodyPr/>
          <a:lstStyle/>
          <a:p>
            <a:pPr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11" name="Freeform 12"/>
          <p:cNvSpPr/>
          <p:nvPr/>
        </p:nvSpPr>
        <p:spPr bwMode="auto">
          <a:xfrm>
            <a:off x="4792134" y="2747433"/>
            <a:ext cx="249767" cy="213784"/>
          </a:xfrm>
          <a:custGeom>
            <a:avLst/>
            <a:gdLst>
              <a:gd name="T0" fmla="*/ 0 w 118"/>
              <a:gd name="T1" fmla="*/ 101 h 101"/>
              <a:gd name="T2" fmla="*/ 59 w 118"/>
              <a:gd name="T3" fmla="*/ 0 h 101"/>
              <a:gd name="T4" fmla="*/ 118 w 118"/>
              <a:gd name="T5" fmla="*/ 101 h 101"/>
              <a:gd name="T6" fmla="*/ 0 w 118"/>
              <a:gd name="T7" fmla="*/ 101 h 101"/>
            </a:gdLst>
            <a:ahLst/>
            <a:cxnLst>
              <a:cxn ang="0">
                <a:pos x="T0" y="T1"/>
              </a:cxn>
              <a:cxn ang="0">
                <a:pos x="T2" y="T3"/>
              </a:cxn>
              <a:cxn ang="0">
                <a:pos x="T4" y="T5"/>
              </a:cxn>
              <a:cxn ang="0">
                <a:pos x="T6" y="T7"/>
              </a:cxn>
            </a:cxnLst>
            <a:rect l="0" t="0" r="r" b="b"/>
            <a:pathLst>
              <a:path w="118" h="101">
                <a:moveTo>
                  <a:pt x="0" y="101"/>
                </a:moveTo>
                <a:lnTo>
                  <a:pt x="59" y="0"/>
                </a:lnTo>
                <a:lnTo>
                  <a:pt x="118" y="101"/>
                </a:lnTo>
                <a:lnTo>
                  <a:pt x="0" y="101"/>
                </a:lnTo>
                <a:close/>
              </a:path>
            </a:pathLst>
          </a:custGeom>
          <a:solidFill>
            <a:srgbClr val="92D050"/>
          </a:solidFill>
          <a:ln>
            <a:noFill/>
          </a:ln>
        </p:spPr>
        <p:txBody>
          <a:bodyPr/>
          <a:lstStyle/>
          <a:p>
            <a:pPr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12" name="Freeform 13"/>
          <p:cNvSpPr/>
          <p:nvPr/>
        </p:nvSpPr>
        <p:spPr bwMode="auto">
          <a:xfrm>
            <a:off x="7158567" y="4449233"/>
            <a:ext cx="245533" cy="211667"/>
          </a:xfrm>
          <a:custGeom>
            <a:avLst/>
            <a:gdLst>
              <a:gd name="T0" fmla="*/ 116 w 116"/>
              <a:gd name="T1" fmla="*/ 0 h 100"/>
              <a:gd name="T2" fmla="*/ 57 w 116"/>
              <a:gd name="T3" fmla="*/ 100 h 100"/>
              <a:gd name="T4" fmla="*/ 0 w 116"/>
              <a:gd name="T5" fmla="*/ 0 h 100"/>
              <a:gd name="T6" fmla="*/ 116 w 116"/>
              <a:gd name="T7" fmla="*/ 0 h 100"/>
            </a:gdLst>
            <a:ahLst/>
            <a:cxnLst>
              <a:cxn ang="0">
                <a:pos x="T0" y="T1"/>
              </a:cxn>
              <a:cxn ang="0">
                <a:pos x="T2" y="T3"/>
              </a:cxn>
              <a:cxn ang="0">
                <a:pos x="T4" y="T5"/>
              </a:cxn>
              <a:cxn ang="0">
                <a:pos x="T6" y="T7"/>
              </a:cxn>
            </a:cxnLst>
            <a:rect l="0" t="0" r="r" b="b"/>
            <a:pathLst>
              <a:path w="116" h="100">
                <a:moveTo>
                  <a:pt x="116" y="0"/>
                </a:moveTo>
                <a:lnTo>
                  <a:pt x="57" y="100"/>
                </a:lnTo>
                <a:lnTo>
                  <a:pt x="0" y="0"/>
                </a:lnTo>
                <a:lnTo>
                  <a:pt x="116" y="0"/>
                </a:lnTo>
                <a:close/>
              </a:path>
            </a:pathLst>
          </a:custGeom>
          <a:solidFill>
            <a:srgbClr val="00B050"/>
          </a:solidFill>
          <a:ln>
            <a:noFill/>
          </a:ln>
        </p:spPr>
        <p:txBody>
          <a:bodyPr/>
          <a:lstStyle/>
          <a:p>
            <a:pPr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13" name="Freeform 14"/>
          <p:cNvSpPr/>
          <p:nvPr/>
        </p:nvSpPr>
        <p:spPr bwMode="auto">
          <a:xfrm>
            <a:off x="9520767" y="2747433"/>
            <a:ext cx="249767" cy="213784"/>
          </a:xfrm>
          <a:custGeom>
            <a:avLst/>
            <a:gdLst>
              <a:gd name="T0" fmla="*/ 0 w 118"/>
              <a:gd name="T1" fmla="*/ 101 h 101"/>
              <a:gd name="T2" fmla="*/ 59 w 118"/>
              <a:gd name="T3" fmla="*/ 0 h 101"/>
              <a:gd name="T4" fmla="*/ 118 w 118"/>
              <a:gd name="T5" fmla="*/ 101 h 101"/>
              <a:gd name="T6" fmla="*/ 0 w 118"/>
              <a:gd name="T7" fmla="*/ 101 h 101"/>
            </a:gdLst>
            <a:ahLst/>
            <a:cxnLst>
              <a:cxn ang="0">
                <a:pos x="T0" y="T1"/>
              </a:cxn>
              <a:cxn ang="0">
                <a:pos x="T2" y="T3"/>
              </a:cxn>
              <a:cxn ang="0">
                <a:pos x="T4" y="T5"/>
              </a:cxn>
              <a:cxn ang="0">
                <a:pos x="T6" y="T7"/>
              </a:cxn>
            </a:cxnLst>
            <a:rect l="0" t="0" r="r" b="b"/>
            <a:pathLst>
              <a:path w="118" h="101">
                <a:moveTo>
                  <a:pt x="0" y="101"/>
                </a:moveTo>
                <a:lnTo>
                  <a:pt x="59" y="0"/>
                </a:lnTo>
                <a:lnTo>
                  <a:pt x="118" y="101"/>
                </a:lnTo>
                <a:lnTo>
                  <a:pt x="0" y="101"/>
                </a:lnTo>
                <a:close/>
              </a:path>
            </a:pathLst>
          </a:custGeom>
          <a:solidFill>
            <a:srgbClr val="92D050"/>
          </a:solidFill>
          <a:ln>
            <a:noFill/>
          </a:ln>
        </p:spPr>
        <p:txBody>
          <a:bodyPr/>
          <a:lstStyle/>
          <a:p>
            <a:pPr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14" name="Text Box 15"/>
          <p:cNvSpPr txBox="1">
            <a:spLocks noChangeArrowheads="1"/>
          </p:cNvSpPr>
          <p:nvPr/>
        </p:nvSpPr>
        <p:spPr bwMode="auto">
          <a:xfrm>
            <a:off x="2334685" y="3503084"/>
            <a:ext cx="4339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b="1">
                <a:solidFill>
                  <a:prstClr val="white"/>
                </a:solidFill>
                <a:latin typeface="微软雅黑" panose="020B0503020204020204" charset="-122"/>
                <a:ea typeface="微软雅黑" panose="020B0503020204020204" charset="-122"/>
              </a:rPr>
              <a:t>1</a:t>
            </a:r>
          </a:p>
        </p:txBody>
      </p:sp>
      <p:sp>
        <p:nvSpPr>
          <p:cNvPr id="15" name="Text Box 16"/>
          <p:cNvSpPr txBox="1">
            <a:spLocks noChangeArrowheads="1"/>
          </p:cNvSpPr>
          <p:nvPr/>
        </p:nvSpPr>
        <p:spPr bwMode="auto">
          <a:xfrm>
            <a:off x="4696885" y="3503084"/>
            <a:ext cx="4339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b="1">
                <a:solidFill>
                  <a:prstClr val="white"/>
                </a:solidFill>
                <a:latin typeface="微软雅黑" panose="020B0503020204020204" charset="-122"/>
                <a:ea typeface="微软雅黑" panose="020B0503020204020204" charset="-122"/>
              </a:rPr>
              <a:t>2</a:t>
            </a:r>
          </a:p>
        </p:txBody>
      </p:sp>
      <p:sp>
        <p:nvSpPr>
          <p:cNvPr id="16" name="Text Box 17"/>
          <p:cNvSpPr txBox="1">
            <a:spLocks noChangeArrowheads="1"/>
          </p:cNvSpPr>
          <p:nvPr/>
        </p:nvSpPr>
        <p:spPr bwMode="auto">
          <a:xfrm>
            <a:off x="7076018" y="3503084"/>
            <a:ext cx="4339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b="1">
                <a:solidFill>
                  <a:prstClr val="white"/>
                </a:solidFill>
                <a:latin typeface="微软雅黑" panose="020B0503020204020204" charset="-122"/>
                <a:ea typeface="微软雅黑" panose="020B0503020204020204" charset="-122"/>
              </a:rPr>
              <a:t>3</a:t>
            </a:r>
          </a:p>
        </p:txBody>
      </p:sp>
      <p:sp>
        <p:nvSpPr>
          <p:cNvPr id="17" name="Text Box 18"/>
          <p:cNvSpPr txBox="1">
            <a:spLocks noChangeArrowheads="1"/>
          </p:cNvSpPr>
          <p:nvPr/>
        </p:nvSpPr>
        <p:spPr bwMode="auto">
          <a:xfrm>
            <a:off x="9425518" y="3503084"/>
            <a:ext cx="4339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b="1">
                <a:solidFill>
                  <a:prstClr val="white"/>
                </a:solidFill>
                <a:latin typeface="微软雅黑" panose="020B0503020204020204" charset="-122"/>
                <a:ea typeface="微软雅黑" panose="020B0503020204020204" charset="-122"/>
              </a:rPr>
              <a:t>4</a:t>
            </a:r>
          </a:p>
        </p:txBody>
      </p:sp>
      <p:sp>
        <p:nvSpPr>
          <p:cNvPr id="18" name="Text Box 38"/>
          <p:cNvSpPr txBox="1">
            <a:spLocks noChangeArrowheads="1"/>
          </p:cNvSpPr>
          <p:nvPr/>
        </p:nvSpPr>
        <p:spPr bwMode="auto">
          <a:xfrm>
            <a:off x="1411428" y="4770967"/>
            <a:ext cx="2291012" cy="830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20000"/>
              </a:lnSpc>
              <a:spcBef>
                <a:spcPct val="0"/>
              </a:spcBef>
              <a:spcAft>
                <a:spcPct val="0"/>
              </a:spcAft>
            </a:pPr>
            <a:r>
              <a:rPr lang="zh-CN" altLang="en-US" sz="1335" b="1">
                <a:solidFill>
                  <a:srgbClr val="5F5F5F"/>
                </a:solidFill>
                <a:ea typeface="微软雅黑" panose="020B0503020204020204" charset="-122"/>
              </a:rPr>
              <a:t>单击添加文本 单击添加文本</a:t>
            </a:r>
          </a:p>
          <a:p>
            <a:pPr algn="ctr" fontAlgn="base">
              <a:lnSpc>
                <a:spcPct val="120000"/>
              </a:lnSpc>
              <a:spcBef>
                <a:spcPct val="0"/>
              </a:spcBef>
              <a:spcAft>
                <a:spcPct val="0"/>
              </a:spcAft>
            </a:pPr>
            <a:r>
              <a:rPr lang="zh-CN" altLang="en-US" sz="1335" b="1">
                <a:solidFill>
                  <a:srgbClr val="5F5F5F"/>
                </a:solidFill>
                <a:ea typeface="微软雅黑" panose="020B0503020204020204" charset="-122"/>
              </a:rPr>
              <a:t>单击添加文本 单击添加文本</a:t>
            </a:r>
          </a:p>
          <a:p>
            <a:pPr algn="ctr" fontAlgn="base">
              <a:lnSpc>
                <a:spcPct val="120000"/>
              </a:lnSpc>
              <a:spcBef>
                <a:spcPct val="0"/>
              </a:spcBef>
              <a:spcAft>
                <a:spcPct val="0"/>
              </a:spcAft>
            </a:pPr>
            <a:r>
              <a:rPr lang="zh-CN" altLang="en-US" sz="1335" b="1">
                <a:solidFill>
                  <a:srgbClr val="5F5F5F"/>
                </a:solidFill>
                <a:ea typeface="微软雅黑" panose="020B0503020204020204" charset="-122"/>
              </a:rPr>
              <a:t>单击添加文本 单击添加文本</a:t>
            </a:r>
          </a:p>
        </p:txBody>
      </p:sp>
      <p:sp>
        <p:nvSpPr>
          <p:cNvPr id="19" name="Text Box 38"/>
          <p:cNvSpPr txBox="1">
            <a:spLocks noChangeArrowheads="1"/>
          </p:cNvSpPr>
          <p:nvPr/>
        </p:nvSpPr>
        <p:spPr bwMode="auto">
          <a:xfrm>
            <a:off x="3773628" y="1879601"/>
            <a:ext cx="2291012" cy="830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20000"/>
              </a:lnSpc>
              <a:spcBef>
                <a:spcPct val="0"/>
              </a:spcBef>
              <a:spcAft>
                <a:spcPct val="0"/>
              </a:spcAft>
            </a:pPr>
            <a:r>
              <a:rPr lang="zh-CN" altLang="en-US" sz="1335" b="1">
                <a:solidFill>
                  <a:srgbClr val="5F5F5F"/>
                </a:solidFill>
                <a:ea typeface="微软雅黑" panose="020B0503020204020204" charset="-122"/>
              </a:rPr>
              <a:t>单击添加文本 单击添加文本</a:t>
            </a:r>
          </a:p>
          <a:p>
            <a:pPr algn="ctr" fontAlgn="base">
              <a:lnSpc>
                <a:spcPct val="120000"/>
              </a:lnSpc>
              <a:spcBef>
                <a:spcPct val="0"/>
              </a:spcBef>
              <a:spcAft>
                <a:spcPct val="0"/>
              </a:spcAft>
            </a:pPr>
            <a:r>
              <a:rPr lang="zh-CN" altLang="en-US" sz="1335" b="1">
                <a:solidFill>
                  <a:srgbClr val="5F5F5F"/>
                </a:solidFill>
                <a:ea typeface="微软雅黑" panose="020B0503020204020204" charset="-122"/>
              </a:rPr>
              <a:t>单击添加文本 单击添加文本</a:t>
            </a:r>
          </a:p>
          <a:p>
            <a:pPr algn="ctr" fontAlgn="base">
              <a:lnSpc>
                <a:spcPct val="120000"/>
              </a:lnSpc>
              <a:spcBef>
                <a:spcPct val="0"/>
              </a:spcBef>
              <a:spcAft>
                <a:spcPct val="0"/>
              </a:spcAft>
            </a:pPr>
            <a:r>
              <a:rPr lang="zh-CN" altLang="en-US" sz="1335" b="1">
                <a:solidFill>
                  <a:srgbClr val="5F5F5F"/>
                </a:solidFill>
                <a:ea typeface="微软雅黑" panose="020B0503020204020204" charset="-122"/>
              </a:rPr>
              <a:t>单击添加文本 单击添加文本</a:t>
            </a:r>
          </a:p>
        </p:txBody>
      </p:sp>
      <p:sp>
        <p:nvSpPr>
          <p:cNvPr id="20" name="Text Box 38"/>
          <p:cNvSpPr txBox="1">
            <a:spLocks noChangeArrowheads="1"/>
          </p:cNvSpPr>
          <p:nvPr/>
        </p:nvSpPr>
        <p:spPr bwMode="auto">
          <a:xfrm>
            <a:off x="6135828" y="4770967"/>
            <a:ext cx="2291012" cy="830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20000"/>
              </a:lnSpc>
              <a:spcBef>
                <a:spcPct val="0"/>
              </a:spcBef>
              <a:spcAft>
                <a:spcPct val="0"/>
              </a:spcAft>
            </a:pPr>
            <a:r>
              <a:rPr lang="zh-CN" altLang="en-US" sz="1335" b="1">
                <a:solidFill>
                  <a:srgbClr val="5F5F5F"/>
                </a:solidFill>
                <a:ea typeface="微软雅黑" panose="020B0503020204020204" charset="-122"/>
              </a:rPr>
              <a:t>单击添加文本 单击添加文本</a:t>
            </a:r>
          </a:p>
          <a:p>
            <a:pPr algn="ctr" fontAlgn="base">
              <a:lnSpc>
                <a:spcPct val="120000"/>
              </a:lnSpc>
              <a:spcBef>
                <a:spcPct val="0"/>
              </a:spcBef>
              <a:spcAft>
                <a:spcPct val="0"/>
              </a:spcAft>
            </a:pPr>
            <a:r>
              <a:rPr lang="zh-CN" altLang="en-US" sz="1335" b="1">
                <a:solidFill>
                  <a:srgbClr val="5F5F5F"/>
                </a:solidFill>
                <a:ea typeface="微软雅黑" panose="020B0503020204020204" charset="-122"/>
              </a:rPr>
              <a:t>单击添加文本 单击添加文本</a:t>
            </a:r>
          </a:p>
          <a:p>
            <a:pPr algn="ctr" fontAlgn="base">
              <a:lnSpc>
                <a:spcPct val="120000"/>
              </a:lnSpc>
              <a:spcBef>
                <a:spcPct val="0"/>
              </a:spcBef>
              <a:spcAft>
                <a:spcPct val="0"/>
              </a:spcAft>
            </a:pPr>
            <a:r>
              <a:rPr lang="zh-CN" altLang="en-US" sz="1335" b="1">
                <a:solidFill>
                  <a:srgbClr val="5F5F5F"/>
                </a:solidFill>
                <a:ea typeface="微软雅黑" panose="020B0503020204020204" charset="-122"/>
              </a:rPr>
              <a:t>单击添加文本 单击添加文本</a:t>
            </a:r>
          </a:p>
        </p:txBody>
      </p:sp>
      <p:sp>
        <p:nvSpPr>
          <p:cNvPr id="21" name="Text Box 38"/>
          <p:cNvSpPr txBox="1">
            <a:spLocks noChangeArrowheads="1"/>
          </p:cNvSpPr>
          <p:nvPr/>
        </p:nvSpPr>
        <p:spPr bwMode="auto">
          <a:xfrm>
            <a:off x="8498028" y="1879601"/>
            <a:ext cx="2291012" cy="830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20000"/>
              </a:lnSpc>
              <a:spcBef>
                <a:spcPct val="0"/>
              </a:spcBef>
              <a:spcAft>
                <a:spcPct val="0"/>
              </a:spcAft>
            </a:pPr>
            <a:r>
              <a:rPr lang="zh-CN" altLang="en-US" sz="1335" b="1">
                <a:solidFill>
                  <a:srgbClr val="5F5F5F"/>
                </a:solidFill>
                <a:ea typeface="微软雅黑" panose="020B0503020204020204" charset="-122"/>
              </a:rPr>
              <a:t>单击添加文本 单击添加文本</a:t>
            </a:r>
          </a:p>
          <a:p>
            <a:pPr algn="ctr" fontAlgn="base">
              <a:lnSpc>
                <a:spcPct val="120000"/>
              </a:lnSpc>
              <a:spcBef>
                <a:spcPct val="0"/>
              </a:spcBef>
              <a:spcAft>
                <a:spcPct val="0"/>
              </a:spcAft>
            </a:pPr>
            <a:r>
              <a:rPr lang="zh-CN" altLang="en-US" sz="1335" b="1">
                <a:solidFill>
                  <a:srgbClr val="5F5F5F"/>
                </a:solidFill>
                <a:ea typeface="微软雅黑" panose="020B0503020204020204" charset="-122"/>
              </a:rPr>
              <a:t>单击添加文本 单击添加文本</a:t>
            </a:r>
          </a:p>
          <a:p>
            <a:pPr algn="ctr" fontAlgn="base">
              <a:lnSpc>
                <a:spcPct val="120000"/>
              </a:lnSpc>
              <a:spcBef>
                <a:spcPct val="0"/>
              </a:spcBef>
              <a:spcAft>
                <a:spcPct val="0"/>
              </a:spcAft>
            </a:pPr>
            <a:r>
              <a:rPr lang="zh-CN" altLang="en-US" sz="1335" b="1">
                <a:solidFill>
                  <a:srgbClr val="5F5F5F"/>
                </a:solidFill>
                <a:ea typeface="微软雅黑" panose="020B0503020204020204" charset="-122"/>
              </a:rPr>
              <a:t>单击添加文本 单击添加文本</a:t>
            </a:r>
          </a:p>
        </p:txBody>
      </p:sp>
      <p:sp>
        <p:nvSpPr>
          <p:cNvPr id="22" name="WordArt 23"/>
          <p:cNvSpPr>
            <a:spLocks noChangeArrowheads="1" noChangeShapeType="1"/>
          </p:cNvSpPr>
          <p:nvPr/>
        </p:nvSpPr>
        <p:spPr bwMode="auto">
          <a:xfrm>
            <a:off x="1727200" y="2571751"/>
            <a:ext cx="1634067" cy="1183216"/>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spcFirstLastPara="1" wrap="none" fromWordArt="1">
            <a:prstTxWarp prst="textArchUp">
              <a:avLst>
                <a:gd name="adj" fmla="val 11451951"/>
              </a:avLst>
            </a:prstTxWarp>
          </a:bodyPr>
          <a:lstStyle/>
          <a:p>
            <a:pPr algn="ctr" fontAlgn="base">
              <a:spcBef>
                <a:spcPct val="0"/>
              </a:spcBef>
              <a:spcAft>
                <a:spcPct val="0"/>
              </a:spcAft>
            </a:pPr>
            <a:r>
              <a:rPr lang="zh-CN" altLang="en-US" sz="4800" b="1" kern="10">
                <a:solidFill>
                  <a:prstClr val="white"/>
                </a:solidFill>
                <a:latin typeface="微软雅黑" panose="020B0503020204020204" charset="-122"/>
                <a:ea typeface="微软雅黑" panose="020B0503020204020204" charset="-122"/>
              </a:rPr>
              <a:t>点击添加标题文本</a:t>
            </a:r>
          </a:p>
        </p:txBody>
      </p:sp>
      <p:sp>
        <p:nvSpPr>
          <p:cNvPr id="23" name="WordArt 24"/>
          <p:cNvSpPr>
            <a:spLocks noChangeArrowheads="1" noChangeShapeType="1"/>
          </p:cNvSpPr>
          <p:nvPr/>
        </p:nvSpPr>
        <p:spPr bwMode="auto">
          <a:xfrm>
            <a:off x="6479117" y="2565401"/>
            <a:ext cx="1634067" cy="1181100"/>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spcFirstLastPara="1" wrap="none" fromWordArt="1">
            <a:prstTxWarp prst="textArchUp">
              <a:avLst>
                <a:gd name="adj" fmla="val 11450813"/>
              </a:avLst>
            </a:prstTxWarp>
          </a:bodyPr>
          <a:lstStyle/>
          <a:p>
            <a:pPr algn="ctr" fontAlgn="base">
              <a:spcBef>
                <a:spcPct val="0"/>
              </a:spcBef>
              <a:spcAft>
                <a:spcPct val="0"/>
              </a:spcAft>
            </a:pPr>
            <a:r>
              <a:rPr lang="zh-CN" altLang="en-US" sz="4800" b="1" kern="10">
                <a:solidFill>
                  <a:prstClr val="white"/>
                </a:solidFill>
                <a:latin typeface="微软雅黑" panose="020B0503020204020204" charset="-122"/>
                <a:ea typeface="微软雅黑" panose="020B0503020204020204" charset="-122"/>
              </a:rPr>
              <a:t>点击添加标题文本</a:t>
            </a:r>
          </a:p>
        </p:txBody>
      </p:sp>
      <p:sp>
        <p:nvSpPr>
          <p:cNvPr id="24" name="WordArt 25"/>
          <p:cNvSpPr>
            <a:spLocks noChangeArrowheads="1" noChangeShapeType="1"/>
          </p:cNvSpPr>
          <p:nvPr/>
        </p:nvSpPr>
        <p:spPr bwMode="auto">
          <a:xfrm>
            <a:off x="4171951" y="4030134"/>
            <a:ext cx="1532467" cy="886884"/>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spcFirstLastPara="1" wrap="none" fromWordArt="1">
            <a:prstTxWarp prst="textArchDown">
              <a:avLst>
                <a:gd name="adj" fmla="val 0"/>
              </a:avLst>
            </a:prstTxWarp>
          </a:bodyPr>
          <a:lstStyle/>
          <a:p>
            <a:pPr algn="ctr" fontAlgn="base">
              <a:spcBef>
                <a:spcPct val="0"/>
              </a:spcBef>
              <a:spcAft>
                <a:spcPct val="0"/>
              </a:spcAft>
            </a:pPr>
            <a:r>
              <a:rPr lang="zh-CN" altLang="en-US" sz="4800" b="1" kern="10">
                <a:solidFill>
                  <a:prstClr val="white"/>
                </a:solidFill>
                <a:latin typeface="微软雅黑" panose="020B0503020204020204" charset="-122"/>
                <a:ea typeface="微软雅黑" panose="020B0503020204020204" charset="-122"/>
              </a:rPr>
              <a:t>点击添加标题文本</a:t>
            </a:r>
          </a:p>
        </p:txBody>
      </p:sp>
      <p:sp>
        <p:nvSpPr>
          <p:cNvPr id="25" name="WordArt 26"/>
          <p:cNvSpPr>
            <a:spLocks noChangeArrowheads="1" noChangeShapeType="1"/>
          </p:cNvSpPr>
          <p:nvPr/>
        </p:nvSpPr>
        <p:spPr bwMode="auto">
          <a:xfrm>
            <a:off x="8942918" y="4064001"/>
            <a:ext cx="1490133" cy="861484"/>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spcFirstLastPara="1" wrap="none" fromWordArt="1">
            <a:prstTxWarp prst="textArchDown">
              <a:avLst>
                <a:gd name="adj" fmla="val 0"/>
              </a:avLst>
            </a:prstTxWarp>
          </a:bodyPr>
          <a:lstStyle/>
          <a:p>
            <a:pPr algn="ctr" fontAlgn="base">
              <a:spcBef>
                <a:spcPct val="0"/>
              </a:spcBef>
              <a:spcAft>
                <a:spcPct val="0"/>
              </a:spcAft>
            </a:pPr>
            <a:r>
              <a:rPr lang="zh-CN" altLang="en-US" sz="4800" b="1" kern="10">
                <a:solidFill>
                  <a:prstClr val="white"/>
                </a:solidFill>
                <a:latin typeface="微软雅黑" panose="020B0503020204020204" charset="-122"/>
                <a:ea typeface="微软雅黑" panose="020B0503020204020204" charset="-122"/>
              </a:rPr>
              <a:t>点击添加标题文本</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
                                          </p:val>
                                        </p:tav>
                                        <p:tav tm="100000">
                                          <p:val>
                                            <p:strVal val="#ppt_w"/>
                                          </p:val>
                                        </p:tav>
                                      </p:tavLst>
                                    </p:anim>
                                    <p:anim calcmode="lin" valueType="num">
                                      <p:cBhvr>
                                        <p:cTn id="11" dur="500" fill="hold"/>
                                        <p:tgtEl>
                                          <p:spTgt spid="22"/>
                                        </p:tgtEl>
                                        <p:attrNameLst>
                                          <p:attrName>ppt_h</p:attrName>
                                        </p:attrNameLst>
                                      </p:cBhvr>
                                      <p:tavLst>
                                        <p:tav tm="0">
                                          <p:val>
                                            <p:fltVal val="0"/>
                                          </p:val>
                                        </p:tav>
                                        <p:tav tm="100000">
                                          <p:val>
                                            <p:strVal val="#ppt_h"/>
                                          </p:val>
                                        </p:tav>
                                      </p:tavLst>
                                    </p:anim>
                                  </p:childTnLst>
                                </p:cTn>
                              </p:par>
                              <p:par>
                                <p:cTn id="12" presetID="23" presetClass="entr" presetSubtype="16" fill="hold" grpId="0" nodeType="with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50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childTnLst>
                                </p:cTn>
                              </p:par>
                              <p:par>
                                <p:cTn id="20" presetID="12" presetClass="entr" presetSubtype="1" fill="hold" grpId="0" nodeType="withEffect">
                                  <p:stCondLst>
                                    <p:cond delay="1000"/>
                                  </p:stCondLst>
                                  <p:childTnLst>
                                    <p:set>
                                      <p:cBhvr>
                                        <p:cTn id="21" dur="1" fill="hold">
                                          <p:stCondLst>
                                            <p:cond delay="0"/>
                                          </p:stCondLst>
                                        </p:cTn>
                                        <p:tgtEl>
                                          <p:spTgt spid="10"/>
                                        </p:tgtEl>
                                        <p:attrNameLst>
                                          <p:attrName>style.visibility</p:attrName>
                                        </p:attrNameLst>
                                      </p:cBhvr>
                                      <p:to>
                                        <p:strVal val="visible"/>
                                      </p:to>
                                    </p:set>
                                    <p:animEffect transition="in" filter="slide(fromTop)">
                                      <p:cBhvr>
                                        <p:cTn id="22" dur="500"/>
                                        <p:tgtEl>
                                          <p:spTgt spid="10"/>
                                        </p:tgtEl>
                                      </p:cBhvr>
                                    </p:animEffect>
                                  </p:childTnLst>
                                </p:cTn>
                              </p:par>
                              <p:par>
                                <p:cTn id="23" presetID="12" presetClass="entr" presetSubtype="1" fill="hold" grpId="0" nodeType="withEffect">
                                  <p:stCondLst>
                                    <p:cond delay="1000"/>
                                  </p:stCondLst>
                                  <p:childTnLst>
                                    <p:set>
                                      <p:cBhvr>
                                        <p:cTn id="24" dur="1" fill="hold">
                                          <p:stCondLst>
                                            <p:cond delay="0"/>
                                          </p:stCondLst>
                                        </p:cTn>
                                        <p:tgtEl>
                                          <p:spTgt spid="18"/>
                                        </p:tgtEl>
                                        <p:attrNameLst>
                                          <p:attrName>style.visibility</p:attrName>
                                        </p:attrNameLst>
                                      </p:cBhvr>
                                      <p:to>
                                        <p:strVal val="visible"/>
                                      </p:to>
                                    </p:set>
                                    <p:animEffect transition="in" filter="slide(fromTop)">
                                      <p:cBhvr>
                                        <p:cTn id="25" dur="500"/>
                                        <p:tgtEl>
                                          <p:spTgt spid="18"/>
                                        </p:tgtEl>
                                      </p:cBhvr>
                                    </p:animEffect>
                                  </p:childTnLst>
                                </p:cTn>
                              </p:par>
                              <p:par>
                                <p:cTn id="26" presetID="22" presetClass="entr" presetSubtype="8" fill="hold" grpId="0" nodeType="withEffect">
                                  <p:stCondLst>
                                    <p:cond delay="50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par>
                                <p:cTn id="29" presetID="23" presetClass="entr" presetSubtype="16" fill="hold" grpId="0" nodeType="withEffect">
                                  <p:stCondLst>
                                    <p:cond delay="50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100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100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childTnLst>
                                </p:cTn>
                              </p:par>
                              <p:par>
                                <p:cTn id="41" presetID="12" presetClass="entr" presetSubtype="4" fill="hold" grpId="0" nodeType="withEffect">
                                  <p:stCondLst>
                                    <p:cond delay="1500"/>
                                  </p:stCondLst>
                                  <p:childTnLst>
                                    <p:set>
                                      <p:cBhvr>
                                        <p:cTn id="42" dur="1" fill="hold">
                                          <p:stCondLst>
                                            <p:cond delay="0"/>
                                          </p:stCondLst>
                                        </p:cTn>
                                        <p:tgtEl>
                                          <p:spTgt spid="11"/>
                                        </p:tgtEl>
                                        <p:attrNameLst>
                                          <p:attrName>style.visibility</p:attrName>
                                        </p:attrNameLst>
                                      </p:cBhvr>
                                      <p:to>
                                        <p:strVal val="visible"/>
                                      </p:to>
                                    </p:set>
                                    <p:animEffect transition="in" filter="slide(fromBottom)">
                                      <p:cBhvr>
                                        <p:cTn id="43" dur="500"/>
                                        <p:tgtEl>
                                          <p:spTgt spid="11"/>
                                        </p:tgtEl>
                                      </p:cBhvr>
                                    </p:animEffect>
                                  </p:childTnLst>
                                </p:cTn>
                              </p:par>
                              <p:par>
                                <p:cTn id="44" presetID="12" presetClass="entr" presetSubtype="4" fill="hold" grpId="0" nodeType="withEffect">
                                  <p:stCondLst>
                                    <p:cond delay="1500"/>
                                  </p:stCondLst>
                                  <p:childTnLst>
                                    <p:set>
                                      <p:cBhvr>
                                        <p:cTn id="45" dur="1" fill="hold">
                                          <p:stCondLst>
                                            <p:cond delay="0"/>
                                          </p:stCondLst>
                                        </p:cTn>
                                        <p:tgtEl>
                                          <p:spTgt spid="19"/>
                                        </p:tgtEl>
                                        <p:attrNameLst>
                                          <p:attrName>style.visibility</p:attrName>
                                        </p:attrNameLst>
                                      </p:cBhvr>
                                      <p:to>
                                        <p:strVal val="visible"/>
                                      </p:to>
                                    </p:set>
                                    <p:animEffect transition="in" filter="slide(fromBottom)">
                                      <p:cBhvr>
                                        <p:cTn id="46" dur="500"/>
                                        <p:tgtEl>
                                          <p:spTgt spid="19"/>
                                        </p:tgtEl>
                                      </p:cBhvr>
                                    </p:animEffect>
                                  </p:childTnLst>
                                </p:cTn>
                              </p:par>
                              <p:par>
                                <p:cTn id="47" presetID="22" presetClass="entr" presetSubtype="8" fill="hold" grpId="0" nodeType="withEffect">
                                  <p:stCondLst>
                                    <p:cond delay="1000"/>
                                  </p:stCondLst>
                                  <p:childTnLst>
                                    <p:set>
                                      <p:cBhvr>
                                        <p:cTn id="48" dur="1" fill="hold">
                                          <p:stCondLst>
                                            <p:cond delay="0"/>
                                          </p:stCondLst>
                                        </p:cTn>
                                        <p:tgtEl>
                                          <p:spTgt spid="4"/>
                                        </p:tgtEl>
                                        <p:attrNameLst>
                                          <p:attrName>style.visibility</p:attrName>
                                        </p:attrNameLst>
                                      </p:cBhvr>
                                      <p:to>
                                        <p:strVal val="visible"/>
                                      </p:to>
                                    </p:set>
                                    <p:animEffect transition="in" filter="wipe(left)">
                                      <p:cBhvr>
                                        <p:cTn id="49" dur="500"/>
                                        <p:tgtEl>
                                          <p:spTgt spid="4"/>
                                        </p:tgtEl>
                                      </p:cBhvr>
                                    </p:animEffect>
                                  </p:childTnLst>
                                </p:cTn>
                              </p:par>
                              <p:par>
                                <p:cTn id="50" presetID="23" presetClass="entr" presetSubtype="16" fill="hold" grpId="0" nodeType="withEffect">
                                  <p:stCondLst>
                                    <p:cond delay="100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childTnLst>
                                </p:cTn>
                              </p:par>
                              <p:par>
                                <p:cTn id="54" presetID="23" presetClass="entr" presetSubtype="16" fill="hold" grpId="0" nodeType="withEffect">
                                  <p:stCondLst>
                                    <p:cond delay="150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childTnLst>
                                </p:cTn>
                              </p:par>
                              <p:par>
                                <p:cTn id="58" presetID="23" presetClass="entr" presetSubtype="16" fill="hold" grpId="0" nodeType="withEffect">
                                  <p:stCondLst>
                                    <p:cond delay="150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childTnLst>
                                </p:cTn>
                              </p:par>
                              <p:par>
                                <p:cTn id="62" presetID="12" presetClass="entr" presetSubtype="1" fill="hold" grpId="0" nodeType="withEffect">
                                  <p:stCondLst>
                                    <p:cond delay="2000"/>
                                  </p:stCondLst>
                                  <p:childTnLst>
                                    <p:set>
                                      <p:cBhvr>
                                        <p:cTn id="63" dur="1" fill="hold">
                                          <p:stCondLst>
                                            <p:cond delay="0"/>
                                          </p:stCondLst>
                                        </p:cTn>
                                        <p:tgtEl>
                                          <p:spTgt spid="12"/>
                                        </p:tgtEl>
                                        <p:attrNameLst>
                                          <p:attrName>style.visibility</p:attrName>
                                        </p:attrNameLst>
                                      </p:cBhvr>
                                      <p:to>
                                        <p:strVal val="visible"/>
                                      </p:to>
                                    </p:set>
                                    <p:animEffect transition="in" filter="slide(fromTop)">
                                      <p:cBhvr>
                                        <p:cTn id="64" dur="500"/>
                                        <p:tgtEl>
                                          <p:spTgt spid="12"/>
                                        </p:tgtEl>
                                      </p:cBhvr>
                                    </p:animEffect>
                                  </p:childTnLst>
                                </p:cTn>
                              </p:par>
                              <p:par>
                                <p:cTn id="65" presetID="12" presetClass="entr" presetSubtype="1" fill="hold" grpId="0" nodeType="withEffect">
                                  <p:stCondLst>
                                    <p:cond delay="2000"/>
                                  </p:stCondLst>
                                  <p:childTnLst>
                                    <p:set>
                                      <p:cBhvr>
                                        <p:cTn id="66" dur="1" fill="hold">
                                          <p:stCondLst>
                                            <p:cond delay="0"/>
                                          </p:stCondLst>
                                        </p:cTn>
                                        <p:tgtEl>
                                          <p:spTgt spid="20"/>
                                        </p:tgtEl>
                                        <p:attrNameLst>
                                          <p:attrName>style.visibility</p:attrName>
                                        </p:attrNameLst>
                                      </p:cBhvr>
                                      <p:to>
                                        <p:strVal val="visible"/>
                                      </p:to>
                                    </p:set>
                                    <p:animEffect transition="in" filter="slide(fromTop)">
                                      <p:cBhvr>
                                        <p:cTn id="67" dur="500"/>
                                        <p:tgtEl>
                                          <p:spTgt spid="20"/>
                                        </p:tgtEl>
                                      </p:cBhvr>
                                    </p:animEffect>
                                  </p:childTnLst>
                                </p:cTn>
                              </p:par>
                              <p:par>
                                <p:cTn id="68" presetID="22" presetClass="entr" presetSubtype="8" fill="hold" grpId="0" nodeType="withEffect">
                                  <p:stCondLst>
                                    <p:cond delay="1500"/>
                                  </p:stCondLst>
                                  <p:childTnLst>
                                    <p:set>
                                      <p:cBhvr>
                                        <p:cTn id="69" dur="1" fill="hold">
                                          <p:stCondLst>
                                            <p:cond delay="0"/>
                                          </p:stCondLst>
                                        </p:cTn>
                                        <p:tgtEl>
                                          <p:spTgt spid="5"/>
                                        </p:tgtEl>
                                        <p:attrNameLst>
                                          <p:attrName>style.visibility</p:attrName>
                                        </p:attrNameLst>
                                      </p:cBhvr>
                                      <p:to>
                                        <p:strVal val="visible"/>
                                      </p:to>
                                    </p:set>
                                    <p:animEffect transition="in" filter="wipe(left)">
                                      <p:cBhvr>
                                        <p:cTn id="70" dur="500"/>
                                        <p:tgtEl>
                                          <p:spTgt spid="5"/>
                                        </p:tgtEl>
                                      </p:cBhvr>
                                    </p:animEffect>
                                  </p:childTnLst>
                                </p:cTn>
                              </p:par>
                              <p:par>
                                <p:cTn id="71" presetID="23" presetClass="entr" presetSubtype="16" fill="hold" grpId="0" nodeType="withEffect">
                                  <p:stCondLst>
                                    <p:cond delay="150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childTnLst>
                                </p:cTn>
                              </p:par>
                              <p:par>
                                <p:cTn id="75" presetID="23" presetClass="entr" presetSubtype="16" fill="hold" grpId="0" nodeType="withEffect">
                                  <p:stCondLst>
                                    <p:cond delay="2000"/>
                                  </p:stCondLst>
                                  <p:childTnLst>
                                    <p:set>
                                      <p:cBhvr>
                                        <p:cTn id="76" dur="1" fill="hold">
                                          <p:stCondLst>
                                            <p:cond delay="0"/>
                                          </p:stCondLst>
                                        </p:cTn>
                                        <p:tgtEl>
                                          <p:spTgt spid="9"/>
                                        </p:tgtEl>
                                        <p:attrNameLst>
                                          <p:attrName>style.visibility</p:attrName>
                                        </p:attrNameLst>
                                      </p:cBhvr>
                                      <p:to>
                                        <p:strVal val="visible"/>
                                      </p:to>
                                    </p:set>
                                    <p:anim calcmode="lin" valueType="num">
                                      <p:cBhvr>
                                        <p:cTn id="77" dur="500" fill="hold"/>
                                        <p:tgtEl>
                                          <p:spTgt spid="9"/>
                                        </p:tgtEl>
                                        <p:attrNameLst>
                                          <p:attrName>ppt_w</p:attrName>
                                        </p:attrNameLst>
                                      </p:cBhvr>
                                      <p:tavLst>
                                        <p:tav tm="0">
                                          <p:val>
                                            <p:fltVal val="0"/>
                                          </p:val>
                                        </p:tav>
                                        <p:tav tm="100000">
                                          <p:val>
                                            <p:strVal val="#ppt_w"/>
                                          </p:val>
                                        </p:tav>
                                      </p:tavLst>
                                    </p:anim>
                                    <p:anim calcmode="lin" valueType="num">
                                      <p:cBhvr>
                                        <p:cTn id="78" dur="500" fill="hold"/>
                                        <p:tgtEl>
                                          <p:spTgt spid="9"/>
                                        </p:tgtEl>
                                        <p:attrNameLst>
                                          <p:attrName>ppt_h</p:attrName>
                                        </p:attrNameLst>
                                      </p:cBhvr>
                                      <p:tavLst>
                                        <p:tav tm="0">
                                          <p:val>
                                            <p:fltVal val="0"/>
                                          </p:val>
                                        </p:tav>
                                        <p:tav tm="100000">
                                          <p:val>
                                            <p:strVal val="#ppt_h"/>
                                          </p:val>
                                        </p:tav>
                                      </p:tavLst>
                                    </p:anim>
                                  </p:childTnLst>
                                </p:cTn>
                              </p:par>
                              <p:par>
                                <p:cTn id="79" presetID="23" presetClass="entr" presetSubtype="16" fill="hold" grpId="0" nodeType="withEffect">
                                  <p:stCondLst>
                                    <p:cond delay="200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childTnLst>
                                </p:cTn>
                              </p:par>
                              <p:par>
                                <p:cTn id="83" presetID="12" presetClass="entr" presetSubtype="4" fill="hold" grpId="0" nodeType="withEffect">
                                  <p:stCondLst>
                                    <p:cond delay="2500"/>
                                  </p:stCondLst>
                                  <p:childTnLst>
                                    <p:set>
                                      <p:cBhvr>
                                        <p:cTn id="84" dur="1" fill="hold">
                                          <p:stCondLst>
                                            <p:cond delay="0"/>
                                          </p:stCondLst>
                                        </p:cTn>
                                        <p:tgtEl>
                                          <p:spTgt spid="13"/>
                                        </p:tgtEl>
                                        <p:attrNameLst>
                                          <p:attrName>style.visibility</p:attrName>
                                        </p:attrNameLst>
                                      </p:cBhvr>
                                      <p:to>
                                        <p:strVal val="visible"/>
                                      </p:to>
                                    </p:set>
                                    <p:animEffect transition="in" filter="slide(fromBottom)">
                                      <p:cBhvr>
                                        <p:cTn id="85" dur="500"/>
                                        <p:tgtEl>
                                          <p:spTgt spid="13"/>
                                        </p:tgtEl>
                                      </p:cBhvr>
                                    </p:animEffect>
                                  </p:childTnLst>
                                </p:cTn>
                              </p:par>
                              <p:par>
                                <p:cTn id="86" presetID="12" presetClass="entr" presetSubtype="4" fill="hold" grpId="0" nodeType="withEffect">
                                  <p:stCondLst>
                                    <p:cond delay="2500"/>
                                  </p:stCondLst>
                                  <p:childTnLst>
                                    <p:set>
                                      <p:cBhvr>
                                        <p:cTn id="87" dur="1" fill="hold">
                                          <p:stCondLst>
                                            <p:cond delay="0"/>
                                          </p:stCondLst>
                                        </p:cTn>
                                        <p:tgtEl>
                                          <p:spTgt spid="21"/>
                                        </p:tgtEl>
                                        <p:attrNameLst>
                                          <p:attrName>style.visibility</p:attrName>
                                        </p:attrNameLst>
                                      </p:cBhvr>
                                      <p:to>
                                        <p:strVal val="visible"/>
                                      </p:to>
                                    </p:set>
                                    <p:animEffect transition="in" filter="slide(fromBottom)">
                                      <p:cBhvr>
                                        <p:cTn id="8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autoUpdateAnimBg="0"/>
      <p:bldP spid="7" grpId="0" animBg="1"/>
      <p:bldP spid="8" grpId="0" animBg="1"/>
      <p:bldP spid="9" grpId="0" animBg="1"/>
      <p:bldP spid="10" grpId="0" animBg="1"/>
      <p:bldP spid="11" grpId="0" animBg="1"/>
      <p:bldP spid="12" grpId="0" animBg="1"/>
      <p:bldP spid="13" grpId="0" animBg="1"/>
      <p:bldP spid="14" grpId="0" autoUpdateAnimBg="0"/>
      <p:bldP spid="15" grpId="0" autoUpdateAnimBg="0"/>
      <p:bldP spid="16" grpId="0" autoUpdateAnimBg="0"/>
      <p:bldP spid="17" grpId="0" autoUpdateAnimBg="0"/>
      <p:bldP spid="18" grpId="0" autoUpdateAnimBg="0"/>
      <p:bldP spid="19" grpId="0" autoUpdateAnimBg="0"/>
      <p:bldP spid="20" grpId="0" autoUpdateAnimBg="0"/>
      <p:bldP spid="21" grpId="0" autoUpdateAnimBg="0"/>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440" y="1283223"/>
            <a:ext cx="1408972" cy="126499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4412" y="1370641"/>
            <a:ext cx="4751424" cy="1090154"/>
          </a:xfrm>
          <a:prstGeom prst="rect">
            <a:avLst/>
          </a:prstGeom>
        </p:spPr>
      </p:pic>
      <p:sp>
        <p:nvSpPr>
          <p:cNvPr id="6" name="文本框 5"/>
          <p:cNvSpPr txBox="1"/>
          <p:nvPr/>
        </p:nvSpPr>
        <p:spPr>
          <a:xfrm>
            <a:off x="3420306" y="1417776"/>
            <a:ext cx="1036949" cy="923330"/>
          </a:xfrm>
          <a:prstGeom prst="rect">
            <a:avLst/>
          </a:prstGeom>
          <a:noFill/>
        </p:spPr>
        <p:txBody>
          <a:bodyPr wrap="square" rtlCol="0">
            <a:spAutoFit/>
          </a:bodyPr>
          <a:lstStyle/>
          <a:p>
            <a:r>
              <a:rPr lang="en-US" altLang="zh-CN" sz="5400" b="1" dirty="0"/>
              <a:t>01</a:t>
            </a:r>
            <a:endParaRPr lang="zh-CN" altLang="en-US" sz="5400" b="1" dirty="0"/>
          </a:p>
        </p:txBody>
      </p:sp>
      <p:sp>
        <p:nvSpPr>
          <p:cNvPr id="7" name="文本框 6"/>
          <p:cNvSpPr txBox="1"/>
          <p:nvPr/>
        </p:nvSpPr>
        <p:spPr>
          <a:xfrm>
            <a:off x="5603850" y="1654108"/>
            <a:ext cx="2792547" cy="523220"/>
          </a:xfrm>
          <a:prstGeom prst="rect">
            <a:avLst/>
          </a:prstGeom>
          <a:noFill/>
        </p:spPr>
        <p:txBody>
          <a:bodyPr wrap="square" rtlCol="0">
            <a:spAutoFit/>
          </a:bodyPr>
          <a:lstStyle/>
          <a:p>
            <a:r>
              <a:rPr lang="zh-CN" altLang="en-US" sz="2800" dirty="0"/>
              <a:t>万水千山粽是情</a:t>
            </a: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440" y="2620268"/>
            <a:ext cx="1408972" cy="1264990"/>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4412" y="2707686"/>
            <a:ext cx="4751424" cy="1090154"/>
          </a:xfrm>
          <a:prstGeom prst="rect">
            <a:avLst/>
          </a:prstGeom>
        </p:spPr>
      </p:pic>
      <p:sp>
        <p:nvSpPr>
          <p:cNvPr id="10" name="文本框 9"/>
          <p:cNvSpPr txBox="1"/>
          <p:nvPr/>
        </p:nvSpPr>
        <p:spPr>
          <a:xfrm>
            <a:off x="3420306" y="2754821"/>
            <a:ext cx="1036949" cy="923330"/>
          </a:xfrm>
          <a:prstGeom prst="rect">
            <a:avLst/>
          </a:prstGeom>
          <a:noFill/>
        </p:spPr>
        <p:txBody>
          <a:bodyPr wrap="square" rtlCol="0">
            <a:spAutoFit/>
          </a:bodyPr>
          <a:lstStyle/>
          <a:p>
            <a:r>
              <a:rPr lang="en-US" altLang="zh-CN" sz="5400" b="1" dirty="0"/>
              <a:t>02</a:t>
            </a:r>
            <a:endParaRPr lang="zh-CN" altLang="en-US" sz="5400" b="1" dirty="0"/>
          </a:p>
        </p:txBody>
      </p:sp>
      <p:sp>
        <p:nvSpPr>
          <p:cNvPr id="11" name="文本框 10"/>
          <p:cNvSpPr txBox="1"/>
          <p:nvPr/>
        </p:nvSpPr>
        <p:spPr>
          <a:xfrm>
            <a:off x="5603850" y="2991153"/>
            <a:ext cx="2792547" cy="523220"/>
          </a:xfrm>
          <a:prstGeom prst="rect">
            <a:avLst/>
          </a:prstGeom>
          <a:noFill/>
        </p:spPr>
        <p:txBody>
          <a:bodyPr wrap="square" rtlCol="0">
            <a:spAutoFit/>
          </a:bodyPr>
          <a:lstStyle/>
          <a:p>
            <a:r>
              <a:rPr lang="zh-CN" altLang="en-US" sz="2800" dirty="0"/>
              <a:t>万水千山粽是情</a:t>
            </a: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440" y="3978097"/>
            <a:ext cx="1408972" cy="1264990"/>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4412" y="4065515"/>
            <a:ext cx="4751424" cy="1090154"/>
          </a:xfrm>
          <a:prstGeom prst="rect">
            <a:avLst/>
          </a:prstGeom>
        </p:spPr>
      </p:pic>
      <p:sp>
        <p:nvSpPr>
          <p:cNvPr id="14" name="文本框 13"/>
          <p:cNvSpPr txBox="1"/>
          <p:nvPr/>
        </p:nvSpPr>
        <p:spPr>
          <a:xfrm>
            <a:off x="3420306" y="4112650"/>
            <a:ext cx="1036949" cy="923330"/>
          </a:xfrm>
          <a:prstGeom prst="rect">
            <a:avLst/>
          </a:prstGeom>
          <a:noFill/>
        </p:spPr>
        <p:txBody>
          <a:bodyPr wrap="square" rtlCol="0">
            <a:spAutoFit/>
          </a:bodyPr>
          <a:lstStyle/>
          <a:p>
            <a:r>
              <a:rPr lang="en-US" altLang="zh-CN" sz="5400" b="1" dirty="0"/>
              <a:t>02</a:t>
            </a:r>
            <a:endParaRPr lang="zh-CN" altLang="en-US" sz="5400" b="1" dirty="0"/>
          </a:p>
        </p:txBody>
      </p:sp>
      <p:sp>
        <p:nvSpPr>
          <p:cNvPr id="15" name="文本框 14"/>
          <p:cNvSpPr txBox="1"/>
          <p:nvPr/>
        </p:nvSpPr>
        <p:spPr>
          <a:xfrm>
            <a:off x="5603850" y="4348982"/>
            <a:ext cx="2792547" cy="523220"/>
          </a:xfrm>
          <a:prstGeom prst="rect">
            <a:avLst/>
          </a:prstGeom>
          <a:noFill/>
        </p:spPr>
        <p:txBody>
          <a:bodyPr wrap="square" rtlCol="0">
            <a:spAutoFit/>
          </a:bodyPr>
          <a:lstStyle/>
          <a:p>
            <a:r>
              <a:rPr lang="zh-CN" altLang="en-US" sz="2800" dirty="0"/>
              <a:t>万水千山粽是情</a:t>
            </a:r>
          </a:p>
        </p:txBody>
      </p:sp>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440" y="5351718"/>
            <a:ext cx="1408972" cy="1264990"/>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4412" y="5439136"/>
            <a:ext cx="4751424" cy="1090154"/>
          </a:xfrm>
          <a:prstGeom prst="rect">
            <a:avLst/>
          </a:prstGeom>
        </p:spPr>
      </p:pic>
      <p:sp>
        <p:nvSpPr>
          <p:cNvPr id="18" name="文本框 17"/>
          <p:cNvSpPr txBox="1"/>
          <p:nvPr/>
        </p:nvSpPr>
        <p:spPr>
          <a:xfrm>
            <a:off x="3420306" y="5486271"/>
            <a:ext cx="1036949" cy="923330"/>
          </a:xfrm>
          <a:prstGeom prst="rect">
            <a:avLst/>
          </a:prstGeom>
          <a:noFill/>
        </p:spPr>
        <p:txBody>
          <a:bodyPr wrap="square" rtlCol="0">
            <a:spAutoFit/>
          </a:bodyPr>
          <a:lstStyle/>
          <a:p>
            <a:r>
              <a:rPr lang="en-US" altLang="zh-CN" sz="5400" b="1" dirty="0"/>
              <a:t>03</a:t>
            </a:r>
            <a:endParaRPr lang="zh-CN" altLang="en-US" sz="5400" b="1" dirty="0"/>
          </a:p>
        </p:txBody>
      </p:sp>
      <p:sp>
        <p:nvSpPr>
          <p:cNvPr id="19" name="文本框 18"/>
          <p:cNvSpPr txBox="1"/>
          <p:nvPr/>
        </p:nvSpPr>
        <p:spPr>
          <a:xfrm>
            <a:off x="5603850" y="5722603"/>
            <a:ext cx="2792547" cy="523220"/>
          </a:xfrm>
          <a:prstGeom prst="rect">
            <a:avLst/>
          </a:prstGeom>
          <a:noFill/>
        </p:spPr>
        <p:txBody>
          <a:bodyPr wrap="square" rtlCol="0">
            <a:spAutoFit/>
          </a:bodyPr>
          <a:lstStyle/>
          <a:p>
            <a:r>
              <a:rPr lang="zh-CN" altLang="en-US" sz="2800" dirty="0"/>
              <a:t>万水千山粽是情</a:t>
            </a:r>
          </a:p>
        </p:txBody>
      </p:sp>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640673" y="3850045"/>
            <a:ext cx="6096008" cy="2371871"/>
          </a:xfrm>
          <a:prstGeom prst="rect">
            <a:avLst/>
          </a:prstGeom>
        </p:spPr>
      </p:pic>
      <p:sp>
        <p:nvSpPr>
          <p:cNvPr id="24" name="文本框 23"/>
          <p:cNvSpPr txBox="1"/>
          <p:nvPr/>
        </p:nvSpPr>
        <p:spPr>
          <a:xfrm>
            <a:off x="876301" y="3411621"/>
            <a:ext cx="794634" cy="2800767"/>
          </a:xfrm>
          <a:prstGeom prst="rect">
            <a:avLst/>
          </a:prstGeom>
          <a:noFill/>
        </p:spPr>
        <p:txBody>
          <a:bodyPr wrap="square" rtlCol="0">
            <a:spAutoFit/>
          </a:bodyPr>
          <a:lstStyle/>
          <a:p>
            <a:r>
              <a:rPr lang="zh-CN" altLang="en-US" sz="8800" b="1" dirty="0"/>
              <a:t>目</a:t>
            </a:r>
            <a:endParaRPr lang="en-US" altLang="zh-CN" sz="8800" b="1" dirty="0"/>
          </a:p>
          <a:p>
            <a:r>
              <a:rPr lang="zh-CN" altLang="en-US" sz="8800" b="1" dirty="0"/>
              <a:t>录</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1000"/>
                                        <p:tgtEl>
                                          <p:spTgt spid="13"/>
                                        </p:tgtEl>
                                      </p:cBhvr>
                                    </p:animEffect>
                                    <p:anim calcmode="lin" valueType="num">
                                      <p:cBhvr>
                                        <p:cTn id="69" dur="1000" fill="hold"/>
                                        <p:tgtEl>
                                          <p:spTgt spid="13"/>
                                        </p:tgtEl>
                                        <p:attrNameLst>
                                          <p:attrName>ppt_x</p:attrName>
                                        </p:attrNameLst>
                                      </p:cBhvr>
                                      <p:tavLst>
                                        <p:tav tm="0">
                                          <p:val>
                                            <p:strVal val="#ppt_x"/>
                                          </p:val>
                                        </p:tav>
                                        <p:tav tm="100000">
                                          <p:val>
                                            <p:strVal val="#ppt_x"/>
                                          </p:val>
                                        </p:tav>
                                      </p:tavLst>
                                    </p:anim>
                                    <p:anim calcmode="lin" valueType="num">
                                      <p:cBhvr>
                                        <p:cTn id="70" dur="1000" fill="hold"/>
                                        <p:tgtEl>
                                          <p:spTgt spid="13"/>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1000"/>
                                        <p:tgtEl>
                                          <p:spTgt spid="14"/>
                                        </p:tgtEl>
                                      </p:cBhvr>
                                    </p:animEffect>
                                    <p:anim calcmode="lin" valueType="num">
                                      <p:cBhvr>
                                        <p:cTn id="74" dur="1000" fill="hold"/>
                                        <p:tgtEl>
                                          <p:spTgt spid="14"/>
                                        </p:tgtEl>
                                        <p:attrNameLst>
                                          <p:attrName>ppt_x</p:attrName>
                                        </p:attrNameLst>
                                      </p:cBhvr>
                                      <p:tavLst>
                                        <p:tav tm="0">
                                          <p:val>
                                            <p:strVal val="#ppt_x"/>
                                          </p:val>
                                        </p:tav>
                                        <p:tav tm="100000">
                                          <p:val>
                                            <p:strVal val="#ppt_x"/>
                                          </p:val>
                                        </p:tav>
                                      </p:tavLst>
                                    </p:anim>
                                    <p:anim calcmode="lin" valueType="num">
                                      <p:cBhvr>
                                        <p:cTn id="75" dur="1000" fill="hold"/>
                                        <p:tgtEl>
                                          <p:spTgt spid="14"/>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1000"/>
                                        <p:tgtEl>
                                          <p:spTgt spid="15"/>
                                        </p:tgtEl>
                                      </p:cBhvr>
                                    </p:animEffect>
                                    <p:anim calcmode="lin" valueType="num">
                                      <p:cBhvr>
                                        <p:cTn id="79" dur="1000" fill="hold"/>
                                        <p:tgtEl>
                                          <p:spTgt spid="15"/>
                                        </p:tgtEl>
                                        <p:attrNameLst>
                                          <p:attrName>ppt_x</p:attrName>
                                        </p:attrNameLst>
                                      </p:cBhvr>
                                      <p:tavLst>
                                        <p:tav tm="0">
                                          <p:val>
                                            <p:strVal val="#ppt_x"/>
                                          </p:val>
                                        </p:tav>
                                        <p:tav tm="100000">
                                          <p:val>
                                            <p:strVal val="#ppt_x"/>
                                          </p:val>
                                        </p:tav>
                                      </p:tavLst>
                                    </p:anim>
                                    <p:anim calcmode="lin" valueType="num">
                                      <p:cBhvr>
                                        <p:cTn id="8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fade">
                                      <p:cBhvr>
                                        <p:cTn id="85" dur="1000"/>
                                        <p:tgtEl>
                                          <p:spTgt spid="16"/>
                                        </p:tgtEl>
                                      </p:cBhvr>
                                    </p:animEffect>
                                    <p:anim calcmode="lin" valueType="num">
                                      <p:cBhvr>
                                        <p:cTn id="86" dur="1000" fill="hold"/>
                                        <p:tgtEl>
                                          <p:spTgt spid="16"/>
                                        </p:tgtEl>
                                        <p:attrNameLst>
                                          <p:attrName>ppt_x</p:attrName>
                                        </p:attrNameLst>
                                      </p:cBhvr>
                                      <p:tavLst>
                                        <p:tav tm="0">
                                          <p:val>
                                            <p:strVal val="#ppt_x"/>
                                          </p:val>
                                        </p:tav>
                                        <p:tav tm="100000">
                                          <p:val>
                                            <p:strVal val="#ppt_x"/>
                                          </p:val>
                                        </p:tav>
                                      </p:tavLst>
                                    </p:anim>
                                    <p:anim calcmode="lin" valueType="num">
                                      <p:cBhvr>
                                        <p:cTn id="87" dur="1000" fill="hold"/>
                                        <p:tgtEl>
                                          <p:spTgt spid="16"/>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1000"/>
                                        <p:tgtEl>
                                          <p:spTgt spid="17"/>
                                        </p:tgtEl>
                                      </p:cBhvr>
                                    </p:animEffect>
                                    <p:anim calcmode="lin" valueType="num">
                                      <p:cBhvr>
                                        <p:cTn id="91" dur="1000" fill="hold"/>
                                        <p:tgtEl>
                                          <p:spTgt spid="17"/>
                                        </p:tgtEl>
                                        <p:attrNameLst>
                                          <p:attrName>ppt_x</p:attrName>
                                        </p:attrNameLst>
                                      </p:cBhvr>
                                      <p:tavLst>
                                        <p:tav tm="0">
                                          <p:val>
                                            <p:strVal val="#ppt_x"/>
                                          </p:val>
                                        </p:tav>
                                        <p:tav tm="100000">
                                          <p:val>
                                            <p:strVal val="#ppt_x"/>
                                          </p:val>
                                        </p:tav>
                                      </p:tavLst>
                                    </p:anim>
                                    <p:anim calcmode="lin" valueType="num">
                                      <p:cBhvr>
                                        <p:cTn id="92" dur="1000" fill="hold"/>
                                        <p:tgtEl>
                                          <p:spTgt spid="1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fade">
                                      <p:cBhvr>
                                        <p:cTn id="100" dur="1000"/>
                                        <p:tgtEl>
                                          <p:spTgt spid="19"/>
                                        </p:tgtEl>
                                      </p:cBhvr>
                                    </p:animEffect>
                                    <p:anim calcmode="lin" valueType="num">
                                      <p:cBhvr>
                                        <p:cTn id="101" dur="1000" fill="hold"/>
                                        <p:tgtEl>
                                          <p:spTgt spid="19"/>
                                        </p:tgtEl>
                                        <p:attrNameLst>
                                          <p:attrName>ppt_x</p:attrName>
                                        </p:attrNameLst>
                                      </p:cBhvr>
                                      <p:tavLst>
                                        <p:tav tm="0">
                                          <p:val>
                                            <p:strVal val="#ppt_x"/>
                                          </p:val>
                                        </p:tav>
                                        <p:tav tm="100000">
                                          <p:val>
                                            <p:strVal val="#ppt_x"/>
                                          </p:val>
                                        </p:tav>
                                      </p:tavLst>
                                    </p:anim>
                                    <p:anim calcmode="lin" valueType="num">
                                      <p:cBhvr>
                                        <p:cTn id="10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4" grpId="0"/>
      <p:bldP spid="15" grpId="0"/>
      <p:bldP spid="18" grpId="0"/>
      <p:bldP spid="19"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15440" y="5371084"/>
            <a:ext cx="6160396" cy="1226257"/>
          </a:xfrm>
          <a:prstGeom prst="rect">
            <a:avLst/>
          </a:prstGeom>
          <a:noFill/>
          <a:ln w="28575">
            <a:solidFill>
              <a:srgbClr val="C30D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440" y="1283223"/>
            <a:ext cx="1408972" cy="1264990"/>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4412" y="1370641"/>
            <a:ext cx="4751424" cy="1090154"/>
          </a:xfrm>
          <a:prstGeom prst="rect">
            <a:avLst/>
          </a:prstGeom>
        </p:spPr>
      </p:pic>
      <p:sp>
        <p:nvSpPr>
          <p:cNvPr id="5" name="文本框 4"/>
          <p:cNvSpPr txBox="1"/>
          <p:nvPr/>
        </p:nvSpPr>
        <p:spPr>
          <a:xfrm>
            <a:off x="3420306" y="1417776"/>
            <a:ext cx="1036949" cy="923330"/>
          </a:xfrm>
          <a:prstGeom prst="rect">
            <a:avLst/>
          </a:prstGeom>
          <a:noFill/>
        </p:spPr>
        <p:txBody>
          <a:bodyPr wrap="square" rtlCol="0">
            <a:spAutoFit/>
          </a:bodyPr>
          <a:lstStyle/>
          <a:p>
            <a:r>
              <a:rPr lang="en-US" altLang="zh-CN" sz="5400" b="1" dirty="0"/>
              <a:t>01</a:t>
            </a:r>
            <a:endParaRPr lang="zh-CN" altLang="en-US" sz="5400" b="1" dirty="0"/>
          </a:p>
        </p:txBody>
      </p:sp>
      <p:sp>
        <p:nvSpPr>
          <p:cNvPr id="6" name="文本框 5"/>
          <p:cNvSpPr txBox="1"/>
          <p:nvPr/>
        </p:nvSpPr>
        <p:spPr>
          <a:xfrm>
            <a:off x="5603850" y="1654108"/>
            <a:ext cx="2792547" cy="523220"/>
          </a:xfrm>
          <a:prstGeom prst="rect">
            <a:avLst/>
          </a:prstGeom>
          <a:noFill/>
        </p:spPr>
        <p:txBody>
          <a:bodyPr wrap="square" rtlCol="0">
            <a:spAutoFit/>
          </a:bodyPr>
          <a:lstStyle/>
          <a:p>
            <a:r>
              <a:rPr lang="zh-CN" altLang="en-US" sz="2800" dirty="0"/>
              <a:t>万水千山粽是情</a:t>
            </a: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440" y="2620268"/>
            <a:ext cx="1408972" cy="1264990"/>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4412" y="2707686"/>
            <a:ext cx="4751424" cy="1090154"/>
          </a:xfrm>
          <a:prstGeom prst="rect">
            <a:avLst/>
          </a:prstGeom>
        </p:spPr>
      </p:pic>
      <p:sp>
        <p:nvSpPr>
          <p:cNvPr id="9" name="文本框 8"/>
          <p:cNvSpPr txBox="1"/>
          <p:nvPr/>
        </p:nvSpPr>
        <p:spPr>
          <a:xfrm>
            <a:off x="3420306" y="2754821"/>
            <a:ext cx="1036949" cy="923330"/>
          </a:xfrm>
          <a:prstGeom prst="rect">
            <a:avLst/>
          </a:prstGeom>
          <a:noFill/>
        </p:spPr>
        <p:txBody>
          <a:bodyPr wrap="square" rtlCol="0">
            <a:spAutoFit/>
          </a:bodyPr>
          <a:lstStyle/>
          <a:p>
            <a:r>
              <a:rPr lang="en-US" altLang="zh-CN" sz="5400" b="1" dirty="0"/>
              <a:t>02</a:t>
            </a:r>
            <a:endParaRPr lang="zh-CN" altLang="en-US" sz="5400" b="1" dirty="0"/>
          </a:p>
        </p:txBody>
      </p:sp>
      <p:sp>
        <p:nvSpPr>
          <p:cNvPr id="10" name="文本框 9"/>
          <p:cNvSpPr txBox="1"/>
          <p:nvPr/>
        </p:nvSpPr>
        <p:spPr>
          <a:xfrm>
            <a:off x="5603850" y="2991153"/>
            <a:ext cx="2792547" cy="523220"/>
          </a:xfrm>
          <a:prstGeom prst="rect">
            <a:avLst/>
          </a:prstGeom>
          <a:noFill/>
        </p:spPr>
        <p:txBody>
          <a:bodyPr wrap="square" rtlCol="0">
            <a:spAutoFit/>
          </a:bodyPr>
          <a:lstStyle/>
          <a:p>
            <a:r>
              <a:rPr lang="zh-CN" altLang="en-US" sz="2800" dirty="0"/>
              <a:t>万水千山粽是情</a:t>
            </a: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440" y="3978097"/>
            <a:ext cx="1408972" cy="1264990"/>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4412" y="4065515"/>
            <a:ext cx="4751424" cy="1090154"/>
          </a:xfrm>
          <a:prstGeom prst="rect">
            <a:avLst/>
          </a:prstGeom>
        </p:spPr>
      </p:pic>
      <p:sp>
        <p:nvSpPr>
          <p:cNvPr id="13" name="文本框 12"/>
          <p:cNvSpPr txBox="1"/>
          <p:nvPr/>
        </p:nvSpPr>
        <p:spPr>
          <a:xfrm>
            <a:off x="3420306" y="4112650"/>
            <a:ext cx="1036949" cy="923330"/>
          </a:xfrm>
          <a:prstGeom prst="rect">
            <a:avLst/>
          </a:prstGeom>
          <a:noFill/>
        </p:spPr>
        <p:txBody>
          <a:bodyPr wrap="square" rtlCol="0">
            <a:spAutoFit/>
          </a:bodyPr>
          <a:lstStyle/>
          <a:p>
            <a:r>
              <a:rPr lang="en-US" altLang="zh-CN" sz="5400" b="1" dirty="0"/>
              <a:t>03</a:t>
            </a:r>
            <a:endParaRPr lang="zh-CN" altLang="en-US" sz="5400" b="1" dirty="0"/>
          </a:p>
        </p:txBody>
      </p:sp>
      <p:sp>
        <p:nvSpPr>
          <p:cNvPr id="14" name="文本框 13"/>
          <p:cNvSpPr txBox="1"/>
          <p:nvPr/>
        </p:nvSpPr>
        <p:spPr>
          <a:xfrm>
            <a:off x="5603850" y="4348982"/>
            <a:ext cx="2792547" cy="523220"/>
          </a:xfrm>
          <a:prstGeom prst="rect">
            <a:avLst/>
          </a:prstGeom>
          <a:noFill/>
        </p:spPr>
        <p:txBody>
          <a:bodyPr wrap="square" rtlCol="0">
            <a:spAutoFit/>
          </a:bodyPr>
          <a:lstStyle/>
          <a:p>
            <a:r>
              <a:rPr lang="zh-CN" altLang="en-US" sz="2800" dirty="0"/>
              <a:t>万水千山粽是情</a:t>
            </a:r>
          </a:p>
        </p:txBody>
      </p:sp>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440" y="5351718"/>
            <a:ext cx="1408972" cy="1264990"/>
          </a:xfrm>
          <a:prstGeom prst="rect">
            <a:avLst/>
          </a:prstGeom>
        </p:spPr>
      </p:pic>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4412" y="5439136"/>
            <a:ext cx="4751424" cy="1090154"/>
          </a:xfrm>
          <a:prstGeom prst="rect">
            <a:avLst/>
          </a:prstGeom>
        </p:spPr>
      </p:pic>
      <p:sp>
        <p:nvSpPr>
          <p:cNvPr id="17" name="文本框 16"/>
          <p:cNvSpPr txBox="1"/>
          <p:nvPr/>
        </p:nvSpPr>
        <p:spPr>
          <a:xfrm>
            <a:off x="3420306" y="5486271"/>
            <a:ext cx="1036949" cy="923330"/>
          </a:xfrm>
          <a:prstGeom prst="rect">
            <a:avLst/>
          </a:prstGeom>
          <a:noFill/>
        </p:spPr>
        <p:txBody>
          <a:bodyPr wrap="square" rtlCol="0">
            <a:spAutoFit/>
          </a:bodyPr>
          <a:lstStyle/>
          <a:p>
            <a:r>
              <a:rPr lang="en-US" altLang="zh-CN" sz="5400" b="1" dirty="0"/>
              <a:t>04</a:t>
            </a:r>
            <a:endParaRPr lang="zh-CN" altLang="en-US" sz="5400" b="1" dirty="0"/>
          </a:p>
        </p:txBody>
      </p:sp>
      <p:sp>
        <p:nvSpPr>
          <p:cNvPr id="18" name="文本框 17"/>
          <p:cNvSpPr txBox="1"/>
          <p:nvPr/>
        </p:nvSpPr>
        <p:spPr>
          <a:xfrm>
            <a:off x="5603850" y="5722603"/>
            <a:ext cx="2792547" cy="523220"/>
          </a:xfrm>
          <a:prstGeom prst="rect">
            <a:avLst/>
          </a:prstGeom>
          <a:noFill/>
        </p:spPr>
        <p:txBody>
          <a:bodyPr wrap="square" rtlCol="0">
            <a:spAutoFit/>
          </a:bodyPr>
          <a:lstStyle/>
          <a:p>
            <a:r>
              <a:rPr lang="zh-CN" altLang="en-US" sz="2800" dirty="0"/>
              <a:t>万水千山粽是情</a:t>
            </a:r>
          </a:p>
        </p:txBody>
      </p:sp>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640673" y="3850045"/>
            <a:ext cx="6096008" cy="2371871"/>
          </a:xfrm>
          <a:prstGeom prst="rect">
            <a:avLst/>
          </a:prstGeom>
        </p:spPr>
      </p:pic>
      <p:sp>
        <p:nvSpPr>
          <p:cNvPr id="20" name="文本框 19"/>
          <p:cNvSpPr txBox="1"/>
          <p:nvPr/>
        </p:nvSpPr>
        <p:spPr>
          <a:xfrm>
            <a:off x="876301" y="3411621"/>
            <a:ext cx="794634" cy="2800767"/>
          </a:xfrm>
          <a:prstGeom prst="rect">
            <a:avLst/>
          </a:prstGeom>
          <a:noFill/>
        </p:spPr>
        <p:txBody>
          <a:bodyPr wrap="square" rtlCol="0">
            <a:spAutoFit/>
          </a:bodyPr>
          <a:lstStyle/>
          <a:p>
            <a:r>
              <a:rPr lang="zh-CN" altLang="en-US" sz="8800" b="1" dirty="0"/>
              <a:t>目</a:t>
            </a:r>
            <a:endParaRPr lang="en-US" altLang="zh-CN" sz="8800" b="1" dirty="0"/>
          </a:p>
          <a:p>
            <a:r>
              <a:rPr lang="zh-CN" altLang="en-US" sz="8800" b="1" dirty="0"/>
              <a:t>录</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0"/>
                                        <p:tgtEl>
                                          <p:spTgt spid="12"/>
                                        </p:tgtEl>
                                      </p:cBhvr>
                                    </p:animEffect>
                                    <p:anim calcmode="lin" valueType="num">
                                      <p:cBhvr>
                                        <p:cTn id="69" dur="1000" fill="hold"/>
                                        <p:tgtEl>
                                          <p:spTgt spid="12"/>
                                        </p:tgtEl>
                                        <p:attrNameLst>
                                          <p:attrName>ppt_x</p:attrName>
                                        </p:attrNameLst>
                                      </p:cBhvr>
                                      <p:tavLst>
                                        <p:tav tm="0">
                                          <p:val>
                                            <p:strVal val="#ppt_x"/>
                                          </p:val>
                                        </p:tav>
                                        <p:tav tm="100000">
                                          <p:val>
                                            <p:strVal val="#ppt_x"/>
                                          </p:val>
                                        </p:tav>
                                      </p:tavLst>
                                    </p:anim>
                                    <p:anim calcmode="lin" valueType="num">
                                      <p:cBhvr>
                                        <p:cTn id="70" dur="1000" fill="hold"/>
                                        <p:tgtEl>
                                          <p:spTgt spid="12"/>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1000"/>
                                        <p:tgtEl>
                                          <p:spTgt spid="13"/>
                                        </p:tgtEl>
                                      </p:cBhvr>
                                    </p:animEffect>
                                    <p:anim calcmode="lin" valueType="num">
                                      <p:cBhvr>
                                        <p:cTn id="74" dur="1000" fill="hold"/>
                                        <p:tgtEl>
                                          <p:spTgt spid="13"/>
                                        </p:tgtEl>
                                        <p:attrNameLst>
                                          <p:attrName>ppt_x</p:attrName>
                                        </p:attrNameLst>
                                      </p:cBhvr>
                                      <p:tavLst>
                                        <p:tav tm="0">
                                          <p:val>
                                            <p:strVal val="#ppt_x"/>
                                          </p:val>
                                        </p:tav>
                                        <p:tav tm="100000">
                                          <p:val>
                                            <p:strVal val="#ppt_x"/>
                                          </p:val>
                                        </p:tav>
                                      </p:tavLst>
                                    </p:anim>
                                    <p:anim calcmode="lin" valueType="num">
                                      <p:cBhvr>
                                        <p:cTn id="75" dur="1000" fill="hold"/>
                                        <p:tgtEl>
                                          <p:spTgt spid="1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fade">
                                      <p:cBhvr>
                                        <p:cTn id="85" dur="1000"/>
                                        <p:tgtEl>
                                          <p:spTgt spid="15"/>
                                        </p:tgtEl>
                                      </p:cBhvr>
                                    </p:animEffect>
                                    <p:anim calcmode="lin" valueType="num">
                                      <p:cBhvr>
                                        <p:cTn id="86" dur="1000" fill="hold"/>
                                        <p:tgtEl>
                                          <p:spTgt spid="15"/>
                                        </p:tgtEl>
                                        <p:attrNameLst>
                                          <p:attrName>ppt_x</p:attrName>
                                        </p:attrNameLst>
                                      </p:cBhvr>
                                      <p:tavLst>
                                        <p:tav tm="0">
                                          <p:val>
                                            <p:strVal val="#ppt_x"/>
                                          </p:val>
                                        </p:tav>
                                        <p:tav tm="100000">
                                          <p:val>
                                            <p:strVal val="#ppt_x"/>
                                          </p:val>
                                        </p:tav>
                                      </p:tavLst>
                                    </p:anim>
                                    <p:anim calcmode="lin" valueType="num">
                                      <p:cBhvr>
                                        <p:cTn id="87" dur="1000" fill="hold"/>
                                        <p:tgtEl>
                                          <p:spTgt spid="15"/>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fade">
                                      <p:cBhvr>
                                        <p:cTn id="90" dur="1000"/>
                                        <p:tgtEl>
                                          <p:spTgt spid="16"/>
                                        </p:tgtEl>
                                      </p:cBhvr>
                                    </p:animEffect>
                                    <p:anim calcmode="lin" valueType="num">
                                      <p:cBhvr>
                                        <p:cTn id="91" dur="1000" fill="hold"/>
                                        <p:tgtEl>
                                          <p:spTgt spid="16"/>
                                        </p:tgtEl>
                                        <p:attrNameLst>
                                          <p:attrName>ppt_x</p:attrName>
                                        </p:attrNameLst>
                                      </p:cBhvr>
                                      <p:tavLst>
                                        <p:tav tm="0">
                                          <p:val>
                                            <p:strVal val="#ppt_x"/>
                                          </p:val>
                                        </p:tav>
                                        <p:tav tm="100000">
                                          <p:val>
                                            <p:strVal val="#ppt_x"/>
                                          </p:val>
                                        </p:tav>
                                      </p:tavLst>
                                    </p:anim>
                                    <p:anim calcmode="lin" valueType="num">
                                      <p:cBhvr>
                                        <p:cTn id="92" dur="1000" fill="hold"/>
                                        <p:tgtEl>
                                          <p:spTgt spid="16"/>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1000"/>
                                        <p:tgtEl>
                                          <p:spTgt spid="17"/>
                                        </p:tgtEl>
                                      </p:cBhvr>
                                    </p:animEffect>
                                    <p:anim calcmode="lin" valueType="num">
                                      <p:cBhvr>
                                        <p:cTn id="96" dur="1000" fill="hold"/>
                                        <p:tgtEl>
                                          <p:spTgt spid="17"/>
                                        </p:tgtEl>
                                        <p:attrNameLst>
                                          <p:attrName>ppt_x</p:attrName>
                                        </p:attrNameLst>
                                      </p:cBhvr>
                                      <p:tavLst>
                                        <p:tav tm="0">
                                          <p:val>
                                            <p:strVal val="#ppt_x"/>
                                          </p:val>
                                        </p:tav>
                                        <p:tav tm="100000">
                                          <p:val>
                                            <p:strVal val="#ppt_x"/>
                                          </p:val>
                                        </p:tav>
                                      </p:tavLst>
                                    </p:anim>
                                    <p:anim calcmode="lin" valueType="num">
                                      <p:cBhvr>
                                        <p:cTn id="97" dur="1000" fill="hold"/>
                                        <p:tgtEl>
                                          <p:spTgt spid="17"/>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fade">
                                      <p:cBhvr>
                                        <p:cTn id="100" dur="1000"/>
                                        <p:tgtEl>
                                          <p:spTgt spid="18"/>
                                        </p:tgtEl>
                                      </p:cBhvr>
                                    </p:animEffect>
                                    <p:anim calcmode="lin" valueType="num">
                                      <p:cBhvr>
                                        <p:cTn id="101" dur="1000" fill="hold"/>
                                        <p:tgtEl>
                                          <p:spTgt spid="18"/>
                                        </p:tgtEl>
                                        <p:attrNameLst>
                                          <p:attrName>ppt_x</p:attrName>
                                        </p:attrNameLst>
                                      </p:cBhvr>
                                      <p:tavLst>
                                        <p:tav tm="0">
                                          <p:val>
                                            <p:strVal val="#ppt_x"/>
                                          </p:val>
                                        </p:tav>
                                        <p:tav tm="100000">
                                          <p:val>
                                            <p:strVal val="#ppt_x"/>
                                          </p:val>
                                        </p:tav>
                                      </p:tavLst>
                                    </p:anim>
                                    <p:anim calcmode="lin" valueType="num">
                                      <p:cBhvr>
                                        <p:cTn id="10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
                                        </p:tgtEl>
                                        <p:attrNameLst>
                                          <p:attrName>style.visibility</p:attrName>
                                        </p:attrNameLst>
                                      </p:cBhvr>
                                      <p:to>
                                        <p:strVal val="visible"/>
                                      </p:to>
                                    </p:set>
                                    <p:anim calcmode="lin" valueType="num">
                                      <p:cBhvr>
                                        <p:cTn id="107" dur="500" fill="hold"/>
                                        <p:tgtEl>
                                          <p:spTgt spid="2"/>
                                        </p:tgtEl>
                                        <p:attrNameLst>
                                          <p:attrName>ppt_w</p:attrName>
                                        </p:attrNameLst>
                                      </p:cBhvr>
                                      <p:tavLst>
                                        <p:tav tm="0">
                                          <p:val>
                                            <p:fltVal val="0"/>
                                          </p:val>
                                        </p:tav>
                                        <p:tav tm="100000">
                                          <p:val>
                                            <p:strVal val="#ppt_w"/>
                                          </p:val>
                                        </p:tav>
                                      </p:tavLst>
                                    </p:anim>
                                    <p:anim calcmode="lin" valueType="num">
                                      <p:cBhvr>
                                        <p:cTn id="108" dur="500" fill="hold"/>
                                        <p:tgtEl>
                                          <p:spTgt spid="2"/>
                                        </p:tgtEl>
                                        <p:attrNameLst>
                                          <p:attrName>ppt_h</p:attrName>
                                        </p:attrNameLst>
                                      </p:cBhvr>
                                      <p:tavLst>
                                        <p:tav tm="0">
                                          <p:val>
                                            <p:fltVal val="0"/>
                                          </p:val>
                                        </p:tav>
                                        <p:tav tm="100000">
                                          <p:val>
                                            <p:strVal val="#ppt_h"/>
                                          </p:val>
                                        </p:tav>
                                      </p:tavLst>
                                    </p:anim>
                                    <p:animEffect transition="in" filter="fade">
                                      <p:cBhvr>
                                        <p:cTn id="10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9" grpId="0"/>
      <p:bldP spid="10" grpId="0"/>
      <p:bldP spid="13" grpId="0"/>
      <p:bldP spid="14" grpId="0"/>
      <p:bldP spid="17" grpId="0"/>
      <p:bldP spid="1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1636877" y="1283825"/>
            <a:ext cx="5023408" cy="5026449"/>
          </a:xfrm>
          <a:prstGeom prst="ellipse">
            <a:avLst/>
          </a:prstGeom>
          <a:noFill/>
          <a:ln w="9">
            <a:solidFill>
              <a:srgbClr val="977201"/>
            </a:solidFill>
            <a:prstDash val="dash"/>
            <a:round/>
          </a:ln>
          <a:extLst>
            <a:ext uri="{909E8E84-426E-40DD-AFC4-6F175D3DCCD1}">
              <a14:hiddenFill xmlns:a14="http://schemas.microsoft.com/office/drawing/2010/main">
                <a:solidFill>
                  <a:srgbClr val="FFFFFF"/>
                </a:solidFill>
              </a14:hiddenFill>
            </a:ext>
          </a:extLst>
        </p:spPr>
        <p:txBody>
          <a:bodyPr lIns="91391" tIns="45696" rIns="91391" bIns="45696"/>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Tx/>
              <a:buNone/>
            </a:pPr>
            <a:endParaRPr lang="zh-CN" altLang="en-US" sz="1735">
              <a:solidFill>
                <a:prstClr val="black"/>
              </a:solidFill>
              <a:ea typeface="宋体" panose="02010600030101010101" pitchFamily="2" charset="-122"/>
            </a:endParaRPr>
          </a:p>
        </p:txBody>
      </p:sp>
      <p:sp>
        <p:nvSpPr>
          <p:cNvPr id="3" name="Oval 10"/>
          <p:cNvSpPr>
            <a:spLocks noChangeArrowheads="1"/>
          </p:cNvSpPr>
          <p:nvPr/>
        </p:nvSpPr>
        <p:spPr bwMode="auto">
          <a:xfrm>
            <a:off x="5402052" y="1512373"/>
            <a:ext cx="585483" cy="585652"/>
          </a:xfrm>
          <a:prstGeom prst="ellipse">
            <a:avLst/>
          </a:prstGeom>
          <a:solidFill>
            <a:srgbClr val="92D050"/>
          </a:solidFill>
          <a:ln>
            <a:noFill/>
          </a:ln>
        </p:spPr>
        <p:txBody>
          <a:bodyPr lIns="91391" tIns="45696" rIns="91391" bIns="45696"/>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Tx/>
              <a:buNone/>
            </a:pPr>
            <a:r>
              <a:rPr lang="en-US" altLang="zh-CN" sz="2400" dirty="0">
                <a:solidFill>
                  <a:prstClr val="white"/>
                </a:solidFill>
                <a:latin typeface="微软雅黑" panose="020B0503020204020204" charset="-122"/>
              </a:rPr>
              <a:t>1</a:t>
            </a:r>
            <a:endParaRPr lang="zh-CN" altLang="en-US" sz="2400" dirty="0">
              <a:solidFill>
                <a:prstClr val="white"/>
              </a:solidFill>
              <a:latin typeface="微软雅黑" panose="020B0503020204020204" charset="-122"/>
            </a:endParaRPr>
          </a:p>
        </p:txBody>
      </p:sp>
      <p:sp>
        <p:nvSpPr>
          <p:cNvPr id="4" name="Oval 11"/>
          <p:cNvSpPr>
            <a:spLocks noChangeArrowheads="1"/>
          </p:cNvSpPr>
          <p:nvPr/>
        </p:nvSpPr>
        <p:spPr bwMode="auto">
          <a:xfrm>
            <a:off x="5402052" y="5496074"/>
            <a:ext cx="585483" cy="585652"/>
          </a:xfrm>
          <a:prstGeom prst="ellipse">
            <a:avLst/>
          </a:prstGeom>
          <a:solidFill>
            <a:srgbClr val="92D050"/>
          </a:solidFill>
          <a:ln>
            <a:noFill/>
          </a:ln>
        </p:spPr>
        <p:txBody>
          <a:bodyPr lIns="91391" tIns="45696" rIns="91391" bIns="45696"/>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Tx/>
              <a:buNone/>
            </a:pPr>
            <a:r>
              <a:rPr lang="en-US" altLang="zh-CN" sz="2400">
                <a:solidFill>
                  <a:prstClr val="white"/>
                </a:solidFill>
                <a:latin typeface="微软雅黑" panose="020B0503020204020204" charset="-122"/>
              </a:rPr>
              <a:t>5</a:t>
            </a:r>
            <a:endParaRPr lang="zh-CN" altLang="en-US" sz="2400">
              <a:solidFill>
                <a:prstClr val="white"/>
              </a:solidFill>
              <a:latin typeface="微软雅黑" panose="020B0503020204020204" charset="-122"/>
            </a:endParaRPr>
          </a:p>
        </p:txBody>
      </p:sp>
      <p:sp>
        <p:nvSpPr>
          <p:cNvPr id="5" name="Oval 12"/>
          <p:cNvSpPr>
            <a:spLocks noChangeArrowheads="1"/>
          </p:cNvSpPr>
          <p:nvPr/>
        </p:nvSpPr>
        <p:spPr bwMode="auto">
          <a:xfrm>
            <a:off x="6106536" y="4570777"/>
            <a:ext cx="587069" cy="585652"/>
          </a:xfrm>
          <a:prstGeom prst="ellipse">
            <a:avLst/>
          </a:prstGeom>
          <a:solidFill>
            <a:srgbClr val="92D050"/>
          </a:solidFill>
          <a:ln>
            <a:noFill/>
          </a:ln>
        </p:spPr>
        <p:txBody>
          <a:bodyPr lIns="91391" tIns="45696" rIns="91391" bIns="45696"/>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Tx/>
              <a:buNone/>
            </a:pPr>
            <a:r>
              <a:rPr lang="en-US" altLang="zh-CN" sz="2400" dirty="0">
                <a:solidFill>
                  <a:prstClr val="white"/>
                </a:solidFill>
                <a:latin typeface="微软雅黑" panose="020B0503020204020204" charset="-122"/>
              </a:rPr>
              <a:t>4</a:t>
            </a:r>
            <a:endParaRPr lang="zh-CN" altLang="en-US" sz="2400" dirty="0">
              <a:solidFill>
                <a:prstClr val="white"/>
              </a:solidFill>
              <a:latin typeface="微软雅黑" panose="020B0503020204020204" charset="-122"/>
            </a:endParaRPr>
          </a:p>
        </p:txBody>
      </p:sp>
      <p:sp>
        <p:nvSpPr>
          <p:cNvPr id="6" name="Oval 13"/>
          <p:cNvSpPr>
            <a:spLocks noChangeArrowheads="1"/>
          </p:cNvSpPr>
          <p:nvPr/>
        </p:nvSpPr>
        <p:spPr bwMode="auto">
          <a:xfrm>
            <a:off x="6106536" y="2437671"/>
            <a:ext cx="587069" cy="585652"/>
          </a:xfrm>
          <a:prstGeom prst="ellipse">
            <a:avLst/>
          </a:prstGeom>
          <a:solidFill>
            <a:srgbClr val="92D050"/>
          </a:solidFill>
          <a:ln>
            <a:noFill/>
          </a:ln>
        </p:spPr>
        <p:txBody>
          <a:bodyPr lIns="91391" tIns="45696" rIns="91391" bIns="45696"/>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Tx/>
              <a:buNone/>
            </a:pPr>
            <a:r>
              <a:rPr lang="en-US" altLang="zh-CN" sz="2400">
                <a:solidFill>
                  <a:prstClr val="white"/>
                </a:solidFill>
                <a:latin typeface="微软雅黑" panose="020B0503020204020204" charset="-122"/>
              </a:rPr>
              <a:t>2</a:t>
            </a:r>
            <a:endParaRPr lang="zh-CN" altLang="en-US" sz="2400">
              <a:solidFill>
                <a:prstClr val="white"/>
              </a:solidFill>
              <a:latin typeface="微软雅黑" panose="020B0503020204020204" charset="-122"/>
            </a:endParaRPr>
          </a:p>
        </p:txBody>
      </p:sp>
      <p:sp>
        <p:nvSpPr>
          <p:cNvPr id="7" name="Oval 14"/>
          <p:cNvSpPr>
            <a:spLocks noChangeArrowheads="1"/>
          </p:cNvSpPr>
          <p:nvPr/>
        </p:nvSpPr>
        <p:spPr bwMode="auto">
          <a:xfrm>
            <a:off x="6335017" y="3504223"/>
            <a:ext cx="585483" cy="585652"/>
          </a:xfrm>
          <a:prstGeom prst="ellipse">
            <a:avLst/>
          </a:prstGeom>
          <a:solidFill>
            <a:srgbClr val="92D050"/>
          </a:solidFill>
          <a:ln>
            <a:noFill/>
          </a:ln>
        </p:spPr>
        <p:txBody>
          <a:bodyPr lIns="91391" tIns="45696" rIns="91391" bIns="45696"/>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Tx/>
              <a:buNone/>
            </a:pPr>
            <a:r>
              <a:rPr lang="en-US" altLang="zh-CN" sz="2400">
                <a:solidFill>
                  <a:prstClr val="white"/>
                </a:solidFill>
                <a:latin typeface="微软雅黑" panose="020B0503020204020204" charset="-122"/>
              </a:rPr>
              <a:t>3</a:t>
            </a:r>
            <a:endParaRPr lang="zh-CN" altLang="en-US" sz="2400">
              <a:solidFill>
                <a:prstClr val="white"/>
              </a:solidFill>
              <a:latin typeface="微软雅黑" panose="020B0503020204020204" charset="-122"/>
            </a:endParaRPr>
          </a:p>
        </p:txBody>
      </p:sp>
      <p:sp>
        <p:nvSpPr>
          <p:cNvPr id="8" name="TextBox 20"/>
          <p:cNvSpPr txBox="1">
            <a:spLocks noChangeArrowheads="1"/>
          </p:cNvSpPr>
          <p:nvPr/>
        </p:nvSpPr>
        <p:spPr bwMode="auto">
          <a:xfrm>
            <a:off x="6839579" y="2334507"/>
            <a:ext cx="3614443" cy="62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6" rIns="91391" bIns="45696">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Tx/>
              <a:buNone/>
            </a:pPr>
            <a:r>
              <a:rPr lang="zh-CN" altLang="en-US" sz="1735">
                <a:solidFill>
                  <a:prstClr val="black"/>
                </a:solidFill>
                <a:latin typeface="微软雅黑" panose="020B0503020204020204" charset="-122"/>
              </a:rPr>
              <a:t>这里可以添加主要内容这里可以添加主要内容</a:t>
            </a:r>
          </a:p>
        </p:txBody>
      </p:sp>
      <p:sp>
        <p:nvSpPr>
          <p:cNvPr id="9" name="TextBox 21"/>
          <p:cNvSpPr txBox="1">
            <a:spLocks noChangeArrowheads="1"/>
          </p:cNvSpPr>
          <p:nvPr/>
        </p:nvSpPr>
        <p:spPr bwMode="auto">
          <a:xfrm>
            <a:off x="7017287" y="3467719"/>
            <a:ext cx="3612856" cy="62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6" rIns="91391" bIns="45696">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Tx/>
              <a:buNone/>
            </a:pPr>
            <a:r>
              <a:rPr lang="zh-CN" altLang="en-US" sz="1735">
                <a:solidFill>
                  <a:prstClr val="black"/>
                </a:solidFill>
                <a:latin typeface="微软雅黑" panose="020B0503020204020204" charset="-122"/>
              </a:rPr>
              <a:t>这里可以添加主要内容这里可以添加主要内容</a:t>
            </a:r>
          </a:p>
        </p:txBody>
      </p:sp>
      <p:sp>
        <p:nvSpPr>
          <p:cNvPr id="10" name="TextBox 22"/>
          <p:cNvSpPr txBox="1">
            <a:spLocks noChangeArrowheads="1"/>
          </p:cNvSpPr>
          <p:nvPr/>
        </p:nvSpPr>
        <p:spPr bwMode="auto">
          <a:xfrm>
            <a:off x="6758661" y="4613629"/>
            <a:ext cx="3612855" cy="62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6" rIns="91391" bIns="45696">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Tx/>
              <a:buNone/>
            </a:pPr>
            <a:r>
              <a:rPr lang="zh-CN" altLang="en-US" sz="1735">
                <a:solidFill>
                  <a:prstClr val="black"/>
                </a:solidFill>
                <a:latin typeface="微软雅黑" panose="020B0503020204020204" charset="-122"/>
              </a:rPr>
              <a:t>这里可以添加主要内容这里可以添加主要内容</a:t>
            </a:r>
          </a:p>
        </p:txBody>
      </p:sp>
      <p:sp>
        <p:nvSpPr>
          <p:cNvPr id="11" name="TextBox 23"/>
          <p:cNvSpPr txBox="1">
            <a:spLocks noChangeArrowheads="1"/>
          </p:cNvSpPr>
          <p:nvPr/>
        </p:nvSpPr>
        <p:spPr bwMode="auto">
          <a:xfrm>
            <a:off x="6266791" y="5554799"/>
            <a:ext cx="3612855" cy="62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6" rIns="91391" bIns="45696">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Tx/>
              <a:buNone/>
            </a:pPr>
            <a:r>
              <a:rPr lang="zh-CN" altLang="en-US" sz="1735">
                <a:solidFill>
                  <a:prstClr val="black"/>
                </a:solidFill>
                <a:latin typeface="微软雅黑" panose="020B0503020204020204" charset="-122"/>
              </a:rPr>
              <a:t>这里可以添加主要内容这里可以添加主要内容</a:t>
            </a:r>
          </a:p>
        </p:txBody>
      </p:sp>
      <p:sp>
        <p:nvSpPr>
          <p:cNvPr id="12" name="Oval 7"/>
          <p:cNvSpPr>
            <a:spLocks noChangeArrowheads="1"/>
          </p:cNvSpPr>
          <p:nvPr/>
        </p:nvSpPr>
        <p:spPr bwMode="auto">
          <a:xfrm>
            <a:off x="1527397" y="1556811"/>
            <a:ext cx="4450620" cy="4448733"/>
          </a:xfrm>
          <a:prstGeom prst="ellipse">
            <a:avLst/>
          </a:pr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lIns="91391" tIns="45696" rIns="91391" bIns="45696"/>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735"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
        <p:nvSpPr>
          <p:cNvPr id="13" name="Oval 8"/>
          <p:cNvSpPr>
            <a:spLocks noChangeArrowheads="1"/>
          </p:cNvSpPr>
          <p:nvPr/>
        </p:nvSpPr>
        <p:spPr bwMode="auto">
          <a:xfrm>
            <a:off x="1832038" y="1859955"/>
            <a:ext cx="3841337" cy="3842447"/>
          </a:xfrm>
          <a:prstGeom prst="ellipse">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91391" tIns="45696" rIns="91391" bIns="45696"/>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Tx/>
              <a:buNone/>
            </a:pPr>
            <a:endParaRPr lang="zh-CN" altLang="en-US" sz="1735">
              <a:solidFill>
                <a:prstClr val="black"/>
              </a:solidFill>
              <a:ea typeface="宋体" panose="02010600030101010101" pitchFamily="2" charset="-122"/>
            </a:endParaRPr>
          </a:p>
        </p:txBody>
      </p:sp>
      <p:sp>
        <p:nvSpPr>
          <p:cNvPr id="14" name="Oval 9"/>
          <p:cNvSpPr>
            <a:spLocks noChangeArrowheads="1"/>
          </p:cNvSpPr>
          <p:nvPr/>
        </p:nvSpPr>
        <p:spPr bwMode="auto">
          <a:xfrm>
            <a:off x="1624183" y="4583474"/>
            <a:ext cx="1085285" cy="1085599"/>
          </a:xfrm>
          <a:prstGeom prst="ellipse">
            <a:avLst/>
          </a:prstGeom>
          <a:solidFill>
            <a:srgbClr val="00B050"/>
          </a:solidFill>
          <a:ln>
            <a:noFill/>
          </a:ln>
        </p:spPr>
        <p:txBody>
          <a:bodyPr lIns="91391" tIns="45696" rIns="91391" bIns="45696"/>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Tx/>
              <a:buNone/>
            </a:pPr>
            <a:endParaRPr lang="zh-CN" altLang="en-US" sz="1735">
              <a:solidFill>
                <a:prstClr val="black"/>
              </a:solidFill>
              <a:ea typeface="宋体" panose="02010600030101010101" pitchFamily="2" charset="-122"/>
            </a:endParaRPr>
          </a:p>
        </p:txBody>
      </p:sp>
      <p:sp>
        <p:nvSpPr>
          <p:cNvPr id="15" name="TextBox 18"/>
          <p:cNvSpPr txBox="1">
            <a:spLocks noChangeArrowheads="1"/>
          </p:cNvSpPr>
          <p:nvPr/>
        </p:nvSpPr>
        <p:spPr bwMode="auto">
          <a:xfrm>
            <a:off x="1769518" y="4762990"/>
            <a:ext cx="774297" cy="74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6" rIns="91391" bIns="45696">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Tx/>
              <a:buNone/>
            </a:pPr>
            <a:r>
              <a:rPr lang="zh-CN" altLang="en-US" sz="2135" dirty="0">
                <a:solidFill>
                  <a:prstClr val="white"/>
                </a:solidFill>
                <a:latin typeface="微软雅黑" panose="020B0503020204020204" charset="-122"/>
              </a:rPr>
              <a:t>添加</a:t>
            </a:r>
            <a:endParaRPr lang="en-US" altLang="zh-CN" sz="2135" dirty="0">
              <a:solidFill>
                <a:prstClr val="white"/>
              </a:solidFill>
              <a:latin typeface="微软雅黑" panose="020B0503020204020204" charset="-122"/>
            </a:endParaRPr>
          </a:p>
          <a:p>
            <a:pPr algn="ctr" eaLnBrk="1" fontAlgn="base" hangingPunct="1">
              <a:spcBef>
                <a:spcPct val="0"/>
              </a:spcBef>
              <a:spcAft>
                <a:spcPct val="0"/>
              </a:spcAft>
              <a:buFontTx/>
              <a:buNone/>
            </a:pPr>
            <a:r>
              <a:rPr lang="zh-CN" altLang="en-US" sz="2135" dirty="0">
                <a:solidFill>
                  <a:prstClr val="white"/>
                </a:solidFill>
                <a:latin typeface="微软雅黑" panose="020B0503020204020204" charset="-122"/>
              </a:rPr>
              <a:t>标题</a:t>
            </a:r>
            <a:endParaRPr lang="en-US" altLang="zh-CN" sz="2135" dirty="0">
              <a:solidFill>
                <a:prstClr val="white"/>
              </a:solidFill>
              <a:latin typeface="微软雅黑" panose="020B0503020204020204" charset="-122"/>
            </a:endParaRPr>
          </a:p>
        </p:txBody>
      </p:sp>
      <p:sp>
        <p:nvSpPr>
          <p:cNvPr id="16" name="TextBox 19"/>
          <p:cNvSpPr txBox="1">
            <a:spLocks noChangeArrowheads="1"/>
          </p:cNvSpPr>
          <p:nvPr/>
        </p:nvSpPr>
        <p:spPr bwMode="auto">
          <a:xfrm>
            <a:off x="6335016" y="1283825"/>
            <a:ext cx="3612856" cy="62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6" rIns="91391" bIns="45696">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Tx/>
              <a:buNone/>
            </a:pPr>
            <a:r>
              <a:rPr lang="zh-CN" altLang="en-US" sz="1735" dirty="0">
                <a:solidFill>
                  <a:prstClr val="black"/>
                </a:solidFill>
                <a:latin typeface="微软雅黑" panose="020B0503020204020204" charset="-122"/>
              </a:rPr>
              <a:t>这里可以添加主要内容这里可以添加主要内容</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1000"/>
                                        <p:tgtEl>
                                          <p:spTgt spid="1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1000"/>
                                        <p:tgtEl>
                                          <p:spTgt spid="12"/>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1500"/>
                            </p:stCondLst>
                            <p:childTnLst>
                              <p:par>
                                <p:cTn id="18" presetID="52"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Scale>
                                      <p:cBhvr>
                                        <p:cTn id="20"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1" dur="1000" decel="50000" fill="hold">
                                          <p:stCondLst>
                                            <p:cond delay="0"/>
                                          </p:stCondLst>
                                        </p:cTn>
                                        <p:tgtEl>
                                          <p:spTgt spid="14"/>
                                        </p:tgtEl>
                                        <p:attrNameLst>
                                          <p:attrName>ppt_x</p:attrName>
                                          <p:attrName>ppt_y</p:attrName>
                                        </p:attrNameLst>
                                      </p:cBhvr>
                                      <p:rCtr x="0" y="0"/>
                                    </p:animMotion>
                                    <p:animEffect transition="in" filter="fade">
                                      <p:cBhvr>
                                        <p:cTn id="22" dur="1000"/>
                                        <p:tgtEl>
                                          <p:spTgt spid="14"/>
                                        </p:tgtEl>
                                      </p:cBhvr>
                                    </p:animEffect>
                                  </p:childTnLst>
                                </p:cTn>
                              </p:par>
                              <p:par>
                                <p:cTn id="23" presetID="52"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Scale>
                                      <p:cBhvr>
                                        <p:cTn id="25"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6" dur="1000" decel="50000" fill="hold">
                                          <p:stCondLst>
                                            <p:cond delay="0"/>
                                          </p:stCondLst>
                                        </p:cTn>
                                        <p:tgtEl>
                                          <p:spTgt spid="15"/>
                                        </p:tgtEl>
                                        <p:attrNameLst>
                                          <p:attrName>ppt_x</p:attrName>
                                          <p:attrName>ppt_y</p:attrName>
                                        </p:attrNameLst>
                                      </p:cBhvr>
                                      <p:rCtr x="0" y="0"/>
                                    </p:animMotion>
                                    <p:animEffect transition="in" filter="fade">
                                      <p:cBhvr>
                                        <p:cTn id="27" dur="1000"/>
                                        <p:tgtEl>
                                          <p:spTgt spid="15"/>
                                        </p:tgtEl>
                                      </p:cBhvr>
                                    </p:animEffect>
                                  </p:childTnLst>
                                </p:cTn>
                              </p:par>
                            </p:childTnLst>
                          </p:cTn>
                        </p:par>
                        <p:par>
                          <p:cTn id="28" fill="hold">
                            <p:stCondLst>
                              <p:cond delay="2500"/>
                            </p:stCondLst>
                            <p:childTnLst>
                              <p:par>
                                <p:cTn id="29" presetID="1"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35" presetClass="path" presetSubtype="0" accel="50000" decel="50000" fill="hold" grpId="1" nodeType="withEffect">
                                  <p:stCondLst>
                                    <p:cond delay="0"/>
                                  </p:stCondLst>
                                  <p:childTnLst>
                                    <p:animMotion origin="layout" path="M 2.29608E-6 1.11111E-6 L -0.17354 0.29051 " pathEditMode="relative" rAng="0" ptsTypes="AA">
                                      <p:cBhvr>
                                        <p:cTn id="40" dur="500" spd="-99900" fill="hold"/>
                                        <p:tgtEl>
                                          <p:spTgt spid="3"/>
                                        </p:tgtEl>
                                        <p:attrNameLst>
                                          <p:attrName>ppt_x</p:attrName>
                                          <p:attrName>ppt_y</p:attrName>
                                        </p:attrNameLst>
                                      </p:cBhvr>
                                      <p:rCtr x="-8600" y="14500"/>
                                    </p:animMotion>
                                  </p:childTnLst>
                                </p:cTn>
                              </p:par>
                              <p:par>
                                <p:cTn id="41" presetID="35" presetClass="path" presetSubtype="0" accel="50000" decel="50000" fill="hold" grpId="1" nodeType="withEffect">
                                  <p:stCondLst>
                                    <p:cond delay="0"/>
                                  </p:stCondLst>
                                  <p:childTnLst>
                                    <p:animMotion origin="layout" path="M 2.35202E-6 -2.59259E-6 L -0.23143 0.15556 " pathEditMode="relative" rAng="0" ptsTypes="AA">
                                      <p:cBhvr>
                                        <p:cTn id="42" dur="500" spd="-99900" fill="hold"/>
                                        <p:tgtEl>
                                          <p:spTgt spid="6"/>
                                        </p:tgtEl>
                                        <p:attrNameLst>
                                          <p:attrName>ppt_x</p:attrName>
                                          <p:attrName>ppt_y</p:attrName>
                                        </p:attrNameLst>
                                      </p:cBhvr>
                                      <p:rCtr x="-11500" y="7800"/>
                                    </p:animMotion>
                                  </p:childTnLst>
                                </p:cTn>
                              </p:par>
                              <p:par>
                                <p:cTn id="43" presetID="35" presetClass="path" presetSubtype="0" accel="50000" decel="50000" fill="hold" grpId="1" nodeType="withEffect">
                                  <p:stCondLst>
                                    <p:cond delay="0"/>
                                  </p:stCondLst>
                                  <p:childTnLst>
                                    <p:animMotion origin="layout" path="M 0 0 L -0.25 0 E" pathEditMode="relative" rAng="0" ptsTypes="">
                                      <p:cBhvr>
                                        <p:cTn id="44" dur="500" spd="-99900" fill="hold"/>
                                        <p:tgtEl>
                                          <p:spTgt spid="7"/>
                                        </p:tgtEl>
                                        <p:attrNameLst>
                                          <p:attrName>ppt_x</p:attrName>
                                          <p:attrName>ppt_y</p:attrName>
                                        </p:attrNameLst>
                                      </p:cBhvr>
                                      <p:rCtr x="0" y="0"/>
                                    </p:animMotion>
                                  </p:childTnLst>
                                </p:cTn>
                              </p:par>
                              <p:par>
                                <p:cTn id="45" presetID="35" presetClass="path" presetSubtype="0" accel="50000" decel="50000" fill="hold" grpId="1" nodeType="withEffect">
                                  <p:stCondLst>
                                    <p:cond delay="0"/>
                                  </p:stCondLst>
                                  <p:childTnLst>
                                    <p:animMotion origin="layout" path="M 2.35202E-6 -3.7037E-6 L -0.23143 -0.15555 " pathEditMode="relative" rAng="0" ptsTypes="AA">
                                      <p:cBhvr>
                                        <p:cTn id="46" dur="500" spd="-99900" fill="hold"/>
                                        <p:tgtEl>
                                          <p:spTgt spid="5"/>
                                        </p:tgtEl>
                                        <p:attrNameLst>
                                          <p:attrName>ppt_x</p:attrName>
                                          <p:attrName>ppt_y</p:attrName>
                                        </p:attrNameLst>
                                      </p:cBhvr>
                                      <p:rCtr x="-11500" y="-7700"/>
                                    </p:animMotion>
                                  </p:childTnLst>
                                </p:cTn>
                              </p:par>
                              <p:par>
                                <p:cTn id="47" presetID="35" presetClass="path" presetSubtype="0" accel="50000" decel="50000" fill="hold" grpId="1" nodeType="withEffect">
                                  <p:stCondLst>
                                    <p:cond delay="0"/>
                                  </p:stCondLst>
                                  <p:childTnLst>
                                    <p:animMotion origin="layout" path="M 2.29608E-6 2.59259E-6 L -0.17354 -0.29051 " pathEditMode="relative" rAng="0" ptsTypes="AA">
                                      <p:cBhvr>
                                        <p:cTn id="48" dur="500" spd="-99900" fill="hold"/>
                                        <p:tgtEl>
                                          <p:spTgt spid="4"/>
                                        </p:tgtEl>
                                        <p:attrNameLst>
                                          <p:attrName>ppt_x</p:attrName>
                                          <p:attrName>ppt_y</p:attrName>
                                        </p:attrNameLst>
                                      </p:cBhvr>
                                      <p:rCtr x="-8600" y="-14400"/>
                                    </p:animMotion>
                                  </p:childTnLst>
                                </p:cTn>
                              </p:par>
                              <p:par>
                                <p:cTn id="49" presetID="22" presetClass="entr" presetSubtype="8"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500"/>
                                        <p:tgtEl>
                                          <p:spTgt spid="10"/>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left)">
                                      <p:cBhvr>
                                        <p:cTn id="60" dur="500"/>
                                        <p:tgtEl>
                                          <p:spTgt spid="11"/>
                                        </p:tgtEl>
                                      </p:cBhvr>
                                    </p:animEffect>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autoUpdateAnimBg="0"/>
      <p:bldP spid="3" grpId="1" animBg="1" autoUpdateAnimBg="0"/>
      <p:bldP spid="4" grpId="0" animBg="1" autoUpdateAnimBg="0"/>
      <p:bldP spid="4" grpId="1" animBg="1" autoUpdateAnimBg="0"/>
      <p:bldP spid="5" grpId="0" animBg="1" autoUpdateAnimBg="0"/>
      <p:bldP spid="5" grpId="1" animBg="1" autoUpdateAnimBg="0"/>
      <p:bldP spid="6" grpId="0" animBg="1" autoUpdateAnimBg="0"/>
      <p:bldP spid="6" grpId="1" animBg="1" autoUpdateAnimBg="0"/>
      <p:bldP spid="7" grpId="0" animBg="1" autoUpdateAnimBg="0"/>
      <p:bldP spid="7" grpId="1" animBg="1" autoUpdateAnimBg="0"/>
      <p:bldP spid="8" grpId="0" autoUpdateAnimBg="0"/>
      <p:bldP spid="9" grpId="0" autoUpdateAnimBg="0"/>
      <p:bldP spid="10" grpId="0" autoUpdateAnimBg="0"/>
      <p:bldP spid="11" grpId="0" autoUpdateAnimBg="0"/>
      <p:bldP spid="12" grpId="0" animBg="1" autoUpdateAnimBg="0"/>
      <p:bldP spid="13" grpId="0" animBg="1" autoUpdateAnimBg="0"/>
      <p:bldP spid="14" grpId="0" animBg="1" autoUpdateAnimBg="0"/>
      <p:bldP spid="15" grpId="0" autoUpdateAnimBg="0"/>
      <p:bldP spid="1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箭头3"/>
          <p:cNvSpPr/>
          <p:nvPr/>
        </p:nvSpPr>
        <p:spPr bwMode="gray">
          <a:xfrm flipV="1">
            <a:off x="2489822" y="3889665"/>
            <a:ext cx="1207015" cy="1677593"/>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00B050"/>
          </a:solidFill>
          <a:ln>
            <a:noFill/>
          </a:ln>
          <a:effectLst/>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zh-CN" altLang="en-US" sz="1335" b="1">
              <a:solidFill>
                <a:sysClr val="windowText" lastClr="000000"/>
              </a:solidFill>
              <a:latin typeface="Calibri" panose="020F0502020204030204"/>
              <a:ea typeface="宋体" panose="02010600030101010101" pitchFamily="2" charset="-122"/>
            </a:endParaRPr>
          </a:p>
        </p:txBody>
      </p:sp>
      <p:sp>
        <p:nvSpPr>
          <p:cNvPr id="7" name="箭头2"/>
          <p:cNvSpPr/>
          <p:nvPr/>
        </p:nvSpPr>
        <p:spPr bwMode="gray">
          <a:xfrm rot="16200000">
            <a:off x="2808057" y="3190768"/>
            <a:ext cx="358379" cy="1434704"/>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00B050"/>
          </a:solidFill>
          <a:ln>
            <a:noFill/>
          </a:ln>
          <a:effectLst/>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zh-CN" altLang="en-US" sz="1335" b="1">
              <a:solidFill>
                <a:sysClr val="windowText" lastClr="000000"/>
              </a:solidFill>
              <a:latin typeface="Calibri" panose="020F0502020204030204"/>
              <a:ea typeface="宋体" panose="02010600030101010101" pitchFamily="2" charset="-122"/>
            </a:endParaRPr>
          </a:p>
        </p:txBody>
      </p:sp>
      <p:sp>
        <p:nvSpPr>
          <p:cNvPr id="8" name="箭头1"/>
          <p:cNvSpPr/>
          <p:nvPr/>
        </p:nvSpPr>
        <p:spPr bwMode="gray">
          <a:xfrm>
            <a:off x="2482059" y="2057071"/>
            <a:ext cx="1207015" cy="1943324"/>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00B050"/>
          </a:solidFill>
          <a:ln>
            <a:noFill/>
          </a:ln>
          <a:effectLst/>
        </p:spPr>
        <p:txBody>
          <a:bodyPr wrap="none" lIns="91440" tIns="45720" rIns="91440" bIns="4572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zh-CN" altLang="en-US" sz="1335" b="1">
              <a:solidFill>
                <a:sysClr val="windowText" lastClr="000000"/>
              </a:solidFill>
              <a:latin typeface="Calibri" panose="020F0502020204030204"/>
              <a:ea typeface="宋体" panose="02010600030101010101" pitchFamily="2" charset="-122"/>
            </a:endParaRPr>
          </a:p>
        </p:txBody>
      </p:sp>
      <p:sp>
        <p:nvSpPr>
          <p:cNvPr id="9" name="文本1"/>
          <p:cNvSpPr>
            <a:spLocks noChangeArrowheads="1"/>
          </p:cNvSpPr>
          <p:nvPr/>
        </p:nvSpPr>
        <p:spPr bwMode="gray">
          <a:xfrm>
            <a:off x="5208473" y="1628230"/>
            <a:ext cx="4698123" cy="1319377"/>
          </a:xfrm>
          <a:prstGeom prst="roundRect">
            <a:avLst>
              <a:gd name="adj" fmla="val 11505"/>
            </a:avLst>
          </a:prstGeom>
          <a:noFill/>
          <a:ln w="28575" cap="flat" cmpd="sng" algn="ctr">
            <a:solidFill>
              <a:srgbClr val="00B050"/>
            </a:solidFill>
            <a:prstDash val="solid"/>
          </a:ln>
          <a:effectLst/>
        </p:spPr>
        <p:txBody>
          <a:bodyPr lIns="91440" tIns="45720" rIns="91440" bIns="4572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735" dirty="0">
                <a:solidFill>
                  <a:prstClr val="black"/>
                </a:solidFill>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a:t>
            </a:r>
            <a:endParaRPr lang="zh-CN" altLang="zh-CN" sz="1735" dirty="0">
              <a:solidFill>
                <a:prstClr val="black"/>
              </a:solidFill>
              <a:latin typeface="微软雅黑" panose="020B0503020204020204" charset="-122"/>
              <a:ea typeface="微软雅黑" panose="020B0503020204020204" charset="-122"/>
            </a:endParaRPr>
          </a:p>
        </p:txBody>
      </p:sp>
      <p:sp>
        <p:nvSpPr>
          <p:cNvPr id="10" name="标题1"/>
          <p:cNvSpPr>
            <a:spLocks noChangeArrowheads="1"/>
          </p:cNvSpPr>
          <p:nvPr/>
        </p:nvSpPr>
        <p:spPr bwMode="gray">
          <a:xfrm>
            <a:off x="3836271" y="1621476"/>
            <a:ext cx="1372203" cy="1326131"/>
          </a:xfrm>
          <a:prstGeom prst="roundRect">
            <a:avLst>
              <a:gd name="adj" fmla="val 11921"/>
            </a:avLst>
          </a:prstGeom>
          <a:solidFill>
            <a:srgbClr val="00B050"/>
          </a:solidFill>
          <a:ln w="25400" cap="flat" cmpd="sng" algn="ctr">
            <a:noFill/>
            <a:prstDash val="solid"/>
          </a:ln>
          <a:effectLst/>
        </p:spPr>
        <p:txBody>
          <a:bodyPr lIns="91440" tIns="45720" rIns="91440" bIns="4572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600" b="1" dirty="0">
                <a:solidFill>
                  <a:sysClr val="window" lastClr="FFFFFF">
                    <a:lumMod val="95000"/>
                  </a:sysClr>
                </a:solidFill>
                <a:latin typeface="微软雅黑" panose="020B0503020204020204" charset="-122"/>
                <a:ea typeface="微软雅黑" panose="020B0503020204020204" charset="-122"/>
              </a:rPr>
              <a:t>业务方面</a:t>
            </a:r>
            <a:endParaRPr lang="zh-CN" altLang="zh-CN" sz="1600" b="1" dirty="0">
              <a:solidFill>
                <a:sysClr val="window" lastClr="FFFFFF">
                  <a:lumMod val="95000"/>
                </a:sysClr>
              </a:solidFill>
              <a:latin typeface="微软雅黑" panose="020B0503020204020204" charset="-122"/>
              <a:ea typeface="微软雅黑" panose="020B0503020204020204" charset="-122"/>
            </a:endParaRPr>
          </a:p>
        </p:txBody>
      </p:sp>
      <p:sp>
        <p:nvSpPr>
          <p:cNvPr id="11" name="文本2"/>
          <p:cNvSpPr>
            <a:spLocks noChangeArrowheads="1"/>
          </p:cNvSpPr>
          <p:nvPr/>
        </p:nvSpPr>
        <p:spPr bwMode="gray">
          <a:xfrm>
            <a:off x="5208473" y="3231546"/>
            <a:ext cx="4698123" cy="1315015"/>
          </a:xfrm>
          <a:prstGeom prst="roundRect">
            <a:avLst>
              <a:gd name="adj" fmla="val 11505"/>
            </a:avLst>
          </a:prstGeom>
          <a:noFill/>
          <a:ln w="28575" cap="flat" cmpd="sng" algn="ctr">
            <a:solidFill>
              <a:srgbClr val="00B050"/>
            </a:solidFill>
            <a:prstDash val="solid"/>
          </a:ln>
          <a:effectLst/>
        </p:spPr>
        <p:txBody>
          <a:bodyPr lIns="91440" tIns="45720" rIns="91440" bIns="4572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735" dirty="0">
                <a:solidFill>
                  <a:prstClr val="black"/>
                </a:solidFill>
                <a:latin typeface="微软雅黑" panose="020B0503020204020204" charset="-122"/>
                <a:ea typeface="微软雅黑" panose="020B0503020204020204" charset="-122"/>
              </a:rPr>
              <a:t>您的内容打在这里，或者通过复制您的文本后，在此框中选择粘贴，并选择只保留文字。</a:t>
            </a:r>
            <a:endParaRPr lang="zh-CN" altLang="zh-CN" sz="1735" dirty="0">
              <a:solidFill>
                <a:prstClr val="black"/>
              </a:solidFill>
              <a:latin typeface="微软雅黑" panose="020B0503020204020204" charset="-122"/>
              <a:ea typeface="微软雅黑" panose="020B0503020204020204" charset="-122"/>
            </a:endParaRPr>
          </a:p>
        </p:txBody>
      </p:sp>
      <p:sp>
        <p:nvSpPr>
          <p:cNvPr id="12" name="标题2"/>
          <p:cNvSpPr>
            <a:spLocks noChangeArrowheads="1"/>
          </p:cNvSpPr>
          <p:nvPr/>
        </p:nvSpPr>
        <p:spPr bwMode="gray">
          <a:xfrm>
            <a:off x="3836270" y="3231546"/>
            <a:ext cx="1372204" cy="1315015"/>
          </a:xfrm>
          <a:prstGeom prst="roundRect">
            <a:avLst>
              <a:gd name="adj" fmla="val 11921"/>
            </a:avLst>
          </a:prstGeom>
          <a:solidFill>
            <a:srgbClr val="00B050"/>
          </a:solidFill>
          <a:ln w="25400" cap="flat" cmpd="sng" algn="ctr">
            <a:noFill/>
            <a:prstDash val="solid"/>
          </a:ln>
          <a:effectLst/>
        </p:spPr>
        <p:txBody>
          <a:bodyPr lIns="91440" tIns="45720" rIns="91440" bIns="4572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600" b="1" dirty="0">
                <a:solidFill>
                  <a:sysClr val="window" lastClr="FFFFFF">
                    <a:lumMod val="95000"/>
                  </a:sysClr>
                </a:solidFill>
                <a:latin typeface="微软雅黑" panose="020B0503020204020204" charset="-122"/>
                <a:ea typeface="微软雅黑" panose="020B0503020204020204" charset="-122"/>
              </a:rPr>
              <a:t>技能方面</a:t>
            </a:r>
            <a:endParaRPr lang="zh-CN" altLang="zh-CN" sz="1600" b="1" dirty="0">
              <a:solidFill>
                <a:sysClr val="window" lastClr="FFFFFF">
                  <a:lumMod val="95000"/>
                </a:sysClr>
              </a:solidFill>
              <a:latin typeface="微软雅黑" panose="020B0503020204020204" charset="-122"/>
              <a:ea typeface="微软雅黑" panose="020B0503020204020204" charset="-122"/>
            </a:endParaRPr>
          </a:p>
        </p:txBody>
      </p:sp>
      <p:sp>
        <p:nvSpPr>
          <p:cNvPr id="13" name="文本3"/>
          <p:cNvSpPr>
            <a:spLocks noChangeArrowheads="1"/>
          </p:cNvSpPr>
          <p:nvPr/>
        </p:nvSpPr>
        <p:spPr bwMode="ltGray">
          <a:xfrm>
            <a:off x="5208473" y="4821291"/>
            <a:ext cx="4698123" cy="1303283"/>
          </a:xfrm>
          <a:prstGeom prst="roundRect">
            <a:avLst>
              <a:gd name="adj" fmla="val 11505"/>
            </a:avLst>
          </a:prstGeom>
          <a:noFill/>
          <a:ln w="28575" cap="flat" cmpd="sng" algn="ctr">
            <a:solidFill>
              <a:srgbClr val="00B050"/>
            </a:solidFill>
            <a:prstDash val="solid"/>
          </a:ln>
          <a:effectLst/>
        </p:spPr>
        <p:txBody>
          <a:bodyPr lIns="91440" tIns="45720" rIns="91440" bIns="4572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735" dirty="0">
                <a:solidFill>
                  <a:prstClr val="black"/>
                </a:solidFill>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a:t>
            </a:r>
            <a:endParaRPr lang="zh-CN" altLang="zh-CN" sz="1735" dirty="0">
              <a:solidFill>
                <a:prstClr val="black"/>
              </a:solidFill>
              <a:latin typeface="微软雅黑" panose="020B0503020204020204" charset="-122"/>
              <a:ea typeface="微软雅黑" panose="020B0503020204020204" charset="-122"/>
            </a:endParaRPr>
          </a:p>
        </p:txBody>
      </p:sp>
      <p:sp>
        <p:nvSpPr>
          <p:cNvPr id="14" name="标题3"/>
          <p:cNvSpPr>
            <a:spLocks noChangeArrowheads="1"/>
          </p:cNvSpPr>
          <p:nvPr/>
        </p:nvSpPr>
        <p:spPr bwMode="gray">
          <a:xfrm>
            <a:off x="3836271" y="4821291"/>
            <a:ext cx="1372203" cy="1303283"/>
          </a:xfrm>
          <a:prstGeom prst="roundRect">
            <a:avLst>
              <a:gd name="adj" fmla="val 11921"/>
            </a:avLst>
          </a:prstGeom>
          <a:solidFill>
            <a:srgbClr val="00B050"/>
          </a:solidFill>
          <a:ln w="25400" cap="flat" cmpd="sng" algn="ctr">
            <a:noFill/>
            <a:prstDash val="solid"/>
          </a:ln>
          <a:effectLst/>
        </p:spPr>
        <p:txBody>
          <a:bodyPr lIns="91440" tIns="45720" rIns="91440" bIns="4572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600" b="1" dirty="0">
                <a:solidFill>
                  <a:sysClr val="window" lastClr="FFFFFF">
                    <a:lumMod val="95000"/>
                  </a:sysClr>
                </a:solidFill>
                <a:latin typeface="微软雅黑" panose="020B0503020204020204" charset="-122"/>
                <a:ea typeface="微软雅黑" panose="020B0503020204020204" charset="-122"/>
              </a:rPr>
              <a:t>管理方面</a:t>
            </a:r>
            <a:endParaRPr lang="zh-CN" altLang="zh-CN" sz="1600" b="1" dirty="0">
              <a:solidFill>
                <a:sysClr val="window" lastClr="FFFFFF">
                  <a:lumMod val="95000"/>
                </a:sysClr>
              </a:solidFill>
              <a:latin typeface="微软雅黑" panose="020B0503020204020204" charset="-122"/>
              <a:ea typeface="微软雅黑" panose="020B0503020204020204" charset="-122"/>
            </a:endParaRPr>
          </a:p>
        </p:txBody>
      </p:sp>
      <p:sp>
        <p:nvSpPr>
          <p:cNvPr id="15" name="Oval 19"/>
          <p:cNvSpPr>
            <a:spLocks noChangeArrowheads="1"/>
          </p:cNvSpPr>
          <p:nvPr/>
        </p:nvSpPr>
        <p:spPr bwMode="auto">
          <a:xfrm>
            <a:off x="1871531" y="3231546"/>
            <a:ext cx="1314717" cy="1315015"/>
          </a:xfrm>
          <a:prstGeom prst="ellipse">
            <a:avLst/>
          </a:prstGeom>
          <a:solidFill>
            <a:srgbClr val="00B050"/>
          </a:solidFill>
          <a:ln w="9525">
            <a:noFill/>
            <a:round/>
          </a:ln>
          <a:effectLst/>
        </p:spPr>
        <p:txBody>
          <a:bodyPr lIns="91440" tIns="45720" rIns="91440" bIns="45720" anchor="ctr"/>
          <a:lstStyle/>
          <a:p>
            <a:pPr algn="ctr" fontAlgn="base">
              <a:lnSpc>
                <a:spcPct val="120000"/>
              </a:lnSpc>
              <a:spcBef>
                <a:spcPct val="0"/>
              </a:spcBef>
              <a:spcAft>
                <a:spcPct val="0"/>
              </a:spcAft>
              <a:defRPr/>
            </a:pPr>
            <a:r>
              <a:rPr lang="zh-CN" altLang="en-US" sz="1735" b="1" kern="0" dirty="0">
                <a:solidFill>
                  <a:prstClr val="white"/>
                </a:solidFill>
                <a:latin typeface="Arial" panose="020B0604020202020204" pitchFamily="34" charset="0"/>
                <a:ea typeface="微软雅黑" panose="020B0503020204020204" charset="-122"/>
              </a:rPr>
              <a:t>工作</a:t>
            </a:r>
            <a:endParaRPr lang="en-US" altLang="zh-CN" sz="1735" b="1" kern="0" dirty="0">
              <a:solidFill>
                <a:prstClr val="white"/>
              </a:solidFill>
              <a:latin typeface="Arial" panose="020B0604020202020204" pitchFamily="34" charset="0"/>
              <a:ea typeface="微软雅黑" panose="020B0503020204020204" charset="-122"/>
            </a:endParaRPr>
          </a:p>
          <a:p>
            <a:pPr algn="ctr" fontAlgn="base">
              <a:lnSpc>
                <a:spcPct val="120000"/>
              </a:lnSpc>
              <a:spcBef>
                <a:spcPct val="0"/>
              </a:spcBef>
              <a:spcAft>
                <a:spcPct val="0"/>
              </a:spcAft>
              <a:defRPr/>
            </a:pPr>
            <a:r>
              <a:rPr lang="zh-CN" altLang="en-US" sz="1735" b="1" kern="0" dirty="0">
                <a:solidFill>
                  <a:prstClr val="white"/>
                </a:solidFill>
                <a:latin typeface="Arial" panose="020B0604020202020204" pitchFamily="34" charset="0"/>
                <a:ea typeface="微软雅黑" panose="020B0503020204020204" charset="-122"/>
              </a:rPr>
              <a:t>概述</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7"/>
          <p:cNvSpPr txBox="1"/>
          <p:nvPr/>
        </p:nvSpPr>
        <p:spPr>
          <a:xfrm>
            <a:off x="1656868" y="5747967"/>
            <a:ext cx="1315213" cy="338554"/>
          </a:xfrm>
          <a:prstGeom prst="rect">
            <a:avLst/>
          </a:prstGeom>
          <a:noFill/>
        </p:spPr>
        <p:txBody>
          <a:bodyPr wrap="square" rtlCol="0">
            <a:spAutoFit/>
          </a:bodyPr>
          <a:lstStyle/>
          <a:p>
            <a:pPr algn="ctr" fontAlgn="base">
              <a:spcBef>
                <a:spcPct val="0"/>
              </a:spcBef>
              <a:spcAft>
                <a:spcPct val="0"/>
              </a:spcAft>
            </a:pPr>
            <a:r>
              <a:rPr lang="zh-CN" altLang="en-US" sz="1600" dirty="0">
                <a:solidFill>
                  <a:prstClr val="black"/>
                </a:solidFill>
                <a:latin typeface="微软雅黑" panose="020B0503020204020204" charset="-122"/>
                <a:ea typeface="微软雅黑" panose="020B0503020204020204" charset="-122"/>
              </a:rPr>
              <a:t>收入来源一</a:t>
            </a:r>
          </a:p>
        </p:txBody>
      </p:sp>
      <p:sp>
        <p:nvSpPr>
          <p:cNvPr id="3" name="TextBox 58"/>
          <p:cNvSpPr txBox="1"/>
          <p:nvPr/>
        </p:nvSpPr>
        <p:spPr>
          <a:xfrm>
            <a:off x="1184073" y="5067568"/>
            <a:ext cx="288032" cy="184666"/>
          </a:xfrm>
          <a:prstGeom prst="rect">
            <a:avLst/>
          </a:prstGeom>
          <a:noFill/>
        </p:spPr>
        <p:txBody>
          <a:bodyPr wrap="square" lIns="0" tIns="0" rIns="0" bIns="0" rtlCol="0">
            <a:spAutoFit/>
          </a:bodyPr>
          <a:lstStyle/>
          <a:p>
            <a:pPr algn="just" fontAlgn="base">
              <a:spcBef>
                <a:spcPct val="0"/>
              </a:spcBef>
              <a:spcAft>
                <a:spcPct val="0"/>
              </a:spcAft>
            </a:pPr>
            <a:r>
              <a:rPr lang="en-US" altLang="zh-CN" sz="1200" dirty="0">
                <a:solidFill>
                  <a:prstClr val="black"/>
                </a:solidFill>
                <a:latin typeface="微软雅黑" panose="020B0503020204020204" charset="-122"/>
                <a:ea typeface="微软雅黑" panose="020B0503020204020204" charset="-122"/>
              </a:rPr>
              <a:t>100</a:t>
            </a:r>
            <a:endParaRPr lang="zh-CN" altLang="en-US" sz="1200" dirty="0">
              <a:solidFill>
                <a:prstClr val="black"/>
              </a:solidFill>
              <a:latin typeface="微软雅黑" panose="020B0503020204020204" charset="-122"/>
              <a:ea typeface="微软雅黑" panose="020B0503020204020204" charset="-122"/>
            </a:endParaRPr>
          </a:p>
        </p:txBody>
      </p:sp>
      <p:sp>
        <p:nvSpPr>
          <p:cNvPr id="4" name="TextBox 59"/>
          <p:cNvSpPr txBox="1"/>
          <p:nvPr/>
        </p:nvSpPr>
        <p:spPr>
          <a:xfrm>
            <a:off x="3158139" y="5747967"/>
            <a:ext cx="1315213" cy="338554"/>
          </a:xfrm>
          <a:prstGeom prst="rect">
            <a:avLst/>
          </a:prstGeom>
          <a:noFill/>
        </p:spPr>
        <p:txBody>
          <a:bodyPr wrap="square" rtlCol="0">
            <a:spAutoFit/>
          </a:bodyPr>
          <a:lstStyle/>
          <a:p>
            <a:pPr algn="ctr" fontAlgn="base">
              <a:spcBef>
                <a:spcPct val="0"/>
              </a:spcBef>
              <a:spcAft>
                <a:spcPct val="0"/>
              </a:spcAft>
            </a:pPr>
            <a:r>
              <a:rPr lang="zh-CN" altLang="en-US" sz="1600" dirty="0">
                <a:solidFill>
                  <a:prstClr val="black"/>
                </a:solidFill>
                <a:latin typeface="微软雅黑" panose="020B0503020204020204" charset="-122"/>
                <a:ea typeface="微软雅黑" panose="020B0503020204020204" charset="-122"/>
              </a:rPr>
              <a:t>收入来源二</a:t>
            </a:r>
          </a:p>
        </p:txBody>
      </p:sp>
      <p:sp>
        <p:nvSpPr>
          <p:cNvPr id="5" name="TextBox 60"/>
          <p:cNvSpPr txBox="1"/>
          <p:nvPr/>
        </p:nvSpPr>
        <p:spPr>
          <a:xfrm>
            <a:off x="4639090" y="5747967"/>
            <a:ext cx="1315213" cy="338554"/>
          </a:xfrm>
          <a:prstGeom prst="rect">
            <a:avLst/>
          </a:prstGeom>
          <a:noFill/>
        </p:spPr>
        <p:txBody>
          <a:bodyPr wrap="square" rtlCol="0">
            <a:spAutoFit/>
          </a:bodyPr>
          <a:lstStyle/>
          <a:p>
            <a:pPr algn="ctr" fontAlgn="base">
              <a:spcBef>
                <a:spcPct val="0"/>
              </a:spcBef>
              <a:spcAft>
                <a:spcPct val="0"/>
              </a:spcAft>
            </a:pPr>
            <a:r>
              <a:rPr lang="zh-CN" altLang="en-US" sz="1600" dirty="0">
                <a:solidFill>
                  <a:prstClr val="black"/>
                </a:solidFill>
                <a:latin typeface="微软雅黑" panose="020B0503020204020204" charset="-122"/>
                <a:ea typeface="微软雅黑" panose="020B0503020204020204" charset="-122"/>
              </a:rPr>
              <a:t>收入来源三</a:t>
            </a:r>
          </a:p>
        </p:txBody>
      </p:sp>
      <p:sp>
        <p:nvSpPr>
          <p:cNvPr id="6" name="TextBox 61"/>
          <p:cNvSpPr txBox="1"/>
          <p:nvPr/>
        </p:nvSpPr>
        <p:spPr>
          <a:xfrm>
            <a:off x="6120042" y="5747967"/>
            <a:ext cx="1315213" cy="338554"/>
          </a:xfrm>
          <a:prstGeom prst="rect">
            <a:avLst/>
          </a:prstGeom>
          <a:noFill/>
        </p:spPr>
        <p:txBody>
          <a:bodyPr wrap="square" rtlCol="0">
            <a:spAutoFit/>
          </a:bodyPr>
          <a:lstStyle/>
          <a:p>
            <a:pPr algn="ctr" fontAlgn="base">
              <a:spcBef>
                <a:spcPct val="0"/>
              </a:spcBef>
              <a:spcAft>
                <a:spcPct val="0"/>
              </a:spcAft>
            </a:pPr>
            <a:r>
              <a:rPr lang="zh-CN" altLang="en-US" sz="1600" dirty="0">
                <a:solidFill>
                  <a:prstClr val="black"/>
                </a:solidFill>
                <a:latin typeface="微软雅黑" panose="020B0503020204020204" charset="-122"/>
                <a:ea typeface="微软雅黑" panose="020B0503020204020204" charset="-122"/>
              </a:rPr>
              <a:t>收入来源四</a:t>
            </a:r>
          </a:p>
        </p:txBody>
      </p:sp>
      <p:sp>
        <p:nvSpPr>
          <p:cNvPr id="7" name="TextBox 62"/>
          <p:cNvSpPr txBox="1"/>
          <p:nvPr/>
        </p:nvSpPr>
        <p:spPr>
          <a:xfrm>
            <a:off x="1184073" y="4575513"/>
            <a:ext cx="288032" cy="184666"/>
          </a:xfrm>
          <a:prstGeom prst="rect">
            <a:avLst/>
          </a:prstGeom>
          <a:noFill/>
        </p:spPr>
        <p:txBody>
          <a:bodyPr wrap="square" lIns="0" tIns="0" rIns="0" bIns="0" rtlCol="0">
            <a:spAutoFit/>
          </a:bodyPr>
          <a:lstStyle/>
          <a:p>
            <a:pPr algn="just" fontAlgn="base">
              <a:spcBef>
                <a:spcPct val="0"/>
              </a:spcBef>
              <a:spcAft>
                <a:spcPct val="0"/>
              </a:spcAft>
            </a:pPr>
            <a:r>
              <a:rPr lang="en-US" altLang="zh-CN" sz="1200" dirty="0">
                <a:solidFill>
                  <a:prstClr val="black"/>
                </a:solidFill>
                <a:latin typeface="微软雅黑" panose="020B0503020204020204" charset="-122"/>
                <a:ea typeface="微软雅黑" panose="020B0503020204020204" charset="-122"/>
              </a:rPr>
              <a:t>200</a:t>
            </a:r>
            <a:endParaRPr lang="zh-CN" altLang="en-US" sz="1200" dirty="0">
              <a:solidFill>
                <a:prstClr val="black"/>
              </a:solidFill>
              <a:latin typeface="微软雅黑" panose="020B0503020204020204" charset="-122"/>
              <a:ea typeface="微软雅黑" panose="020B0503020204020204" charset="-122"/>
            </a:endParaRPr>
          </a:p>
        </p:txBody>
      </p:sp>
      <p:sp>
        <p:nvSpPr>
          <p:cNvPr id="8" name="TextBox 63"/>
          <p:cNvSpPr txBox="1"/>
          <p:nvPr/>
        </p:nvSpPr>
        <p:spPr>
          <a:xfrm>
            <a:off x="1184073" y="4083459"/>
            <a:ext cx="288032" cy="184666"/>
          </a:xfrm>
          <a:prstGeom prst="rect">
            <a:avLst/>
          </a:prstGeom>
          <a:noFill/>
        </p:spPr>
        <p:txBody>
          <a:bodyPr wrap="square" lIns="0" tIns="0" rIns="0" bIns="0" rtlCol="0">
            <a:spAutoFit/>
          </a:bodyPr>
          <a:lstStyle/>
          <a:p>
            <a:pPr algn="just" fontAlgn="base">
              <a:spcBef>
                <a:spcPct val="0"/>
              </a:spcBef>
              <a:spcAft>
                <a:spcPct val="0"/>
              </a:spcAft>
            </a:pPr>
            <a:r>
              <a:rPr lang="en-US" altLang="zh-CN" sz="1200" dirty="0">
                <a:solidFill>
                  <a:prstClr val="black"/>
                </a:solidFill>
                <a:latin typeface="微软雅黑" panose="020B0503020204020204" charset="-122"/>
                <a:ea typeface="微软雅黑" panose="020B0503020204020204" charset="-122"/>
              </a:rPr>
              <a:t>300</a:t>
            </a:r>
            <a:endParaRPr lang="zh-CN" altLang="en-US" sz="1200" dirty="0">
              <a:solidFill>
                <a:prstClr val="black"/>
              </a:solidFill>
              <a:latin typeface="微软雅黑" panose="020B0503020204020204" charset="-122"/>
              <a:ea typeface="微软雅黑" panose="020B0503020204020204" charset="-122"/>
            </a:endParaRPr>
          </a:p>
        </p:txBody>
      </p:sp>
      <p:sp>
        <p:nvSpPr>
          <p:cNvPr id="9" name="TextBox 64"/>
          <p:cNvSpPr txBox="1"/>
          <p:nvPr/>
        </p:nvSpPr>
        <p:spPr>
          <a:xfrm>
            <a:off x="1184073" y="3591404"/>
            <a:ext cx="288032" cy="184666"/>
          </a:xfrm>
          <a:prstGeom prst="rect">
            <a:avLst/>
          </a:prstGeom>
          <a:noFill/>
        </p:spPr>
        <p:txBody>
          <a:bodyPr wrap="square" lIns="0" tIns="0" rIns="0" bIns="0" rtlCol="0">
            <a:spAutoFit/>
          </a:bodyPr>
          <a:lstStyle/>
          <a:p>
            <a:pPr algn="just" fontAlgn="base">
              <a:spcBef>
                <a:spcPct val="0"/>
              </a:spcBef>
              <a:spcAft>
                <a:spcPct val="0"/>
              </a:spcAft>
            </a:pPr>
            <a:r>
              <a:rPr lang="en-US" altLang="zh-CN" sz="1200" dirty="0">
                <a:solidFill>
                  <a:prstClr val="black"/>
                </a:solidFill>
                <a:latin typeface="微软雅黑" panose="020B0503020204020204" charset="-122"/>
                <a:ea typeface="微软雅黑" panose="020B0503020204020204" charset="-122"/>
              </a:rPr>
              <a:t>400</a:t>
            </a:r>
            <a:endParaRPr lang="zh-CN" altLang="en-US" sz="1200" dirty="0">
              <a:solidFill>
                <a:prstClr val="black"/>
              </a:solidFill>
              <a:latin typeface="微软雅黑" panose="020B0503020204020204" charset="-122"/>
              <a:ea typeface="微软雅黑" panose="020B0503020204020204" charset="-122"/>
            </a:endParaRPr>
          </a:p>
        </p:txBody>
      </p:sp>
      <p:sp>
        <p:nvSpPr>
          <p:cNvPr id="10" name="TextBox 65"/>
          <p:cNvSpPr txBox="1"/>
          <p:nvPr/>
        </p:nvSpPr>
        <p:spPr>
          <a:xfrm>
            <a:off x="1184073" y="3099349"/>
            <a:ext cx="288032" cy="184666"/>
          </a:xfrm>
          <a:prstGeom prst="rect">
            <a:avLst/>
          </a:prstGeom>
          <a:noFill/>
        </p:spPr>
        <p:txBody>
          <a:bodyPr wrap="square" lIns="0" tIns="0" rIns="0" bIns="0" rtlCol="0">
            <a:spAutoFit/>
          </a:bodyPr>
          <a:lstStyle/>
          <a:p>
            <a:pPr algn="just" fontAlgn="base">
              <a:spcBef>
                <a:spcPct val="0"/>
              </a:spcBef>
              <a:spcAft>
                <a:spcPct val="0"/>
              </a:spcAft>
            </a:pPr>
            <a:r>
              <a:rPr lang="en-US" altLang="zh-CN" sz="1200" dirty="0">
                <a:solidFill>
                  <a:prstClr val="black"/>
                </a:solidFill>
                <a:latin typeface="微软雅黑" panose="020B0503020204020204" charset="-122"/>
                <a:ea typeface="微软雅黑" panose="020B0503020204020204" charset="-122"/>
              </a:rPr>
              <a:t>500</a:t>
            </a:r>
            <a:endParaRPr lang="zh-CN" altLang="en-US" sz="1200" dirty="0">
              <a:solidFill>
                <a:prstClr val="black"/>
              </a:solidFill>
              <a:latin typeface="微软雅黑" panose="020B0503020204020204" charset="-122"/>
              <a:ea typeface="微软雅黑" panose="020B0503020204020204" charset="-122"/>
            </a:endParaRPr>
          </a:p>
        </p:txBody>
      </p:sp>
      <p:sp>
        <p:nvSpPr>
          <p:cNvPr id="11" name="TextBox 66"/>
          <p:cNvSpPr txBox="1"/>
          <p:nvPr/>
        </p:nvSpPr>
        <p:spPr>
          <a:xfrm>
            <a:off x="1184073" y="2607295"/>
            <a:ext cx="288032" cy="184666"/>
          </a:xfrm>
          <a:prstGeom prst="rect">
            <a:avLst/>
          </a:prstGeom>
          <a:noFill/>
        </p:spPr>
        <p:txBody>
          <a:bodyPr wrap="square" lIns="0" tIns="0" rIns="0" bIns="0" rtlCol="0">
            <a:spAutoFit/>
          </a:bodyPr>
          <a:lstStyle/>
          <a:p>
            <a:pPr algn="just" fontAlgn="base">
              <a:spcBef>
                <a:spcPct val="0"/>
              </a:spcBef>
              <a:spcAft>
                <a:spcPct val="0"/>
              </a:spcAft>
            </a:pPr>
            <a:r>
              <a:rPr lang="en-US" altLang="zh-CN" sz="1200" dirty="0">
                <a:solidFill>
                  <a:prstClr val="black"/>
                </a:solidFill>
                <a:latin typeface="微软雅黑" panose="020B0503020204020204" charset="-122"/>
                <a:ea typeface="微软雅黑" panose="020B0503020204020204" charset="-122"/>
              </a:rPr>
              <a:t>600</a:t>
            </a:r>
            <a:endParaRPr lang="zh-CN" altLang="en-US" sz="1200" dirty="0">
              <a:solidFill>
                <a:prstClr val="black"/>
              </a:solidFill>
              <a:latin typeface="微软雅黑" panose="020B0503020204020204" charset="-122"/>
              <a:ea typeface="微软雅黑" panose="020B0503020204020204" charset="-122"/>
            </a:endParaRPr>
          </a:p>
        </p:txBody>
      </p:sp>
      <p:sp>
        <p:nvSpPr>
          <p:cNvPr id="12" name="TextBox 67"/>
          <p:cNvSpPr txBox="1"/>
          <p:nvPr/>
        </p:nvSpPr>
        <p:spPr>
          <a:xfrm>
            <a:off x="1184073" y="2106916"/>
            <a:ext cx="288032" cy="184666"/>
          </a:xfrm>
          <a:prstGeom prst="rect">
            <a:avLst/>
          </a:prstGeom>
          <a:noFill/>
        </p:spPr>
        <p:txBody>
          <a:bodyPr wrap="square" lIns="0" tIns="0" rIns="0" bIns="0" rtlCol="0">
            <a:spAutoFit/>
          </a:bodyPr>
          <a:lstStyle/>
          <a:p>
            <a:pPr algn="just" fontAlgn="base">
              <a:spcBef>
                <a:spcPct val="0"/>
              </a:spcBef>
              <a:spcAft>
                <a:spcPct val="0"/>
              </a:spcAft>
            </a:pPr>
            <a:r>
              <a:rPr lang="en-US" altLang="zh-CN" sz="1200" dirty="0">
                <a:solidFill>
                  <a:prstClr val="black"/>
                </a:solidFill>
                <a:latin typeface="微软雅黑" panose="020B0503020204020204" charset="-122"/>
                <a:ea typeface="微软雅黑" panose="020B0503020204020204" charset="-122"/>
              </a:rPr>
              <a:t>700</a:t>
            </a:r>
            <a:endParaRPr lang="zh-CN" altLang="en-US" sz="1200" dirty="0">
              <a:solidFill>
                <a:prstClr val="black"/>
              </a:solidFill>
              <a:latin typeface="微软雅黑" panose="020B0503020204020204" charset="-122"/>
              <a:ea typeface="微软雅黑" panose="020B0503020204020204" charset="-122"/>
            </a:endParaRPr>
          </a:p>
        </p:txBody>
      </p:sp>
      <p:grpSp>
        <p:nvGrpSpPr>
          <p:cNvPr id="13" name="组合 12"/>
          <p:cNvGrpSpPr/>
          <p:nvPr/>
        </p:nvGrpSpPr>
        <p:grpSpPr>
          <a:xfrm>
            <a:off x="1568116" y="1715519"/>
            <a:ext cx="5952661" cy="3936437"/>
            <a:chOff x="1126939" y="1350372"/>
            <a:chExt cx="4464496" cy="2952328"/>
          </a:xfrm>
        </p:grpSpPr>
        <p:cxnSp>
          <p:nvCxnSpPr>
            <p:cNvPr id="14" name="直接连接符 13"/>
            <p:cNvCxnSpPr/>
            <p:nvPr/>
          </p:nvCxnSpPr>
          <p:spPr>
            <a:xfrm>
              <a:off x="1126939" y="4302700"/>
              <a:ext cx="4464496" cy="0"/>
            </a:xfrm>
            <a:prstGeom prst="line">
              <a:avLst/>
            </a:prstGeom>
            <a:noFill/>
            <a:ln w="6350" cap="flat" cmpd="sng" algn="ctr">
              <a:solidFill>
                <a:sysClr val="window" lastClr="FFFFFF">
                  <a:lumMod val="65000"/>
                </a:sysClr>
              </a:solidFill>
              <a:prstDash val="solid"/>
            </a:ln>
            <a:effectLst/>
          </p:spPr>
        </p:cxnSp>
        <p:cxnSp>
          <p:nvCxnSpPr>
            <p:cNvPr id="15" name="直接连接符 14"/>
            <p:cNvCxnSpPr/>
            <p:nvPr/>
          </p:nvCxnSpPr>
          <p:spPr>
            <a:xfrm>
              <a:off x="1126939" y="3933659"/>
              <a:ext cx="4464496" cy="0"/>
            </a:xfrm>
            <a:prstGeom prst="line">
              <a:avLst/>
            </a:prstGeom>
            <a:noFill/>
            <a:ln w="6350" cap="flat" cmpd="sng" algn="ctr">
              <a:solidFill>
                <a:sysClr val="window" lastClr="FFFFFF">
                  <a:lumMod val="65000"/>
                </a:sysClr>
              </a:solidFill>
              <a:prstDash val="solid"/>
            </a:ln>
            <a:effectLst/>
          </p:spPr>
        </p:cxnSp>
        <p:cxnSp>
          <p:nvCxnSpPr>
            <p:cNvPr id="16" name="直接连接符 15"/>
            <p:cNvCxnSpPr/>
            <p:nvPr/>
          </p:nvCxnSpPr>
          <p:spPr>
            <a:xfrm>
              <a:off x="1126939" y="3564618"/>
              <a:ext cx="4464496" cy="0"/>
            </a:xfrm>
            <a:prstGeom prst="line">
              <a:avLst/>
            </a:prstGeom>
            <a:noFill/>
            <a:ln w="6350" cap="flat" cmpd="sng" algn="ctr">
              <a:solidFill>
                <a:sysClr val="window" lastClr="FFFFFF">
                  <a:lumMod val="65000"/>
                </a:sysClr>
              </a:solidFill>
              <a:prstDash val="solid"/>
            </a:ln>
            <a:effectLst/>
          </p:spPr>
        </p:cxnSp>
        <p:cxnSp>
          <p:nvCxnSpPr>
            <p:cNvPr id="17" name="直接连接符 16"/>
            <p:cNvCxnSpPr/>
            <p:nvPr/>
          </p:nvCxnSpPr>
          <p:spPr>
            <a:xfrm>
              <a:off x="1126939" y="3195577"/>
              <a:ext cx="4464496" cy="0"/>
            </a:xfrm>
            <a:prstGeom prst="line">
              <a:avLst/>
            </a:prstGeom>
            <a:noFill/>
            <a:ln w="6350" cap="flat" cmpd="sng" algn="ctr">
              <a:solidFill>
                <a:sysClr val="window" lastClr="FFFFFF">
                  <a:lumMod val="65000"/>
                </a:sysClr>
              </a:solidFill>
              <a:prstDash val="solid"/>
            </a:ln>
            <a:effectLst/>
          </p:spPr>
        </p:cxnSp>
        <p:cxnSp>
          <p:nvCxnSpPr>
            <p:cNvPr id="18" name="直接连接符 17"/>
            <p:cNvCxnSpPr/>
            <p:nvPr/>
          </p:nvCxnSpPr>
          <p:spPr>
            <a:xfrm>
              <a:off x="1126939" y="2826536"/>
              <a:ext cx="4464496" cy="0"/>
            </a:xfrm>
            <a:prstGeom prst="line">
              <a:avLst/>
            </a:prstGeom>
            <a:noFill/>
            <a:ln w="6350" cap="flat" cmpd="sng" algn="ctr">
              <a:solidFill>
                <a:sysClr val="window" lastClr="FFFFFF">
                  <a:lumMod val="65000"/>
                </a:sysClr>
              </a:solidFill>
              <a:prstDash val="solid"/>
            </a:ln>
            <a:effectLst/>
          </p:spPr>
        </p:cxnSp>
        <p:cxnSp>
          <p:nvCxnSpPr>
            <p:cNvPr id="19" name="直接连接符 18"/>
            <p:cNvCxnSpPr/>
            <p:nvPr/>
          </p:nvCxnSpPr>
          <p:spPr>
            <a:xfrm>
              <a:off x="1126939" y="2457495"/>
              <a:ext cx="4464496" cy="0"/>
            </a:xfrm>
            <a:prstGeom prst="line">
              <a:avLst/>
            </a:prstGeom>
            <a:noFill/>
            <a:ln w="6350" cap="flat" cmpd="sng" algn="ctr">
              <a:solidFill>
                <a:sysClr val="window" lastClr="FFFFFF">
                  <a:lumMod val="65000"/>
                </a:sysClr>
              </a:solidFill>
              <a:prstDash val="solid"/>
            </a:ln>
            <a:effectLst/>
          </p:spPr>
        </p:cxnSp>
        <p:cxnSp>
          <p:nvCxnSpPr>
            <p:cNvPr id="20" name="直接连接符 19"/>
            <p:cNvCxnSpPr/>
            <p:nvPr/>
          </p:nvCxnSpPr>
          <p:spPr>
            <a:xfrm>
              <a:off x="1126939" y="2088454"/>
              <a:ext cx="4464496" cy="0"/>
            </a:xfrm>
            <a:prstGeom prst="line">
              <a:avLst/>
            </a:prstGeom>
            <a:noFill/>
            <a:ln w="6350" cap="flat" cmpd="sng" algn="ctr">
              <a:solidFill>
                <a:sysClr val="window" lastClr="FFFFFF">
                  <a:lumMod val="65000"/>
                </a:sysClr>
              </a:solidFill>
              <a:prstDash val="solid"/>
            </a:ln>
            <a:effectLst/>
          </p:spPr>
        </p:cxnSp>
        <p:cxnSp>
          <p:nvCxnSpPr>
            <p:cNvPr id="21" name="直接连接符 20"/>
            <p:cNvCxnSpPr/>
            <p:nvPr/>
          </p:nvCxnSpPr>
          <p:spPr>
            <a:xfrm>
              <a:off x="1126939" y="1719413"/>
              <a:ext cx="4464496" cy="0"/>
            </a:xfrm>
            <a:prstGeom prst="line">
              <a:avLst/>
            </a:prstGeom>
            <a:noFill/>
            <a:ln w="6350" cap="flat" cmpd="sng" algn="ctr">
              <a:solidFill>
                <a:sysClr val="window" lastClr="FFFFFF">
                  <a:lumMod val="65000"/>
                </a:sysClr>
              </a:solidFill>
              <a:prstDash val="solid"/>
            </a:ln>
            <a:effectLst/>
          </p:spPr>
        </p:cxnSp>
        <p:cxnSp>
          <p:nvCxnSpPr>
            <p:cNvPr id="22" name="直接连接符 21"/>
            <p:cNvCxnSpPr/>
            <p:nvPr/>
          </p:nvCxnSpPr>
          <p:spPr>
            <a:xfrm>
              <a:off x="1126939" y="1350372"/>
              <a:ext cx="4464496" cy="0"/>
            </a:xfrm>
            <a:prstGeom prst="line">
              <a:avLst/>
            </a:prstGeom>
            <a:noFill/>
            <a:ln w="6350" cap="flat" cmpd="sng" algn="ctr">
              <a:solidFill>
                <a:sysClr val="window" lastClr="FFFFFF">
                  <a:lumMod val="65000"/>
                </a:sysClr>
              </a:solidFill>
              <a:prstDash val="solid"/>
            </a:ln>
            <a:effectLst/>
          </p:spPr>
        </p:cxnSp>
      </p:grpSp>
      <p:sp>
        <p:nvSpPr>
          <p:cNvPr id="23" name="TextBox 104"/>
          <p:cNvSpPr txBox="1"/>
          <p:nvPr/>
        </p:nvSpPr>
        <p:spPr>
          <a:xfrm>
            <a:off x="1184073" y="1623185"/>
            <a:ext cx="288032" cy="184666"/>
          </a:xfrm>
          <a:prstGeom prst="rect">
            <a:avLst/>
          </a:prstGeom>
          <a:noFill/>
        </p:spPr>
        <p:txBody>
          <a:bodyPr wrap="square" lIns="0" tIns="0" rIns="0" bIns="0" rtlCol="0">
            <a:spAutoFit/>
          </a:bodyPr>
          <a:lstStyle/>
          <a:p>
            <a:pPr algn="just" fontAlgn="base">
              <a:spcBef>
                <a:spcPct val="0"/>
              </a:spcBef>
              <a:spcAft>
                <a:spcPct val="0"/>
              </a:spcAft>
            </a:pPr>
            <a:r>
              <a:rPr lang="en-US" altLang="zh-CN" sz="1200" dirty="0">
                <a:solidFill>
                  <a:prstClr val="black"/>
                </a:solidFill>
                <a:latin typeface="微软雅黑" panose="020B0503020204020204" charset="-122"/>
                <a:ea typeface="微软雅黑" panose="020B0503020204020204" charset="-122"/>
              </a:rPr>
              <a:t>800</a:t>
            </a:r>
            <a:endParaRPr lang="zh-CN" altLang="en-US" sz="1200" dirty="0">
              <a:solidFill>
                <a:prstClr val="black"/>
              </a:solidFill>
              <a:latin typeface="微软雅黑" panose="020B0503020204020204" charset="-122"/>
              <a:ea typeface="微软雅黑" panose="020B0503020204020204" charset="-122"/>
            </a:endParaRPr>
          </a:p>
        </p:txBody>
      </p:sp>
      <p:sp>
        <p:nvSpPr>
          <p:cNvPr id="24" name="TextBox 105"/>
          <p:cNvSpPr txBox="1"/>
          <p:nvPr/>
        </p:nvSpPr>
        <p:spPr>
          <a:xfrm>
            <a:off x="1184073" y="5559623"/>
            <a:ext cx="288032" cy="184666"/>
          </a:xfrm>
          <a:prstGeom prst="rect">
            <a:avLst/>
          </a:prstGeom>
          <a:noFill/>
        </p:spPr>
        <p:txBody>
          <a:bodyPr wrap="square" lIns="0" tIns="0" rIns="0" bIns="0" rtlCol="0">
            <a:spAutoFit/>
          </a:bodyPr>
          <a:lstStyle/>
          <a:p>
            <a:pPr algn="just" fontAlgn="base">
              <a:spcBef>
                <a:spcPct val="0"/>
              </a:spcBef>
              <a:spcAft>
                <a:spcPct val="0"/>
              </a:spcAft>
            </a:pPr>
            <a:r>
              <a:rPr lang="en-US" altLang="zh-CN" sz="1200" dirty="0">
                <a:solidFill>
                  <a:prstClr val="black"/>
                </a:solidFill>
                <a:latin typeface="微软雅黑" panose="020B0503020204020204" charset="-122"/>
                <a:ea typeface="微软雅黑" panose="020B0503020204020204" charset="-122"/>
              </a:rPr>
              <a:t>0</a:t>
            </a:r>
            <a:endParaRPr lang="zh-CN" altLang="en-US" sz="1200" dirty="0">
              <a:solidFill>
                <a:prstClr val="black"/>
              </a:solidFill>
              <a:latin typeface="微软雅黑" panose="020B0503020204020204" charset="-122"/>
              <a:ea typeface="微软雅黑" panose="020B0503020204020204" charset="-122"/>
            </a:endParaRPr>
          </a:p>
        </p:txBody>
      </p:sp>
      <p:sp>
        <p:nvSpPr>
          <p:cNvPr id="25" name="矩形 24"/>
          <p:cNvSpPr/>
          <p:nvPr/>
        </p:nvSpPr>
        <p:spPr>
          <a:xfrm>
            <a:off x="1915895" y="2207574"/>
            <a:ext cx="864096" cy="3444385"/>
          </a:xfrm>
          <a:prstGeom prst="rect">
            <a:avLst/>
          </a:prstGeom>
          <a:solidFill>
            <a:srgbClr val="92D05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endParaRPr>
          </a:p>
        </p:txBody>
      </p:sp>
      <p:sp>
        <p:nvSpPr>
          <p:cNvPr id="26" name="矩形 25"/>
          <p:cNvSpPr/>
          <p:nvPr/>
        </p:nvSpPr>
        <p:spPr>
          <a:xfrm>
            <a:off x="1915895" y="2448576"/>
            <a:ext cx="864096" cy="3203384"/>
          </a:xfrm>
          <a:prstGeom prst="rect">
            <a:avLst/>
          </a:prstGeom>
          <a:solidFill>
            <a:srgbClr val="00B050"/>
          </a:solidFill>
          <a:ln w="25400" cap="flat" cmpd="sng" algn="ctr">
            <a:noFill/>
            <a:prstDash val="solid"/>
          </a:ln>
          <a:effectLst>
            <a:outerShdw blurRad="228600" dist="101600" dir="8400000" sx="105000" sy="105000" algn="tr"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endParaRPr>
          </a:p>
        </p:txBody>
      </p:sp>
      <p:sp>
        <p:nvSpPr>
          <p:cNvPr id="27" name="矩形 26"/>
          <p:cNvSpPr/>
          <p:nvPr/>
        </p:nvSpPr>
        <p:spPr>
          <a:xfrm>
            <a:off x="3383697" y="3191684"/>
            <a:ext cx="864096" cy="2460275"/>
          </a:xfrm>
          <a:prstGeom prst="rect">
            <a:avLst/>
          </a:prstGeom>
          <a:solidFill>
            <a:srgbClr val="92D05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endParaRPr>
          </a:p>
        </p:txBody>
      </p:sp>
      <p:sp>
        <p:nvSpPr>
          <p:cNvPr id="28" name="矩形 27"/>
          <p:cNvSpPr/>
          <p:nvPr/>
        </p:nvSpPr>
        <p:spPr>
          <a:xfrm>
            <a:off x="3383697" y="3591405"/>
            <a:ext cx="864096" cy="2060555"/>
          </a:xfrm>
          <a:prstGeom prst="rect">
            <a:avLst/>
          </a:prstGeom>
          <a:solidFill>
            <a:srgbClr val="00B050"/>
          </a:solidFill>
          <a:ln w="25400" cap="flat" cmpd="sng" algn="ctr">
            <a:noFill/>
            <a:prstDash val="solid"/>
          </a:ln>
          <a:effectLst>
            <a:outerShdw blurRad="228600" dist="101600" dir="8400000" sx="105000" sy="105000" algn="tr"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endParaRPr>
          </a:p>
        </p:txBody>
      </p:sp>
      <p:sp>
        <p:nvSpPr>
          <p:cNvPr id="29" name="矩形 28"/>
          <p:cNvSpPr/>
          <p:nvPr/>
        </p:nvSpPr>
        <p:spPr>
          <a:xfrm>
            <a:off x="4864648" y="3929765"/>
            <a:ext cx="864096" cy="1722192"/>
          </a:xfrm>
          <a:prstGeom prst="rect">
            <a:avLst/>
          </a:prstGeom>
          <a:solidFill>
            <a:srgbClr val="92D05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endParaRPr>
          </a:p>
        </p:txBody>
      </p:sp>
      <p:sp>
        <p:nvSpPr>
          <p:cNvPr id="30" name="矩形 29"/>
          <p:cNvSpPr/>
          <p:nvPr/>
        </p:nvSpPr>
        <p:spPr>
          <a:xfrm>
            <a:off x="4864648" y="4575514"/>
            <a:ext cx="864096" cy="1076444"/>
          </a:xfrm>
          <a:prstGeom prst="rect">
            <a:avLst/>
          </a:prstGeom>
          <a:solidFill>
            <a:srgbClr val="00B050"/>
          </a:solidFill>
          <a:ln w="25400" cap="flat" cmpd="sng" algn="ctr">
            <a:noFill/>
            <a:prstDash val="solid"/>
          </a:ln>
          <a:effectLst>
            <a:outerShdw blurRad="228600" dist="101600" dir="8400000" sx="105000" sy="105000" algn="tr"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endParaRPr>
          </a:p>
        </p:txBody>
      </p:sp>
      <p:sp>
        <p:nvSpPr>
          <p:cNvPr id="31" name="矩形 30"/>
          <p:cNvSpPr/>
          <p:nvPr/>
        </p:nvSpPr>
        <p:spPr>
          <a:xfrm>
            <a:off x="6353552" y="4175794"/>
            <a:ext cx="864096" cy="1476165"/>
          </a:xfrm>
          <a:prstGeom prst="rect">
            <a:avLst/>
          </a:prstGeom>
          <a:solidFill>
            <a:srgbClr val="92D05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endParaRPr>
          </a:p>
        </p:txBody>
      </p:sp>
      <p:sp>
        <p:nvSpPr>
          <p:cNvPr id="32" name="矩形 31"/>
          <p:cNvSpPr/>
          <p:nvPr/>
        </p:nvSpPr>
        <p:spPr>
          <a:xfrm>
            <a:off x="6353552" y="4496151"/>
            <a:ext cx="864096" cy="1155807"/>
          </a:xfrm>
          <a:prstGeom prst="rect">
            <a:avLst/>
          </a:prstGeom>
          <a:solidFill>
            <a:srgbClr val="00B050"/>
          </a:solidFill>
          <a:ln w="25400" cap="flat" cmpd="sng" algn="ctr">
            <a:noFill/>
            <a:prstDash val="solid"/>
          </a:ln>
          <a:effectLst>
            <a:outerShdw blurRad="228600" dist="101600" dir="8400000" sx="105000" sy="105000" algn="tr"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endParaRPr>
          </a:p>
        </p:txBody>
      </p:sp>
      <p:sp>
        <p:nvSpPr>
          <p:cNvPr id="33" name="TextBox 114"/>
          <p:cNvSpPr txBox="1"/>
          <p:nvPr/>
        </p:nvSpPr>
        <p:spPr>
          <a:xfrm>
            <a:off x="8112224" y="2191895"/>
            <a:ext cx="3264363" cy="1354538"/>
          </a:xfrm>
          <a:prstGeom prst="rect">
            <a:avLst/>
          </a:prstGeom>
          <a:noFill/>
        </p:spPr>
        <p:txBody>
          <a:bodyPr wrap="square" lIns="0" tIns="0" rIns="0" bIns="0" rtlCol="0">
            <a:spAutoFit/>
          </a:bodyPr>
          <a:lstStyle/>
          <a:p>
            <a:pPr algn="just" fontAlgn="base">
              <a:lnSpc>
                <a:spcPct val="120000"/>
              </a:lnSpc>
              <a:spcBef>
                <a:spcPct val="0"/>
              </a:spcBef>
              <a:spcAft>
                <a:spcPct val="0"/>
              </a:spcAft>
            </a:pPr>
            <a:r>
              <a:rPr lang="zh-CN" altLang="en-US" sz="1465" dirty="0">
                <a:solidFill>
                  <a:prstClr val="black"/>
                </a:solidFill>
                <a:latin typeface="微软雅黑" panose="020B0503020204020204" charset="-122"/>
                <a:ea typeface="微软雅黑" panose="020B0503020204020204" charset="-122"/>
              </a:rPr>
              <a:t>       点击输入简要文字解说，解说文字尽量概括精炼，不用多余的文字修饰，简洁精准的 解说所提炼的核心概念。 点击输入简要文字解说，解说文字尽量概括精炼，不用多余的文字修饰。</a:t>
            </a:r>
          </a:p>
        </p:txBody>
      </p:sp>
      <p:sp>
        <p:nvSpPr>
          <p:cNvPr id="34" name="TextBox 115"/>
          <p:cNvSpPr txBox="1"/>
          <p:nvPr/>
        </p:nvSpPr>
        <p:spPr>
          <a:xfrm>
            <a:off x="8112225" y="1546223"/>
            <a:ext cx="2745791" cy="410433"/>
          </a:xfrm>
          <a:prstGeom prst="rect">
            <a:avLst/>
          </a:prstGeom>
          <a:noFill/>
        </p:spPr>
        <p:txBody>
          <a:bodyPr wrap="square" lIns="0" tIns="0" rIns="0" bIns="0" rtlCol="0">
            <a:spAutoFit/>
          </a:bodyPr>
          <a:lstStyle/>
          <a:p>
            <a:pPr fontAlgn="base">
              <a:spcBef>
                <a:spcPct val="0"/>
              </a:spcBef>
              <a:spcAft>
                <a:spcPct val="0"/>
              </a:spcAft>
            </a:pPr>
            <a:r>
              <a:rPr lang="zh-CN" altLang="en-US" sz="2665" dirty="0">
                <a:solidFill>
                  <a:prstClr val="black"/>
                </a:solidFill>
                <a:latin typeface="微软雅黑" panose="020B0503020204020204" charset="-122"/>
                <a:ea typeface="微软雅黑" panose="020B0503020204020204" charset="-122"/>
              </a:rPr>
              <a:t>点击输入标题文本</a:t>
            </a:r>
          </a:p>
        </p:txBody>
      </p:sp>
      <p:sp>
        <p:nvSpPr>
          <p:cNvPr id="35" name="TextBox 116"/>
          <p:cNvSpPr txBox="1"/>
          <p:nvPr/>
        </p:nvSpPr>
        <p:spPr>
          <a:xfrm>
            <a:off x="8081745" y="4072619"/>
            <a:ext cx="3033823" cy="615553"/>
          </a:xfrm>
          <a:prstGeom prst="rect">
            <a:avLst/>
          </a:prstGeom>
          <a:noFill/>
        </p:spPr>
        <p:txBody>
          <a:bodyPr wrap="square" lIns="0" tIns="0" rIns="0" bIns="0" rtlCol="0">
            <a:spAutoFit/>
          </a:bodyPr>
          <a:lstStyle/>
          <a:p>
            <a:pPr fontAlgn="base">
              <a:spcBef>
                <a:spcPct val="0"/>
              </a:spcBef>
              <a:spcAft>
                <a:spcPct val="0"/>
              </a:spcAft>
            </a:pPr>
            <a:r>
              <a:rPr lang="en-US" altLang="zh-CN" sz="4000" dirty="0">
                <a:solidFill>
                  <a:prstClr val="black"/>
                </a:solidFill>
                <a:latin typeface="微软雅黑" panose="020B0503020204020204" charset="-122"/>
                <a:ea typeface="微软雅黑" panose="020B0503020204020204" charset="-122"/>
              </a:rPr>
              <a:t>18,500,000</a:t>
            </a:r>
            <a:endParaRPr lang="zh-CN" altLang="en-US" sz="4000" dirty="0">
              <a:solidFill>
                <a:prstClr val="black"/>
              </a:solidFill>
              <a:latin typeface="微软雅黑" panose="020B0503020204020204" charset="-122"/>
              <a:ea typeface="微软雅黑" panose="020B0503020204020204" charset="-122"/>
            </a:endParaRPr>
          </a:p>
        </p:txBody>
      </p:sp>
      <p:sp>
        <p:nvSpPr>
          <p:cNvPr id="36" name="TextBox 117"/>
          <p:cNvSpPr txBox="1"/>
          <p:nvPr/>
        </p:nvSpPr>
        <p:spPr>
          <a:xfrm>
            <a:off x="8112224" y="3756401"/>
            <a:ext cx="1920213" cy="287323"/>
          </a:xfrm>
          <a:prstGeom prst="rect">
            <a:avLst/>
          </a:prstGeom>
          <a:noFill/>
        </p:spPr>
        <p:txBody>
          <a:bodyPr wrap="square" lIns="0" tIns="0" rIns="0" bIns="0" rtlCol="0">
            <a:spAutoFit/>
          </a:bodyPr>
          <a:lstStyle/>
          <a:p>
            <a:pPr fontAlgn="base">
              <a:spcBef>
                <a:spcPct val="0"/>
              </a:spcBef>
              <a:spcAft>
                <a:spcPct val="0"/>
              </a:spcAft>
            </a:pPr>
            <a:r>
              <a:rPr lang="zh-CN" altLang="en-US" sz="1865" dirty="0">
                <a:solidFill>
                  <a:prstClr val="black"/>
                </a:solidFill>
                <a:latin typeface="微软雅黑" panose="020B0503020204020204" charset="-122"/>
                <a:ea typeface="微软雅黑" panose="020B0503020204020204" charset="-122"/>
              </a:rPr>
              <a:t>全年总额：</a:t>
            </a:r>
          </a:p>
        </p:txBody>
      </p:sp>
      <p:sp>
        <p:nvSpPr>
          <p:cNvPr id="37" name="TextBox 118"/>
          <p:cNvSpPr txBox="1"/>
          <p:nvPr/>
        </p:nvSpPr>
        <p:spPr>
          <a:xfrm>
            <a:off x="8126759" y="5285999"/>
            <a:ext cx="846571" cy="287323"/>
          </a:xfrm>
          <a:prstGeom prst="rect">
            <a:avLst/>
          </a:prstGeom>
          <a:noFill/>
        </p:spPr>
        <p:txBody>
          <a:bodyPr wrap="square" lIns="0" tIns="0" rIns="0" bIns="0" rtlCol="0">
            <a:spAutoFit/>
          </a:bodyPr>
          <a:lstStyle/>
          <a:p>
            <a:pPr fontAlgn="base">
              <a:spcBef>
                <a:spcPct val="0"/>
              </a:spcBef>
              <a:spcAft>
                <a:spcPct val="0"/>
              </a:spcAft>
            </a:pPr>
            <a:r>
              <a:rPr lang="zh-CN" altLang="en-US" sz="1865" dirty="0">
                <a:solidFill>
                  <a:prstClr val="black"/>
                </a:solidFill>
                <a:latin typeface="微软雅黑" panose="020B0503020204020204" charset="-122"/>
                <a:ea typeface="微软雅黑" panose="020B0503020204020204" charset="-122"/>
              </a:rPr>
              <a:t>毛利润</a:t>
            </a:r>
          </a:p>
        </p:txBody>
      </p:sp>
      <p:sp>
        <p:nvSpPr>
          <p:cNvPr id="38" name="TextBox 119"/>
          <p:cNvSpPr txBox="1"/>
          <p:nvPr/>
        </p:nvSpPr>
        <p:spPr>
          <a:xfrm>
            <a:off x="8126759" y="5745063"/>
            <a:ext cx="846571" cy="287323"/>
          </a:xfrm>
          <a:prstGeom prst="rect">
            <a:avLst/>
          </a:prstGeom>
          <a:noFill/>
        </p:spPr>
        <p:txBody>
          <a:bodyPr wrap="square" lIns="0" tIns="0" rIns="0" bIns="0" rtlCol="0">
            <a:spAutoFit/>
          </a:bodyPr>
          <a:lstStyle/>
          <a:p>
            <a:pPr fontAlgn="base">
              <a:spcBef>
                <a:spcPct val="0"/>
              </a:spcBef>
              <a:spcAft>
                <a:spcPct val="0"/>
              </a:spcAft>
            </a:pPr>
            <a:r>
              <a:rPr lang="zh-CN" altLang="en-US" sz="1865" dirty="0">
                <a:solidFill>
                  <a:prstClr val="black"/>
                </a:solidFill>
                <a:latin typeface="微软雅黑" panose="020B0503020204020204" charset="-122"/>
                <a:ea typeface="微软雅黑" panose="020B0503020204020204" charset="-122"/>
              </a:rPr>
              <a:t>纯利润</a:t>
            </a:r>
          </a:p>
        </p:txBody>
      </p:sp>
      <p:sp>
        <p:nvSpPr>
          <p:cNvPr id="39" name="TextBox 9"/>
          <p:cNvSpPr txBox="1">
            <a:spLocks noChangeArrowheads="1"/>
          </p:cNvSpPr>
          <p:nvPr/>
        </p:nvSpPr>
        <p:spPr bwMode="auto">
          <a:xfrm>
            <a:off x="4953318" y="3557816"/>
            <a:ext cx="7085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r>
              <a:rPr lang="en-US" altLang="zh-CN" sz="2000" dirty="0">
                <a:solidFill>
                  <a:srgbClr val="08A810"/>
                </a:solidFill>
                <a:latin typeface="微软雅黑" panose="020B0503020204020204" charset="-122"/>
                <a:ea typeface="微软雅黑" panose="020B0503020204020204" charset="-122"/>
              </a:rPr>
              <a:t>350</a:t>
            </a:r>
            <a:r>
              <a:rPr lang="zh-CN" altLang="en-US" sz="2000" dirty="0">
                <a:solidFill>
                  <a:srgbClr val="08A810"/>
                </a:solidFill>
                <a:latin typeface="微软雅黑" panose="020B0503020204020204" charset="-122"/>
                <a:ea typeface="微软雅黑" panose="020B0503020204020204" charset="-122"/>
              </a:rPr>
              <a:t>万</a:t>
            </a:r>
          </a:p>
        </p:txBody>
      </p:sp>
      <p:sp>
        <p:nvSpPr>
          <p:cNvPr id="40" name="TextBox 9"/>
          <p:cNvSpPr txBox="1">
            <a:spLocks noChangeArrowheads="1"/>
          </p:cNvSpPr>
          <p:nvPr/>
        </p:nvSpPr>
        <p:spPr bwMode="auto">
          <a:xfrm>
            <a:off x="3461483" y="2844226"/>
            <a:ext cx="7085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r>
              <a:rPr lang="en-US" altLang="zh-CN" sz="2000" dirty="0">
                <a:solidFill>
                  <a:srgbClr val="08A810"/>
                </a:solidFill>
                <a:latin typeface="微软雅黑" panose="020B0503020204020204" charset="-122"/>
                <a:ea typeface="微软雅黑" panose="020B0503020204020204" charset="-122"/>
              </a:rPr>
              <a:t>500</a:t>
            </a:r>
            <a:r>
              <a:rPr lang="zh-CN" altLang="en-US" sz="2000" dirty="0">
                <a:solidFill>
                  <a:srgbClr val="08A810"/>
                </a:solidFill>
                <a:latin typeface="微软雅黑" panose="020B0503020204020204" charset="-122"/>
                <a:ea typeface="微软雅黑" panose="020B0503020204020204" charset="-122"/>
              </a:rPr>
              <a:t>万</a:t>
            </a:r>
          </a:p>
        </p:txBody>
      </p:sp>
      <p:sp>
        <p:nvSpPr>
          <p:cNvPr id="41" name="TextBox 9"/>
          <p:cNvSpPr txBox="1">
            <a:spLocks noChangeArrowheads="1"/>
          </p:cNvSpPr>
          <p:nvPr/>
        </p:nvSpPr>
        <p:spPr bwMode="auto">
          <a:xfrm>
            <a:off x="6427106" y="3836989"/>
            <a:ext cx="7085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r>
              <a:rPr lang="en-US" altLang="zh-CN" sz="2000" dirty="0">
                <a:solidFill>
                  <a:srgbClr val="08A810"/>
                </a:solidFill>
                <a:latin typeface="微软雅黑" panose="020B0503020204020204" charset="-122"/>
                <a:ea typeface="微软雅黑" panose="020B0503020204020204" charset="-122"/>
              </a:rPr>
              <a:t>300</a:t>
            </a:r>
            <a:r>
              <a:rPr lang="zh-CN" altLang="en-US" sz="2000" dirty="0">
                <a:solidFill>
                  <a:srgbClr val="08A810"/>
                </a:solidFill>
                <a:latin typeface="微软雅黑" panose="020B0503020204020204" charset="-122"/>
                <a:ea typeface="微软雅黑" panose="020B0503020204020204" charset="-122"/>
              </a:rPr>
              <a:t>万</a:t>
            </a:r>
          </a:p>
        </p:txBody>
      </p:sp>
      <p:sp>
        <p:nvSpPr>
          <p:cNvPr id="42" name="TextBox 123"/>
          <p:cNvSpPr txBox="1"/>
          <p:nvPr/>
        </p:nvSpPr>
        <p:spPr>
          <a:xfrm>
            <a:off x="952172" y="5778745"/>
            <a:ext cx="704697" cy="276999"/>
          </a:xfrm>
          <a:prstGeom prst="rect">
            <a:avLst/>
          </a:prstGeom>
          <a:noFill/>
        </p:spPr>
        <p:txBody>
          <a:bodyPr wrap="square" rtlCol="0">
            <a:spAutoFit/>
          </a:bodyPr>
          <a:lstStyle/>
          <a:p>
            <a:pPr algn="ctr" fontAlgn="base">
              <a:spcBef>
                <a:spcPct val="0"/>
              </a:spcBef>
              <a:spcAft>
                <a:spcPct val="0"/>
              </a:spcAft>
            </a:pPr>
            <a:r>
              <a:rPr lang="zh-CN" altLang="en-US" sz="1200" dirty="0">
                <a:solidFill>
                  <a:prstClr val="black"/>
                </a:solidFill>
                <a:latin typeface="微软雅黑" panose="020B0503020204020204" charset="-122"/>
                <a:ea typeface="微软雅黑" panose="020B0503020204020204" charset="-122"/>
              </a:rPr>
              <a:t>（万元）</a:t>
            </a:r>
          </a:p>
        </p:txBody>
      </p:sp>
      <p:sp>
        <p:nvSpPr>
          <p:cNvPr id="43" name="TextBox 9"/>
          <p:cNvSpPr txBox="1">
            <a:spLocks noChangeArrowheads="1"/>
          </p:cNvSpPr>
          <p:nvPr/>
        </p:nvSpPr>
        <p:spPr bwMode="auto">
          <a:xfrm>
            <a:off x="2065015" y="2575938"/>
            <a:ext cx="5658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r>
              <a:rPr lang="en-US" altLang="zh-CN" sz="1600" dirty="0">
                <a:solidFill>
                  <a:prstClr val="white"/>
                </a:solidFill>
                <a:latin typeface="微软雅黑" panose="020B0503020204020204" charset="-122"/>
                <a:ea typeface="微软雅黑" panose="020B0503020204020204" charset="-122"/>
              </a:rPr>
              <a:t>650</a:t>
            </a:r>
            <a:r>
              <a:rPr lang="zh-CN" altLang="en-US" sz="1600" dirty="0">
                <a:solidFill>
                  <a:prstClr val="white"/>
                </a:solidFill>
                <a:latin typeface="微软雅黑" panose="020B0503020204020204" charset="-122"/>
                <a:ea typeface="微软雅黑" panose="020B0503020204020204" charset="-122"/>
              </a:rPr>
              <a:t>万</a:t>
            </a:r>
          </a:p>
        </p:txBody>
      </p:sp>
      <p:sp>
        <p:nvSpPr>
          <p:cNvPr id="44" name="TextBox 9"/>
          <p:cNvSpPr txBox="1">
            <a:spLocks noChangeArrowheads="1"/>
          </p:cNvSpPr>
          <p:nvPr/>
        </p:nvSpPr>
        <p:spPr bwMode="auto">
          <a:xfrm>
            <a:off x="3532815" y="3696749"/>
            <a:ext cx="5658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r>
              <a:rPr lang="en-US" altLang="zh-CN" sz="1600" dirty="0">
                <a:solidFill>
                  <a:prstClr val="white"/>
                </a:solidFill>
                <a:latin typeface="微软雅黑" panose="020B0503020204020204" charset="-122"/>
                <a:ea typeface="微软雅黑" panose="020B0503020204020204" charset="-122"/>
              </a:rPr>
              <a:t>420</a:t>
            </a:r>
            <a:r>
              <a:rPr lang="zh-CN" altLang="en-US" sz="1600" dirty="0">
                <a:solidFill>
                  <a:prstClr val="white"/>
                </a:solidFill>
                <a:latin typeface="微软雅黑" panose="020B0503020204020204" charset="-122"/>
                <a:ea typeface="微软雅黑" panose="020B0503020204020204" charset="-122"/>
              </a:rPr>
              <a:t>万</a:t>
            </a:r>
          </a:p>
        </p:txBody>
      </p:sp>
      <p:sp>
        <p:nvSpPr>
          <p:cNvPr id="45" name="TextBox 9"/>
          <p:cNvSpPr txBox="1">
            <a:spLocks noChangeArrowheads="1"/>
          </p:cNvSpPr>
          <p:nvPr/>
        </p:nvSpPr>
        <p:spPr bwMode="auto">
          <a:xfrm>
            <a:off x="5013766" y="4667847"/>
            <a:ext cx="5658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r>
              <a:rPr lang="en-US" altLang="zh-CN" sz="1600" dirty="0">
                <a:solidFill>
                  <a:prstClr val="white"/>
                </a:solidFill>
                <a:latin typeface="微软雅黑" panose="020B0503020204020204" charset="-122"/>
                <a:ea typeface="微软雅黑" panose="020B0503020204020204" charset="-122"/>
              </a:rPr>
              <a:t>220</a:t>
            </a:r>
            <a:r>
              <a:rPr lang="zh-CN" altLang="en-US" sz="1600" dirty="0">
                <a:solidFill>
                  <a:prstClr val="white"/>
                </a:solidFill>
                <a:latin typeface="微软雅黑" panose="020B0503020204020204" charset="-122"/>
                <a:ea typeface="微软雅黑" panose="020B0503020204020204" charset="-122"/>
              </a:rPr>
              <a:t>万</a:t>
            </a:r>
          </a:p>
        </p:txBody>
      </p:sp>
      <p:sp>
        <p:nvSpPr>
          <p:cNvPr id="46" name="TextBox 9"/>
          <p:cNvSpPr txBox="1">
            <a:spLocks noChangeArrowheads="1"/>
          </p:cNvSpPr>
          <p:nvPr/>
        </p:nvSpPr>
        <p:spPr bwMode="auto">
          <a:xfrm>
            <a:off x="6471602" y="4637069"/>
            <a:ext cx="5658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r>
              <a:rPr lang="en-US" altLang="zh-CN" sz="1600" dirty="0">
                <a:solidFill>
                  <a:prstClr val="white"/>
                </a:solidFill>
                <a:latin typeface="微软雅黑" panose="020B0503020204020204" charset="-122"/>
                <a:ea typeface="微软雅黑" panose="020B0503020204020204" charset="-122"/>
              </a:rPr>
              <a:t>240</a:t>
            </a:r>
            <a:r>
              <a:rPr lang="zh-CN" altLang="en-US" sz="1600" dirty="0">
                <a:solidFill>
                  <a:prstClr val="white"/>
                </a:solidFill>
                <a:latin typeface="微软雅黑" panose="020B0503020204020204" charset="-122"/>
                <a:ea typeface="微软雅黑" panose="020B0503020204020204" charset="-122"/>
              </a:rPr>
              <a:t>万</a:t>
            </a:r>
          </a:p>
        </p:txBody>
      </p:sp>
      <p:sp>
        <p:nvSpPr>
          <p:cNvPr id="47" name="矩形 46"/>
          <p:cNvSpPr/>
          <p:nvPr/>
        </p:nvSpPr>
        <p:spPr>
          <a:xfrm>
            <a:off x="8973330" y="5320659"/>
            <a:ext cx="511789" cy="245832"/>
          </a:xfrm>
          <a:prstGeom prst="rect">
            <a:avLst/>
          </a:prstGeom>
          <a:solidFill>
            <a:srgbClr val="92D05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endParaRPr>
          </a:p>
        </p:txBody>
      </p:sp>
      <p:sp>
        <p:nvSpPr>
          <p:cNvPr id="48" name="矩形 47"/>
          <p:cNvSpPr/>
          <p:nvPr/>
        </p:nvSpPr>
        <p:spPr>
          <a:xfrm>
            <a:off x="8973330" y="5765776"/>
            <a:ext cx="511789" cy="245832"/>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endParaRPr>
          </a:p>
        </p:txBody>
      </p:sp>
      <p:sp>
        <p:nvSpPr>
          <p:cNvPr id="49" name="TextBox 9"/>
          <p:cNvSpPr txBox="1">
            <a:spLocks noChangeArrowheads="1"/>
          </p:cNvSpPr>
          <p:nvPr/>
        </p:nvSpPr>
        <p:spPr bwMode="auto">
          <a:xfrm>
            <a:off x="2010537" y="1884120"/>
            <a:ext cx="7085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r>
              <a:rPr lang="en-US" altLang="zh-CN" sz="2000" dirty="0">
                <a:solidFill>
                  <a:srgbClr val="08A810"/>
                </a:solidFill>
                <a:latin typeface="微软雅黑" panose="020B0503020204020204" charset="-122"/>
                <a:ea typeface="微软雅黑" panose="020B0503020204020204" charset="-122"/>
              </a:rPr>
              <a:t>700</a:t>
            </a:r>
            <a:r>
              <a:rPr lang="zh-CN" altLang="en-US" sz="2000" dirty="0">
                <a:solidFill>
                  <a:srgbClr val="08A810"/>
                </a:solidFill>
                <a:latin typeface="微软雅黑" panose="020B0503020204020204" charset="-122"/>
                <a:ea typeface="微软雅黑" panose="020B0503020204020204" charset="-122"/>
              </a:rPr>
              <a:t>万</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 fill="hold"/>
                                        <p:tgtEl>
                                          <p:spTgt spid="24"/>
                                        </p:tgtEl>
                                        <p:attrNameLst>
                                          <p:attrName>ppt_x</p:attrName>
                                        </p:attrNameLst>
                                      </p:cBhvr>
                                      <p:tavLst>
                                        <p:tav tm="0">
                                          <p:val>
                                            <p:strVal val="0-#ppt_w/2"/>
                                          </p:val>
                                        </p:tav>
                                        <p:tav tm="100000">
                                          <p:val>
                                            <p:strVal val="#ppt_x"/>
                                          </p:val>
                                        </p:tav>
                                      </p:tavLst>
                                    </p:anim>
                                    <p:anim calcmode="lin" valueType="num">
                                      <p:cBhvr additive="base">
                                        <p:cTn id="12" dur="1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00" fill="hold"/>
                                        <p:tgtEl>
                                          <p:spTgt spid="3"/>
                                        </p:tgtEl>
                                        <p:attrNameLst>
                                          <p:attrName>ppt_x</p:attrName>
                                        </p:attrNameLst>
                                      </p:cBhvr>
                                      <p:tavLst>
                                        <p:tav tm="0">
                                          <p:val>
                                            <p:strVal val="0-#ppt_w/2"/>
                                          </p:val>
                                        </p:tav>
                                        <p:tav tm="100000">
                                          <p:val>
                                            <p:strVal val="#ppt_x"/>
                                          </p:val>
                                        </p:tav>
                                      </p:tavLst>
                                    </p:anim>
                                    <p:anim calcmode="lin" valueType="num">
                                      <p:cBhvr additive="base">
                                        <p:cTn id="17" dur="1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 fill="hold"/>
                                        <p:tgtEl>
                                          <p:spTgt spid="7"/>
                                        </p:tgtEl>
                                        <p:attrNameLst>
                                          <p:attrName>ppt_x</p:attrName>
                                        </p:attrNameLst>
                                      </p:cBhvr>
                                      <p:tavLst>
                                        <p:tav tm="0">
                                          <p:val>
                                            <p:strVal val="0-#ppt_w/2"/>
                                          </p:val>
                                        </p:tav>
                                        <p:tav tm="100000">
                                          <p:val>
                                            <p:strVal val="#ppt_x"/>
                                          </p:val>
                                        </p:tav>
                                      </p:tavLst>
                                    </p:anim>
                                    <p:anim calcmode="lin" valueType="num">
                                      <p:cBhvr additive="base">
                                        <p:cTn id="22" dur="1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00" fill="hold"/>
                                        <p:tgtEl>
                                          <p:spTgt spid="8"/>
                                        </p:tgtEl>
                                        <p:attrNameLst>
                                          <p:attrName>ppt_x</p:attrName>
                                        </p:attrNameLst>
                                      </p:cBhvr>
                                      <p:tavLst>
                                        <p:tav tm="0">
                                          <p:val>
                                            <p:strVal val="0-#ppt_w/2"/>
                                          </p:val>
                                        </p:tav>
                                        <p:tav tm="100000">
                                          <p:val>
                                            <p:strVal val="#ppt_x"/>
                                          </p:val>
                                        </p:tav>
                                      </p:tavLst>
                                    </p:anim>
                                    <p:anim calcmode="lin" valueType="num">
                                      <p:cBhvr additive="base">
                                        <p:cTn id="27" dur="1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 fill="hold"/>
                                        <p:tgtEl>
                                          <p:spTgt spid="9"/>
                                        </p:tgtEl>
                                        <p:attrNameLst>
                                          <p:attrName>ppt_x</p:attrName>
                                        </p:attrNameLst>
                                      </p:cBhvr>
                                      <p:tavLst>
                                        <p:tav tm="0">
                                          <p:val>
                                            <p:strVal val="0-#ppt_w/2"/>
                                          </p:val>
                                        </p:tav>
                                        <p:tav tm="100000">
                                          <p:val>
                                            <p:strVal val="#ppt_x"/>
                                          </p:val>
                                        </p:tav>
                                      </p:tavLst>
                                    </p:anim>
                                    <p:anim calcmode="lin" valueType="num">
                                      <p:cBhvr additive="base">
                                        <p:cTn id="32" dur="1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 fill="hold"/>
                                        <p:tgtEl>
                                          <p:spTgt spid="10"/>
                                        </p:tgtEl>
                                        <p:attrNameLst>
                                          <p:attrName>ppt_x</p:attrName>
                                        </p:attrNameLst>
                                      </p:cBhvr>
                                      <p:tavLst>
                                        <p:tav tm="0">
                                          <p:val>
                                            <p:strVal val="0-#ppt_w/2"/>
                                          </p:val>
                                        </p:tav>
                                        <p:tav tm="100000">
                                          <p:val>
                                            <p:strVal val="#ppt_x"/>
                                          </p:val>
                                        </p:tav>
                                      </p:tavLst>
                                    </p:anim>
                                    <p:anim calcmode="lin" valueType="num">
                                      <p:cBhvr additive="base">
                                        <p:cTn id="37" dur="100" fill="hold"/>
                                        <p:tgtEl>
                                          <p:spTgt spid="10"/>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100" fill="hold"/>
                                        <p:tgtEl>
                                          <p:spTgt spid="11"/>
                                        </p:tgtEl>
                                        <p:attrNameLst>
                                          <p:attrName>ppt_x</p:attrName>
                                        </p:attrNameLst>
                                      </p:cBhvr>
                                      <p:tavLst>
                                        <p:tav tm="0">
                                          <p:val>
                                            <p:strVal val="0-#ppt_w/2"/>
                                          </p:val>
                                        </p:tav>
                                        <p:tav tm="100000">
                                          <p:val>
                                            <p:strVal val="#ppt_x"/>
                                          </p:val>
                                        </p:tav>
                                      </p:tavLst>
                                    </p:anim>
                                    <p:anim calcmode="lin" valueType="num">
                                      <p:cBhvr additive="base">
                                        <p:cTn id="42" dur="100" fill="hold"/>
                                        <p:tgtEl>
                                          <p:spTgt spid="11"/>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 fill="hold"/>
                                        <p:tgtEl>
                                          <p:spTgt spid="12"/>
                                        </p:tgtEl>
                                        <p:attrNameLst>
                                          <p:attrName>ppt_x</p:attrName>
                                        </p:attrNameLst>
                                      </p:cBhvr>
                                      <p:tavLst>
                                        <p:tav tm="0">
                                          <p:val>
                                            <p:strVal val="0-#ppt_w/2"/>
                                          </p:val>
                                        </p:tav>
                                        <p:tav tm="100000">
                                          <p:val>
                                            <p:strVal val="#ppt_x"/>
                                          </p:val>
                                        </p:tav>
                                      </p:tavLst>
                                    </p:anim>
                                    <p:anim calcmode="lin" valueType="num">
                                      <p:cBhvr additive="base">
                                        <p:cTn id="47" dur="1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100" fill="hold"/>
                                        <p:tgtEl>
                                          <p:spTgt spid="23"/>
                                        </p:tgtEl>
                                        <p:attrNameLst>
                                          <p:attrName>ppt_x</p:attrName>
                                        </p:attrNameLst>
                                      </p:cBhvr>
                                      <p:tavLst>
                                        <p:tav tm="0">
                                          <p:val>
                                            <p:strVal val="0-#ppt_w/2"/>
                                          </p:val>
                                        </p:tav>
                                        <p:tav tm="100000">
                                          <p:val>
                                            <p:strVal val="#ppt_x"/>
                                          </p:val>
                                        </p:tav>
                                      </p:tavLst>
                                    </p:anim>
                                    <p:anim calcmode="lin" valueType="num">
                                      <p:cBhvr additive="base">
                                        <p:cTn id="52" dur="100" fill="hold"/>
                                        <p:tgtEl>
                                          <p:spTgt spid="23"/>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8"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00" fill="hold"/>
                                        <p:tgtEl>
                                          <p:spTgt spid="42"/>
                                        </p:tgtEl>
                                        <p:attrNameLst>
                                          <p:attrName>ppt_x</p:attrName>
                                        </p:attrNameLst>
                                      </p:cBhvr>
                                      <p:tavLst>
                                        <p:tav tm="0">
                                          <p:val>
                                            <p:strVal val="0-#ppt_w/2"/>
                                          </p:val>
                                        </p:tav>
                                        <p:tav tm="100000">
                                          <p:val>
                                            <p:strVal val="#ppt_x"/>
                                          </p:val>
                                        </p:tav>
                                      </p:tavLst>
                                    </p:anim>
                                    <p:anim calcmode="lin" valueType="num">
                                      <p:cBhvr additive="base">
                                        <p:cTn id="57" dur="200" fill="hold"/>
                                        <p:tgtEl>
                                          <p:spTgt spid="4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8"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200" fill="hold"/>
                                        <p:tgtEl>
                                          <p:spTgt spid="2"/>
                                        </p:tgtEl>
                                        <p:attrNameLst>
                                          <p:attrName>ppt_x</p:attrName>
                                        </p:attrNameLst>
                                      </p:cBhvr>
                                      <p:tavLst>
                                        <p:tav tm="0">
                                          <p:val>
                                            <p:strVal val="0-#ppt_w/2"/>
                                          </p:val>
                                        </p:tav>
                                        <p:tav tm="100000">
                                          <p:val>
                                            <p:strVal val="#ppt_x"/>
                                          </p:val>
                                        </p:tav>
                                      </p:tavLst>
                                    </p:anim>
                                    <p:anim calcmode="lin" valueType="num">
                                      <p:cBhvr additive="base">
                                        <p:cTn id="62" dur="200" fill="hold"/>
                                        <p:tgtEl>
                                          <p:spTgt spid="2"/>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2" presetClass="entr" presetSubtype="4"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down)">
                                      <p:cBhvr>
                                        <p:cTn id="66" dur="300"/>
                                        <p:tgtEl>
                                          <p:spTgt spid="25"/>
                                        </p:tgtEl>
                                      </p:cBhvr>
                                    </p:animEffect>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p:cTn id="70" dur="300" fill="hold"/>
                                        <p:tgtEl>
                                          <p:spTgt spid="49"/>
                                        </p:tgtEl>
                                        <p:attrNameLst>
                                          <p:attrName>ppt_w</p:attrName>
                                        </p:attrNameLst>
                                      </p:cBhvr>
                                      <p:tavLst>
                                        <p:tav tm="0">
                                          <p:val>
                                            <p:fltVal val="0"/>
                                          </p:val>
                                        </p:tav>
                                        <p:tav tm="100000">
                                          <p:val>
                                            <p:strVal val="#ppt_w"/>
                                          </p:val>
                                        </p:tav>
                                      </p:tavLst>
                                    </p:anim>
                                    <p:anim calcmode="lin" valueType="num">
                                      <p:cBhvr>
                                        <p:cTn id="71" dur="300" fill="hold"/>
                                        <p:tgtEl>
                                          <p:spTgt spid="49"/>
                                        </p:tgtEl>
                                        <p:attrNameLst>
                                          <p:attrName>ppt_h</p:attrName>
                                        </p:attrNameLst>
                                      </p:cBhvr>
                                      <p:tavLst>
                                        <p:tav tm="0">
                                          <p:val>
                                            <p:fltVal val="0"/>
                                          </p:val>
                                        </p:tav>
                                        <p:tav tm="100000">
                                          <p:val>
                                            <p:strVal val="#ppt_h"/>
                                          </p:val>
                                        </p:tav>
                                      </p:tavLst>
                                    </p:anim>
                                    <p:animEffect transition="in" filter="fade">
                                      <p:cBhvr>
                                        <p:cTn id="72" dur="300"/>
                                        <p:tgtEl>
                                          <p:spTgt spid="49"/>
                                        </p:tgtEl>
                                      </p:cBhvr>
                                    </p:animEffect>
                                  </p:childTnLst>
                                </p:cTn>
                              </p:par>
                            </p:childTnLst>
                          </p:cTn>
                        </p:par>
                        <p:par>
                          <p:cTn id="73" fill="hold">
                            <p:stCondLst>
                              <p:cond delay="7000"/>
                            </p:stCondLst>
                            <p:childTnLst>
                              <p:par>
                                <p:cTn id="74" presetID="22" presetClass="entr" presetSubtype="4" fill="hold" grpId="0"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down)">
                                      <p:cBhvr>
                                        <p:cTn id="76" dur="500"/>
                                        <p:tgtEl>
                                          <p:spTgt spid="26"/>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p:cTn id="80" dur="300" fill="hold"/>
                                        <p:tgtEl>
                                          <p:spTgt spid="43"/>
                                        </p:tgtEl>
                                        <p:attrNameLst>
                                          <p:attrName>ppt_w</p:attrName>
                                        </p:attrNameLst>
                                      </p:cBhvr>
                                      <p:tavLst>
                                        <p:tav tm="0">
                                          <p:val>
                                            <p:fltVal val="0"/>
                                          </p:val>
                                        </p:tav>
                                        <p:tav tm="100000">
                                          <p:val>
                                            <p:strVal val="#ppt_w"/>
                                          </p:val>
                                        </p:tav>
                                      </p:tavLst>
                                    </p:anim>
                                    <p:anim calcmode="lin" valueType="num">
                                      <p:cBhvr>
                                        <p:cTn id="81" dur="300" fill="hold"/>
                                        <p:tgtEl>
                                          <p:spTgt spid="43"/>
                                        </p:tgtEl>
                                        <p:attrNameLst>
                                          <p:attrName>ppt_h</p:attrName>
                                        </p:attrNameLst>
                                      </p:cBhvr>
                                      <p:tavLst>
                                        <p:tav tm="0">
                                          <p:val>
                                            <p:fltVal val="0"/>
                                          </p:val>
                                        </p:tav>
                                        <p:tav tm="100000">
                                          <p:val>
                                            <p:strVal val="#ppt_h"/>
                                          </p:val>
                                        </p:tav>
                                      </p:tavLst>
                                    </p:anim>
                                    <p:animEffect transition="in" filter="fade">
                                      <p:cBhvr>
                                        <p:cTn id="82" dur="300"/>
                                        <p:tgtEl>
                                          <p:spTgt spid="43"/>
                                        </p:tgtEl>
                                      </p:cBhvr>
                                    </p:animEffect>
                                  </p:childTnLst>
                                </p:cTn>
                              </p:par>
                            </p:childTnLst>
                          </p:cTn>
                        </p:par>
                        <p:par>
                          <p:cTn id="83" fill="hold">
                            <p:stCondLst>
                              <p:cond delay="8000"/>
                            </p:stCondLst>
                            <p:childTnLst>
                              <p:par>
                                <p:cTn id="84" presetID="2" presetClass="entr" presetSubtype="8"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additive="base">
                                        <p:cTn id="86" dur="200" fill="hold"/>
                                        <p:tgtEl>
                                          <p:spTgt spid="4"/>
                                        </p:tgtEl>
                                        <p:attrNameLst>
                                          <p:attrName>ppt_x</p:attrName>
                                        </p:attrNameLst>
                                      </p:cBhvr>
                                      <p:tavLst>
                                        <p:tav tm="0">
                                          <p:val>
                                            <p:strVal val="0-#ppt_w/2"/>
                                          </p:val>
                                        </p:tav>
                                        <p:tav tm="100000">
                                          <p:val>
                                            <p:strVal val="#ppt_x"/>
                                          </p:val>
                                        </p:tav>
                                      </p:tavLst>
                                    </p:anim>
                                    <p:anim calcmode="lin" valueType="num">
                                      <p:cBhvr additive="base">
                                        <p:cTn id="87" dur="200" fill="hold"/>
                                        <p:tgtEl>
                                          <p:spTgt spid="4"/>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300"/>
                                        <p:tgtEl>
                                          <p:spTgt spid="27"/>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300" fill="hold"/>
                                        <p:tgtEl>
                                          <p:spTgt spid="40"/>
                                        </p:tgtEl>
                                        <p:attrNameLst>
                                          <p:attrName>ppt_w</p:attrName>
                                        </p:attrNameLst>
                                      </p:cBhvr>
                                      <p:tavLst>
                                        <p:tav tm="0">
                                          <p:val>
                                            <p:fltVal val="0"/>
                                          </p:val>
                                        </p:tav>
                                        <p:tav tm="100000">
                                          <p:val>
                                            <p:strVal val="#ppt_w"/>
                                          </p:val>
                                        </p:tav>
                                      </p:tavLst>
                                    </p:anim>
                                    <p:anim calcmode="lin" valueType="num">
                                      <p:cBhvr>
                                        <p:cTn id="96" dur="300" fill="hold"/>
                                        <p:tgtEl>
                                          <p:spTgt spid="40"/>
                                        </p:tgtEl>
                                        <p:attrNameLst>
                                          <p:attrName>ppt_h</p:attrName>
                                        </p:attrNameLst>
                                      </p:cBhvr>
                                      <p:tavLst>
                                        <p:tav tm="0">
                                          <p:val>
                                            <p:fltVal val="0"/>
                                          </p:val>
                                        </p:tav>
                                        <p:tav tm="100000">
                                          <p:val>
                                            <p:strVal val="#ppt_h"/>
                                          </p:val>
                                        </p:tav>
                                      </p:tavLst>
                                    </p:anim>
                                    <p:animEffect transition="in" filter="fade">
                                      <p:cBhvr>
                                        <p:cTn id="97" dur="300"/>
                                        <p:tgtEl>
                                          <p:spTgt spid="40"/>
                                        </p:tgtEl>
                                      </p:cBhvr>
                                    </p:animEffect>
                                  </p:childTnLst>
                                </p:cTn>
                              </p:par>
                            </p:childTnLst>
                          </p:cTn>
                        </p:par>
                        <p:par>
                          <p:cTn id="98" fill="hold">
                            <p:stCondLst>
                              <p:cond delay="9500"/>
                            </p:stCondLst>
                            <p:childTnLst>
                              <p:par>
                                <p:cTn id="99" presetID="22" presetClass="entr" presetSubtype="4"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00"/>
                                        <p:tgtEl>
                                          <p:spTgt spid="28"/>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 calcmode="lin" valueType="num">
                                      <p:cBhvr>
                                        <p:cTn id="105" dur="300" fill="hold"/>
                                        <p:tgtEl>
                                          <p:spTgt spid="44"/>
                                        </p:tgtEl>
                                        <p:attrNameLst>
                                          <p:attrName>ppt_w</p:attrName>
                                        </p:attrNameLst>
                                      </p:cBhvr>
                                      <p:tavLst>
                                        <p:tav tm="0">
                                          <p:val>
                                            <p:fltVal val="0"/>
                                          </p:val>
                                        </p:tav>
                                        <p:tav tm="100000">
                                          <p:val>
                                            <p:strVal val="#ppt_w"/>
                                          </p:val>
                                        </p:tav>
                                      </p:tavLst>
                                    </p:anim>
                                    <p:anim calcmode="lin" valueType="num">
                                      <p:cBhvr>
                                        <p:cTn id="106" dur="300" fill="hold"/>
                                        <p:tgtEl>
                                          <p:spTgt spid="44"/>
                                        </p:tgtEl>
                                        <p:attrNameLst>
                                          <p:attrName>ppt_h</p:attrName>
                                        </p:attrNameLst>
                                      </p:cBhvr>
                                      <p:tavLst>
                                        <p:tav tm="0">
                                          <p:val>
                                            <p:fltVal val="0"/>
                                          </p:val>
                                        </p:tav>
                                        <p:tav tm="100000">
                                          <p:val>
                                            <p:strVal val="#ppt_h"/>
                                          </p:val>
                                        </p:tav>
                                      </p:tavLst>
                                    </p:anim>
                                    <p:animEffect transition="in" filter="fade">
                                      <p:cBhvr>
                                        <p:cTn id="107" dur="300"/>
                                        <p:tgtEl>
                                          <p:spTgt spid="44"/>
                                        </p:tgtEl>
                                      </p:cBhvr>
                                    </p:animEffect>
                                  </p:childTnLst>
                                </p:cTn>
                              </p:par>
                            </p:childTnLst>
                          </p:cTn>
                        </p:par>
                        <p:par>
                          <p:cTn id="108" fill="hold">
                            <p:stCondLst>
                              <p:cond delay="10500"/>
                            </p:stCondLst>
                            <p:childTnLst>
                              <p:par>
                                <p:cTn id="109" presetID="2" presetClass="entr" presetSubtype="8" fill="hold" grpId="0" nodeType="afterEffect">
                                  <p:stCondLst>
                                    <p:cond delay="0"/>
                                  </p:stCondLst>
                                  <p:childTnLst>
                                    <p:set>
                                      <p:cBhvr>
                                        <p:cTn id="110" dur="1" fill="hold">
                                          <p:stCondLst>
                                            <p:cond delay="0"/>
                                          </p:stCondLst>
                                        </p:cTn>
                                        <p:tgtEl>
                                          <p:spTgt spid="5"/>
                                        </p:tgtEl>
                                        <p:attrNameLst>
                                          <p:attrName>style.visibility</p:attrName>
                                        </p:attrNameLst>
                                      </p:cBhvr>
                                      <p:to>
                                        <p:strVal val="visible"/>
                                      </p:to>
                                    </p:set>
                                    <p:anim calcmode="lin" valueType="num">
                                      <p:cBhvr additive="base">
                                        <p:cTn id="111" dur="200" fill="hold"/>
                                        <p:tgtEl>
                                          <p:spTgt spid="5"/>
                                        </p:tgtEl>
                                        <p:attrNameLst>
                                          <p:attrName>ppt_x</p:attrName>
                                        </p:attrNameLst>
                                      </p:cBhvr>
                                      <p:tavLst>
                                        <p:tav tm="0">
                                          <p:val>
                                            <p:strVal val="0-#ppt_w/2"/>
                                          </p:val>
                                        </p:tav>
                                        <p:tav tm="100000">
                                          <p:val>
                                            <p:strVal val="#ppt_x"/>
                                          </p:val>
                                        </p:tav>
                                      </p:tavLst>
                                    </p:anim>
                                    <p:anim calcmode="lin" valueType="num">
                                      <p:cBhvr additive="base">
                                        <p:cTn id="112" dur="200" fill="hold"/>
                                        <p:tgtEl>
                                          <p:spTgt spid="5"/>
                                        </p:tgtEl>
                                        <p:attrNameLst>
                                          <p:attrName>ppt_y</p:attrName>
                                        </p:attrNameLst>
                                      </p:cBhvr>
                                      <p:tavLst>
                                        <p:tav tm="0">
                                          <p:val>
                                            <p:strVal val="#ppt_y"/>
                                          </p:val>
                                        </p:tav>
                                        <p:tav tm="100000">
                                          <p:val>
                                            <p:strVal val="#ppt_y"/>
                                          </p:val>
                                        </p:tav>
                                      </p:tavLst>
                                    </p:anim>
                                  </p:childTnLst>
                                </p:cTn>
                              </p:par>
                            </p:childTnLst>
                          </p:cTn>
                        </p:par>
                        <p:par>
                          <p:cTn id="113" fill="hold">
                            <p:stCondLst>
                              <p:cond delay="11000"/>
                            </p:stCondLst>
                            <p:childTnLst>
                              <p:par>
                                <p:cTn id="114" presetID="22" presetClass="entr" presetSubtype="4" fill="hold" grpId="0" nodeType="after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wipe(down)">
                                      <p:cBhvr>
                                        <p:cTn id="116" dur="300"/>
                                        <p:tgtEl>
                                          <p:spTgt spid="29"/>
                                        </p:tgtEl>
                                      </p:cBhvr>
                                    </p:animEffect>
                                  </p:childTnLst>
                                </p:cTn>
                              </p:par>
                            </p:childTnLst>
                          </p:cTn>
                        </p:par>
                        <p:par>
                          <p:cTn id="117" fill="hold">
                            <p:stCondLst>
                              <p:cond delay="11500"/>
                            </p:stCondLst>
                            <p:childTnLst>
                              <p:par>
                                <p:cTn id="118" presetID="53" presetClass="entr" presetSubtype="16" fill="hold" grpId="0" nodeType="afterEffect">
                                  <p:stCondLst>
                                    <p:cond delay="0"/>
                                  </p:stCondLst>
                                  <p:childTnLst>
                                    <p:set>
                                      <p:cBhvr>
                                        <p:cTn id="119" dur="1" fill="hold">
                                          <p:stCondLst>
                                            <p:cond delay="0"/>
                                          </p:stCondLst>
                                        </p:cTn>
                                        <p:tgtEl>
                                          <p:spTgt spid="39"/>
                                        </p:tgtEl>
                                        <p:attrNameLst>
                                          <p:attrName>style.visibility</p:attrName>
                                        </p:attrNameLst>
                                      </p:cBhvr>
                                      <p:to>
                                        <p:strVal val="visible"/>
                                      </p:to>
                                    </p:set>
                                    <p:anim calcmode="lin" valueType="num">
                                      <p:cBhvr>
                                        <p:cTn id="120" dur="300" fill="hold"/>
                                        <p:tgtEl>
                                          <p:spTgt spid="39"/>
                                        </p:tgtEl>
                                        <p:attrNameLst>
                                          <p:attrName>ppt_w</p:attrName>
                                        </p:attrNameLst>
                                      </p:cBhvr>
                                      <p:tavLst>
                                        <p:tav tm="0">
                                          <p:val>
                                            <p:fltVal val="0"/>
                                          </p:val>
                                        </p:tav>
                                        <p:tav tm="100000">
                                          <p:val>
                                            <p:strVal val="#ppt_w"/>
                                          </p:val>
                                        </p:tav>
                                      </p:tavLst>
                                    </p:anim>
                                    <p:anim calcmode="lin" valueType="num">
                                      <p:cBhvr>
                                        <p:cTn id="121" dur="300" fill="hold"/>
                                        <p:tgtEl>
                                          <p:spTgt spid="39"/>
                                        </p:tgtEl>
                                        <p:attrNameLst>
                                          <p:attrName>ppt_h</p:attrName>
                                        </p:attrNameLst>
                                      </p:cBhvr>
                                      <p:tavLst>
                                        <p:tav tm="0">
                                          <p:val>
                                            <p:fltVal val="0"/>
                                          </p:val>
                                        </p:tav>
                                        <p:tav tm="100000">
                                          <p:val>
                                            <p:strVal val="#ppt_h"/>
                                          </p:val>
                                        </p:tav>
                                      </p:tavLst>
                                    </p:anim>
                                    <p:animEffect transition="in" filter="fade">
                                      <p:cBhvr>
                                        <p:cTn id="122" dur="300"/>
                                        <p:tgtEl>
                                          <p:spTgt spid="39"/>
                                        </p:tgtEl>
                                      </p:cBhvr>
                                    </p:animEffect>
                                  </p:childTnLst>
                                </p:cTn>
                              </p:par>
                            </p:childTnLst>
                          </p:cTn>
                        </p:par>
                        <p:par>
                          <p:cTn id="123" fill="hold">
                            <p:stCondLst>
                              <p:cond delay="12000"/>
                            </p:stCondLst>
                            <p:childTnLst>
                              <p:par>
                                <p:cTn id="124" presetID="22" presetClass="entr" presetSubtype="4"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wipe(down)">
                                      <p:cBhvr>
                                        <p:cTn id="126" dur="500"/>
                                        <p:tgtEl>
                                          <p:spTgt spid="30"/>
                                        </p:tgtEl>
                                      </p:cBhvr>
                                    </p:animEffect>
                                  </p:childTnLst>
                                </p:cTn>
                              </p:par>
                            </p:childTnLst>
                          </p:cTn>
                        </p:par>
                        <p:par>
                          <p:cTn id="127" fill="hold">
                            <p:stCondLst>
                              <p:cond delay="12500"/>
                            </p:stCondLst>
                            <p:childTnLst>
                              <p:par>
                                <p:cTn id="128" presetID="53" presetClass="entr" presetSubtype="16" fill="hold" grpId="0" nodeType="after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300" fill="hold"/>
                                        <p:tgtEl>
                                          <p:spTgt spid="45"/>
                                        </p:tgtEl>
                                        <p:attrNameLst>
                                          <p:attrName>ppt_w</p:attrName>
                                        </p:attrNameLst>
                                      </p:cBhvr>
                                      <p:tavLst>
                                        <p:tav tm="0">
                                          <p:val>
                                            <p:fltVal val="0"/>
                                          </p:val>
                                        </p:tav>
                                        <p:tav tm="100000">
                                          <p:val>
                                            <p:strVal val="#ppt_w"/>
                                          </p:val>
                                        </p:tav>
                                      </p:tavLst>
                                    </p:anim>
                                    <p:anim calcmode="lin" valueType="num">
                                      <p:cBhvr>
                                        <p:cTn id="131" dur="300" fill="hold"/>
                                        <p:tgtEl>
                                          <p:spTgt spid="45"/>
                                        </p:tgtEl>
                                        <p:attrNameLst>
                                          <p:attrName>ppt_h</p:attrName>
                                        </p:attrNameLst>
                                      </p:cBhvr>
                                      <p:tavLst>
                                        <p:tav tm="0">
                                          <p:val>
                                            <p:fltVal val="0"/>
                                          </p:val>
                                        </p:tav>
                                        <p:tav tm="100000">
                                          <p:val>
                                            <p:strVal val="#ppt_h"/>
                                          </p:val>
                                        </p:tav>
                                      </p:tavLst>
                                    </p:anim>
                                    <p:animEffect transition="in" filter="fade">
                                      <p:cBhvr>
                                        <p:cTn id="132" dur="300"/>
                                        <p:tgtEl>
                                          <p:spTgt spid="45"/>
                                        </p:tgtEl>
                                      </p:cBhvr>
                                    </p:animEffect>
                                  </p:childTnLst>
                                </p:cTn>
                              </p:par>
                            </p:childTnLst>
                          </p:cTn>
                        </p:par>
                        <p:par>
                          <p:cTn id="133" fill="hold">
                            <p:stCondLst>
                              <p:cond delay="13000"/>
                            </p:stCondLst>
                            <p:childTnLst>
                              <p:par>
                                <p:cTn id="134" presetID="2" presetClass="entr" presetSubtype="8" fill="hold" grpId="0" nodeType="afterEffect">
                                  <p:stCondLst>
                                    <p:cond delay="0"/>
                                  </p:stCondLst>
                                  <p:childTnLst>
                                    <p:set>
                                      <p:cBhvr>
                                        <p:cTn id="135" dur="1" fill="hold">
                                          <p:stCondLst>
                                            <p:cond delay="0"/>
                                          </p:stCondLst>
                                        </p:cTn>
                                        <p:tgtEl>
                                          <p:spTgt spid="6"/>
                                        </p:tgtEl>
                                        <p:attrNameLst>
                                          <p:attrName>style.visibility</p:attrName>
                                        </p:attrNameLst>
                                      </p:cBhvr>
                                      <p:to>
                                        <p:strVal val="visible"/>
                                      </p:to>
                                    </p:set>
                                    <p:anim calcmode="lin" valueType="num">
                                      <p:cBhvr additive="base">
                                        <p:cTn id="136" dur="200" fill="hold"/>
                                        <p:tgtEl>
                                          <p:spTgt spid="6"/>
                                        </p:tgtEl>
                                        <p:attrNameLst>
                                          <p:attrName>ppt_x</p:attrName>
                                        </p:attrNameLst>
                                      </p:cBhvr>
                                      <p:tavLst>
                                        <p:tav tm="0">
                                          <p:val>
                                            <p:strVal val="0-#ppt_w/2"/>
                                          </p:val>
                                        </p:tav>
                                        <p:tav tm="100000">
                                          <p:val>
                                            <p:strVal val="#ppt_x"/>
                                          </p:val>
                                        </p:tav>
                                      </p:tavLst>
                                    </p:anim>
                                    <p:anim calcmode="lin" valueType="num">
                                      <p:cBhvr additive="base">
                                        <p:cTn id="137" dur="200" fill="hold"/>
                                        <p:tgtEl>
                                          <p:spTgt spid="6"/>
                                        </p:tgtEl>
                                        <p:attrNameLst>
                                          <p:attrName>ppt_y</p:attrName>
                                        </p:attrNameLst>
                                      </p:cBhvr>
                                      <p:tavLst>
                                        <p:tav tm="0">
                                          <p:val>
                                            <p:strVal val="#ppt_y"/>
                                          </p:val>
                                        </p:tav>
                                        <p:tav tm="100000">
                                          <p:val>
                                            <p:strVal val="#ppt_y"/>
                                          </p:val>
                                        </p:tav>
                                      </p:tavLst>
                                    </p:anim>
                                  </p:childTnLst>
                                </p:cTn>
                              </p:par>
                            </p:childTnLst>
                          </p:cTn>
                        </p:par>
                        <p:par>
                          <p:cTn id="138" fill="hold">
                            <p:stCondLst>
                              <p:cond delay="13500"/>
                            </p:stCondLst>
                            <p:childTnLst>
                              <p:par>
                                <p:cTn id="139" presetID="22" presetClass="entr" presetSubtype="4" fill="hold" grpId="0" nodeType="afterEffect">
                                  <p:stCondLst>
                                    <p:cond delay="0"/>
                                  </p:stCondLst>
                                  <p:childTnLst>
                                    <p:set>
                                      <p:cBhvr>
                                        <p:cTn id="140" dur="1" fill="hold">
                                          <p:stCondLst>
                                            <p:cond delay="0"/>
                                          </p:stCondLst>
                                        </p:cTn>
                                        <p:tgtEl>
                                          <p:spTgt spid="31"/>
                                        </p:tgtEl>
                                        <p:attrNameLst>
                                          <p:attrName>style.visibility</p:attrName>
                                        </p:attrNameLst>
                                      </p:cBhvr>
                                      <p:to>
                                        <p:strVal val="visible"/>
                                      </p:to>
                                    </p:set>
                                    <p:animEffect transition="in" filter="wipe(down)">
                                      <p:cBhvr>
                                        <p:cTn id="141" dur="300"/>
                                        <p:tgtEl>
                                          <p:spTgt spid="31"/>
                                        </p:tgtEl>
                                      </p:cBhvr>
                                    </p:animEffect>
                                  </p:childTnLst>
                                </p:cTn>
                              </p:par>
                            </p:childTnLst>
                          </p:cTn>
                        </p:par>
                        <p:par>
                          <p:cTn id="142" fill="hold">
                            <p:stCondLst>
                              <p:cond delay="14000"/>
                            </p:stCondLst>
                            <p:childTnLst>
                              <p:par>
                                <p:cTn id="143" presetID="53" presetClass="entr" presetSubtype="16" fill="hold" grpId="0" nodeType="afterEffect">
                                  <p:stCondLst>
                                    <p:cond delay="0"/>
                                  </p:stCondLst>
                                  <p:childTnLst>
                                    <p:set>
                                      <p:cBhvr>
                                        <p:cTn id="144" dur="1" fill="hold">
                                          <p:stCondLst>
                                            <p:cond delay="0"/>
                                          </p:stCondLst>
                                        </p:cTn>
                                        <p:tgtEl>
                                          <p:spTgt spid="41"/>
                                        </p:tgtEl>
                                        <p:attrNameLst>
                                          <p:attrName>style.visibility</p:attrName>
                                        </p:attrNameLst>
                                      </p:cBhvr>
                                      <p:to>
                                        <p:strVal val="visible"/>
                                      </p:to>
                                    </p:set>
                                    <p:anim calcmode="lin" valueType="num">
                                      <p:cBhvr>
                                        <p:cTn id="145" dur="300" fill="hold"/>
                                        <p:tgtEl>
                                          <p:spTgt spid="41"/>
                                        </p:tgtEl>
                                        <p:attrNameLst>
                                          <p:attrName>ppt_w</p:attrName>
                                        </p:attrNameLst>
                                      </p:cBhvr>
                                      <p:tavLst>
                                        <p:tav tm="0">
                                          <p:val>
                                            <p:fltVal val="0"/>
                                          </p:val>
                                        </p:tav>
                                        <p:tav tm="100000">
                                          <p:val>
                                            <p:strVal val="#ppt_w"/>
                                          </p:val>
                                        </p:tav>
                                      </p:tavLst>
                                    </p:anim>
                                    <p:anim calcmode="lin" valueType="num">
                                      <p:cBhvr>
                                        <p:cTn id="146" dur="300" fill="hold"/>
                                        <p:tgtEl>
                                          <p:spTgt spid="41"/>
                                        </p:tgtEl>
                                        <p:attrNameLst>
                                          <p:attrName>ppt_h</p:attrName>
                                        </p:attrNameLst>
                                      </p:cBhvr>
                                      <p:tavLst>
                                        <p:tav tm="0">
                                          <p:val>
                                            <p:fltVal val="0"/>
                                          </p:val>
                                        </p:tav>
                                        <p:tav tm="100000">
                                          <p:val>
                                            <p:strVal val="#ppt_h"/>
                                          </p:val>
                                        </p:tav>
                                      </p:tavLst>
                                    </p:anim>
                                    <p:animEffect transition="in" filter="fade">
                                      <p:cBhvr>
                                        <p:cTn id="147" dur="300"/>
                                        <p:tgtEl>
                                          <p:spTgt spid="41"/>
                                        </p:tgtEl>
                                      </p:cBhvr>
                                    </p:animEffect>
                                  </p:childTnLst>
                                </p:cTn>
                              </p:par>
                            </p:childTnLst>
                          </p:cTn>
                        </p:par>
                        <p:par>
                          <p:cTn id="148" fill="hold">
                            <p:stCondLst>
                              <p:cond delay="14500"/>
                            </p:stCondLst>
                            <p:childTnLst>
                              <p:par>
                                <p:cTn id="149" presetID="22" presetClass="entr" presetSubtype="4" fill="hold" grpId="0" nodeType="afterEffect">
                                  <p:stCondLst>
                                    <p:cond delay="0"/>
                                  </p:stCondLst>
                                  <p:childTnLst>
                                    <p:set>
                                      <p:cBhvr>
                                        <p:cTn id="150" dur="1" fill="hold">
                                          <p:stCondLst>
                                            <p:cond delay="0"/>
                                          </p:stCondLst>
                                        </p:cTn>
                                        <p:tgtEl>
                                          <p:spTgt spid="32"/>
                                        </p:tgtEl>
                                        <p:attrNameLst>
                                          <p:attrName>style.visibility</p:attrName>
                                        </p:attrNameLst>
                                      </p:cBhvr>
                                      <p:to>
                                        <p:strVal val="visible"/>
                                      </p:to>
                                    </p:set>
                                    <p:animEffect transition="in" filter="wipe(down)">
                                      <p:cBhvr>
                                        <p:cTn id="151" dur="500"/>
                                        <p:tgtEl>
                                          <p:spTgt spid="32"/>
                                        </p:tgtEl>
                                      </p:cBhvr>
                                    </p:animEffect>
                                  </p:childTnLst>
                                </p:cTn>
                              </p:par>
                            </p:childTnLst>
                          </p:cTn>
                        </p:par>
                        <p:par>
                          <p:cTn id="152" fill="hold">
                            <p:stCondLst>
                              <p:cond delay="15000"/>
                            </p:stCondLst>
                            <p:childTnLst>
                              <p:par>
                                <p:cTn id="153" presetID="53" presetClass="entr" presetSubtype="16" fill="hold" grpId="0" nodeType="afterEffect">
                                  <p:stCondLst>
                                    <p:cond delay="0"/>
                                  </p:stCondLst>
                                  <p:childTnLst>
                                    <p:set>
                                      <p:cBhvr>
                                        <p:cTn id="154" dur="1" fill="hold">
                                          <p:stCondLst>
                                            <p:cond delay="0"/>
                                          </p:stCondLst>
                                        </p:cTn>
                                        <p:tgtEl>
                                          <p:spTgt spid="46"/>
                                        </p:tgtEl>
                                        <p:attrNameLst>
                                          <p:attrName>style.visibility</p:attrName>
                                        </p:attrNameLst>
                                      </p:cBhvr>
                                      <p:to>
                                        <p:strVal val="visible"/>
                                      </p:to>
                                    </p:set>
                                    <p:anim calcmode="lin" valueType="num">
                                      <p:cBhvr>
                                        <p:cTn id="155" dur="300" fill="hold"/>
                                        <p:tgtEl>
                                          <p:spTgt spid="46"/>
                                        </p:tgtEl>
                                        <p:attrNameLst>
                                          <p:attrName>ppt_w</p:attrName>
                                        </p:attrNameLst>
                                      </p:cBhvr>
                                      <p:tavLst>
                                        <p:tav tm="0">
                                          <p:val>
                                            <p:fltVal val="0"/>
                                          </p:val>
                                        </p:tav>
                                        <p:tav tm="100000">
                                          <p:val>
                                            <p:strVal val="#ppt_w"/>
                                          </p:val>
                                        </p:tav>
                                      </p:tavLst>
                                    </p:anim>
                                    <p:anim calcmode="lin" valueType="num">
                                      <p:cBhvr>
                                        <p:cTn id="156" dur="300" fill="hold"/>
                                        <p:tgtEl>
                                          <p:spTgt spid="46"/>
                                        </p:tgtEl>
                                        <p:attrNameLst>
                                          <p:attrName>ppt_h</p:attrName>
                                        </p:attrNameLst>
                                      </p:cBhvr>
                                      <p:tavLst>
                                        <p:tav tm="0">
                                          <p:val>
                                            <p:fltVal val="0"/>
                                          </p:val>
                                        </p:tav>
                                        <p:tav tm="100000">
                                          <p:val>
                                            <p:strVal val="#ppt_h"/>
                                          </p:val>
                                        </p:tav>
                                      </p:tavLst>
                                    </p:anim>
                                    <p:animEffect transition="in" filter="fade">
                                      <p:cBhvr>
                                        <p:cTn id="157" dur="300"/>
                                        <p:tgtEl>
                                          <p:spTgt spid="46"/>
                                        </p:tgtEl>
                                      </p:cBhvr>
                                    </p:animEffect>
                                  </p:childTnLst>
                                </p:cTn>
                              </p:par>
                            </p:childTnLst>
                          </p:cTn>
                        </p:par>
                        <p:par>
                          <p:cTn id="158" fill="hold">
                            <p:stCondLst>
                              <p:cond delay="15500"/>
                            </p:stCondLst>
                            <p:childTnLst>
                              <p:par>
                                <p:cTn id="159" presetID="2" presetClass="entr" presetSubtype="2" fill="hold" grpId="0" nodeType="afterEffect">
                                  <p:stCondLst>
                                    <p:cond delay="0"/>
                                  </p:stCondLst>
                                  <p:childTnLst>
                                    <p:set>
                                      <p:cBhvr>
                                        <p:cTn id="160" dur="1" fill="hold">
                                          <p:stCondLst>
                                            <p:cond delay="0"/>
                                          </p:stCondLst>
                                        </p:cTn>
                                        <p:tgtEl>
                                          <p:spTgt spid="34"/>
                                        </p:tgtEl>
                                        <p:attrNameLst>
                                          <p:attrName>style.visibility</p:attrName>
                                        </p:attrNameLst>
                                      </p:cBhvr>
                                      <p:to>
                                        <p:strVal val="visible"/>
                                      </p:to>
                                    </p:set>
                                    <p:anim calcmode="lin" valueType="num">
                                      <p:cBhvr additive="base">
                                        <p:cTn id="161" dur="300" fill="hold"/>
                                        <p:tgtEl>
                                          <p:spTgt spid="34"/>
                                        </p:tgtEl>
                                        <p:attrNameLst>
                                          <p:attrName>ppt_x</p:attrName>
                                        </p:attrNameLst>
                                      </p:cBhvr>
                                      <p:tavLst>
                                        <p:tav tm="0">
                                          <p:val>
                                            <p:strVal val="1+#ppt_w/2"/>
                                          </p:val>
                                        </p:tav>
                                        <p:tav tm="100000">
                                          <p:val>
                                            <p:strVal val="#ppt_x"/>
                                          </p:val>
                                        </p:tav>
                                      </p:tavLst>
                                    </p:anim>
                                    <p:anim calcmode="lin" valueType="num">
                                      <p:cBhvr additive="base">
                                        <p:cTn id="162" dur="300" fill="hold"/>
                                        <p:tgtEl>
                                          <p:spTgt spid="34"/>
                                        </p:tgtEl>
                                        <p:attrNameLst>
                                          <p:attrName>ppt_y</p:attrName>
                                        </p:attrNameLst>
                                      </p:cBhvr>
                                      <p:tavLst>
                                        <p:tav tm="0">
                                          <p:val>
                                            <p:strVal val="#ppt_y"/>
                                          </p:val>
                                        </p:tav>
                                        <p:tav tm="100000">
                                          <p:val>
                                            <p:strVal val="#ppt_y"/>
                                          </p:val>
                                        </p:tav>
                                      </p:tavLst>
                                    </p:anim>
                                  </p:childTnLst>
                                </p:cTn>
                              </p:par>
                            </p:childTnLst>
                          </p:cTn>
                        </p:par>
                        <p:par>
                          <p:cTn id="163" fill="hold">
                            <p:stCondLst>
                              <p:cond delay="16000"/>
                            </p:stCondLst>
                            <p:childTnLst>
                              <p:par>
                                <p:cTn id="164" presetID="2" presetClass="entr" presetSubtype="2" fill="hold" grpId="0" nodeType="afterEffect">
                                  <p:stCondLst>
                                    <p:cond delay="0"/>
                                  </p:stCondLst>
                                  <p:childTnLst>
                                    <p:set>
                                      <p:cBhvr>
                                        <p:cTn id="165" dur="1" fill="hold">
                                          <p:stCondLst>
                                            <p:cond delay="0"/>
                                          </p:stCondLst>
                                        </p:cTn>
                                        <p:tgtEl>
                                          <p:spTgt spid="33"/>
                                        </p:tgtEl>
                                        <p:attrNameLst>
                                          <p:attrName>style.visibility</p:attrName>
                                        </p:attrNameLst>
                                      </p:cBhvr>
                                      <p:to>
                                        <p:strVal val="visible"/>
                                      </p:to>
                                    </p:set>
                                    <p:anim calcmode="lin" valueType="num">
                                      <p:cBhvr additive="base">
                                        <p:cTn id="166" dur="300" fill="hold"/>
                                        <p:tgtEl>
                                          <p:spTgt spid="33"/>
                                        </p:tgtEl>
                                        <p:attrNameLst>
                                          <p:attrName>ppt_x</p:attrName>
                                        </p:attrNameLst>
                                      </p:cBhvr>
                                      <p:tavLst>
                                        <p:tav tm="0">
                                          <p:val>
                                            <p:strVal val="1+#ppt_w/2"/>
                                          </p:val>
                                        </p:tav>
                                        <p:tav tm="100000">
                                          <p:val>
                                            <p:strVal val="#ppt_x"/>
                                          </p:val>
                                        </p:tav>
                                      </p:tavLst>
                                    </p:anim>
                                    <p:anim calcmode="lin" valueType="num">
                                      <p:cBhvr additive="base">
                                        <p:cTn id="167" dur="300" fill="hold"/>
                                        <p:tgtEl>
                                          <p:spTgt spid="33"/>
                                        </p:tgtEl>
                                        <p:attrNameLst>
                                          <p:attrName>ppt_y</p:attrName>
                                        </p:attrNameLst>
                                      </p:cBhvr>
                                      <p:tavLst>
                                        <p:tav tm="0">
                                          <p:val>
                                            <p:strVal val="#ppt_y"/>
                                          </p:val>
                                        </p:tav>
                                        <p:tav tm="100000">
                                          <p:val>
                                            <p:strVal val="#ppt_y"/>
                                          </p:val>
                                        </p:tav>
                                      </p:tavLst>
                                    </p:anim>
                                  </p:childTnLst>
                                </p:cTn>
                              </p:par>
                            </p:childTnLst>
                          </p:cTn>
                        </p:par>
                        <p:par>
                          <p:cTn id="168" fill="hold">
                            <p:stCondLst>
                              <p:cond delay="16500"/>
                            </p:stCondLst>
                            <p:childTnLst>
                              <p:par>
                                <p:cTn id="169" presetID="22" presetClass="entr" presetSubtype="8" fill="hold" grpId="0" nodeType="afterEffect">
                                  <p:stCondLst>
                                    <p:cond delay="0"/>
                                  </p:stCondLst>
                                  <p:childTnLst>
                                    <p:set>
                                      <p:cBhvr>
                                        <p:cTn id="170" dur="1" fill="hold">
                                          <p:stCondLst>
                                            <p:cond delay="0"/>
                                          </p:stCondLst>
                                        </p:cTn>
                                        <p:tgtEl>
                                          <p:spTgt spid="36"/>
                                        </p:tgtEl>
                                        <p:attrNameLst>
                                          <p:attrName>style.visibility</p:attrName>
                                        </p:attrNameLst>
                                      </p:cBhvr>
                                      <p:to>
                                        <p:strVal val="visible"/>
                                      </p:to>
                                    </p:set>
                                    <p:animEffect transition="in" filter="wipe(left)">
                                      <p:cBhvr>
                                        <p:cTn id="171" dur="500"/>
                                        <p:tgtEl>
                                          <p:spTgt spid="36"/>
                                        </p:tgtEl>
                                      </p:cBhvr>
                                    </p:animEffect>
                                  </p:childTnLst>
                                </p:cTn>
                              </p:par>
                            </p:childTnLst>
                          </p:cTn>
                        </p:par>
                        <p:par>
                          <p:cTn id="172" fill="hold">
                            <p:stCondLst>
                              <p:cond delay="17000"/>
                            </p:stCondLst>
                            <p:childTnLst>
                              <p:par>
                                <p:cTn id="173" presetID="22" presetClass="entr" presetSubtype="8" fill="hold" grpId="0" nodeType="afterEffect">
                                  <p:stCondLst>
                                    <p:cond delay="0"/>
                                  </p:stCondLst>
                                  <p:childTnLst>
                                    <p:set>
                                      <p:cBhvr>
                                        <p:cTn id="174" dur="1" fill="hold">
                                          <p:stCondLst>
                                            <p:cond delay="0"/>
                                          </p:stCondLst>
                                        </p:cTn>
                                        <p:tgtEl>
                                          <p:spTgt spid="35"/>
                                        </p:tgtEl>
                                        <p:attrNameLst>
                                          <p:attrName>style.visibility</p:attrName>
                                        </p:attrNameLst>
                                      </p:cBhvr>
                                      <p:to>
                                        <p:strVal val="visible"/>
                                      </p:to>
                                    </p:set>
                                    <p:animEffect transition="in" filter="wipe(left)">
                                      <p:cBhvr>
                                        <p:cTn id="175" dur="500"/>
                                        <p:tgtEl>
                                          <p:spTgt spid="35"/>
                                        </p:tgtEl>
                                      </p:cBhvr>
                                    </p:animEffect>
                                  </p:childTnLst>
                                </p:cTn>
                              </p:par>
                            </p:childTnLst>
                          </p:cTn>
                        </p:par>
                        <p:par>
                          <p:cTn id="176" fill="hold">
                            <p:stCondLst>
                              <p:cond delay="17500"/>
                            </p:stCondLst>
                            <p:childTnLst>
                              <p:par>
                                <p:cTn id="177" presetID="22" presetClass="entr" presetSubtype="8" fill="hold" grpId="0" nodeType="afterEffect">
                                  <p:stCondLst>
                                    <p:cond delay="0"/>
                                  </p:stCondLst>
                                  <p:childTnLst>
                                    <p:set>
                                      <p:cBhvr>
                                        <p:cTn id="178" dur="1" fill="hold">
                                          <p:stCondLst>
                                            <p:cond delay="0"/>
                                          </p:stCondLst>
                                        </p:cTn>
                                        <p:tgtEl>
                                          <p:spTgt spid="37"/>
                                        </p:tgtEl>
                                        <p:attrNameLst>
                                          <p:attrName>style.visibility</p:attrName>
                                        </p:attrNameLst>
                                      </p:cBhvr>
                                      <p:to>
                                        <p:strVal val="visible"/>
                                      </p:to>
                                    </p:set>
                                    <p:animEffect transition="in" filter="wipe(left)">
                                      <p:cBhvr>
                                        <p:cTn id="179" dur="500"/>
                                        <p:tgtEl>
                                          <p:spTgt spid="37"/>
                                        </p:tgtEl>
                                      </p:cBhvr>
                                    </p:animEffect>
                                  </p:childTnLst>
                                </p:cTn>
                              </p:par>
                            </p:childTnLst>
                          </p:cTn>
                        </p:par>
                        <p:par>
                          <p:cTn id="180" fill="hold">
                            <p:stCondLst>
                              <p:cond delay="18000"/>
                            </p:stCondLst>
                            <p:childTnLst>
                              <p:par>
                                <p:cTn id="181" presetID="22" presetClass="entr" presetSubtype="4" fill="hold" grpId="0" nodeType="afterEffect">
                                  <p:stCondLst>
                                    <p:cond delay="0"/>
                                  </p:stCondLst>
                                  <p:childTnLst>
                                    <p:set>
                                      <p:cBhvr>
                                        <p:cTn id="182" dur="1" fill="hold">
                                          <p:stCondLst>
                                            <p:cond delay="0"/>
                                          </p:stCondLst>
                                        </p:cTn>
                                        <p:tgtEl>
                                          <p:spTgt spid="47"/>
                                        </p:tgtEl>
                                        <p:attrNameLst>
                                          <p:attrName>style.visibility</p:attrName>
                                        </p:attrNameLst>
                                      </p:cBhvr>
                                      <p:to>
                                        <p:strVal val="visible"/>
                                      </p:to>
                                    </p:set>
                                    <p:animEffect transition="in" filter="wipe(down)">
                                      <p:cBhvr>
                                        <p:cTn id="183" dur="500"/>
                                        <p:tgtEl>
                                          <p:spTgt spid="47"/>
                                        </p:tgtEl>
                                      </p:cBhvr>
                                    </p:animEffect>
                                  </p:childTnLst>
                                </p:cTn>
                              </p:par>
                            </p:childTnLst>
                          </p:cTn>
                        </p:par>
                        <p:par>
                          <p:cTn id="184" fill="hold">
                            <p:stCondLst>
                              <p:cond delay="18500"/>
                            </p:stCondLst>
                            <p:childTnLst>
                              <p:par>
                                <p:cTn id="185" presetID="22" presetClass="entr" presetSubtype="8" fill="hold" grpId="0" nodeType="afterEffect">
                                  <p:stCondLst>
                                    <p:cond delay="0"/>
                                  </p:stCondLst>
                                  <p:childTnLst>
                                    <p:set>
                                      <p:cBhvr>
                                        <p:cTn id="186" dur="1" fill="hold">
                                          <p:stCondLst>
                                            <p:cond delay="0"/>
                                          </p:stCondLst>
                                        </p:cTn>
                                        <p:tgtEl>
                                          <p:spTgt spid="38"/>
                                        </p:tgtEl>
                                        <p:attrNameLst>
                                          <p:attrName>style.visibility</p:attrName>
                                        </p:attrNameLst>
                                      </p:cBhvr>
                                      <p:to>
                                        <p:strVal val="visible"/>
                                      </p:to>
                                    </p:set>
                                    <p:animEffect transition="in" filter="wipe(left)">
                                      <p:cBhvr>
                                        <p:cTn id="187" dur="500"/>
                                        <p:tgtEl>
                                          <p:spTgt spid="38"/>
                                        </p:tgtEl>
                                      </p:cBhvr>
                                    </p:animEffect>
                                  </p:childTnLst>
                                </p:cTn>
                              </p:par>
                            </p:childTnLst>
                          </p:cTn>
                        </p:par>
                        <p:par>
                          <p:cTn id="188" fill="hold">
                            <p:stCondLst>
                              <p:cond delay="19000"/>
                            </p:stCondLst>
                            <p:childTnLst>
                              <p:par>
                                <p:cTn id="189" presetID="22" presetClass="entr" presetSubtype="4" fill="hold" grpId="0" nodeType="afterEffect">
                                  <p:stCondLst>
                                    <p:cond delay="0"/>
                                  </p:stCondLst>
                                  <p:childTnLst>
                                    <p:set>
                                      <p:cBhvr>
                                        <p:cTn id="190" dur="1" fill="hold">
                                          <p:stCondLst>
                                            <p:cond delay="0"/>
                                          </p:stCondLst>
                                        </p:cTn>
                                        <p:tgtEl>
                                          <p:spTgt spid="48"/>
                                        </p:tgtEl>
                                        <p:attrNameLst>
                                          <p:attrName>style.visibility</p:attrName>
                                        </p:attrNameLst>
                                      </p:cBhvr>
                                      <p:to>
                                        <p:strVal val="visible"/>
                                      </p:to>
                                    </p:set>
                                    <p:animEffect transition="in" filter="wipe(down)">
                                      <p:cBhvr>
                                        <p:cTn id="19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23" grpId="0"/>
      <p:bldP spid="24" grpId="0"/>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animBg="1"/>
      <p:bldP spid="48" grpId="0" animBg="1"/>
      <p:bldP spid="4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p:nvPr/>
        </p:nvSpPr>
        <p:spPr bwMode="auto">
          <a:xfrm>
            <a:off x="927415" y="2893980"/>
            <a:ext cx="2275460" cy="1787525"/>
          </a:xfrm>
          <a:custGeom>
            <a:avLst/>
            <a:gdLst>
              <a:gd name="T0" fmla="*/ 2143 w 2858"/>
              <a:gd name="T1" fmla="*/ 0 h 2475"/>
              <a:gd name="T2" fmla="*/ 2501 w 2858"/>
              <a:gd name="T3" fmla="*/ 619 h 2475"/>
              <a:gd name="T4" fmla="*/ 2858 w 2858"/>
              <a:gd name="T5" fmla="*/ 1238 h 2475"/>
              <a:gd name="T6" fmla="*/ 2501 w 2858"/>
              <a:gd name="T7" fmla="*/ 1856 h 2475"/>
              <a:gd name="T8" fmla="*/ 2143 w 2858"/>
              <a:gd name="T9" fmla="*/ 2475 h 2475"/>
              <a:gd name="T10" fmla="*/ 1429 w 2858"/>
              <a:gd name="T11" fmla="*/ 2475 h 2475"/>
              <a:gd name="T12" fmla="*/ 714 w 2858"/>
              <a:gd name="T13" fmla="*/ 2475 h 2475"/>
              <a:gd name="T14" fmla="*/ 357 w 2858"/>
              <a:gd name="T15" fmla="*/ 1856 h 2475"/>
              <a:gd name="T16" fmla="*/ 0 w 2858"/>
              <a:gd name="T17" fmla="*/ 1238 h 2475"/>
              <a:gd name="T18" fmla="*/ 357 w 2858"/>
              <a:gd name="T19" fmla="*/ 619 h 2475"/>
              <a:gd name="T20" fmla="*/ 714 w 2858"/>
              <a:gd name="T21" fmla="*/ 0 h 2475"/>
              <a:gd name="T22" fmla="*/ 1429 w 2858"/>
              <a:gd name="T23" fmla="*/ 0 h 2475"/>
              <a:gd name="T24" fmla="*/ 2143 w 2858"/>
              <a:gd name="T25" fmla="*/ 0 h 2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58" h="2475">
                <a:moveTo>
                  <a:pt x="2143" y="0"/>
                </a:moveTo>
                <a:lnTo>
                  <a:pt x="2501" y="619"/>
                </a:lnTo>
                <a:lnTo>
                  <a:pt x="2858" y="1238"/>
                </a:lnTo>
                <a:lnTo>
                  <a:pt x="2501" y="1856"/>
                </a:lnTo>
                <a:lnTo>
                  <a:pt x="2143" y="2475"/>
                </a:lnTo>
                <a:lnTo>
                  <a:pt x="1429" y="2475"/>
                </a:lnTo>
                <a:lnTo>
                  <a:pt x="714" y="2475"/>
                </a:lnTo>
                <a:lnTo>
                  <a:pt x="357" y="1856"/>
                </a:lnTo>
                <a:lnTo>
                  <a:pt x="0" y="1238"/>
                </a:lnTo>
                <a:lnTo>
                  <a:pt x="357" y="619"/>
                </a:lnTo>
                <a:lnTo>
                  <a:pt x="714" y="0"/>
                </a:lnTo>
                <a:lnTo>
                  <a:pt x="1429" y="0"/>
                </a:lnTo>
                <a:lnTo>
                  <a:pt x="2143" y="0"/>
                </a:lnTo>
                <a:close/>
              </a:path>
            </a:pathLst>
          </a:custGeom>
          <a:solidFill>
            <a:srgbClr val="00B050"/>
          </a:solidFill>
          <a:ln w="9" cap="flat" cmpd="sng">
            <a:noFill/>
            <a:round/>
          </a:ln>
        </p:spPr>
        <p:txBody>
          <a:bodyPr lIns="108837" tIns="54419" rIns="108837" bIns="54419"/>
          <a:lstStyle/>
          <a:p>
            <a:pPr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3" name="Line 7"/>
          <p:cNvSpPr>
            <a:spLocks noChangeShapeType="1"/>
          </p:cNvSpPr>
          <p:nvPr/>
        </p:nvSpPr>
        <p:spPr bwMode="auto">
          <a:xfrm flipV="1">
            <a:off x="2716147" y="2058954"/>
            <a:ext cx="1279400" cy="833439"/>
          </a:xfrm>
          <a:prstGeom prst="line">
            <a:avLst/>
          </a:prstGeom>
          <a:noFill/>
          <a:ln w="9" cmpd="sng">
            <a:solidFill>
              <a:srgbClr val="2E2C2C"/>
            </a:solidFill>
            <a:round/>
            <a:tailEnd type="triangle" w="med" len="med"/>
          </a:ln>
          <a:extLst>
            <a:ext uri="{909E8E84-426E-40DD-AFC4-6F175D3DCCD1}">
              <a14:hiddenFill xmlns:a14="http://schemas.microsoft.com/office/drawing/2010/main">
                <a:noFill/>
              </a14:hiddenFill>
            </a:ext>
          </a:extLst>
        </p:spPr>
        <p:txBody>
          <a:bodyPr lIns="108837" tIns="54419" rIns="108837" bIns="54419"/>
          <a:lstStyle/>
          <a:p>
            <a:pPr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4" name="Line 8"/>
          <p:cNvSpPr>
            <a:spLocks noChangeShapeType="1"/>
          </p:cNvSpPr>
          <p:nvPr/>
        </p:nvSpPr>
        <p:spPr bwMode="auto">
          <a:xfrm flipV="1">
            <a:off x="3215681" y="3789329"/>
            <a:ext cx="665673" cy="0"/>
          </a:xfrm>
          <a:prstGeom prst="line">
            <a:avLst/>
          </a:prstGeom>
          <a:noFill/>
          <a:ln w="9" cmpd="sng">
            <a:solidFill>
              <a:srgbClr val="2E2C2C"/>
            </a:solidFill>
            <a:round/>
            <a:tailEnd type="triangle" w="med" len="med"/>
          </a:ln>
          <a:extLst>
            <a:ext uri="{909E8E84-426E-40DD-AFC4-6F175D3DCCD1}">
              <a14:hiddenFill xmlns:a14="http://schemas.microsoft.com/office/drawing/2010/main">
                <a:noFill/>
              </a14:hiddenFill>
            </a:ext>
          </a:extLst>
        </p:spPr>
        <p:txBody>
          <a:bodyPr lIns="108837" tIns="54419" rIns="108837" bIns="54419"/>
          <a:lstStyle/>
          <a:p>
            <a:pPr fontAlgn="base">
              <a:spcBef>
                <a:spcPct val="0"/>
              </a:spcBef>
              <a:spcAft>
                <a:spcPct val="0"/>
              </a:spcAft>
            </a:pPr>
            <a:endParaRPr lang="zh-CN" altLang="en-US">
              <a:solidFill>
                <a:prstClr val="black"/>
              </a:solidFill>
              <a:latin typeface="Arial" panose="020B0604020202020204" pitchFamily="34" charset="0"/>
              <a:ea typeface="华文细黑" panose="02010600040101010101" pitchFamily="2" charset="-122"/>
            </a:endParaRPr>
          </a:p>
        </p:txBody>
      </p:sp>
      <p:sp>
        <p:nvSpPr>
          <p:cNvPr id="6" name="Rectangle 10"/>
          <p:cNvSpPr>
            <a:spLocks noChangeArrowheads="1"/>
          </p:cNvSpPr>
          <p:nvPr/>
        </p:nvSpPr>
        <p:spPr bwMode="auto">
          <a:xfrm>
            <a:off x="5162293" y="1220755"/>
            <a:ext cx="4340337" cy="422275"/>
          </a:xfrm>
          <a:prstGeom prst="rect">
            <a:avLst/>
          </a:prstGeom>
          <a:solidFill>
            <a:srgbClr val="92D050"/>
          </a:solidFill>
          <a:ln>
            <a:noFill/>
          </a:ln>
        </p:spPr>
        <p:txBody>
          <a:bodyPr lIns="108837" tIns="54419" rIns="108837" bIns="5441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
        <p:nvSpPr>
          <p:cNvPr id="8" name="Rectangle 12"/>
          <p:cNvSpPr>
            <a:spLocks noChangeArrowheads="1"/>
          </p:cNvSpPr>
          <p:nvPr/>
        </p:nvSpPr>
        <p:spPr bwMode="auto">
          <a:xfrm>
            <a:off x="5162293" y="2967006"/>
            <a:ext cx="4340337" cy="423863"/>
          </a:xfrm>
          <a:prstGeom prst="rect">
            <a:avLst/>
          </a:prstGeom>
          <a:solidFill>
            <a:srgbClr val="92D050"/>
          </a:solidFill>
          <a:ln>
            <a:noFill/>
          </a:ln>
        </p:spPr>
        <p:txBody>
          <a:bodyPr lIns="108837" tIns="54419" rIns="108837" bIns="5441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
        <p:nvSpPr>
          <p:cNvPr id="9" name="Line 13"/>
          <p:cNvSpPr>
            <a:spLocks noChangeShapeType="1"/>
          </p:cNvSpPr>
          <p:nvPr/>
        </p:nvSpPr>
        <p:spPr bwMode="auto">
          <a:xfrm>
            <a:off x="2716147" y="4681505"/>
            <a:ext cx="1279400" cy="833439"/>
          </a:xfrm>
          <a:prstGeom prst="line">
            <a:avLst/>
          </a:prstGeom>
          <a:noFill/>
          <a:ln w="9" cmpd="sng">
            <a:solidFill>
              <a:srgbClr val="2E2C2C"/>
            </a:solidFill>
            <a:round/>
            <a:tailEnd type="triangle" w="med" len="med"/>
          </a:ln>
          <a:extLst>
            <a:ext uri="{909E8E84-426E-40DD-AFC4-6F175D3DCCD1}">
              <a14:hiddenFill xmlns:a14="http://schemas.microsoft.com/office/drawing/2010/main">
                <a:noFill/>
              </a14:hiddenFill>
            </a:ext>
          </a:extLst>
        </p:spPr>
        <p:txBody>
          <a:bodyPr lIns="108837" tIns="54419" rIns="108837" bIns="54419"/>
          <a:lstStyle/>
          <a:p>
            <a:pPr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11" name="Rectangle 15"/>
          <p:cNvSpPr>
            <a:spLocks noChangeArrowheads="1"/>
          </p:cNvSpPr>
          <p:nvPr/>
        </p:nvSpPr>
        <p:spPr bwMode="auto">
          <a:xfrm>
            <a:off x="5162293" y="4719606"/>
            <a:ext cx="4340337" cy="423863"/>
          </a:xfrm>
          <a:prstGeom prst="rect">
            <a:avLst/>
          </a:prstGeom>
          <a:solidFill>
            <a:srgbClr val="92D050"/>
          </a:solidFill>
          <a:ln>
            <a:noFill/>
          </a:ln>
        </p:spPr>
        <p:txBody>
          <a:bodyPr lIns="108837" tIns="54419" rIns="108837" bIns="5441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
        <p:nvSpPr>
          <p:cNvPr id="12" name="TextBox 14"/>
          <p:cNvSpPr txBox="1">
            <a:spLocks noChangeArrowheads="1"/>
          </p:cNvSpPr>
          <p:nvPr/>
        </p:nvSpPr>
        <p:spPr bwMode="auto">
          <a:xfrm>
            <a:off x="5448954" y="1242979"/>
            <a:ext cx="3767012" cy="38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37" tIns="54419" rIns="108837" bIns="5441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dirty="0">
                <a:solidFill>
                  <a:prstClr val="white"/>
                </a:solidFill>
                <a:latin typeface="微软雅黑" panose="020B0503020204020204" charset="-122"/>
                <a:ea typeface="微软雅黑" panose="020B0503020204020204" charset="-122"/>
              </a:rPr>
              <a:t>添加文字</a:t>
            </a:r>
            <a:endParaRPr lang="en-US" altLang="zh-CN" dirty="0">
              <a:solidFill>
                <a:prstClr val="white"/>
              </a:solidFill>
              <a:latin typeface="微软雅黑" panose="020B0503020204020204" charset="-122"/>
              <a:ea typeface="微软雅黑" panose="020B0503020204020204" charset="-122"/>
            </a:endParaRPr>
          </a:p>
        </p:txBody>
      </p:sp>
      <p:sp>
        <p:nvSpPr>
          <p:cNvPr id="13" name="TextBox 15"/>
          <p:cNvSpPr txBox="1">
            <a:spLocks noChangeArrowheads="1"/>
          </p:cNvSpPr>
          <p:nvPr/>
        </p:nvSpPr>
        <p:spPr bwMode="auto">
          <a:xfrm>
            <a:off x="4465259" y="1752567"/>
            <a:ext cx="6060312" cy="68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37" tIns="54419" rIns="108837" bIns="5441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sz="1865">
                <a:solidFill>
                  <a:prstClr val="black"/>
                </a:solidFill>
                <a:latin typeface="微软雅黑" panose="020B0503020204020204" charset="-122"/>
                <a:ea typeface="微软雅黑" panose="020B0503020204020204" charset="-122"/>
              </a:rPr>
              <a:t>这里可以添加主要内容这里可以添加主要内容这里可以添加主要内容这里可以添加主要内容可以添加主要内容</a:t>
            </a:r>
          </a:p>
        </p:txBody>
      </p:sp>
      <p:sp>
        <p:nvSpPr>
          <p:cNvPr id="14" name="TextBox 16"/>
          <p:cNvSpPr txBox="1">
            <a:spLocks noChangeArrowheads="1"/>
          </p:cNvSpPr>
          <p:nvPr/>
        </p:nvSpPr>
        <p:spPr bwMode="auto">
          <a:xfrm>
            <a:off x="5448954" y="2976529"/>
            <a:ext cx="3767012" cy="38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37" tIns="54419" rIns="108837" bIns="5441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dirty="0">
                <a:solidFill>
                  <a:prstClr val="white"/>
                </a:solidFill>
                <a:latin typeface="微软雅黑" panose="020B0503020204020204" charset="-122"/>
                <a:ea typeface="微软雅黑" panose="020B0503020204020204" charset="-122"/>
              </a:rPr>
              <a:t>添加文字</a:t>
            </a:r>
            <a:endParaRPr lang="en-US" altLang="zh-CN" dirty="0">
              <a:solidFill>
                <a:prstClr val="white"/>
              </a:solidFill>
              <a:latin typeface="微软雅黑" panose="020B0503020204020204" charset="-122"/>
              <a:ea typeface="微软雅黑" panose="020B0503020204020204" charset="-122"/>
            </a:endParaRPr>
          </a:p>
        </p:txBody>
      </p:sp>
      <p:sp>
        <p:nvSpPr>
          <p:cNvPr id="15" name="TextBox 17"/>
          <p:cNvSpPr txBox="1">
            <a:spLocks noChangeArrowheads="1"/>
          </p:cNvSpPr>
          <p:nvPr/>
        </p:nvSpPr>
        <p:spPr bwMode="auto">
          <a:xfrm>
            <a:off x="4465259" y="3486116"/>
            <a:ext cx="6060312" cy="68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37" tIns="54419" rIns="108837" bIns="5441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sz="1865">
                <a:solidFill>
                  <a:prstClr val="black"/>
                </a:solidFill>
                <a:latin typeface="微软雅黑" panose="020B0503020204020204" charset="-122"/>
                <a:ea typeface="微软雅黑" panose="020B0503020204020204" charset="-122"/>
              </a:rPr>
              <a:t>这里可以添加主要内容这里可以添加主要内容这里可以添加主要内容这里可以添加主要内容可以添加主要内容</a:t>
            </a:r>
          </a:p>
        </p:txBody>
      </p:sp>
      <p:sp>
        <p:nvSpPr>
          <p:cNvPr id="16" name="TextBox 18"/>
          <p:cNvSpPr txBox="1">
            <a:spLocks noChangeArrowheads="1"/>
          </p:cNvSpPr>
          <p:nvPr/>
        </p:nvSpPr>
        <p:spPr bwMode="auto">
          <a:xfrm>
            <a:off x="5448954" y="4722779"/>
            <a:ext cx="3767012" cy="38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37" tIns="54419" rIns="108837" bIns="5441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dirty="0">
                <a:solidFill>
                  <a:prstClr val="white"/>
                </a:solidFill>
                <a:latin typeface="微软雅黑" panose="020B0503020204020204" charset="-122"/>
                <a:ea typeface="微软雅黑" panose="020B0503020204020204" charset="-122"/>
              </a:rPr>
              <a:t>添加文字</a:t>
            </a:r>
            <a:endParaRPr lang="en-US" altLang="zh-CN" dirty="0">
              <a:solidFill>
                <a:prstClr val="white"/>
              </a:solidFill>
              <a:latin typeface="微软雅黑" panose="020B0503020204020204" charset="-122"/>
              <a:ea typeface="微软雅黑" panose="020B0503020204020204" charset="-122"/>
            </a:endParaRPr>
          </a:p>
        </p:txBody>
      </p:sp>
      <p:sp>
        <p:nvSpPr>
          <p:cNvPr id="17" name="TextBox 19"/>
          <p:cNvSpPr txBox="1">
            <a:spLocks noChangeArrowheads="1"/>
          </p:cNvSpPr>
          <p:nvPr/>
        </p:nvSpPr>
        <p:spPr bwMode="auto">
          <a:xfrm>
            <a:off x="4465259" y="5232367"/>
            <a:ext cx="6060312" cy="68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37" tIns="54419" rIns="108837" bIns="5441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sz="1865">
                <a:solidFill>
                  <a:prstClr val="black"/>
                </a:solidFill>
                <a:latin typeface="微软雅黑" panose="020B0503020204020204" charset="-122"/>
                <a:ea typeface="微软雅黑" panose="020B0503020204020204" charset="-122"/>
              </a:rPr>
              <a:t>这里可以添加主要内容这里可以添加主要内容这里可以添加主要内容这里可以添加主要内容可以添加主要内容</a:t>
            </a:r>
          </a:p>
        </p:txBody>
      </p:sp>
      <p:sp>
        <p:nvSpPr>
          <p:cNvPr id="18" name="TextBox 20"/>
          <p:cNvSpPr txBox="1">
            <a:spLocks noChangeArrowheads="1"/>
          </p:cNvSpPr>
          <p:nvPr/>
        </p:nvSpPr>
        <p:spPr bwMode="auto">
          <a:xfrm>
            <a:off x="961045" y="3479816"/>
            <a:ext cx="2158625" cy="60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37" tIns="54419" rIns="108837" bIns="5441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3200" b="1" dirty="0">
                <a:solidFill>
                  <a:prstClr val="white"/>
                </a:solidFill>
                <a:latin typeface="微软雅黑" panose="020B0503020204020204" charset="-122"/>
                <a:ea typeface="微软雅黑" panose="020B0503020204020204" charset="-122"/>
              </a:rPr>
              <a:t>添加文字</a:t>
            </a:r>
            <a:endParaRPr lang="en-US" altLang="zh-CN" sz="3200" b="1" dirty="0">
              <a:solidFill>
                <a:prstClr val="white"/>
              </a:solidFill>
              <a:latin typeface="微软雅黑" panose="020B0503020204020204" charset="-122"/>
              <a:ea typeface="微软雅黑" panose="020B050302020402020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8"/>
                                        </p:tgtEl>
                                        <p:attrNameLst>
                                          <p:attrName>ppt_y</p:attrName>
                                        </p:attrNameLst>
                                      </p:cBhvr>
                                      <p:tavLst>
                                        <p:tav tm="0">
                                          <p:val>
                                            <p:strVal val="#ppt_y"/>
                                          </p:val>
                                        </p:tav>
                                        <p:tav tm="100000">
                                          <p:val>
                                            <p:strVal val="#ppt_y"/>
                                          </p:val>
                                        </p:tav>
                                      </p:tavLst>
                                    </p:anim>
                                    <p:anim calcmode="lin" valueType="num">
                                      <p:cBhvr>
                                        <p:cTn id="16"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8"/>
                                        </p:tgtEl>
                                      </p:cBhvr>
                                    </p:animEffect>
                                  </p:childTnLst>
                                </p:cTn>
                              </p:par>
                            </p:childTnLst>
                          </p:cTn>
                        </p:par>
                        <p:par>
                          <p:cTn id="19" fill="hold">
                            <p:stCondLst>
                              <p:cond delay="1649"/>
                            </p:stCondLst>
                            <p:childTnLst>
                              <p:par>
                                <p:cTn id="20" presetID="22" presetClass="entr" presetSubtype="8"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par>
                          <p:cTn id="29" fill="hold">
                            <p:stCondLst>
                              <p:cond delay="2149"/>
                            </p:stCondLst>
                            <p:childTnLst>
                              <p:par>
                                <p:cTn id="30" presetID="2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par>
                          <p:cTn id="39" fill="hold">
                            <p:stCondLst>
                              <p:cond delay="2649"/>
                            </p:stCondLst>
                            <p:childTnLst>
                              <p:par>
                                <p:cTn id="40" presetID="42"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1000"/>
                                        <p:tgtEl>
                                          <p:spTgt spid="8"/>
                                        </p:tgtEl>
                                      </p:cBhvr>
                                    </p:animEffect>
                                    <p:anim calcmode="lin" valueType="num">
                                      <p:cBhvr>
                                        <p:cTn id="58" dur="1000" fill="hold"/>
                                        <p:tgtEl>
                                          <p:spTgt spid="8"/>
                                        </p:tgtEl>
                                        <p:attrNameLst>
                                          <p:attrName>ppt_x</p:attrName>
                                        </p:attrNameLst>
                                      </p:cBhvr>
                                      <p:tavLst>
                                        <p:tav tm="0">
                                          <p:val>
                                            <p:strVal val="#ppt_x"/>
                                          </p:val>
                                        </p:tav>
                                        <p:tav tm="100000">
                                          <p:val>
                                            <p:strVal val="#ppt_x"/>
                                          </p:val>
                                        </p:tav>
                                      </p:tavLst>
                                    </p:anim>
                                    <p:anim calcmode="lin" valueType="num">
                                      <p:cBhvr>
                                        <p:cTn id="59" dur="1000" fill="hold"/>
                                        <p:tgtEl>
                                          <p:spTgt spid="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1000"/>
                                        <p:tgtEl>
                                          <p:spTgt spid="11"/>
                                        </p:tgtEl>
                                      </p:cBhvr>
                                    </p:animEffect>
                                    <p:anim calcmode="lin" valueType="num">
                                      <p:cBhvr>
                                        <p:cTn id="68" dur="1000" fill="hold"/>
                                        <p:tgtEl>
                                          <p:spTgt spid="11"/>
                                        </p:tgtEl>
                                        <p:attrNameLst>
                                          <p:attrName>ppt_x</p:attrName>
                                        </p:attrNameLst>
                                      </p:cBhvr>
                                      <p:tavLst>
                                        <p:tav tm="0">
                                          <p:val>
                                            <p:strVal val="#ppt_x"/>
                                          </p:val>
                                        </p:tav>
                                        <p:tav tm="100000">
                                          <p:val>
                                            <p:strVal val="#ppt_x"/>
                                          </p:val>
                                        </p:tav>
                                      </p:tavLst>
                                    </p:anim>
                                    <p:anim calcmode="lin" valueType="num">
                                      <p:cBhvr>
                                        <p:cTn id="6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autoUpdateAnimBg="0"/>
      <p:bldP spid="8" grpId="0" animBg="1" autoUpdateAnimBg="0"/>
      <p:bldP spid="9" grpId="0" animBg="1"/>
      <p:bldP spid="11" grpId="0" animBg="1" autoUpdateAnimBg="0"/>
      <p:bldP spid="12" grpId="0" autoUpdateAnimBg="0"/>
      <p:bldP spid="13" grpId="0" autoUpdateAnimBg="0"/>
      <p:bldP spid="14" grpId="0" autoUpdateAnimBg="0"/>
      <p:bldP spid="15" grpId="0" autoUpdateAnimBg="0"/>
      <p:bldP spid="16" grpId="0" autoUpdateAnimBg="0"/>
      <p:bldP spid="17" grpId="0" autoUpdateAnimBg="0"/>
      <p:bldP spid="1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1141" y="304800"/>
            <a:ext cx="1520859" cy="685800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4100"/>
            <a:ext cx="2273157" cy="6858000"/>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05400"/>
            <a:ext cx="12192000" cy="1752600"/>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0857" y="1771783"/>
            <a:ext cx="6566043" cy="3028817"/>
          </a:xfrm>
          <a:prstGeom prst="rect">
            <a:avLst/>
          </a:prstGeom>
        </p:spPr>
      </p:pic>
    </p:spTree>
  </p:cSld>
  <p:clrMapOvr>
    <a:masterClrMapping/>
  </p:clrMapOvr>
  <p:transition spd="slow" advTm="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3215440" y="1301172"/>
            <a:ext cx="6160396" cy="1226257"/>
          </a:xfrm>
          <a:prstGeom prst="rect">
            <a:avLst/>
          </a:prstGeom>
          <a:noFill/>
          <a:ln w="28575">
            <a:solidFill>
              <a:srgbClr val="C30D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440" y="1283223"/>
            <a:ext cx="1408972" cy="126499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4412" y="1370641"/>
            <a:ext cx="4751424" cy="1090154"/>
          </a:xfrm>
          <a:prstGeom prst="rect">
            <a:avLst/>
          </a:prstGeom>
        </p:spPr>
      </p:pic>
      <p:sp>
        <p:nvSpPr>
          <p:cNvPr id="4" name="文本框 3"/>
          <p:cNvSpPr txBox="1"/>
          <p:nvPr/>
        </p:nvSpPr>
        <p:spPr>
          <a:xfrm>
            <a:off x="3420306" y="1417776"/>
            <a:ext cx="1036949" cy="923330"/>
          </a:xfrm>
          <a:prstGeom prst="rect">
            <a:avLst/>
          </a:prstGeom>
          <a:noFill/>
        </p:spPr>
        <p:txBody>
          <a:bodyPr wrap="square" rtlCol="0">
            <a:spAutoFit/>
          </a:bodyPr>
          <a:lstStyle/>
          <a:p>
            <a:r>
              <a:rPr lang="en-US" altLang="zh-CN" sz="5400" b="1" dirty="0"/>
              <a:t>01</a:t>
            </a:r>
            <a:endParaRPr lang="zh-CN" altLang="en-US" sz="5400" b="1" dirty="0"/>
          </a:p>
        </p:txBody>
      </p:sp>
      <p:sp>
        <p:nvSpPr>
          <p:cNvPr id="5" name="文本框 4"/>
          <p:cNvSpPr txBox="1"/>
          <p:nvPr/>
        </p:nvSpPr>
        <p:spPr>
          <a:xfrm>
            <a:off x="5603850" y="1654108"/>
            <a:ext cx="2792547" cy="523220"/>
          </a:xfrm>
          <a:prstGeom prst="rect">
            <a:avLst/>
          </a:prstGeom>
          <a:noFill/>
        </p:spPr>
        <p:txBody>
          <a:bodyPr wrap="square" rtlCol="0">
            <a:spAutoFit/>
          </a:bodyPr>
          <a:lstStyle/>
          <a:p>
            <a:r>
              <a:rPr lang="zh-CN" altLang="en-US" sz="2800" dirty="0"/>
              <a:t>万水千山粽是情</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440" y="2620268"/>
            <a:ext cx="1408972" cy="126499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4412" y="2707686"/>
            <a:ext cx="4751424" cy="1090154"/>
          </a:xfrm>
          <a:prstGeom prst="rect">
            <a:avLst/>
          </a:prstGeom>
        </p:spPr>
      </p:pic>
      <p:sp>
        <p:nvSpPr>
          <p:cNvPr id="8" name="文本框 7"/>
          <p:cNvSpPr txBox="1"/>
          <p:nvPr/>
        </p:nvSpPr>
        <p:spPr>
          <a:xfrm>
            <a:off x="3420306" y="2754821"/>
            <a:ext cx="1036949" cy="923330"/>
          </a:xfrm>
          <a:prstGeom prst="rect">
            <a:avLst/>
          </a:prstGeom>
          <a:noFill/>
        </p:spPr>
        <p:txBody>
          <a:bodyPr wrap="square" rtlCol="0">
            <a:spAutoFit/>
          </a:bodyPr>
          <a:lstStyle/>
          <a:p>
            <a:r>
              <a:rPr lang="en-US" altLang="zh-CN" sz="5400" b="1" dirty="0"/>
              <a:t>02</a:t>
            </a:r>
            <a:endParaRPr lang="zh-CN" altLang="en-US" sz="5400" b="1" dirty="0"/>
          </a:p>
        </p:txBody>
      </p:sp>
      <p:sp>
        <p:nvSpPr>
          <p:cNvPr id="9" name="文本框 8"/>
          <p:cNvSpPr txBox="1"/>
          <p:nvPr/>
        </p:nvSpPr>
        <p:spPr>
          <a:xfrm>
            <a:off x="5603850" y="2991153"/>
            <a:ext cx="2792547" cy="523220"/>
          </a:xfrm>
          <a:prstGeom prst="rect">
            <a:avLst/>
          </a:prstGeom>
          <a:noFill/>
        </p:spPr>
        <p:txBody>
          <a:bodyPr wrap="square" rtlCol="0">
            <a:spAutoFit/>
          </a:bodyPr>
          <a:lstStyle/>
          <a:p>
            <a:r>
              <a:rPr lang="zh-CN" altLang="en-US" sz="2800" dirty="0"/>
              <a:t>万水千山粽是情</a:t>
            </a: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440" y="3978097"/>
            <a:ext cx="1408972" cy="1264990"/>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4412" y="4065515"/>
            <a:ext cx="4751424" cy="1090154"/>
          </a:xfrm>
          <a:prstGeom prst="rect">
            <a:avLst/>
          </a:prstGeom>
        </p:spPr>
      </p:pic>
      <p:sp>
        <p:nvSpPr>
          <p:cNvPr id="12" name="文本框 11"/>
          <p:cNvSpPr txBox="1"/>
          <p:nvPr/>
        </p:nvSpPr>
        <p:spPr>
          <a:xfrm>
            <a:off x="3420306" y="4112650"/>
            <a:ext cx="1036949" cy="923330"/>
          </a:xfrm>
          <a:prstGeom prst="rect">
            <a:avLst/>
          </a:prstGeom>
          <a:noFill/>
        </p:spPr>
        <p:txBody>
          <a:bodyPr wrap="square" rtlCol="0">
            <a:spAutoFit/>
          </a:bodyPr>
          <a:lstStyle/>
          <a:p>
            <a:r>
              <a:rPr lang="en-US" altLang="zh-CN" sz="5400" b="1" dirty="0"/>
              <a:t>03</a:t>
            </a:r>
            <a:endParaRPr lang="zh-CN" altLang="en-US" sz="5400" b="1" dirty="0"/>
          </a:p>
        </p:txBody>
      </p:sp>
      <p:sp>
        <p:nvSpPr>
          <p:cNvPr id="13" name="文本框 12"/>
          <p:cNvSpPr txBox="1"/>
          <p:nvPr/>
        </p:nvSpPr>
        <p:spPr>
          <a:xfrm>
            <a:off x="5603850" y="4348982"/>
            <a:ext cx="2792547" cy="523220"/>
          </a:xfrm>
          <a:prstGeom prst="rect">
            <a:avLst/>
          </a:prstGeom>
          <a:noFill/>
        </p:spPr>
        <p:txBody>
          <a:bodyPr wrap="square" rtlCol="0">
            <a:spAutoFit/>
          </a:bodyPr>
          <a:lstStyle/>
          <a:p>
            <a:r>
              <a:rPr lang="zh-CN" altLang="en-US" sz="2800" dirty="0"/>
              <a:t>万水千山粽是情</a:t>
            </a: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440" y="5351718"/>
            <a:ext cx="1408972" cy="1264990"/>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4412" y="5439136"/>
            <a:ext cx="4751424" cy="1090154"/>
          </a:xfrm>
          <a:prstGeom prst="rect">
            <a:avLst/>
          </a:prstGeom>
        </p:spPr>
      </p:pic>
      <p:sp>
        <p:nvSpPr>
          <p:cNvPr id="16" name="文本框 15"/>
          <p:cNvSpPr txBox="1"/>
          <p:nvPr/>
        </p:nvSpPr>
        <p:spPr>
          <a:xfrm>
            <a:off x="3420306" y="5486271"/>
            <a:ext cx="1036949" cy="923330"/>
          </a:xfrm>
          <a:prstGeom prst="rect">
            <a:avLst/>
          </a:prstGeom>
          <a:noFill/>
        </p:spPr>
        <p:txBody>
          <a:bodyPr wrap="square" rtlCol="0">
            <a:spAutoFit/>
          </a:bodyPr>
          <a:lstStyle/>
          <a:p>
            <a:r>
              <a:rPr lang="en-US" altLang="zh-CN" sz="5400" b="1" dirty="0"/>
              <a:t>04</a:t>
            </a:r>
            <a:endParaRPr lang="zh-CN" altLang="en-US" sz="5400" b="1" dirty="0"/>
          </a:p>
        </p:txBody>
      </p:sp>
      <p:sp>
        <p:nvSpPr>
          <p:cNvPr id="17" name="文本框 16"/>
          <p:cNvSpPr txBox="1"/>
          <p:nvPr/>
        </p:nvSpPr>
        <p:spPr>
          <a:xfrm>
            <a:off x="5603850" y="5722603"/>
            <a:ext cx="2792547" cy="523220"/>
          </a:xfrm>
          <a:prstGeom prst="rect">
            <a:avLst/>
          </a:prstGeom>
          <a:noFill/>
        </p:spPr>
        <p:txBody>
          <a:bodyPr wrap="square" rtlCol="0">
            <a:spAutoFit/>
          </a:bodyPr>
          <a:lstStyle/>
          <a:p>
            <a:r>
              <a:rPr lang="zh-CN" altLang="en-US" sz="2800" dirty="0"/>
              <a:t>万水千山粽是情</a:t>
            </a:r>
          </a:p>
        </p:txBody>
      </p:sp>
      <p:pic>
        <p:nvPicPr>
          <p:cNvPr id="18" name="图片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640673" y="3850045"/>
            <a:ext cx="6096008" cy="2371871"/>
          </a:xfrm>
          <a:prstGeom prst="rect">
            <a:avLst/>
          </a:prstGeom>
        </p:spPr>
      </p:pic>
      <p:sp>
        <p:nvSpPr>
          <p:cNvPr id="19" name="文本框 18"/>
          <p:cNvSpPr txBox="1"/>
          <p:nvPr/>
        </p:nvSpPr>
        <p:spPr>
          <a:xfrm>
            <a:off x="876301" y="3411621"/>
            <a:ext cx="794634" cy="2800767"/>
          </a:xfrm>
          <a:prstGeom prst="rect">
            <a:avLst/>
          </a:prstGeom>
          <a:noFill/>
        </p:spPr>
        <p:txBody>
          <a:bodyPr wrap="square" rtlCol="0">
            <a:spAutoFit/>
          </a:bodyPr>
          <a:lstStyle/>
          <a:p>
            <a:r>
              <a:rPr lang="zh-CN" altLang="en-US" sz="8800" b="1" dirty="0"/>
              <a:t>目</a:t>
            </a:r>
            <a:endParaRPr lang="en-US" altLang="zh-CN" sz="8800" b="1" dirty="0"/>
          </a:p>
          <a:p>
            <a:r>
              <a:rPr lang="zh-CN" altLang="en-US" sz="8800" b="1" dirty="0"/>
              <a:t>录</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1000" fill="hold"/>
                                        <p:tgtEl>
                                          <p:spTgt spid="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1000"/>
                                        <p:tgtEl>
                                          <p:spTgt spid="11"/>
                                        </p:tgtEl>
                                      </p:cBhvr>
                                    </p:animEffect>
                                    <p:anim calcmode="lin" valueType="num">
                                      <p:cBhvr>
                                        <p:cTn id="69" dur="1000" fill="hold"/>
                                        <p:tgtEl>
                                          <p:spTgt spid="11"/>
                                        </p:tgtEl>
                                        <p:attrNameLst>
                                          <p:attrName>ppt_x</p:attrName>
                                        </p:attrNameLst>
                                      </p:cBhvr>
                                      <p:tavLst>
                                        <p:tav tm="0">
                                          <p:val>
                                            <p:strVal val="#ppt_x"/>
                                          </p:val>
                                        </p:tav>
                                        <p:tav tm="100000">
                                          <p:val>
                                            <p:strVal val="#ppt_x"/>
                                          </p:val>
                                        </p:tav>
                                      </p:tavLst>
                                    </p:anim>
                                    <p:anim calcmode="lin" valueType="num">
                                      <p:cBhvr>
                                        <p:cTn id="70" dur="1000" fill="hold"/>
                                        <p:tgtEl>
                                          <p:spTgt spid="11"/>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1000"/>
                                        <p:tgtEl>
                                          <p:spTgt spid="12"/>
                                        </p:tgtEl>
                                      </p:cBhvr>
                                    </p:animEffect>
                                    <p:anim calcmode="lin" valueType="num">
                                      <p:cBhvr>
                                        <p:cTn id="74" dur="1000" fill="hold"/>
                                        <p:tgtEl>
                                          <p:spTgt spid="12"/>
                                        </p:tgtEl>
                                        <p:attrNameLst>
                                          <p:attrName>ppt_x</p:attrName>
                                        </p:attrNameLst>
                                      </p:cBhvr>
                                      <p:tavLst>
                                        <p:tav tm="0">
                                          <p:val>
                                            <p:strVal val="#ppt_x"/>
                                          </p:val>
                                        </p:tav>
                                        <p:tav tm="100000">
                                          <p:val>
                                            <p:strVal val="#ppt_x"/>
                                          </p:val>
                                        </p:tav>
                                      </p:tavLst>
                                    </p:anim>
                                    <p:anim calcmode="lin" valueType="num">
                                      <p:cBhvr>
                                        <p:cTn id="75" dur="1000" fill="hold"/>
                                        <p:tgtEl>
                                          <p:spTgt spid="12"/>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1000"/>
                                        <p:tgtEl>
                                          <p:spTgt spid="13"/>
                                        </p:tgtEl>
                                      </p:cBhvr>
                                    </p:animEffect>
                                    <p:anim calcmode="lin" valueType="num">
                                      <p:cBhvr>
                                        <p:cTn id="79" dur="1000" fill="hold"/>
                                        <p:tgtEl>
                                          <p:spTgt spid="13"/>
                                        </p:tgtEl>
                                        <p:attrNameLst>
                                          <p:attrName>ppt_x</p:attrName>
                                        </p:attrNameLst>
                                      </p:cBhvr>
                                      <p:tavLst>
                                        <p:tav tm="0">
                                          <p:val>
                                            <p:strVal val="#ppt_x"/>
                                          </p:val>
                                        </p:tav>
                                        <p:tav tm="100000">
                                          <p:val>
                                            <p:strVal val="#ppt_x"/>
                                          </p:val>
                                        </p:tav>
                                      </p:tavLst>
                                    </p:anim>
                                    <p:anim calcmode="lin" valueType="num">
                                      <p:cBhvr>
                                        <p:cTn id="8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000"/>
                                        <p:tgtEl>
                                          <p:spTgt spid="14"/>
                                        </p:tgtEl>
                                      </p:cBhvr>
                                    </p:animEffect>
                                    <p:anim calcmode="lin" valueType="num">
                                      <p:cBhvr>
                                        <p:cTn id="86" dur="1000" fill="hold"/>
                                        <p:tgtEl>
                                          <p:spTgt spid="14"/>
                                        </p:tgtEl>
                                        <p:attrNameLst>
                                          <p:attrName>ppt_x</p:attrName>
                                        </p:attrNameLst>
                                      </p:cBhvr>
                                      <p:tavLst>
                                        <p:tav tm="0">
                                          <p:val>
                                            <p:strVal val="#ppt_x"/>
                                          </p:val>
                                        </p:tav>
                                        <p:tav tm="100000">
                                          <p:val>
                                            <p:strVal val="#ppt_x"/>
                                          </p:val>
                                        </p:tav>
                                      </p:tavLst>
                                    </p:anim>
                                    <p:anim calcmode="lin" valueType="num">
                                      <p:cBhvr>
                                        <p:cTn id="87" dur="1000" fill="hold"/>
                                        <p:tgtEl>
                                          <p:spTgt spid="14"/>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1000"/>
                                        <p:tgtEl>
                                          <p:spTgt spid="16"/>
                                        </p:tgtEl>
                                      </p:cBhvr>
                                    </p:animEffect>
                                    <p:anim calcmode="lin" valueType="num">
                                      <p:cBhvr>
                                        <p:cTn id="96" dur="1000" fill="hold"/>
                                        <p:tgtEl>
                                          <p:spTgt spid="16"/>
                                        </p:tgtEl>
                                        <p:attrNameLst>
                                          <p:attrName>ppt_x</p:attrName>
                                        </p:attrNameLst>
                                      </p:cBhvr>
                                      <p:tavLst>
                                        <p:tav tm="0">
                                          <p:val>
                                            <p:strVal val="#ppt_x"/>
                                          </p:val>
                                        </p:tav>
                                        <p:tav tm="100000">
                                          <p:val>
                                            <p:strVal val="#ppt_x"/>
                                          </p:val>
                                        </p:tav>
                                      </p:tavLst>
                                    </p:anim>
                                    <p:anim calcmode="lin" valueType="num">
                                      <p:cBhvr>
                                        <p:cTn id="97" dur="1000" fill="hold"/>
                                        <p:tgtEl>
                                          <p:spTgt spid="16"/>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fade">
                                      <p:cBhvr>
                                        <p:cTn id="100" dur="1000"/>
                                        <p:tgtEl>
                                          <p:spTgt spid="17"/>
                                        </p:tgtEl>
                                      </p:cBhvr>
                                    </p:animEffect>
                                    <p:anim calcmode="lin" valueType="num">
                                      <p:cBhvr>
                                        <p:cTn id="101" dur="1000" fill="hold"/>
                                        <p:tgtEl>
                                          <p:spTgt spid="17"/>
                                        </p:tgtEl>
                                        <p:attrNameLst>
                                          <p:attrName>ppt_x</p:attrName>
                                        </p:attrNameLst>
                                      </p:cBhvr>
                                      <p:tavLst>
                                        <p:tav tm="0">
                                          <p:val>
                                            <p:strVal val="#ppt_x"/>
                                          </p:val>
                                        </p:tav>
                                        <p:tav tm="100000">
                                          <p:val>
                                            <p:strVal val="#ppt_x"/>
                                          </p:val>
                                        </p:tav>
                                      </p:tavLst>
                                    </p:anim>
                                    <p:anim calcmode="lin" valueType="num">
                                      <p:cBhvr>
                                        <p:cTn id="10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0"/>
                                        </p:tgtEl>
                                        <p:attrNameLst>
                                          <p:attrName>style.visibility</p:attrName>
                                        </p:attrNameLst>
                                      </p:cBhvr>
                                      <p:to>
                                        <p:strVal val="visible"/>
                                      </p:to>
                                    </p:set>
                                    <p:anim calcmode="lin" valueType="num">
                                      <p:cBhvr>
                                        <p:cTn id="107" dur="500" fill="hold"/>
                                        <p:tgtEl>
                                          <p:spTgt spid="20"/>
                                        </p:tgtEl>
                                        <p:attrNameLst>
                                          <p:attrName>ppt_w</p:attrName>
                                        </p:attrNameLst>
                                      </p:cBhvr>
                                      <p:tavLst>
                                        <p:tav tm="0">
                                          <p:val>
                                            <p:fltVal val="0"/>
                                          </p:val>
                                        </p:tav>
                                        <p:tav tm="100000">
                                          <p:val>
                                            <p:strVal val="#ppt_w"/>
                                          </p:val>
                                        </p:tav>
                                      </p:tavLst>
                                    </p:anim>
                                    <p:anim calcmode="lin" valueType="num">
                                      <p:cBhvr>
                                        <p:cTn id="108" dur="500" fill="hold"/>
                                        <p:tgtEl>
                                          <p:spTgt spid="20"/>
                                        </p:tgtEl>
                                        <p:attrNameLst>
                                          <p:attrName>ppt_h</p:attrName>
                                        </p:attrNameLst>
                                      </p:cBhvr>
                                      <p:tavLst>
                                        <p:tav tm="0">
                                          <p:val>
                                            <p:fltVal val="0"/>
                                          </p:val>
                                        </p:tav>
                                        <p:tav tm="100000">
                                          <p:val>
                                            <p:strVal val="#ppt_h"/>
                                          </p:val>
                                        </p:tav>
                                      </p:tavLst>
                                    </p:anim>
                                    <p:animEffect transition="in" filter="fade">
                                      <p:cBhvr>
                                        <p:cTn id="10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 grpId="0"/>
      <p:bldP spid="5" grpId="0"/>
      <p:bldP spid="8" grpId="0"/>
      <p:bldP spid="9" grpId="0"/>
      <p:bldP spid="12" grpId="0"/>
      <p:bldP spid="13" grpId="0"/>
      <p:bldP spid="16" grpId="0"/>
      <p:bldP spid="17"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bwMode="auto">
          <a:xfrm>
            <a:off x="815414" y="1783414"/>
            <a:ext cx="5838959" cy="3855145"/>
            <a:chOff x="0" y="0"/>
            <a:chExt cx="5166566" cy="3409678"/>
          </a:xfrm>
        </p:grpSpPr>
        <p:sp>
          <p:nvSpPr>
            <p:cNvPr id="3" name="椭圆 2"/>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rgbClr val="08A810"/>
              </a:solidFill>
              <a:prstDash val="sysDash"/>
              <a:round/>
              <a:tailEnd type="triangle" w="lg" len="lg"/>
            </a:ln>
            <a:extLst>
              <a:ext uri="{909E8E84-426E-40DD-AFC4-6F175D3DCCD1}">
                <a14:hiddenFill xmlns:a14="http://schemas.microsoft.com/office/drawing/2010/main">
                  <a:solidFill>
                    <a:srgbClr val="FFFFFF"/>
                  </a:solidFill>
                </a14:hiddenFill>
              </a:ext>
            </a:extLst>
          </p:spPr>
          <p:txBody>
            <a:bodyPr lIns="91440" tIns="45720" rIns="91440" bIns="45720" anchor="ctr"/>
            <a:lstStyle/>
            <a:p>
              <a:pPr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4" name="椭圆 4"/>
            <p:cNvSpPr/>
            <p:nvPr/>
          </p:nvSpPr>
          <p:spPr bwMode="auto">
            <a:xfrm rot="1813434">
              <a:off x="2076975" y="1504253"/>
              <a:ext cx="1591249" cy="7608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08A810"/>
              </a:solidFill>
              <a:prstDash val="sysDash"/>
              <a:round/>
            </a:ln>
            <a:extLst>
              <a:ext uri="{909E8E84-426E-40DD-AFC4-6F175D3DCCD1}">
                <a14:hiddenFill xmlns:a14="http://schemas.microsoft.com/office/drawing/2010/main">
                  <a:solidFill>
                    <a:srgbClr val="FFFFFF"/>
                  </a:solidFill>
                </a14:hiddenFill>
              </a:ext>
            </a:extLst>
          </p:spPr>
          <p:txBody>
            <a:bodyPr lIns="91440" tIns="45720" rIns="91440" bIns="45720" anchor="ctr"/>
            <a:lstStyle/>
            <a:p>
              <a:pPr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5" name="椭圆 4"/>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08A810"/>
              </a:solidFill>
              <a:prstDash val="sysDash"/>
              <a:round/>
            </a:ln>
            <a:extLst>
              <a:ext uri="{909E8E84-426E-40DD-AFC4-6F175D3DCCD1}">
                <a14:hiddenFill xmlns:a14="http://schemas.microsoft.com/office/drawing/2010/main">
                  <a:solidFill>
                    <a:srgbClr val="FFFFFF"/>
                  </a:solidFill>
                </a14:hiddenFill>
              </a:ext>
            </a:extLst>
          </p:spPr>
          <p:txBody>
            <a:bodyPr lIns="91440" tIns="45720" rIns="91440" bIns="45720" anchor="ctr"/>
            <a:lstStyle/>
            <a:p>
              <a:pPr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6" name="椭圆 4"/>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08A810"/>
              </a:solidFill>
              <a:prstDash val="sysDash"/>
              <a:round/>
            </a:ln>
            <a:extLst>
              <a:ext uri="{909E8E84-426E-40DD-AFC4-6F175D3DCCD1}">
                <a14:hiddenFill xmlns:a14="http://schemas.microsoft.com/office/drawing/2010/main">
                  <a:solidFill>
                    <a:srgbClr val="FFFFFF"/>
                  </a:solidFill>
                </a14:hiddenFill>
              </a:ext>
            </a:extLst>
          </p:spPr>
          <p:txBody>
            <a:bodyPr lIns="91440" tIns="45720" rIns="91440" bIns="45720" anchor="ctr"/>
            <a:lstStyle/>
            <a:p>
              <a:pPr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grpSp>
      <p:sp>
        <p:nvSpPr>
          <p:cNvPr id="7" name="KSO_GN4"/>
          <p:cNvSpPr>
            <a:spLocks noChangeArrowheads="1"/>
          </p:cNvSpPr>
          <p:nvPr/>
        </p:nvSpPr>
        <p:spPr bwMode="auto">
          <a:xfrm>
            <a:off x="964561" y="1938954"/>
            <a:ext cx="2219756" cy="2220399"/>
          </a:xfrm>
          <a:prstGeom prst="ellipse">
            <a:avLst/>
          </a:prstGeom>
          <a:solidFill>
            <a:srgbClr val="00B050"/>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charset="-122"/>
              </a:defRPr>
            </a:lvl1pPr>
            <a:lvl2pPr marL="742950" indent="-285750" defTabSz="685800">
              <a:defRPr>
                <a:solidFill>
                  <a:schemeClr val="tx1"/>
                </a:solidFill>
                <a:latin typeface="Calibri" panose="020F0502020204030204" pitchFamily="34" charset="0"/>
                <a:ea typeface="微软雅黑" panose="020B0503020204020204" charset="-122"/>
              </a:defRPr>
            </a:lvl2pPr>
            <a:lvl3pPr marL="1143000" indent="-228600" defTabSz="685800">
              <a:defRPr>
                <a:solidFill>
                  <a:schemeClr val="tx1"/>
                </a:solidFill>
                <a:latin typeface="Calibri" panose="020F0502020204030204" pitchFamily="34" charset="0"/>
                <a:ea typeface="微软雅黑" panose="020B0503020204020204" charset="-122"/>
              </a:defRPr>
            </a:lvl3pPr>
            <a:lvl4pPr marL="1600200" indent="-228600" defTabSz="685800">
              <a:defRPr>
                <a:solidFill>
                  <a:schemeClr val="tx1"/>
                </a:solidFill>
                <a:latin typeface="Calibri" panose="020F0502020204030204" pitchFamily="34" charset="0"/>
                <a:ea typeface="微软雅黑" panose="020B0503020204020204" charset="-122"/>
              </a:defRPr>
            </a:lvl4pPr>
            <a:lvl5pPr marL="2057400" indent="-228600" defTabSz="685800">
              <a:defRPr>
                <a:solidFill>
                  <a:schemeClr val="tx1"/>
                </a:solidFill>
                <a:latin typeface="Calibri" panose="020F0502020204030204" pitchFamily="34" charset="0"/>
                <a:ea typeface="微软雅黑" panose="020B050302020402020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ctr" fontAlgn="base">
              <a:lnSpc>
                <a:spcPct val="130000"/>
              </a:lnSpc>
              <a:spcBef>
                <a:spcPct val="0"/>
              </a:spcBef>
              <a:spcAft>
                <a:spcPct val="0"/>
              </a:spcAft>
            </a:pPr>
            <a:r>
              <a:rPr lang="en-US" altLang="zh-CN" sz="7200" b="1">
                <a:solidFill>
                  <a:prstClr val="white"/>
                </a:solidFill>
                <a:latin typeface="Impact" panose="020B0806030902050204" pitchFamily="34" charset="0"/>
              </a:rPr>
              <a:t>04</a:t>
            </a:r>
          </a:p>
        </p:txBody>
      </p:sp>
      <p:sp>
        <p:nvSpPr>
          <p:cNvPr id="8" name="KSO_GN3"/>
          <p:cNvSpPr>
            <a:spLocks noChangeArrowheads="1"/>
          </p:cNvSpPr>
          <p:nvPr/>
        </p:nvSpPr>
        <p:spPr bwMode="auto">
          <a:xfrm>
            <a:off x="3008197" y="3565764"/>
            <a:ext cx="1570807" cy="1571261"/>
          </a:xfrm>
          <a:prstGeom prst="ellipse">
            <a:avLst/>
          </a:prstGeom>
          <a:solidFill>
            <a:srgbClr val="92D050"/>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charset="-122"/>
              </a:defRPr>
            </a:lvl1pPr>
            <a:lvl2pPr marL="742950" indent="-285750" defTabSz="685800">
              <a:defRPr>
                <a:solidFill>
                  <a:schemeClr val="tx1"/>
                </a:solidFill>
                <a:latin typeface="Calibri" panose="020F0502020204030204" pitchFamily="34" charset="0"/>
                <a:ea typeface="微软雅黑" panose="020B0503020204020204" charset="-122"/>
              </a:defRPr>
            </a:lvl2pPr>
            <a:lvl3pPr marL="1143000" indent="-228600" defTabSz="685800">
              <a:defRPr>
                <a:solidFill>
                  <a:schemeClr val="tx1"/>
                </a:solidFill>
                <a:latin typeface="Calibri" panose="020F0502020204030204" pitchFamily="34" charset="0"/>
                <a:ea typeface="微软雅黑" panose="020B0503020204020204" charset="-122"/>
              </a:defRPr>
            </a:lvl3pPr>
            <a:lvl4pPr marL="1600200" indent="-228600" defTabSz="685800">
              <a:defRPr>
                <a:solidFill>
                  <a:schemeClr val="tx1"/>
                </a:solidFill>
                <a:latin typeface="Calibri" panose="020F0502020204030204" pitchFamily="34" charset="0"/>
                <a:ea typeface="微软雅黑" panose="020B0503020204020204" charset="-122"/>
              </a:defRPr>
            </a:lvl4pPr>
            <a:lvl5pPr marL="2057400" indent="-228600" defTabSz="685800">
              <a:defRPr>
                <a:solidFill>
                  <a:schemeClr val="tx1"/>
                </a:solidFill>
                <a:latin typeface="Calibri" panose="020F0502020204030204" pitchFamily="34" charset="0"/>
                <a:ea typeface="微软雅黑" panose="020B050302020402020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ctr" fontAlgn="base">
              <a:lnSpc>
                <a:spcPct val="130000"/>
              </a:lnSpc>
              <a:spcBef>
                <a:spcPct val="0"/>
              </a:spcBef>
              <a:spcAft>
                <a:spcPct val="0"/>
              </a:spcAft>
            </a:pPr>
            <a:r>
              <a:rPr lang="en-US" altLang="zh-CN" sz="5335" b="1">
                <a:solidFill>
                  <a:prstClr val="white"/>
                </a:solidFill>
                <a:latin typeface="Impact" panose="020B0806030902050204" pitchFamily="34" charset="0"/>
              </a:rPr>
              <a:t>03</a:t>
            </a:r>
          </a:p>
        </p:txBody>
      </p:sp>
      <p:sp>
        <p:nvSpPr>
          <p:cNvPr id="9" name="KSO_GN2"/>
          <p:cNvSpPr>
            <a:spLocks noChangeArrowheads="1"/>
          </p:cNvSpPr>
          <p:nvPr/>
        </p:nvSpPr>
        <p:spPr bwMode="auto">
          <a:xfrm rot="10800000" flipV="1">
            <a:off x="4637709" y="4433926"/>
            <a:ext cx="1120192" cy="1120516"/>
          </a:xfrm>
          <a:prstGeom prst="ellipse">
            <a:avLst/>
          </a:prstGeom>
          <a:solidFill>
            <a:srgbClr val="00B050"/>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charset="-122"/>
              </a:defRPr>
            </a:lvl1pPr>
            <a:lvl2pPr marL="742950" indent="-285750" defTabSz="685800">
              <a:defRPr>
                <a:solidFill>
                  <a:schemeClr val="tx1"/>
                </a:solidFill>
                <a:latin typeface="Calibri" panose="020F0502020204030204" pitchFamily="34" charset="0"/>
                <a:ea typeface="微软雅黑" panose="020B0503020204020204" charset="-122"/>
              </a:defRPr>
            </a:lvl2pPr>
            <a:lvl3pPr marL="1143000" indent="-228600" defTabSz="685800">
              <a:defRPr>
                <a:solidFill>
                  <a:schemeClr val="tx1"/>
                </a:solidFill>
                <a:latin typeface="Calibri" panose="020F0502020204030204" pitchFamily="34" charset="0"/>
                <a:ea typeface="微软雅黑" panose="020B0503020204020204" charset="-122"/>
              </a:defRPr>
            </a:lvl3pPr>
            <a:lvl4pPr marL="1600200" indent="-228600" defTabSz="685800">
              <a:defRPr>
                <a:solidFill>
                  <a:schemeClr val="tx1"/>
                </a:solidFill>
                <a:latin typeface="Calibri" panose="020F0502020204030204" pitchFamily="34" charset="0"/>
                <a:ea typeface="微软雅黑" panose="020B0503020204020204" charset="-122"/>
              </a:defRPr>
            </a:lvl4pPr>
            <a:lvl5pPr marL="2057400" indent="-228600" defTabSz="685800">
              <a:defRPr>
                <a:solidFill>
                  <a:schemeClr val="tx1"/>
                </a:solidFill>
                <a:latin typeface="Calibri" panose="020F0502020204030204" pitchFamily="34" charset="0"/>
                <a:ea typeface="微软雅黑" panose="020B050302020402020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ctr" fontAlgn="base">
              <a:lnSpc>
                <a:spcPct val="130000"/>
              </a:lnSpc>
              <a:spcBef>
                <a:spcPct val="0"/>
              </a:spcBef>
              <a:spcAft>
                <a:spcPct val="0"/>
              </a:spcAft>
            </a:pPr>
            <a:r>
              <a:rPr lang="en-US" altLang="zh-CN" sz="3600" b="1">
                <a:solidFill>
                  <a:prstClr val="white"/>
                </a:solidFill>
                <a:latin typeface="Impact" panose="020B0806030902050204" pitchFamily="34" charset="0"/>
              </a:rPr>
              <a:t>02</a:t>
            </a:r>
            <a:endParaRPr lang="en-US" altLang="zh-CN" sz="2000" b="1">
              <a:solidFill>
                <a:prstClr val="white"/>
              </a:solidFill>
              <a:latin typeface="Impact" panose="020B0806030902050204" pitchFamily="34" charset="0"/>
            </a:endParaRPr>
          </a:p>
        </p:txBody>
      </p:sp>
      <p:sp>
        <p:nvSpPr>
          <p:cNvPr id="10" name="KSO_GN1"/>
          <p:cNvSpPr>
            <a:spLocks noChangeArrowheads="1"/>
          </p:cNvSpPr>
          <p:nvPr/>
        </p:nvSpPr>
        <p:spPr bwMode="auto">
          <a:xfrm>
            <a:off x="5705542" y="5257647"/>
            <a:ext cx="772709" cy="772933"/>
          </a:xfrm>
          <a:prstGeom prst="ellipse">
            <a:avLst/>
          </a:prstGeom>
          <a:solidFill>
            <a:srgbClr val="92D050"/>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charset="-122"/>
              </a:defRPr>
            </a:lvl1pPr>
            <a:lvl2pPr marL="742950" indent="-285750" defTabSz="685800">
              <a:defRPr>
                <a:solidFill>
                  <a:schemeClr val="tx1"/>
                </a:solidFill>
                <a:latin typeface="Calibri" panose="020F0502020204030204" pitchFamily="34" charset="0"/>
                <a:ea typeface="微软雅黑" panose="020B0503020204020204" charset="-122"/>
              </a:defRPr>
            </a:lvl2pPr>
            <a:lvl3pPr marL="1143000" indent="-228600" defTabSz="685800">
              <a:defRPr>
                <a:solidFill>
                  <a:schemeClr val="tx1"/>
                </a:solidFill>
                <a:latin typeface="Calibri" panose="020F0502020204030204" pitchFamily="34" charset="0"/>
                <a:ea typeface="微软雅黑" panose="020B0503020204020204" charset="-122"/>
              </a:defRPr>
            </a:lvl3pPr>
            <a:lvl4pPr marL="1600200" indent="-228600" defTabSz="685800">
              <a:defRPr>
                <a:solidFill>
                  <a:schemeClr val="tx1"/>
                </a:solidFill>
                <a:latin typeface="Calibri" panose="020F0502020204030204" pitchFamily="34" charset="0"/>
                <a:ea typeface="微软雅黑" panose="020B0503020204020204" charset="-122"/>
              </a:defRPr>
            </a:lvl4pPr>
            <a:lvl5pPr marL="2057400" indent="-228600" defTabSz="685800">
              <a:defRPr>
                <a:solidFill>
                  <a:schemeClr val="tx1"/>
                </a:solidFill>
                <a:latin typeface="Calibri" panose="020F0502020204030204" pitchFamily="34" charset="0"/>
                <a:ea typeface="微软雅黑" panose="020B050302020402020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ctr" fontAlgn="base">
              <a:lnSpc>
                <a:spcPct val="130000"/>
              </a:lnSpc>
              <a:spcBef>
                <a:spcPct val="0"/>
              </a:spcBef>
              <a:spcAft>
                <a:spcPct val="0"/>
              </a:spcAft>
            </a:pPr>
            <a:r>
              <a:rPr lang="en-US" altLang="zh-CN" sz="3600" b="1" dirty="0">
                <a:solidFill>
                  <a:prstClr val="white"/>
                </a:solidFill>
                <a:latin typeface="Impact" panose="020B0806030902050204" pitchFamily="34" charset="0"/>
              </a:rPr>
              <a:t>01</a:t>
            </a:r>
          </a:p>
        </p:txBody>
      </p:sp>
      <p:sp>
        <p:nvSpPr>
          <p:cNvPr id="11" name="文本框 11"/>
          <p:cNvSpPr txBox="1">
            <a:spLocks noChangeArrowheads="1"/>
          </p:cNvSpPr>
          <p:nvPr/>
        </p:nvSpPr>
        <p:spPr bwMode="auto">
          <a:xfrm>
            <a:off x="3194193" y="1412777"/>
            <a:ext cx="5599495" cy="1052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marL="0" marR="0" lvl="0" indent="0" algn="just" defTabSz="914400" eaLnBrk="1" fontAlgn="base" latinLnBrk="0" hangingPunct="1">
              <a:lnSpc>
                <a:spcPct val="130000"/>
              </a:lnSpc>
              <a:spcBef>
                <a:spcPct val="0"/>
              </a:spcBef>
              <a:spcAft>
                <a:spcPct val="0"/>
              </a:spcAft>
              <a:buClrTx/>
              <a:buSzTx/>
              <a:buFontTx/>
              <a:buNone/>
              <a:defRPr/>
            </a:pPr>
            <a:r>
              <a:rPr kumimoji="0" lang="zh-CN" altLang="en-US" sz="16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charset="-122"/>
              </a:rPr>
              <a:t>点击此处输入文字点击此处输入文字点击此处输入文字</a:t>
            </a:r>
            <a:endParaRPr kumimoji="0" lang="en-US" altLang="zh-CN" sz="16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charset="-122"/>
            </a:endParaRPr>
          </a:p>
          <a:p>
            <a:pPr marL="0" marR="0" lvl="0" indent="0" algn="just" defTabSz="914400" eaLnBrk="1" fontAlgn="base" latinLnBrk="0" hangingPunct="1">
              <a:lnSpc>
                <a:spcPct val="130000"/>
              </a:lnSpc>
              <a:spcBef>
                <a:spcPct val="0"/>
              </a:spcBef>
              <a:spcAft>
                <a:spcPct val="0"/>
              </a:spcAft>
              <a:buClrTx/>
              <a:buSzTx/>
              <a:buFontTx/>
              <a:buNone/>
              <a:defRPr/>
            </a:pPr>
            <a:r>
              <a:rPr kumimoji="0" lang="zh-CN" altLang="en-US" sz="16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charset="-122"/>
              </a:rPr>
              <a:t>点击此处输入文字点击此处输入文字点击此处输入文字</a:t>
            </a:r>
            <a:endParaRPr kumimoji="0" lang="en-US" altLang="zh-CN" sz="16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charset="-122"/>
            </a:endParaRPr>
          </a:p>
          <a:p>
            <a:pPr marL="0" marR="0" lvl="0" indent="0" algn="just" defTabSz="914400" eaLnBrk="1" fontAlgn="base" latinLnBrk="0" hangingPunct="1">
              <a:lnSpc>
                <a:spcPct val="130000"/>
              </a:lnSpc>
              <a:spcBef>
                <a:spcPct val="0"/>
              </a:spcBef>
              <a:spcAft>
                <a:spcPct val="0"/>
              </a:spcAft>
              <a:buClrTx/>
              <a:buSzTx/>
              <a:buFontTx/>
              <a:buNone/>
              <a:defRPr/>
            </a:pPr>
            <a:r>
              <a:rPr kumimoji="0" lang="zh-CN" altLang="en-US" sz="16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charset="-122"/>
              </a:rPr>
              <a:t>点击此处输入文字点击此处输入文字点击此处输入文字</a:t>
            </a:r>
          </a:p>
        </p:txBody>
      </p:sp>
      <p:sp>
        <p:nvSpPr>
          <p:cNvPr id="12" name="文本框 12"/>
          <p:cNvSpPr txBox="1">
            <a:spLocks noChangeArrowheads="1"/>
          </p:cNvSpPr>
          <p:nvPr/>
        </p:nvSpPr>
        <p:spPr bwMode="auto">
          <a:xfrm>
            <a:off x="4438566" y="2922528"/>
            <a:ext cx="5246660" cy="73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marL="0" marR="0" lvl="0" indent="0" algn="just" defTabSz="914400" eaLnBrk="1" fontAlgn="base" latinLnBrk="0" hangingPunct="1">
              <a:lnSpc>
                <a:spcPct val="130000"/>
              </a:lnSpc>
              <a:spcBef>
                <a:spcPct val="0"/>
              </a:spcBef>
              <a:spcAft>
                <a:spcPct val="0"/>
              </a:spcAft>
              <a:buClrTx/>
              <a:buSzTx/>
              <a:buFontTx/>
              <a:buNone/>
              <a:defRPr/>
            </a:pPr>
            <a:r>
              <a:rPr kumimoji="0" lang="zh-CN" altLang="en-US" sz="16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charset="-122"/>
              </a:rPr>
              <a:t>点击此处输入文字点击此处输入文字点击此处输入文字</a:t>
            </a:r>
            <a:endParaRPr kumimoji="0" lang="en-US" altLang="zh-CN" sz="16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charset="-122"/>
            </a:endParaRPr>
          </a:p>
          <a:p>
            <a:pPr marL="0" marR="0" lvl="0" indent="0" algn="just" defTabSz="914400" eaLnBrk="1" fontAlgn="base" latinLnBrk="0" hangingPunct="1">
              <a:lnSpc>
                <a:spcPct val="130000"/>
              </a:lnSpc>
              <a:spcBef>
                <a:spcPct val="0"/>
              </a:spcBef>
              <a:spcAft>
                <a:spcPct val="0"/>
              </a:spcAft>
              <a:buClrTx/>
              <a:buSzTx/>
              <a:buFontTx/>
              <a:buNone/>
              <a:defRPr/>
            </a:pPr>
            <a:r>
              <a:rPr kumimoji="0" lang="zh-CN" altLang="en-US" sz="16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charset="-122"/>
              </a:rPr>
              <a:t>点击此处输入文字点击此处输入文字点击此处输入文字</a:t>
            </a:r>
          </a:p>
        </p:txBody>
      </p:sp>
      <p:sp>
        <p:nvSpPr>
          <p:cNvPr id="13" name="文本框 13"/>
          <p:cNvSpPr txBox="1">
            <a:spLocks noChangeArrowheads="1"/>
          </p:cNvSpPr>
          <p:nvPr/>
        </p:nvSpPr>
        <p:spPr bwMode="auto">
          <a:xfrm>
            <a:off x="5734035" y="4146380"/>
            <a:ext cx="5088989" cy="73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marL="0" marR="0" lvl="0" indent="0" algn="just" defTabSz="914400" eaLnBrk="1" fontAlgn="base" latinLnBrk="0" hangingPunct="1">
              <a:lnSpc>
                <a:spcPct val="130000"/>
              </a:lnSpc>
              <a:spcBef>
                <a:spcPct val="0"/>
              </a:spcBef>
              <a:spcAft>
                <a:spcPct val="0"/>
              </a:spcAft>
              <a:buClrTx/>
              <a:buSzTx/>
              <a:buFontTx/>
              <a:buNone/>
              <a:defRPr/>
            </a:pPr>
            <a:r>
              <a:rPr kumimoji="0" lang="zh-CN" altLang="en-US" sz="16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charset="-122"/>
              </a:rPr>
              <a:t>点击此处输入文字点击此处输入文字点击此处输入文字</a:t>
            </a:r>
            <a:endParaRPr kumimoji="0" lang="en-US" altLang="zh-CN" sz="16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charset="-122"/>
            </a:endParaRPr>
          </a:p>
          <a:p>
            <a:pPr marL="0" marR="0" lvl="0" indent="0" algn="just" defTabSz="914400" eaLnBrk="1" fontAlgn="base" latinLnBrk="0" hangingPunct="1">
              <a:lnSpc>
                <a:spcPct val="130000"/>
              </a:lnSpc>
              <a:spcBef>
                <a:spcPct val="0"/>
              </a:spcBef>
              <a:spcAft>
                <a:spcPct val="0"/>
              </a:spcAft>
              <a:buClrTx/>
              <a:buSzTx/>
              <a:buFontTx/>
              <a:buNone/>
              <a:defRPr/>
            </a:pPr>
            <a:r>
              <a:rPr kumimoji="0" lang="zh-CN" altLang="en-US" sz="16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charset="-122"/>
              </a:rPr>
              <a:t>点击此处输入文字点击此处输入文字点击此处输入文字</a:t>
            </a:r>
          </a:p>
        </p:txBody>
      </p:sp>
      <p:sp>
        <p:nvSpPr>
          <p:cNvPr id="14" name="文本框 14"/>
          <p:cNvSpPr txBox="1">
            <a:spLocks noChangeArrowheads="1"/>
          </p:cNvSpPr>
          <p:nvPr/>
        </p:nvSpPr>
        <p:spPr bwMode="auto">
          <a:xfrm>
            <a:off x="6648776" y="5226251"/>
            <a:ext cx="5130781" cy="73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marL="0" marR="0" lvl="0" indent="0" algn="just" defTabSz="914400" eaLnBrk="1" fontAlgn="base" latinLnBrk="0" hangingPunct="1">
              <a:lnSpc>
                <a:spcPct val="130000"/>
              </a:lnSpc>
              <a:spcBef>
                <a:spcPct val="0"/>
              </a:spcBef>
              <a:spcAft>
                <a:spcPct val="0"/>
              </a:spcAft>
              <a:buClrTx/>
              <a:buSzTx/>
              <a:buFontTx/>
              <a:buNone/>
              <a:defRPr/>
            </a:pPr>
            <a:r>
              <a:rPr kumimoji="0" lang="zh-CN" altLang="en-US" sz="16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charset="-122"/>
              </a:rPr>
              <a:t>点击此处输入文字点击此处输入文字点击此处输入文字</a:t>
            </a:r>
            <a:endParaRPr kumimoji="0" lang="en-US" altLang="zh-CN" sz="16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charset="-122"/>
            </a:endParaRPr>
          </a:p>
          <a:p>
            <a:pPr marL="0" marR="0" lvl="0" indent="0" algn="just" defTabSz="914400" eaLnBrk="1" fontAlgn="base" latinLnBrk="0" hangingPunct="1">
              <a:lnSpc>
                <a:spcPct val="130000"/>
              </a:lnSpc>
              <a:spcBef>
                <a:spcPct val="0"/>
              </a:spcBef>
              <a:spcAft>
                <a:spcPct val="0"/>
              </a:spcAft>
              <a:buClrTx/>
              <a:buSzTx/>
              <a:buFontTx/>
              <a:buNone/>
              <a:defRPr/>
            </a:pPr>
            <a:r>
              <a:rPr kumimoji="0" lang="zh-CN" altLang="en-US" sz="16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charset="-122"/>
              </a:rPr>
              <a:t>点击此处输入文字点击此处输入文字点击此处输入文字</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75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3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1"/>
                                        </p:tgtEl>
                                        <p:attrNameLst>
                                          <p:attrName>ppt_y</p:attrName>
                                        </p:attrNameLst>
                                      </p:cBhvr>
                                      <p:tavLst>
                                        <p:tav tm="0">
                                          <p:val>
                                            <p:strVal val="#ppt_y"/>
                                          </p:val>
                                        </p:tav>
                                        <p:tav tm="100000">
                                          <p:val>
                                            <p:strVal val="#ppt_y"/>
                                          </p:val>
                                        </p:tav>
                                      </p:tavLst>
                                    </p:anim>
                                    <p:anim calcmode="lin" valueType="num">
                                      <p:cBhvr>
                                        <p:cTn id="25"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1"/>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2"/>
                                        </p:tgtEl>
                                        <p:attrNameLst>
                                          <p:attrName>ppt_y</p:attrName>
                                        </p:attrNameLst>
                                      </p:cBhvr>
                                      <p:tavLst>
                                        <p:tav tm="0">
                                          <p:val>
                                            <p:strVal val="#ppt_y"/>
                                          </p:val>
                                        </p:tav>
                                        <p:tav tm="100000">
                                          <p:val>
                                            <p:strVal val="#ppt_y"/>
                                          </p:val>
                                        </p:tav>
                                      </p:tavLst>
                                    </p:anim>
                                    <p:anim calcmode="lin" valueType="num">
                                      <p:cBhvr>
                                        <p:cTn id="32"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2"/>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3"/>
                                        </p:tgtEl>
                                        <p:attrNameLst>
                                          <p:attrName>ppt_y</p:attrName>
                                        </p:attrNameLst>
                                      </p:cBhvr>
                                      <p:tavLst>
                                        <p:tav tm="0">
                                          <p:val>
                                            <p:strVal val="#ppt_y"/>
                                          </p:val>
                                        </p:tav>
                                        <p:tav tm="100000">
                                          <p:val>
                                            <p:strVal val="#ppt_y"/>
                                          </p:val>
                                        </p:tav>
                                      </p:tavLst>
                                    </p:anim>
                                    <p:anim calcmode="lin" valueType="num">
                                      <p:cBhvr>
                                        <p:cTn id="3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3"/>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4"/>
                                        </p:tgtEl>
                                        <p:attrNameLst>
                                          <p:attrName>ppt_y</p:attrName>
                                        </p:attrNameLst>
                                      </p:cBhvr>
                                      <p:tavLst>
                                        <p:tav tm="0">
                                          <p:val>
                                            <p:strVal val="#ppt_y"/>
                                          </p:val>
                                        </p:tav>
                                        <p:tav tm="100000">
                                          <p:val>
                                            <p:strVal val="#ppt_y"/>
                                          </p:val>
                                        </p:tav>
                                      </p:tavLst>
                                    </p:anim>
                                    <p:anim calcmode="lin" valueType="num">
                                      <p:cBhvr>
                                        <p:cTn id="46"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P spid="9" grpId="0" animBg="1" autoUpdateAnimBg="0"/>
      <p:bldP spid="10" grpId="0" animBg="1" autoUpdateAnimBg="0"/>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35"/>
          <p:cNvSpPr/>
          <p:nvPr/>
        </p:nvSpPr>
        <p:spPr>
          <a:xfrm>
            <a:off x="422029" y="3756075"/>
            <a:ext cx="11035963" cy="240405"/>
          </a:xfrm>
          <a:prstGeom prst="roundRect">
            <a:avLst>
              <a:gd name="adj" fmla="val 49359"/>
            </a:avLst>
          </a:prstGeom>
          <a:solidFill>
            <a:sysClr val="window" lastClr="FFFFFF">
              <a:lumMod val="50000"/>
            </a:sysClr>
          </a:solidFill>
          <a:ln w="25400" cap="flat" cmpd="sng" algn="ctr">
            <a:noFill/>
            <a:prstDash val="solid"/>
          </a:ln>
          <a:effectLst/>
        </p:spPr>
        <p:txBody>
          <a:bodyPr wrap="none" lIns="91440" tIns="45720" rIns="91440" bIns="45720"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grpSp>
        <p:nvGrpSpPr>
          <p:cNvPr id="3" name="组合 2"/>
          <p:cNvGrpSpPr/>
          <p:nvPr/>
        </p:nvGrpSpPr>
        <p:grpSpPr>
          <a:xfrm>
            <a:off x="494867" y="2883879"/>
            <a:ext cx="703384" cy="703384"/>
            <a:chOff x="2250831" y="2560320"/>
            <a:chExt cx="745587" cy="745587"/>
          </a:xfrm>
        </p:grpSpPr>
        <p:sp>
          <p:nvSpPr>
            <p:cNvPr id="4" name="泪滴形 3"/>
            <p:cNvSpPr/>
            <p:nvPr/>
          </p:nvSpPr>
          <p:spPr>
            <a:xfrm rot="8100000">
              <a:off x="2250831" y="2560320"/>
              <a:ext cx="745587" cy="745587"/>
            </a:xfrm>
            <a:prstGeom prst="teardrop">
              <a:avLst/>
            </a:prstGeom>
            <a:solidFill>
              <a:srgbClr val="92D050"/>
            </a:solidFill>
            <a:ln w="25400" cap="flat" cmpd="sng" algn="ctr">
              <a:noFill/>
              <a:prstDash val="solid"/>
            </a:ln>
            <a:effectLst/>
          </p:spPr>
          <p:txBody>
            <a:bodyPr wrap="none"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5" name="同心圆 47"/>
            <p:cNvSpPr/>
            <p:nvPr/>
          </p:nvSpPr>
          <p:spPr>
            <a:xfrm>
              <a:off x="2391507" y="2686929"/>
              <a:ext cx="450166" cy="450166"/>
            </a:xfrm>
            <a:prstGeom prst="donut">
              <a:avLst>
                <a:gd name="adj" fmla="val 15625"/>
              </a:avLst>
            </a:prstGeom>
            <a:solidFill>
              <a:sysClr val="window" lastClr="FFFFFF"/>
            </a:solidFill>
            <a:ln w="25400" cap="flat" cmpd="sng" algn="ctr">
              <a:noFill/>
              <a:prstDash val="solid"/>
            </a:ln>
            <a:effectLst/>
          </p:spPr>
          <p:txBody>
            <a:bodyPr wrap="none"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grpSp>
      <p:sp>
        <p:nvSpPr>
          <p:cNvPr id="6" name="文本框 9"/>
          <p:cNvSpPr txBox="1"/>
          <p:nvPr/>
        </p:nvSpPr>
        <p:spPr>
          <a:xfrm>
            <a:off x="1313400" y="1988840"/>
            <a:ext cx="1902280" cy="1467389"/>
          </a:xfrm>
          <a:prstGeom prst="rect">
            <a:avLst/>
          </a:prstGeom>
          <a:noFill/>
        </p:spPr>
        <p:txBody>
          <a:bodyPr wrap="square" lIns="91440" tIns="45720" rIns="91440" bIns="45720" rtlCol="0">
            <a:spAutoFit/>
          </a:bodyPr>
          <a:lstStyle/>
          <a:p>
            <a:pPr fontAlgn="base">
              <a:spcBef>
                <a:spcPct val="0"/>
              </a:spcBef>
              <a:spcAft>
                <a:spcPct val="0"/>
              </a:spcAft>
            </a:pPr>
            <a:r>
              <a:rPr lang="zh-CN" altLang="en-US" sz="1600" b="1" dirty="0">
                <a:solidFill>
                  <a:srgbClr val="08A810"/>
                </a:solidFill>
                <a:latin typeface="微软雅黑" panose="020B0503020204020204" charset="-122"/>
                <a:ea typeface="微软雅黑" panose="020B0503020204020204" charset="-122"/>
              </a:rPr>
              <a:t>添加标题</a:t>
            </a:r>
            <a:endParaRPr lang="en-GB" altLang="zh-CN" sz="1600" b="1" dirty="0">
              <a:solidFill>
                <a:srgbClr val="08A810"/>
              </a:solidFill>
              <a:latin typeface="微软雅黑" panose="020B0503020204020204" charset="-122"/>
              <a:ea typeface="微软雅黑" panose="020B0503020204020204" charset="-122"/>
            </a:endParaRPr>
          </a:p>
          <a:p>
            <a:pPr fontAlgn="base">
              <a:spcBef>
                <a:spcPct val="0"/>
              </a:spcBef>
              <a:spcAft>
                <a:spcPct val="0"/>
              </a:spcAft>
            </a:pPr>
            <a:r>
              <a:rPr lang="zh-CN" altLang="en-US" sz="1465"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1465" dirty="0">
              <a:solidFill>
                <a:srgbClr val="474747"/>
              </a:solidFill>
              <a:latin typeface="微软雅黑" panose="020B0503020204020204" charset="-122"/>
              <a:ea typeface="微软雅黑" panose="020B0503020204020204" charset="-122"/>
            </a:endParaRPr>
          </a:p>
        </p:txBody>
      </p:sp>
      <p:grpSp>
        <p:nvGrpSpPr>
          <p:cNvPr id="7" name="组合 6"/>
          <p:cNvGrpSpPr/>
          <p:nvPr/>
        </p:nvGrpSpPr>
        <p:grpSpPr>
          <a:xfrm>
            <a:off x="4543424" y="2117789"/>
            <a:ext cx="1310216" cy="1310216"/>
            <a:chOff x="2250831" y="2560320"/>
            <a:chExt cx="745587" cy="745587"/>
          </a:xfrm>
        </p:grpSpPr>
        <p:sp>
          <p:nvSpPr>
            <p:cNvPr id="8" name="泪滴形 7"/>
            <p:cNvSpPr/>
            <p:nvPr/>
          </p:nvSpPr>
          <p:spPr>
            <a:xfrm rot="8100000">
              <a:off x="2250831" y="2560320"/>
              <a:ext cx="745587" cy="745587"/>
            </a:xfrm>
            <a:prstGeom prst="teardrop">
              <a:avLst/>
            </a:prstGeom>
            <a:solidFill>
              <a:srgbClr val="00B050"/>
            </a:solidFill>
            <a:ln w="25400" cap="flat" cmpd="sng" algn="ctr">
              <a:noFill/>
              <a:prstDash val="solid"/>
            </a:ln>
            <a:effectLst/>
          </p:spPr>
          <p:txBody>
            <a:bodyPr wrap="none"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9" name="同心圆 51"/>
            <p:cNvSpPr/>
            <p:nvPr/>
          </p:nvSpPr>
          <p:spPr>
            <a:xfrm>
              <a:off x="2391507" y="2686929"/>
              <a:ext cx="450166" cy="450166"/>
            </a:xfrm>
            <a:prstGeom prst="donut">
              <a:avLst>
                <a:gd name="adj" fmla="val 15625"/>
              </a:avLst>
            </a:prstGeom>
            <a:solidFill>
              <a:sysClr val="window" lastClr="FFFFFF"/>
            </a:solidFill>
            <a:ln w="25400" cap="flat" cmpd="sng" algn="ctr">
              <a:noFill/>
              <a:prstDash val="solid"/>
            </a:ln>
            <a:effectLst/>
          </p:spPr>
          <p:txBody>
            <a:bodyPr wrap="none"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grpSp>
      <p:sp>
        <p:nvSpPr>
          <p:cNvPr id="10" name="文本框 13"/>
          <p:cNvSpPr txBox="1"/>
          <p:nvPr/>
        </p:nvSpPr>
        <p:spPr>
          <a:xfrm>
            <a:off x="6030623" y="2059451"/>
            <a:ext cx="1902280" cy="1467389"/>
          </a:xfrm>
          <a:prstGeom prst="rect">
            <a:avLst/>
          </a:prstGeom>
          <a:noFill/>
        </p:spPr>
        <p:txBody>
          <a:bodyPr wrap="square" lIns="91440" tIns="45720" rIns="91440" bIns="45720" rtlCol="0">
            <a:spAutoFit/>
          </a:bodyPr>
          <a:lstStyle/>
          <a:p>
            <a:pPr fontAlgn="base">
              <a:spcBef>
                <a:spcPct val="0"/>
              </a:spcBef>
              <a:spcAft>
                <a:spcPct val="0"/>
              </a:spcAft>
            </a:pPr>
            <a:r>
              <a:rPr lang="zh-CN" altLang="en-US" sz="1600" b="1" dirty="0">
                <a:solidFill>
                  <a:srgbClr val="08A810"/>
                </a:solidFill>
                <a:latin typeface="微软雅黑" panose="020B0503020204020204" charset="-122"/>
                <a:ea typeface="微软雅黑" panose="020B0503020204020204" charset="-122"/>
              </a:rPr>
              <a:t>添加标题</a:t>
            </a:r>
            <a:endParaRPr lang="en-GB" altLang="zh-CN" sz="1600" b="1" dirty="0">
              <a:solidFill>
                <a:srgbClr val="08A810"/>
              </a:solidFill>
              <a:latin typeface="微软雅黑" panose="020B0503020204020204" charset="-122"/>
              <a:ea typeface="微软雅黑" panose="020B0503020204020204" charset="-122"/>
            </a:endParaRPr>
          </a:p>
          <a:p>
            <a:pPr fontAlgn="base">
              <a:spcBef>
                <a:spcPct val="0"/>
              </a:spcBef>
              <a:spcAft>
                <a:spcPct val="0"/>
              </a:spcAft>
            </a:pPr>
            <a:r>
              <a:rPr lang="zh-CN" altLang="en-US" sz="1465"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1465" dirty="0">
              <a:solidFill>
                <a:srgbClr val="474747"/>
              </a:solidFill>
              <a:latin typeface="微软雅黑" panose="020B0503020204020204" charset="-122"/>
              <a:ea typeface="微软雅黑" panose="020B0503020204020204" charset="-122"/>
            </a:endParaRPr>
          </a:p>
        </p:txBody>
      </p:sp>
      <p:grpSp>
        <p:nvGrpSpPr>
          <p:cNvPr id="11" name="组合 10"/>
          <p:cNvGrpSpPr/>
          <p:nvPr/>
        </p:nvGrpSpPr>
        <p:grpSpPr>
          <a:xfrm rot="10800000">
            <a:off x="2619561" y="4266473"/>
            <a:ext cx="1029799" cy="1029799"/>
            <a:chOff x="2250831" y="2560320"/>
            <a:chExt cx="745587" cy="745587"/>
          </a:xfrm>
        </p:grpSpPr>
        <p:sp>
          <p:nvSpPr>
            <p:cNvPr id="12" name="泪滴形 11"/>
            <p:cNvSpPr/>
            <p:nvPr/>
          </p:nvSpPr>
          <p:spPr>
            <a:xfrm rot="8100000">
              <a:off x="2250831" y="2560320"/>
              <a:ext cx="745587" cy="745587"/>
            </a:xfrm>
            <a:prstGeom prst="teardrop">
              <a:avLst/>
            </a:prstGeom>
            <a:solidFill>
              <a:srgbClr val="00B050"/>
            </a:solidFill>
            <a:ln w="25400" cap="flat" cmpd="sng" algn="ctr">
              <a:noFill/>
              <a:prstDash val="solid"/>
            </a:ln>
            <a:effectLst/>
          </p:spPr>
          <p:txBody>
            <a:bodyPr wrap="none"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13" name="同心圆 55"/>
            <p:cNvSpPr/>
            <p:nvPr/>
          </p:nvSpPr>
          <p:spPr>
            <a:xfrm>
              <a:off x="2391507" y="2686929"/>
              <a:ext cx="450166" cy="450166"/>
            </a:xfrm>
            <a:prstGeom prst="donut">
              <a:avLst>
                <a:gd name="adj" fmla="val 15625"/>
              </a:avLst>
            </a:prstGeom>
            <a:solidFill>
              <a:sysClr val="window" lastClr="FFFFFF"/>
            </a:solidFill>
            <a:ln w="25400" cap="flat" cmpd="sng" algn="ctr">
              <a:noFill/>
              <a:prstDash val="solid"/>
            </a:ln>
            <a:effectLst/>
          </p:spPr>
          <p:txBody>
            <a:bodyPr wrap="none"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grpSp>
      <p:sp>
        <p:nvSpPr>
          <p:cNvPr id="14" name="文本框 17"/>
          <p:cNvSpPr txBox="1"/>
          <p:nvPr/>
        </p:nvSpPr>
        <p:spPr>
          <a:xfrm>
            <a:off x="3732779" y="4261148"/>
            <a:ext cx="1902280" cy="1467389"/>
          </a:xfrm>
          <a:prstGeom prst="rect">
            <a:avLst/>
          </a:prstGeom>
          <a:noFill/>
        </p:spPr>
        <p:txBody>
          <a:bodyPr wrap="square" lIns="91440" tIns="45720" rIns="91440" bIns="45720" rtlCol="0">
            <a:spAutoFit/>
          </a:bodyPr>
          <a:lstStyle/>
          <a:p>
            <a:pPr fontAlgn="base">
              <a:spcBef>
                <a:spcPct val="0"/>
              </a:spcBef>
              <a:spcAft>
                <a:spcPct val="0"/>
              </a:spcAft>
            </a:pPr>
            <a:r>
              <a:rPr lang="zh-CN" altLang="en-US" sz="1600" b="1" dirty="0">
                <a:solidFill>
                  <a:srgbClr val="08A810"/>
                </a:solidFill>
                <a:latin typeface="微软雅黑" panose="020B0503020204020204" charset="-122"/>
                <a:ea typeface="微软雅黑" panose="020B0503020204020204" charset="-122"/>
              </a:rPr>
              <a:t>添加标题</a:t>
            </a:r>
            <a:endParaRPr lang="en-GB" altLang="zh-CN" sz="1600" b="1" dirty="0">
              <a:solidFill>
                <a:srgbClr val="08A810"/>
              </a:solidFill>
              <a:latin typeface="微软雅黑" panose="020B0503020204020204" charset="-122"/>
              <a:ea typeface="微软雅黑" panose="020B0503020204020204" charset="-122"/>
            </a:endParaRPr>
          </a:p>
          <a:p>
            <a:pPr fontAlgn="base">
              <a:spcBef>
                <a:spcPct val="0"/>
              </a:spcBef>
              <a:spcAft>
                <a:spcPct val="0"/>
              </a:spcAft>
            </a:pPr>
            <a:r>
              <a:rPr lang="zh-CN" altLang="en-US" sz="1465"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1465" dirty="0">
              <a:solidFill>
                <a:srgbClr val="474747"/>
              </a:solidFill>
              <a:latin typeface="微软雅黑" panose="020B0503020204020204" charset="-122"/>
              <a:ea typeface="微软雅黑" panose="020B0503020204020204" charset="-122"/>
            </a:endParaRPr>
          </a:p>
        </p:txBody>
      </p:sp>
      <p:grpSp>
        <p:nvGrpSpPr>
          <p:cNvPr id="15" name="组合 14"/>
          <p:cNvGrpSpPr/>
          <p:nvPr/>
        </p:nvGrpSpPr>
        <p:grpSpPr>
          <a:xfrm rot="10800000">
            <a:off x="6743988" y="4229638"/>
            <a:ext cx="435133" cy="435133"/>
            <a:chOff x="2250831" y="2560320"/>
            <a:chExt cx="745587" cy="745587"/>
          </a:xfrm>
        </p:grpSpPr>
        <p:sp>
          <p:nvSpPr>
            <p:cNvPr id="16" name="泪滴形 15"/>
            <p:cNvSpPr/>
            <p:nvPr/>
          </p:nvSpPr>
          <p:spPr>
            <a:xfrm rot="8100000">
              <a:off x="2250831" y="2560320"/>
              <a:ext cx="745587" cy="745587"/>
            </a:xfrm>
            <a:prstGeom prst="teardrop">
              <a:avLst/>
            </a:prstGeom>
            <a:solidFill>
              <a:srgbClr val="92D050"/>
            </a:solidFill>
            <a:ln w="25400" cap="flat" cmpd="sng" algn="ctr">
              <a:noFill/>
              <a:prstDash val="solid"/>
            </a:ln>
            <a:effectLst/>
          </p:spPr>
          <p:txBody>
            <a:bodyPr wrap="none"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17" name="同心圆 65"/>
            <p:cNvSpPr/>
            <p:nvPr/>
          </p:nvSpPr>
          <p:spPr>
            <a:xfrm>
              <a:off x="2391507" y="2686929"/>
              <a:ext cx="450166" cy="450166"/>
            </a:xfrm>
            <a:prstGeom prst="donut">
              <a:avLst>
                <a:gd name="adj" fmla="val 15625"/>
              </a:avLst>
            </a:prstGeom>
            <a:solidFill>
              <a:sysClr val="window" lastClr="FFFFFF"/>
            </a:solidFill>
            <a:ln w="25400" cap="flat" cmpd="sng" algn="ctr">
              <a:noFill/>
              <a:prstDash val="solid"/>
            </a:ln>
            <a:effectLst/>
          </p:spPr>
          <p:txBody>
            <a:bodyPr wrap="none"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grpSp>
      <p:sp>
        <p:nvSpPr>
          <p:cNvPr id="18" name="文本框 21"/>
          <p:cNvSpPr txBox="1"/>
          <p:nvPr/>
        </p:nvSpPr>
        <p:spPr>
          <a:xfrm>
            <a:off x="7344139" y="4266188"/>
            <a:ext cx="1902280" cy="1467389"/>
          </a:xfrm>
          <a:prstGeom prst="rect">
            <a:avLst/>
          </a:prstGeom>
          <a:noFill/>
        </p:spPr>
        <p:txBody>
          <a:bodyPr wrap="square" lIns="91440" tIns="45720" rIns="91440" bIns="45720" rtlCol="0">
            <a:spAutoFit/>
          </a:bodyPr>
          <a:lstStyle/>
          <a:p>
            <a:pPr fontAlgn="base">
              <a:spcBef>
                <a:spcPct val="0"/>
              </a:spcBef>
              <a:spcAft>
                <a:spcPct val="0"/>
              </a:spcAft>
            </a:pPr>
            <a:r>
              <a:rPr lang="zh-CN" altLang="en-US" sz="1600" b="1" dirty="0">
                <a:solidFill>
                  <a:srgbClr val="08A810"/>
                </a:solidFill>
                <a:latin typeface="微软雅黑" panose="020B0503020204020204" charset="-122"/>
                <a:ea typeface="微软雅黑" panose="020B0503020204020204" charset="-122"/>
              </a:rPr>
              <a:t>添加标题</a:t>
            </a:r>
            <a:endParaRPr lang="en-GB" altLang="zh-CN" sz="1600" b="1" dirty="0">
              <a:solidFill>
                <a:srgbClr val="08A810"/>
              </a:solidFill>
              <a:latin typeface="微软雅黑" panose="020B0503020204020204" charset="-122"/>
              <a:ea typeface="微软雅黑" panose="020B0503020204020204" charset="-122"/>
            </a:endParaRPr>
          </a:p>
          <a:p>
            <a:pPr fontAlgn="base">
              <a:spcBef>
                <a:spcPct val="0"/>
              </a:spcBef>
              <a:spcAft>
                <a:spcPct val="0"/>
              </a:spcAft>
            </a:pPr>
            <a:r>
              <a:rPr lang="zh-CN" altLang="en-US" sz="1465"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1465" dirty="0">
              <a:solidFill>
                <a:srgbClr val="474747"/>
              </a:solidFill>
              <a:latin typeface="微软雅黑" panose="020B0503020204020204" charset="-122"/>
              <a:ea typeface="微软雅黑" panose="020B0503020204020204" charset="-122"/>
            </a:endParaRPr>
          </a:p>
        </p:txBody>
      </p:sp>
      <p:grpSp>
        <p:nvGrpSpPr>
          <p:cNvPr id="19" name="组合 18"/>
          <p:cNvGrpSpPr/>
          <p:nvPr/>
        </p:nvGrpSpPr>
        <p:grpSpPr>
          <a:xfrm>
            <a:off x="8880309" y="2883879"/>
            <a:ext cx="703384" cy="703384"/>
            <a:chOff x="2250831" y="2560320"/>
            <a:chExt cx="745587" cy="745587"/>
          </a:xfrm>
        </p:grpSpPr>
        <p:sp>
          <p:nvSpPr>
            <p:cNvPr id="20" name="泪滴形 19"/>
            <p:cNvSpPr/>
            <p:nvPr/>
          </p:nvSpPr>
          <p:spPr>
            <a:xfrm rot="8100000">
              <a:off x="2250831" y="2560320"/>
              <a:ext cx="745587" cy="745587"/>
            </a:xfrm>
            <a:prstGeom prst="teardrop">
              <a:avLst/>
            </a:prstGeom>
            <a:solidFill>
              <a:srgbClr val="92D050"/>
            </a:solidFill>
            <a:ln w="25400" cap="flat" cmpd="sng" algn="ctr">
              <a:noFill/>
              <a:prstDash val="solid"/>
            </a:ln>
            <a:effectLst/>
          </p:spPr>
          <p:txBody>
            <a:bodyPr wrap="none"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21" name="同心圆 69"/>
            <p:cNvSpPr/>
            <p:nvPr/>
          </p:nvSpPr>
          <p:spPr>
            <a:xfrm>
              <a:off x="2391507" y="2686929"/>
              <a:ext cx="450166" cy="450166"/>
            </a:xfrm>
            <a:prstGeom prst="donut">
              <a:avLst>
                <a:gd name="adj" fmla="val 15625"/>
              </a:avLst>
            </a:prstGeom>
            <a:solidFill>
              <a:sysClr val="window" lastClr="FFFFFF"/>
            </a:solidFill>
            <a:ln w="25400" cap="flat" cmpd="sng" algn="ctr">
              <a:noFill/>
              <a:prstDash val="solid"/>
            </a:ln>
            <a:effectLst/>
          </p:spPr>
          <p:txBody>
            <a:bodyPr wrap="none"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6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endParaRPr>
            </a:p>
          </p:txBody>
        </p:sp>
      </p:grpSp>
      <p:sp>
        <p:nvSpPr>
          <p:cNvPr id="22" name="文本框 25"/>
          <p:cNvSpPr txBox="1"/>
          <p:nvPr/>
        </p:nvSpPr>
        <p:spPr>
          <a:xfrm>
            <a:off x="9660329" y="2104661"/>
            <a:ext cx="1902280" cy="1467389"/>
          </a:xfrm>
          <a:prstGeom prst="rect">
            <a:avLst/>
          </a:prstGeom>
          <a:noFill/>
        </p:spPr>
        <p:txBody>
          <a:bodyPr wrap="square" lIns="91440" tIns="45720" rIns="91440" bIns="45720" rtlCol="0">
            <a:spAutoFit/>
          </a:bodyPr>
          <a:lstStyle/>
          <a:p>
            <a:pPr fontAlgn="base">
              <a:spcBef>
                <a:spcPct val="0"/>
              </a:spcBef>
              <a:spcAft>
                <a:spcPct val="0"/>
              </a:spcAft>
            </a:pPr>
            <a:r>
              <a:rPr lang="zh-CN" altLang="en-US" sz="1600" b="1" dirty="0">
                <a:solidFill>
                  <a:srgbClr val="08A810"/>
                </a:solidFill>
                <a:latin typeface="微软雅黑" panose="020B0503020204020204" charset="-122"/>
                <a:ea typeface="微软雅黑" panose="020B0503020204020204" charset="-122"/>
              </a:rPr>
              <a:t>添加标题</a:t>
            </a:r>
            <a:endParaRPr lang="en-GB" altLang="zh-CN" sz="1600" b="1" dirty="0">
              <a:solidFill>
                <a:srgbClr val="08A810"/>
              </a:solidFill>
              <a:latin typeface="微软雅黑" panose="020B0503020204020204" charset="-122"/>
              <a:ea typeface="微软雅黑" panose="020B0503020204020204" charset="-122"/>
            </a:endParaRPr>
          </a:p>
          <a:p>
            <a:pPr fontAlgn="base">
              <a:spcBef>
                <a:spcPct val="0"/>
              </a:spcBef>
              <a:spcAft>
                <a:spcPct val="0"/>
              </a:spcAft>
            </a:pPr>
            <a:r>
              <a:rPr lang="zh-CN" altLang="en-US" sz="1465"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1465" dirty="0">
              <a:solidFill>
                <a:srgbClr val="474747"/>
              </a:solidFill>
              <a:latin typeface="微软雅黑" panose="020B0503020204020204" charset="-122"/>
              <a:ea typeface="微软雅黑" panose="020B050302020402020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par>
                          <p:cTn id="18" fill="hold">
                            <p:stCondLst>
                              <p:cond delay="3000"/>
                            </p:stCondLst>
                            <p:childTnLst>
                              <p:par>
                                <p:cTn id="19" presetID="42"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1000"/>
                                        <p:tgtEl>
                                          <p:spTgt spid="14"/>
                                        </p:tgtEl>
                                      </p:cBhvr>
                                    </p:animEffect>
                                  </p:childTnLst>
                                </p:cTn>
                              </p:par>
                            </p:childTnLst>
                          </p:cTn>
                        </p:par>
                        <p:par>
                          <p:cTn id="28" fill="hold">
                            <p:stCondLst>
                              <p:cond delay="5000"/>
                            </p:stCondLst>
                            <p:childTnLst>
                              <p:par>
                                <p:cTn id="29" presetID="47"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2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1000"/>
                                        <p:tgtEl>
                                          <p:spTgt spid="10"/>
                                        </p:tgtEl>
                                      </p:cBhvr>
                                    </p:animEffect>
                                  </p:childTnLst>
                                </p:cTn>
                              </p:par>
                            </p:childTnLst>
                          </p:cTn>
                        </p:par>
                        <p:par>
                          <p:cTn id="38" fill="hold">
                            <p:stCondLst>
                              <p:cond delay="7000"/>
                            </p:stCondLst>
                            <p:childTnLst>
                              <p:par>
                                <p:cTn id="39" presetID="42" presetClass="entr" presetSubtype="0"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par>
                          <p:cTn id="44" fill="hold">
                            <p:stCondLst>
                              <p:cond delay="8000"/>
                            </p:stCondLst>
                            <p:childTnLst>
                              <p:par>
                                <p:cTn id="45" presetID="22" presetClass="entr" presetSubtype="8"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1000"/>
                                        <p:tgtEl>
                                          <p:spTgt spid="18"/>
                                        </p:tgtEl>
                                      </p:cBhvr>
                                    </p:animEffect>
                                  </p:childTnLst>
                                </p:cTn>
                              </p:par>
                            </p:childTnLst>
                          </p:cTn>
                        </p:par>
                        <p:par>
                          <p:cTn id="48" fill="hold">
                            <p:stCondLst>
                              <p:cond delay="9000"/>
                            </p:stCondLst>
                            <p:childTnLst>
                              <p:par>
                                <p:cTn id="49" presetID="47" presetClass="entr" presetSubtype="0"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10000"/>
                            </p:stCondLst>
                            <p:childTnLst>
                              <p:par>
                                <p:cTn id="55" presetID="22" presetClass="entr" presetSubtype="8"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0" grpId="0"/>
      <p:bldP spid="14" grpId="0"/>
      <p:bldP spid="18"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a:spLocks noEditPoints="1"/>
          </p:cNvSpPr>
          <p:nvPr/>
        </p:nvSpPr>
        <p:spPr bwMode="auto">
          <a:xfrm>
            <a:off x="8931140" y="3228115"/>
            <a:ext cx="2101029" cy="2101851"/>
          </a:xfrm>
          <a:custGeom>
            <a:avLst/>
            <a:gdLst>
              <a:gd name="T0" fmla="*/ 2795 w 2801"/>
              <a:gd name="T1" fmla="*/ 1534 h 2801"/>
              <a:gd name="T2" fmla="*/ 2801 w 2801"/>
              <a:gd name="T3" fmla="*/ 1401 h 2801"/>
              <a:gd name="T4" fmla="*/ 2795 w 2801"/>
              <a:gd name="T5" fmla="*/ 1268 h 2801"/>
              <a:gd name="T6" fmla="*/ 2509 w 2801"/>
              <a:gd name="T7" fmla="*/ 1237 h 2801"/>
              <a:gd name="T8" fmla="*/ 2443 w 2801"/>
              <a:gd name="T9" fmla="*/ 988 h 2801"/>
              <a:gd name="T10" fmla="*/ 2675 w 2801"/>
              <a:gd name="T11" fmla="*/ 819 h 2801"/>
              <a:gd name="T12" fmla="*/ 2542 w 2801"/>
              <a:gd name="T13" fmla="*/ 588 h 2801"/>
              <a:gd name="T14" fmla="*/ 2279 w 2801"/>
              <a:gd name="T15" fmla="*/ 705 h 2801"/>
              <a:gd name="T16" fmla="*/ 2097 w 2801"/>
              <a:gd name="T17" fmla="*/ 523 h 2801"/>
              <a:gd name="T18" fmla="*/ 2213 w 2801"/>
              <a:gd name="T19" fmla="*/ 260 h 2801"/>
              <a:gd name="T20" fmla="*/ 1983 w 2801"/>
              <a:gd name="T21" fmla="*/ 127 h 2801"/>
              <a:gd name="T22" fmla="*/ 1814 w 2801"/>
              <a:gd name="T23" fmla="*/ 359 h 2801"/>
              <a:gd name="T24" fmla="*/ 1564 w 2801"/>
              <a:gd name="T25" fmla="*/ 292 h 2801"/>
              <a:gd name="T26" fmla="*/ 1534 w 2801"/>
              <a:gd name="T27" fmla="*/ 7 h 2801"/>
              <a:gd name="T28" fmla="*/ 1401 w 2801"/>
              <a:gd name="T29" fmla="*/ 0 h 2801"/>
              <a:gd name="T30" fmla="*/ 1268 w 2801"/>
              <a:gd name="T31" fmla="*/ 7 h 2801"/>
              <a:gd name="T32" fmla="*/ 1238 w 2801"/>
              <a:gd name="T33" fmla="*/ 292 h 2801"/>
              <a:gd name="T34" fmla="*/ 988 w 2801"/>
              <a:gd name="T35" fmla="*/ 359 h 2801"/>
              <a:gd name="T36" fmla="*/ 819 w 2801"/>
              <a:gd name="T37" fmla="*/ 127 h 2801"/>
              <a:gd name="T38" fmla="*/ 588 w 2801"/>
              <a:gd name="T39" fmla="*/ 260 h 2801"/>
              <a:gd name="T40" fmla="*/ 705 w 2801"/>
              <a:gd name="T41" fmla="*/ 523 h 2801"/>
              <a:gd name="T42" fmla="*/ 523 w 2801"/>
              <a:gd name="T43" fmla="*/ 705 h 2801"/>
              <a:gd name="T44" fmla="*/ 260 w 2801"/>
              <a:gd name="T45" fmla="*/ 588 h 2801"/>
              <a:gd name="T46" fmla="*/ 127 w 2801"/>
              <a:gd name="T47" fmla="*/ 819 h 2801"/>
              <a:gd name="T48" fmla="*/ 359 w 2801"/>
              <a:gd name="T49" fmla="*/ 988 h 2801"/>
              <a:gd name="T50" fmla="*/ 292 w 2801"/>
              <a:gd name="T51" fmla="*/ 1237 h 2801"/>
              <a:gd name="T52" fmla="*/ 7 w 2801"/>
              <a:gd name="T53" fmla="*/ 1268 h 2801"/>
              <a:gd name="T54" fmla="*/ 0 w 2801"/>
              <a:gd name="T55" fmla="*/ 1401 h 2801"/>
              <a:gd name="T56" fmla="*/ 7 w 2801"/>
              <a:gd name="T57" fmla="*/ 1534 h 2801"/>
              <a:gd name="T58" fmla="*/ 292 w 2801"/>
              <a:gd name="T59" fmla="*/ 1564 h 2801"/>
              <a:gd name="T60" fmla="*/ 359 w 2801"/>
              <a:gd name="T61" fmla="*/ 1814 h 2801"/>
              <a:gd name="T62" fmla="*/ 127 w 2801"/>
              <a:gd name="T63" fmla="*/ 1983 h 2801"/>
              <a:gd name="T64" fmla="*/ 260 w 2801"/>
              <a:gd name="T65" fmla="*/ 2213 h 2801"/>
              <a:gd name="T66" fmla="*/ 523 w 2801"/>
              <a:gd name="T67" fmla="*/ 2097 h 2801"/>
              <a:gd name="T68" fmla="*/ 705 w 2801"/>
              <a:gd name="T69" fmla="*/ 2279 h 2801"/>
              <a:gd name="T70" fmla="*/ 588 w 2801"/>
              <a:gd name="T71" fmla="*/ 2542 h 2801"/>
              <a:gd name="T72" fmla="*/ 819 w 2801"/>
              <a:gd name="T73" fmla="*/ 2675 h 2801"/>
              <a:gd name="T74" fmla="*/ 988 w 2801"/>
              <a:gd name="T75" fmla="*/ 2443 h 2801"/>
              <a:gd name="T76" fmla="*/ 1238 w 2801"/>
              <a:gd name="T77" fmla="*/ 2509 h 2801"/>
              <a:gd name="T78" fmla="*/ 1268 w 2801"/>
              <a:gd name="T79" fmla="*/ 2795 h 2801"/>
              <a:gd name="T80" fmla="*/ 1401 w 2801"/>
              <a:gd name="T81" fmla="*/ 2801 h 2801"/>
              <a:gd name="T82" fmla="*/ 1534 w 2801"/>
              <a:gd name="T83" fmla="*/ 2795 h 2801"/>
              <a:gd name="T84" fmla="*/ 1564 w 2801"/>
              <a:gd name="T85" fmla="*/ 2509 h 2801"/>
              <a:gd name="T86" fmla="*/ 1814 w 2801"/>
              <a:gd name="T87" fmla="*/ 2443 h 2801"/>
              <a:gd name="T88" fmla="*/ 1983 w 2801"/>
              <a:gd name="T89" fmla="*/ 2675 h 2801"/>
              <a:gd name="T90" fmla="*/ 2214 w 2801"/>
              <a:gd name="T91" fmla="*/ 2542 h 2801"/>
              <a:gd name="T92" fmla="*/ 2097 w 2801"/>
              <a:gd name="T93" fmla="*/ 2279 h 2801"/>
              <a:gd name="T94" fmla="*/ 2279 w 2801"/>
              <a:gd name="T95" fmla="*/ 2097 h 2801"/>
              <a:gd name="T96" fmla="*/ 2542 w 2801"/>
              <a:gd name="T97" fmla="*/ 2213 h 2801"/>
              <a:gd name="T98" fmla="*/ 2675 w 2801"/>
              <a:gd name="T99" fmla="*/ 1983 h 2801"/>
              <a:gd name="T100" fmla="*/ 2443 w 2801"/>
              <a:gd name="T101" fmla="*/ 1814 h 2801"/>
              <a:gd name="T102" fmla="*/ 2509 w 2801"/>
              <a:gd name="T103" fmla="*/ 1564 h 2801"/>
              <a:gd name="T104" fmla="*/ 2795 w 2801"/>
              <a:gd name="T105" fmla="*/ 1534 h 2801"/>
              <a:gd name="T106" fmla="*/ 1401 w 2801"/>
              <a:gd name="T107" fmla="*/ 488 h 2801"/>
              <a:gd name="T108" fmla="*/ 2313 w 2801"/>
              <a:gd name="T109" fmla="*/ 1401 h 2801"/>
              <a:gd name="T110" fmla="*/ 1401 w 2801"/>
              <a:gd name="T111" fmla="*/ 2313 h 2801"/>
              <a:gd name="T112" fmla="*/ 488 w 2801"/>
              <a:gd name="T113" fmla="*/ 1401 h 2801"/>
              <a:gd name="T114" fmla="*/ 1401 w 2801"/>
              <a:gd name="T115" fmla="*/ 488 h 2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01" h="2801">
                <a:moveTo>
                  <a:pt x="2795" y="1534"/>
                </a:moveTo>
                <a:cubicBezTo>
                  <a:pt x="2799" y="1490"/>
                  <a:pt x="2801" y="1446"/>
                  <a:pt x="2801" y="1401"/>
                </a:cubicBezTo>
                <a:cubicBezTo>
                  <a:pt x="2801" y="1356"/>
                  <a:pt x="2799" y="1311"/>
                  <a:pt x="2795" y="1268"/>
                </a:cubicBezTo>
                <a:lnTo>
                  <a:pt x="2509" y="1237"/>
                </a:lnTo>
                <a:cubicBezTo>
                  <a:pt x="2497" y="1151"/>
                  <a:pt x="2474" y="1067"/>
                  <a:pt x="2443" y="988"/>
                </a:cubicBezTo>
                <a:lnTo>
                  <a:pt x="2675" y="819"/>
                </a:lnTo>
                <a:cubicBezTo>
                  <a:pt x="2638" y="738"/>
                  <a:pt x="2593" y="660"/>
                  <a:pt x="2542" y="588"/>
                </a:cubicBezTo>
                <a:lnTo>
                  <a:pt x="2279" y="705"/>
                </a:lnTo>
                <a:cubicBezTo>
                  <a:pt x="2225" y="638"/>
                  <a:pt x="2164" y="576"/>
                  <a:pt x="2097" y="523"/>
                </a:cubicBezTo>
                <a:lnTo>
                  <a:pt x="2213" y="260"/>
                </a:lnTo>
                <a:cubicBezTo>
                  <a:pt x="2141" y="209"/>
                  <a:pt x="2064" y="164"/>
                  <a:pt x="1983" y="127"/>
                </a:cubicBezTo>
                <a:lnTo>
                  <a:pt x="1814" y="359"/>
                </a:lnTo>
                <a:cubicBezTo>
                  <a:pt x="1735" y="328"/>
                  <a:pt x="1651" y="305"/>
                  <a:pt x="1564" y="292"/>
                </a:cubicBezTo>
                <a:lnTo>
                  <a:pt x="1534" y="7"/>
                </a:lnTo>
                <a:cubicBezTo>
                  <a:pt x="1490" y="3"/>
                  <a:pt x="1446" y="0"/>
                  <a:pt x="1401" y="0"/>
                </a:cubicBezTo>
                <a:cubicBezTo>
                  <a:pt x="1356" y="0"/>
                  <a:pt x="1311" y="3"/>
                  <a:pt x="1268" y="7"/>
                </a:cubicBezTo>
                <a:lnTo>
                  <a:pt x="1238" y="292"/>
                </a:lnTo>
                <a:cubicBezTo>
                  <a:pt x="1151" y="305"/>
                  <a:pt x="1067" y="328"/>
                  <a:pt x="988" y="359"/>
                </a:cubicBezTo>
                <a:lnTo>
                  <a:pt x="819" y="127"/>
                </a:lnTo>
                <a:cubicBezTo>
                  <a:pt x="738" y="164"/>
                  <a:pt x="660" y="209"/>
                  <a:pt x="588" y="260"/>
                </a:cubicBezTo>
                <a:lnTo>
                  <a:pt x="705" y="523"/>
                </a:lnTo>
                <a:cubicBezTo>
                  <a:pt x="638" y="576"/>
                  <a:pt x="576" y="638"/>
                  <a:pt x="523" y="705"/>
                </a:cubicBezTo>
                <a:lnTo>
                  <a:pt x="260" y="588"/>
                </a:lnTo>
                <a:cubicBezTo>
                  <a:pt x="209" y="660"/>
                  <a:pt x="164" y="738"/>
                  <a:pt x="127" y="819"/>
                </a:cubicBezTo>
                <a:lnTo>
                  <a:pt x="359" y="988"/>
                </a:lnTo>
                <a:cubicBezTo>
                  <a:pt x="328" y="1067"/>
                  <a:pt x="305" y="1151"/>
                  <a:pt x="292" y="1237"/>
                </a:cubicBezTo>
                <a:lnTo>
                  <a:pt x="7" y="1268"/>
                </a:lnTo>
                <a:cubicBezTo>
                  <a:pt x="3" y="1311"/>
                  <a:pt x="0" y="1356"/>
                  <a:pt x="0" y="1401"/>
                </a:cubicBezTo>
                <a:cubicBezTo>
                  <a:pt x="0" y="1446"/>
                  <a:pt x="3" y="1490"/>
                  <a:pt x="7" y="1534"/>
                </a:cubicBezTo>
                <a:lnTo>
                  <a:pt x="292" y="1564"/>
                </a:lnTo>
                <a:cubicBezTo>
                  <a:pt x="305" y="1651"/>
                  <a:pt x="328" y="1735"/>
                  <a:pt x="359" y="1814"/>
                </a:cubicBezTo>
                <a:lnTo>
                  <a:pt x="127" y="1983"/>
                </a:lnTo>
                <a:cubicBezTo>
                  <a:pt x="164" y="2064"/>
                  <a:pt x="209" y="2141"/>
                  <a:pt x="260" y="2213"/>
                </a:cubicBezTo>
                <a:lnTo>
                  <a:pt x="523" y="2097"/>
                </a:lnTo>
                <a:cubicBezTo>
                  <a:pt x="576" y="2164"/>
                  <a:pt x="638" y="2226"/>
                  <a:pt x="705" y="2279"/>
                </a:cubicBezTo>
                <a:lnTo>
                  <a:pt x="588" y="2542"/>
                </a:lnTo>
                <a:cubicBezTo>
                  <a:pt x="660" y="2593"/>
                  <a:pt x="738" y="2638"/>
                  <a:pt x="819" y="2675"/>
                </a:cubicBezTo>
                <a:lnTo>
                  <a:pt x="988" y="2443"/>
                </a:lnTo>
                <a:cubicBezTo>
                  <a:pt x="1067" y="2474"/>
                  <a:pt x="1151" y="2497"/>
                  <a:pt x="1238" y="2509"/>
                </a:cubicBezTo>
                <a:lnTo>
                  <a:pt x="1268" y="2795"/>
                </a:lnTo>
                <a:cubicBezTo>
                  <a:pt x="1311" y="2799"/>
                  <a:pt x="1356" y="2801"/>
                  <a:pt x="1401" y="2801"/>
                </a:cubicBezTo>
                <a:cubicBezTo>
                  <a:pt x="1446" y="2801"/>
                  <a:pt x="1490" y="2799"/>
                  <a:pt x="1534" y="2795"/>
                </a:cubicBezTo>
                <a:lnTo>
                  <a:pt x="1564" y="2509"/>
                </a:lnTo>
                <a:cubicBezTo>
                  <a:pt x="1651" y="2497"/>
                  <a:pt x="1735" y="2474"/>
                  <a:pt x="1814" y="2443"/>
                </a:cubicBezTo>
                <a:lnTo>
                  <a:pt x="1983" y="2675"/>
                </a:lnTo>
                <a:cubicBezTo>
                  <a:pt x="2064" y="2638"/>
                  <a:pt x="2141" y="2593"/>
                  <a:pt x="2214" y="2542"/>
                </a:cubicBezTo>
                <a:lnTo>
                  <a:pt x="2097" y="2279"/>
                </a:lnTo>
                <a:cubicBezTo>
                  <a:pt x="2164" y="2225"/>
                  <a:pt x="2226" y="2164"/>
                  <a:pt x="2279" y="2097"/>
                </a:cubicBezTo>
                <a:lnTo>
                  <a:pt x="2542" y="2213"/>
                </a:lnTo>
                <a:cubicBezTo>
                  <a:pt x="2593" y="2141"/>
                  <a:pt x="2638" y="2064"/>
                  <a:pt x="2675" y="1983"/>
                </a:cubicBezTo>
                <a:lnTo>
                  <a:pt x="2443" y="1814"/>
                </a:lnTo>
                <a:cubicBezTo>
                  <a:pt x="2474" y="1735"/>
                  <a:pt x="2497" y="1651"/>
                  <a:pt x="2509" y="1564"/>
                </a:cubicBezTo>
                <a:lnTo>
                  <a:pt x="2795" y="1534"/>
                </a:lnTo>
                <a:close/>
                <a:moveTo>
                  <a:pt x="1401" y="488"/>
                </a:moveTo>
                <a:cubicBezTo>
                  <a:pt x="1905" y="488"/>
                  <a:pt x="2313" y="897"/>
                  <a:pt x="2313" y="1401"/>
                </a:cubicBezTo>
                <a:cubicBezTo>
                  <a:pt x="2313" y="1905"/>
                  <a:pt x="1905" y="2313"/>
                  <a:pt x="1401" y="2313"/>
                </a:cubicBezTo>
                <a:cubicBezTo>
                  <a:pt x="897" y="2313"/>
                  <a:pt x="488" y="1905"/>
                  <a:pt x="488" y="1401"/>
                </a:cubicBezTo>
                <a:cubicBezTo>
                  <a:pt x="488" y="897"/>
                  <a:pt x="897" y="488"/>
                  <a:pt x="1401" y="488"/>
                </a:cubicBezTo>
                <a:close/>
              </a:path>
            </a:pathLst>
          </a:custGeom>
          <a:solidFill>
            <a:srgbClr val="92D050"/>
          </a:solidFill>
          <a:ln>
            <a:noFill/>
          </a:ln>
        </p:spPr>
        <p:txBody>
          <a:bodyPr lIns="91416" tIns="45708" rIns="91416" bIns="45708"/>
          <a:lstStyle/>
          <a:p>
            <a:pPr fontAlgn="base">
              <a:spcBef>
                <a:spcPct val="0"/>
              </a:spcBef>
              <a:spcAft>
                <a:spcPct val="0"/>
              </a:spcAft>
            </a:pPr>
            <a:endParaRPr lang="zh-CN" altLang="en-US" sz="2135">
              <a:solidFill>
                <a:prstClr val="black"/>
              </a:solidFill>
              <a:latin typeface="Arial" panose="020B0604020202020204" pitchFamily="34" charset="0"/>
              <a:ea typeface="华文细黑" panose="02010600040101010101" pitchFamily="2" charset="-122"/>
            </a:endParaRPr>
          </a:p>
        </p:txBody>
      </p:sp>
      <p:sp>
        <p:nvSpPr>
          <p:cNvPr id="3" name="Freeform 7"/>
          <p:cNvSpPr>
            <a:spLocks noEditPoints="1"/>
          </p:cNvSpPr>
          <p:nvPr/>
        </p:nvSpPr>
        <p:spPr bwMode="auto">
          <a:xfrm>
            <a:off x="6744419" y="2204179"/>
            <a:ext cx="2492989" cy="2492375"/>
          </a:xfrm>
          <a:custGeom>
            <a:avLst/>
            <a:gdLst>
              <a:gd name="T0" fmla="*/ 3315 w 3322"/>
              <a:gd name="T1" fmla="*/ 1820 h 3322"/>
              <a:gd name="T2" fmla="*/ 3322 w 3322"/>
              <a:gd name="T3" fmla="*/ 1661 h 3322"/>
              <a:gd name="T4" fmla="*/ 3315 w 3322"/>
              <a:gd name="T5" fmla="*/ 1503 h 3322"/>
              <a:gd name="T6" fmla="*/ 2976 w 3322"/>
              <a:gd name="T7" fmla="*/ 1468 h 3322"/>
              <a:gd name="T8" fmla="*/ 2897 w 3322"/>
              <a:gd name="T9" fmla="*/ 1172 h 3322"/>
              <a:gd name="T10" fmla="*/ 3172 w 3322"/>
              <a:gd name="T11" fmla="*/ 972 h 3322"/>
              <a:gd name="T12" fmla="*/ 3014 w 3322"/>
              <a:gd name="T13" fmla="*/ 698 h 3322"/>
              <a:gd name="T14" fmla="*/ 2703 w 3322"/>
              <a:gd name="T15" fmla="*/ 836 h 3322"/>
              <a:gd name="T16" fmla="*/ 2486 w 3322"/>
              <a:gd name="T17" fmla="*/ 620 h 3322"/>
              <a:gd name="T18" fmla="*/ 2625 w 3322"/>
              <a:gd name="T19" fmla="*/ 308 h 3322"/>
              <a:gd name="T20" fmla="*/ 2351 w 3322"/>
              <a:gd name="T21" fmla="*/ 150 h 3322"/>
              <a:gd name="T22" fmla="*/ 2151 w 3322"/>
              <a:gd name="T23" fmla="*/ 426 h 3322"/>
              <a:gd name="T24" fmla="*/ 1855 w 3322"/>
              <a:gd name="T25" fmla="*/ 347 h 3322"/>
              <a:gd name="T26" fmla="*/ 1819 w 3322"/>
              <a:gd name="T27" fmla="*/ 8 h 3322"/>
              <a:gd name="T28" fmla="*/ 1661 w 3322"/>
              <a:gd name="T29" fmla="*/ 0 h 3322"/>
              <a:gd name="T30" fmla="*/ 1503 w 3322"/>
              <a:gd name="T31" fmla="*/ 8 h 3322"/>
              <a:gd name="T32" fmla="*/ 1467 w 3322"/>
              <a:gd name="T33" fmla="*/ 347 h 3322"/>
              <a:gd name="T34" fmla="*/ 1171 w 3322"/>
              <a:gd name="T35" fmla="*/ 426 h 3322"/>
              <a:gd name="T36" fmla="*/ 971 w 3322"/>
              <a:gd name="T37" fmla="*/ 150 h 3322"/>
              <a:gd name="T38" fmla="*/ 697 w 3322"/>
              <a:gd name="T39" fmla="*/ 308 h 3322"/>
              <a:gd name="T40" fmla="*/ 836 w 3322"/>
              <a:gd name="T41" fmla="*/ 620 h 3322"/>
              <a:gd name="T42" fmla="*/ 619 w 3322"/>
              <a:gd name="T43" fmla="*/ 836 h 3322"/>
              <a:gd name="T44" fmla="*/ 308 w 3322"/>
              <a:gd name="T45" fmla="*/ 698 h 3322"/>
              <a:gd name="T46" fmla="*/ 150 w 3322"/>
              <a:gd name="T47" fmla="*/ 972 h 3322"/>
              <a:gd name="T48" fmla="*/ 425 w 3322"/>
              <a:gd name="T49" fmla="*/ 1172 h 3322"/>
              <a:gd name="T50" fmla="*/ 346 w 3322"/>
              <a:gd name="T51" fmla="*/ 1468 h 3322"/>
              <a:gd name="T52" fmla="*/ 8 w 3322"/>
              <a:gd name="T53" fmla="*/ 1503 h 3322"/>
              <a:gd name="T54" fmla="*/ 0 w 3322"/>
              <a:gd name="T55" fmla="*/ 1661 h 3322"/>
              <a:gd name="T56" fmla="*/ 8 w 3322"/>
              <a:gd name="T57" fmla="*/ 1820 h 3322"/>
              <a:gd name="T58" fmla="*/ 346 w 3322"/>
              <a:gd name="T59" fmla="*/ 1855 h 3322"/>
              <a:gd name="T60" fmla="*/ 425 w 3322"/>
              <a:gd name="T61" fmla="*/ 2151 h 3322"/>
              <a:gd name="T62" fmla="*/ 150 w 3322"/>
              <a:gd name="T63" fmla="*/ 2351 h 3322"/>
              <a:gd name="T64" fmla="*/ 308 w 3322"/>
              <a:gd name="T65" fmla="*/ 2625 h 3322"/>
              <a:gd name="T66" fmla="*/ 619 w 3322"/>
              <a:gd name="T67" fmla="*/ 2486 h 3322"/>
              <a:gd name="T68" fmla="*/ 836 w 3322"/>
              <a:gd name="T69" fmla="*/ 2703 h 3322"/>
              <a:gd name="T70" fmla="*/ 697 w 3322"/>
              <a:gd name="T71" fmla="*/ 3014 h 3322"/>
              <a:gd name="T72" fmla="*/ 971 w 3322"/>
              <a:gd name="T73" fmla="*/ 3173 h 3322"/>
              <a:gd name="T74" fmla="*/ 1171 w 3322"/>
              <a:gd name="T75" fmla="*/ 2897 h 3322"/>
              <a:gd name="T76" fmla="*/ 1467 w 3322"/>
              <a:gd name="T77" fmla="*/ 2976 h 3322"/>
              <a:gd name="T78" fmla="*/ 1503 w 3322"/>
              <a:gd name="T79" fmla="*/ 3315 h 3322"/>
              <a:gd name="T80" fmla="*/ 1661 w 3322"/>
              <a:gd name="T81" fmla="*/ 3322 h 3322"/>
              <a:gd name="T82" fmla="*/ 1819 w 3322"/>
              <a:gd name="T83" fmla="*/ 3315 h 3322"/>
              <a:gd name="T84" fmla="*/ 1855 w 3322"/>
              <a:gd name="T85" fmla="*/ 2976 h 3322"/>
              <a:gd name="T86" fmla="*/ 2151 w 3322"/>
              <a:gd name="T87" fmla="*/ 2897 h 3322"/>
              <a:gd name="T88" fmla="*/ 2351 w 3322"/>
              <a:gd name="T89" fmla="*/ 3173 h 3322"/>
              <a:gd name="T90" fmla="*/ 2625 w 3322"/>
              <a:gd name="T91" fmla="*/ 3014 h 3322"/>
              <a:gd name="T92" fmla="*/ 2486 w 3322"/>
              <a:gd name="T93" fmla="*/ 2703 h 3322"/>
              <a:gd name="T94" fmla="*/ 2703 w 3322"/>
              <a:gd name="T95" fmla="*/ 2486 h 3322"/>
              <a:gd name="T96" fmla="*/ 3014 w 3322"/>
              <a:gd name="T97" fmla="*/ 2625 h 3322"/>
              <a:gd name="T98" fmla="*/ 3172 w 3322"/>
              <a:gd name="T99" fmla="*/ 2351 h 3322"/>
              <a:gd name="T100" fmla="*/ 2897 w 3322"/>
              <a:gd name="T101" fmla="*/ 2151 h 3322"/>
              <a:gd name="T102" fmla="*/ 2976 w 3322"/>
              <a:gd name="T103" fmla="*/ 1855 h 3322"/>
              <a:gd name="T104" fmla="*/ 3315 w 3322"/>
              <a:gd name="T105" fmla="*/ 1820 h 3322"/>
              <a:gd name="T106" fmla="*/ 1661 w 3322"/>
              <a:gd name="T107" fmla="*/ 586 h 3322"/>
              <a:gd name="T108" fmla="*/ 2736 w 3322"/>
              <a:gd name="T109" fmla="*/ 1661 h 3322"/>
              <a:gd name="T110" fmla="*/ 1661 w 3322"/>
              <a:gd name="T111" fmla="*/ 2737 h 3322"/>
              <a:gd name="T112" fmla="*/ 586 w 3322"/>
              <a:gd name="T113" fmla="*/ 1661 h 3322"/>
              <a:gd name="T114" fmla="*/ 1661 w 3322"/>
              <a:gd name="T115" fmla="*/ 586 h 3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22" h="3322">
                <a:moveTo>
                  <a:pt x="3315" y="1820"/>
                </a:moveTo>
                <a:cubicBezTo>
                  <a:pt x="3319" y="1768"/>
                  <a:pt x="3322" y="1715"/>
                  <a:pt x="3322" y="1661"/>
                </a:cubicBezTo>
                <a:cubicBezTo>
                  <a:pt x="3322" y="1608"/>
                  <a:pt x="3319" y="1555"/>
                  <a:pt x="3315" y="1503"/>
                </a:cubicBezTo>
                <a:lnTo>
                  <a:pt x="2976" y="1468"/>
                </a:lnTo>
                <a:cubicBezTo>
                  <a:pt x="2961" y="1365"/>
                  <a:pt x="2934" y="1266"/>
                  <a:pt x="2897" y="1172"/>
                </a:cubicBezTo>
                <a:lnTo>
                  <a:pt x="3172" y="972"/>
                </a:lnTo>
                <a:cubicBezTo>
                  <a:pt x="3128" y="875"/>
                  <a:pt x="3075" y="783"/>
                  <a:pt x="3014" y="698"/>
                </a:cubicBezTo>
                <a:lnTo>
                  <a:pt x="2703" y="836"/>
                </a:lnTo>
                <a:cubicBezTo>
                  <a:pt x="2639" y="756"/>
                  <a:pt x="2566" y="683"/>
                  <a:pt x="2486" y="620"/>
                </a:cubicBezTo>
                <a:lnTo>
                  <a:pt x="2625" y="308"/>
                </a:lnTo>
                <a:cubicBezTo>
                  <a:pt x="2539" y="247"/>
                  <a:pt x="2448" y="194"/>
                  <a:pt x="2351" y="150"/>
                </a:cubicBezTo>
                <a:lnTo>
                  <a:pt x="2151" y="426"/>
                </a:lnTo>
                <a:cubicBezTo>
                  <a:pt x="2057" y="389"/>
                  <a:pt x="1958" y="362"/>
                  <a:pt x="1855" y="347"/>
                </a:cubicBezTo>
                <a:lnTo>
                  <a:pt x="1819" y="8"/>
                </a:lnTo>
                <a:cubicBezTo>
                  <a:pt x="1767" y="3"/>
                  <a:pt x="1714" y="0"/>
                  <a:pt x="1661" y="0"/>
                </a:cubicBezTo>
                <a:cubicBezTo>
                  <a:pt x="1608" y="0"/>
                  <a:pt x="1555" y="3"/>
                  <a:pt x="1503" y="8"/>
                </a:cubicBezTo>
                <a:lnTo>
                  <a:pt x="1467" y="347"/>
                </a:lnTo>
                <a:cubicBezTo>
                  <a:pt x="1364" y="362"/>
                  <a:pt x="1265" y="389"/>
                  <a:pt x="1171" y="426"/>
                </a:cubicBezTo>
                <a:lnTo>
                  <a:pt x="971" y="150"/>
                </a:lnTo>
                <a:cubicBezTo>
                  <a:pt x="875" y="194"/>
                  <a:pt x="783" y="247"/>
                  <a:pt x="697" y="308"/>
                </a:cubicBezTo>
                <a:lnTo>
                  <a:pt x="836" y="620"/>
                </a:lnTo>
                <a:cubicBezTo>
                  <a:pt x="756" y="683"/>
                  <a:pt x="683" y="756"/>
                  <a:pt x="619" y="836"/>
                </a:cubicBezTo>
                <a:lnTo>
                  <a:pt x="308" y="698"/>
                </a:lnTo>
                <a:cubicBezTo>
                  <a:pt x="247" y="783"/>
                  <a:pt x="194" y="875"/>
                  <a:pt x="150" y="972"/>
                </a:cubicBezTo>
                <a:lnTo>
                  <a:pt x="425" y="1172"/>
                </a:lnTo>
                <a:cubicBezTo>
                  <a:pt x="388" y="1266"/>
                  <a:pt x="361" y="1365"/>
                  <a:pt x="346" y="1468"/>
                </a:cubicBezTo>
                <a:lnTo>
                  <a:pt x="8" y="1503"/>
                </a:lnTo>
                <a:cubicBezTo>
                  <a:pt x="3" y="1555"/>
                  <a:pt x="0" y="1608"/>
                  <a:pt x="0" y="1661"/>
                </a:cubicBezTo>
                <a:cubicBezTo>
                  <a:pt x="0" y="1715"/>
                  <a:pt x="3" y="1768"/>
                  <a:pt x="8" y="1820"/>
                </a:cubicBezTo>
                <a:lnTo>
                  <a:pt x="346" y="1855"/>
                </a:lnTo>
                <a:cubicBezTo>
                  <a:pt x="361" y="1958"/>
                  <a:pt x="388" y="2057"/>
                  <a:pt x="425" y="2151"/>
                </a:cubicBezTo>
                <a:lnTo>
                  <a:pt x="150" y="2351"/>
                </a:lnTo>
                <a:cubicBezTo>
                  <a:pt x="194" y="2448"/>
                  <a:pt x="247" y="2540"/>
                  <a:pt x="308" y="2625"/>
                </a:cubicBezTo>
                <a:lnTo>
                  <a:pt x="619" y="2486"/>
                </a:lnTo>
                <a:cubicBezTo>
                  <a:pt x="683" y="2567"/>
                  <a:pt x="756" y="2639"/>
                  <a:pt x="836" y="2703"/>
                </a:cubicBezTo>
                <a:lnTo>
                  <a:pt x="697" y="3014"/>
                </a:lnTo>
                <a:cubicBezTo>
                  <a:pt x="783" y="3075"/>
                  <a:pt x="874" y="3129"/>
                  <a:pt x="971" y="3173"/>
                </a:cubicBezTo>
                <a:lnTo>
                  <a:pt x="1171" y="2897"/>
                </a:lnTo>
                <a:cubicBezTo>
                  <a:pt x="1265" y="2934"/>
                  <a:pt x="1364" y="2961"/>
                  <a:pt x="1467" y="2976"/>
                </a:cubicBezTo>
                <a:lnTo>
                  <a:pt x="1503" y="3315"/>
                </a:lnTo>
                <a:cubicBezTo>
                  <a:pt x="1555" y="3320"/>
                  <a:pt x="1608" y="3322"/>
                  <a:pt x="1661" y="3322"/>
                </a:cubicBezTo>
                <a:cubicBezTo>
                  <a:pt x="1714" y="3322"/>
                  <a:pt x="1767" y="3320"/>
                  <a:pt x="1819" y="3315"/>
                </a:cubicBezTo>
                <a:lnTo>
                  <a:pt x="1855" y="2976"/>
                </a:lnTo>
                <a:cubicBezTo>
                  <a:pt x="1958" y="2961"/>
                  <a:pt x="2057" y="2934"/>
                  <a:pt x="2151" y="2897"/>
                </a:cubicBezTo>
                <a:lnTo>
                  <a:pt x="2351" y="3173"/>
                </a:lnTo>
                <a:cubicBezTo>
                  <a:pt x="2448" y="3129"/>
                  <a:pt x="2539" y="3075"/>
                  <a:pt x="2625" y="3014"/>
                </a:cubicBezTo>
                <a:lnTo>
                  <a:pt x="2486" y="2703"/>
                </a:lnTo>
                <a:cubicBezTo>
                  <a:pt x="2566" y="2639"/>
                  <a:pt x="2639" y="2567"/>
                  <a:pt x="2703" y="2486"/>
                </a:cubicBezTo>
                <a:lnTo>
                  <a:pt x="3014" y="2625"/>
                </a:lnTo>
                <a:cubicBezTo>
                  <a:pt x="3075" y="2540"/>
                  <a:pt x="3128" y="2448"/>
                  <a:pt x="3172" y="2351"/>
                </a:cubicBezTo>
                <a:lnTo>
                  <a:pt x="2897" y="2151"/>
                </a:lnTo>
                <a:cubicBezTo>
                  <a:pt x="2934" y="2057"/>
                  <a:pt x="2961" y="1958"/>
                  <a:pt x="2976" y="1855"/>
                </a:cubicBezTo>
                <a:lnTo>
                  <a:pt x="3315" y="1820"/>
                </a:lnTo>
                <a:close/>
                <a:moveTo>
                  <a:pt x="1661" y="586"/>
                </a:moveTo>
                <a:cubicBezTo>
                  <a:pt x="2255" y="586"/>
                  <a:pt x="2736" y="1068"/>
                  <a:pt x="2736" y="1661"/>
                </a:cubicBezTo>
                <a:cubicBezTo>
                  <a:pt x="2736" y="2255"/>
                  <a:pt x="2255" y="2737"/>
                  <a:pt x="1661" y="2737"/>
                </a:cubicBezTo>
                <a:cubicBezTo>
                  <a:pt x="1067" y="2737"/>
                  <a:pt x="586" y="2255"/>
                  <a:pt x="586" y="1661"/>
                </a:cubicBezTo>
                <a:cubicBezTo>
                  <a:pt x="586" y="1068"/>
                  <a:pt x="1067" y="586"/>
                  <a:pt x="1661" y="586"/>
                </a:cubicBezTo>
                <a:close/>
              </a:path>
            </a:pathLst>
          </a:custGeom>
          <a:solidFill>
            <a:srgbClr val="00B050"/>
          </a:solidFill>
          <a:ln>
            <a:noFill/>
          </a:ln>
        </p:spPr>
        <p:txBody>
          <a:bodyPr lIns="91416" tIns="45708" rIns="91416" bIns="45708"/>
          <a:lstStyle/>
          <a:p>
            <a:pPr fontAlgn="base">
              <a:spcBef>
                <a:spcPct val="0"/>
              </a:spcBef>
              <a:spcAft>
                <a:spcPct val="0"/>
              </a:spcAft>
            </a:pPr>
            <a:endParaRPr lang="zh-CN" altLang="en-US" sz="2135">
              <a:solidFill>
                <a:prstClr val="black"/>
              </a:solidFill>
              <a:latin typeface="Arial" panose="020B0604020202020204" pitchFamily="34" charset="0"/>
              <a:ea typeface="华文细黑" panose="02010600040101010101" pitchFamily="2" charset="-122"/>
            </a:endParaRPr>
          </a:p>
        </p:txBody>
      </p:sp>
      <p:sp>
        <p:nvSpPr>
          <p:cNvPr id="4" name="Freeform 8"/>
          <p:cNvSpPr>
            <a:spLocks noEditPoints="1"/>
          </p:cNvSpPr>
          <p:nvPr/>
        </p:nvSpPr>
        <p:spPr bwMode="auto">
          <a:xfrm>
            <a:off x="1802875" y="2197827"/>
            <a:ext cx="2492989" cy="2493963"/>
          </a:xfrm>
          <a:custGeom>
            <a:avLst/>
            <a:gdLst>
              <a:gd name="T0" fmla="*/ 3314 w 3322"/>
              <a:gd name="T1" fmla="*/ 1819 h 3322"/>
              <a:gd name="T2" fmla="*/ 3322 w 3322"/>
              <a:gd name="T3" fmla="*/ 1661 h 3322"/>
              <a:gd name="T4" fmla="*/ 3314 w 3322"/>
              <a:gd name="T5" fmla="*/ 1503 h 3322"/>
              <a:gd name="T6" fmla="*/ 2976 w 3322"/>
              <a:gd name="T7" fmla="*/ 1467 h 3322"/>
              <a:gd name="T8" fmla="*/ 2897 w 3322"/>
              <a:gd name="T9" fmla="*/ 1171 h 3322"/>
              <a:gd name="T10" fmla="*/ 3172 w 3322"/>
              <a:gd name="T11" fmla="*/ 971 h 3322"/>
              <a:gd name="T12" fmla="*/ 3014 w 3322"/>
              <a:gd name="T13" fmla="*/ 697 h 3322"/>
              <a:gd name="T14" fmla="*/ 2703 w 3322"/>
              <a:gd name="T15" fmla="*/ 836 h 3322"/>
              <a:gd name="T16" fmla="*/ 2486 w 3322"/>
              <a:gd name="T17" fmla="*/ 619 h 3322"/>
              <a:gd name="T18" fmla="*/ 2625 w 3322"/>
              <a:gd name="T19" fmla="*/ 308 h 3322"/>
              <a:gd name="T20" fmla="*/ 2351 w 3322"/>
              <a:gd name="T21" fmla="*/ 150 h 3322"/>
              <a:gd name="T22" fmla="*/ 2151 w 3322"/>
              <a:gd name="T23" fmla="*/ 425 h 3322"/>
              <a:gd name="T24" fmla="*/ 1855 w 3322"/>
              <a:gd name="T25" fmla="*/ 346 h 3322"/>
              <a:gd name="T26" fmla="*/ 1819 w 3322"/>
              <a:gd name="T27" fmla="*/ 8 h 3322"/>
              <a:gd name="T28" fmla="*/ 1661 w 3322"/>
              <a:gd name="T29" fmla="*/ 0 h 3322"/>
              <a:gd name="T30" fmla="*/ 1503 w 3322"/>
              <a:gd name="T31" fmla="*/ 8 h 3322"/>
              <a:gd name="T32" fmla="*/ 1467 w 3322"/>
              <a:gd name="T33" fmla="*/ 346 h 3322"/>
              <a:gd name="T34" fmla="*/ 1171 w 3322"/>
              <a:gd name="T35" fmla="*/ 425 h 3322"/>
              <a:gd name="T36" fmla="*/ 971 w 3322"/>
              <a:gd name="T37" fmla="*/ 150 h 3322"/>
              <a:gd name="T38" fmla="*/ 697 w 3322"/>
              <a:gd name="T39" fmla="*/ 308 h 3322"/>
              <a:gd name="T40" fmla="*/ 836 w 3322"/>
              <a:gd name="T41" fmla="*/ 619 h 3322"/>
              <a:gd name="T42" fmla="*/ 619 w 3322"/>
              <a:gd name="T43" fmla="*/ 836 h 3322"/>
              <a:gd name="T44" fmla="*/ 308 w 3322"/>
              <a:gd name="T45" fmla="*/ 697 h 3322"/>
              <a:gd name="T46" fmla="*/ 150 w 3322"/>
              <a:gd name="T47" fmla="*/ 971 h 3322"/>
              <a:gd name="T48" fmla="*/ 425 w 3322"/>
              <a:gd name="T49" fmla="*/ 1171 h 3322"/>
              <a:gd name="T50" fmla="*/ 346 w 3322"/>
              <a:gd name="T51" fmla="*/ 1467 h 3322"/>
              <a:gd name="T52" fmla="*/ 8 w 3322"/>
              <a:gd name="T53" fmla="*/ 1503 h 3322"/>
              <a:gd name="T54" fmla="*/ 0 w 3322"/>
              <a:gd name="T55" fmla="*/ 1661 h 3322"/>
              <a:gd name="T56" fmla="*/ 8 w 3322"/>
              <a:gd name="T57" fmla="*/ 1819 h 3322"/>
              <a:gd name="T58" fmla="*/ 346 w 3322"/>
              <a:gd name="T59" fmla="*/ 1855 h 3322"/>
              <a:gd name="T60" fmla="*/ 425 w 3322"/>
              <a:gd name="T61" fmla="*/ 2151 h 3322"/>
              <a:gd name="T62" fmla="*/ 150 w 3322"/>
              <a:gd name="T63" fmla="*/ 2351 h 3322"/>
              <a:gd name="T64" fmla="*/ 308 w 3322"/>
              <a:gd name="T65" fmla="*/ 2625 h 3322"/>
              <a:gd name="T66" fmla="*/ 619 w 3322"/>
              <a:gd name="T67" fmla="*/ 2486 h 3322"/>
              <a:gd name="T68" fmla="*/ 836 w 3322"/>
              <a:gd name="T69" fmla="*/ 2703 h 3322"/>
              <a:gd name="T70" fmla="*/ 697 w 3322"/>
              <a:gd name="T71" fmla="*/ 3014 h 3322"/>
              <a:gd name="T72" fmla="*/ 971 w 3322"/>
              <a:gd name="T73" fmla="*/ 3172 h 3322"/>
              <a:gd name="T74" fmla="*/ 1171 w 3322"/>
              <a:gd name="T75" fmla="*/ 2897 h 3322"/>
              <a:gd name="T76" fmla="*/ 1467 w 3322"/>
              <a:gd name="T77" fmla="*/ 2976 h 3322"/>
              <a:gd name="T78" fmla="*/ 1503 w 3322"/>
              <a:gd name="T79" fmla="*/ 3314 h 3322"/>
              <a:gd name="T80" fmla="*/ 1661 w 3322"/>
              <a:gd name="T81" fmla="*/ 3322 h 3322"/>
              <a:gd name="T82" fmla="*/ 1819 w 3322"/>
              <a:gd name="T83" fmla="*/ 3314 h 3322"/>
              <a:gd name="T84" fmla="*/ 1855 w 3322"/>
              <a:gd name="T85" fmla="*/ 2976 h 3322"/>
              <a:gd name="T86" fmla="*/ 2151 w 3322"/>
              <a:gd name="T87" fmla="*/ 2897 h 3322"/>
              <a:gd name="T88" fmla="*/ 2351 w 3322"/>
              <a:gd name="T89" fmla="*/ 3172 h 3322"/>
              <a:gd name="T90" fmla="*/ 2625 w 3322"/>
              <a:gd name="T91" fmla="*/ 3014 h 3322"/>
              <a:gd name="T92" fmla="*/ 2486 w 3322"/>
              <a:gd name="T93" fmla="*/ 2702 h 3322"/>
              <a:gd name="T94" fmla="*/ 2703 w 3322"/>
              <a:gd name="T95" fmla="*/ 2486 h 3322"/>
              <a:gd name="T96" fmla="*/ 3014 w 3322"/>
              <a:gd name="T97" fmla="*/ 2625 h 3322"/>
              <a:gd name="T98" fmla="*/ 3172 w 3322"/>
              <a:gd name="T99" fmla="*/ 2351 h 3322"/>
              <a:gd name="T100" fmla="*/ 2897 w 3322"/>
              <a:gd name="T101" fmla="*/ 2151 h 3322"/>
              <a:gd name="T102" fmla="*/ 2976 w 3322"/>
              <a:gd name="T103" fmla="*/ 1855 h 3322"/>
              <a:gd name="T104" fmla="*/ 3314 w 3322"/>
              <a:gd name="T105" fmla="*/ 1819 h 3322"/>
              <a:gd name="T106" fmla="*/ 1661 w 3322"/>
              <a:gd name="T107" fmla="*/ 572 h 3322"/>
              <a:gd name="T108" fmla="*/ 2750 w 3322"/>
              <a:gd name="T109" fmla="*/ 1661 h 3322"/>
              <a:gd name="T110" fmla="*/ 1661 w 3322"/>
              <a:gd name="T111" fmla="*/ 2750 h 3322"/>
              <a:gd name="T112" fmla="*/ 572 w 3322"/>
              <a:gd name="T113" fmla="*/ 1661 h 3322"/>
              <a:gd name="T114" fmla="*/ 1661 w 3322"/>
              <a:gd name="T115" fmla="*/ 572 h 3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22" h="3322">
                <a:moveTo>
                  <a:pt x="3314" y="1819"/>
                </a:moveTo>
                <a:cubicBezTo>
                  <a:pt x="3319" y="1767"/>
                  <a:pt x="3322" y="1714"/>
                  <a:pt x="3322" y="1661"/>
                </a:cubicBezTo>
                <a:cubicBezTo>
                  <a:pt x="3322" y="1608"/>
                  <a:pt x="3319" y="1555"/>
                  <a:pt x="3314" y="1503"/>
                </a:cubicBezTo>
                <a:lnTo>
                  <a:pt x="2976" y="1467"/>
                </a:lnTo>
                <a:cubicBezTo>
                  <a:pt x="2961" y="1364"/>
                  <a:pt x="2934" y="1265"/>
                  <a:pt x="2897" y="1171"/>
                </a:cubicBezTo>
                <a:lnTo>
                  <a:pt x="3172" y="971"/>
                </a:lnTo>
                <a:cubicBezTo>
                  <a:pt x="3128" y="874"/>
                  <a:pt x="3075" y="783"/>
                  <a:pt x="3014" y="697"/>
                </a:cubicBezTo>
                <a:lnTo>
                  <a:pt x="2703" y="836"/>
                </a:lnTo>
                <a:cubicBezTo>
                  <a:pt x="2639" y="756"/>
                  <a:pt x="2566" y="683"/>
                  <a:pt x="2486" y="619"/>
                </a:cubicBezTo>
                <a:lnTo>
                  <a:pt x="2625" y="308"/>
                </a:lnTo>
                <a:cubicBezTo>
                  <a:pt x="2539" y="247"/>
                  <a:pt x="2448" y="194"/>
                  <a:pt x="2351" y="150"/>
                </a:cubicBezTo>
                <a:lnTo>
                  <a:pt x="2151" y="425"/>
                </a:lnTo>
                <a:cubicBezTo>
                  <a:pt x="2057" y="388"/>
                  <a:pt x="1958" y="361"/>
                  <a:pt x="1855" y="346"/>
                </a:cubicBezTo>
                <a:lnTo>
                  <a:pt x="1819" y="8"/>
                </a:lnTo>
                <a:cubicBezTo>
                  <a:pt x="1767" y="3"/>
                  <a:pt x="1714" y="0"/>
                  <a:pt x="1661" y="0"/>
                </a:cubicBezTo>
                <a:cubicBezTo>
                  <a:pt x="1608" y="0"/>
                  <a:pt x="1555" y="3"/>
                  <a:pt x="1503" y="8"/>
                </a:cubicBezTo>
                <a:lnTo>
                  <a:pt x="1467" y="346"/>
                </a:lnTo>
                <a:cubicBezTo>
                  <a:pt x="1364" y="361"/>
                  <a:pt x="1265" y="388"/>
                  <a:pt x="1171" y="425"/>
                </a:cubicBezTo>
                <a:lnTo>
                  <a:pt x="971" y="150"/>
                </a:lnTo>
                <a:cubicBezTo>
                  <a:pt x="874" y="194"/>
                  <a:pt x="783" y="247"/>
                  <a:pt x="697" y="308"/>
                </a:cubicBezTo>
                <a:lnTo>
                  <a:pt x="836" y="619"/>
                </a:lnTo>
                <a:cubicBezTo>
                  <a:pt x="756" y="683"/>
                  <a:pt x="683" y="756"/>
                  <a:pt x="619" y="836"/>
                </a:cubicBezTo>
                <a:lnTo>
                  <a:pt x="308" y="697"/>
                </a:lnTo>
                <a:cubicBezTo>
                  <a:pt x="247" y="783"/>
                  <a:pt x="194" y="874"/>
                  <a:pt x="150" y="971"/>
                </a:cubicBezTo>
                <a:lnTo>
                  <a:pt x="425" y="1171"/>
                </a:lnTo>
                <a:cubicBezTo>
                  <a:pt x="388" y="1265"/>
                  <a:pt x="361" y="1364"/>
                  <a:pt x="346" y="1467"/>
                </a:cubicBezTo>
                <a:lnTo>
                  <a:pt x="8" y="1503"/>
                </a:lnTo>
                <a:cubicBezTo>
                  <a:pt x="3" y="1555"/>
                  <a:pt x="0" y="1608"/>
                  <a:pt x="0" y="1661"/>
                </a:cubicBezTo>
                <a:cubicBezTo>
                  <a:pt x="0" y="1714"/>
                  <a:pt x="3" y="1767"/>
                  <a:pt x="8" y="1819"/>
                </a:cubicBezTo>
                <a:lnTo>
                  <a:pt x="346" y="1855"/>
                </a:lnTo>
                <a:cubicBezTo>
                  <a:pt x="361" y="1958"/>
                  <a:pt x="388" y="2057"/>
                  <a:pt x="425" y="2151"/>
                </a:cubicBezTo>
                <a:lnTo>
                  <a:pt x="150" y="2351"/>
                </a:lnTo>
                <a:cubicBezTo>
                  <a:pt x="194" y="2448"/>
                  <a:pt x="247" y="2539"/>
                  <a:pt x="308" y="2625"/>
                </a:cubicBezTo>
                <a:lnTo>
                  <a:pt x="619" y="2486"/>
                </a:lnTo>
                <a:cubicBezTo>
                  <a:pt x="683" y="2566"/>
                  <a:pt x="756" y="2639"/>
                  <a:pt x="836" y="2703"/>
                </a:cubicBezTo>
                <a:lnTo>
                  <a:pt x="697" y="3014"/>
                </a:lnTo>
                <a:cubicBezTo>
                  <a:pt x="783" y="3075"/>
                  <a:pt x="874" y="3128"/>
                  <a:pt x="971" y="3172"/>
                </a:cubicBezTo>
                <a:lnTo>
                  <a:pt x="1171" y="2897"/>
                </a:lnTo>
                <a:cubicBezTo>
                  <a:pt x="1265" y="2934"/>
                  <a:pt x="1364" y="2961"/>
                  <a:pt x="1467" y="2976"/>
                </a:cubicBezTo>
                <a:lnTo>
                  <a:pt x="1503" y="3314"/>
                </a:lnTo>
                <a:cubicBezTo>
                  <a:pt x="1555" y="3319"/>
                  <a:pt x="1608" y="3322"/>
                  <a:pt x="1661" y="3322"/>
                </a:cubicBezTo>
                <a:cubicBezTo>
                  <a:pt x="1714" y="3322"/>
                  <a:pt x="1767" y="3319"/>
                  <a:pt x="1819" y="3314"/>
                </a:cubicBezTo>
                <a:lnTo>
                  <a:pt x="1855" y="2976"/>
                </a:lnTo>
                <a:cubicBezTo>
                  <a:pt x="1958" y="2961"/>
                  <a:pt x="2057" y="2934"/>
                  <a:pt x="2151" y="2897"/>
                </a:cubicBezTo>
                <a:lnTo>
                  <a:pt x="2351" y="3172"/>
                </a:lnTo>
                <a:cubicBezTo>
                  <a:pt x="2448" y="3128"/>
                  <a:pt x="2539" y="3075"/>
                  <a:pt x="2625" y="3014"/>
                </a:cubicBezTo>
                <a:lnTo>
                  <a:pt x="2486" y="2702"/>
                </a:lnTo>
                <a:cubicBezTo>
                  <a:pt x="2566" y="2639"/>
                  <a:pt x="2639" y="2566"/>
                  <a:pt x="2703" y="2486"/>
                </a:cubicBezTo>
                <a:lnTo>
                  <a:pt x="3014" y="2625"/>
                </a:lnTo>
                <a:cubicBezTo>
                  <a:pt x="3075" y="2539"/>
                  <a:pt x="3128" y="2448"/>
                  <a:pt x="3172" y="2351"/>
                </a:cubicBezTo>
                <a:lnTo>
                  <a:pt x="2897" y="2151"/>
                </a:lnTo>
                <a:cubicBezTo>
                  <a:pt x="2934" y="2057"/>
                  <a:pt x="2961" y="1958"/>
                  <a:pt x="2976" y="1855"/>
                </a:cubicBezTo>
                <a:lnTo>
                  <a:pt x="3314" y="1819"/>
                </a:lnTo>
                <a:close/>
                <a:moveTo>
                  <a:pt x="1661" y="572"/>
                </a:moveTo>
                <a:cubicBezTo>
                  <a:pt x="2262" y="572"/>
                  <a:pt x="2750" y="1060"/>
                  <a:pt x="2750" y="1661"/>
                </a:cubicBezTo>
                <a:cubicBezTo>
                  <a:pt x="2750" y="2262"/>
                  <a:pt x="2262" y="2750"/>
                  <a:pt x="1661" y="2750"/>
                </a:cubicBezTo>
                <a:cubicBezTo>
                  <a:pt x="1060" y="2750"/>
                  <a:pt x="572" y="2262"/>
                  <a:pt x="572" y="1661"/>
                </a:cubicBezTo>
                <a:cubicBezTo>
                  <a:pt x="572" y="1060"/>
                  <a:pt x="1060" y="572"/>
                  <a:pt x="1661" y="572"/>
                </a:cubicBezTo>
                <a:close/>
              </a:path>
            </a:pathLst>
          </a:custGeom>
          <a:solidFill>
            <a:srgbClr val="00B050"/>
          </a:solidFill>
          <a:ln>
            <a:noFill/>
          </a:ln>
        </p:spPr>
        <p:txBody>
          <a:bodyPr lIns="91416" tIns="45708" rIns="91416" bIns="45708"/>
          <a:lstStyle/>
          <a:p>
            <a:pPr fontAlgn="base">
              <a:spcBef>
                <a:spcPct val="0"/>
              </a:spcBef>
              <a:spcAft>
                <a:spcPct val="0"/>
              </a:spcAft>
            </a:pPr>
            <a:endParaRPr lang="zh-CN" altLang="en-US" sz="2135">
              <a:solidFill>
                <a:prstClr val="black"/>
              </a:solidFill>
              <a:latin typeface="Arial" panose="020B0604020202020204" pitchFamily="34" charset="0"/>
              <a:ea typeface="华文细黑" panose="02010600040101010101" pitchFamily="2" charset="-122"/>
            </a:endParaRPr>
          </a:p>
        </p:txBody>
      </p:sp>
      <p:sp>
        <p:nvSpPr>
          <p:cNvPr id="5" name="Freeform 9"/>
          <p:cNvSpPr>
            <a:spLocks noEditPoints="1"/>
          </p:cNvSpPr>
          <p:nvPr/>
        </p:nvSpPr>
        <p:spPr bwMode="auto">
          <a:xfrm>
            <a:off x="3994356" y="2924903"/>
            <a:ext cx="3116632" cy="3116263"/>
          </a:xfrm>
          <a:custGeom>
            <a:avLst/>
            <a:gdLst>
              <a:gd name="T0" fmla="*/ 4143 w 4152"/>
              <a:gd name="T1" fmla="*/ 2274 h 4152"/>
              <a:gd name="T2" fmla="*/ 4152 w 4152"/>
              <a:gd name="T3" fmla="*/ 2076 h 4152"/>
              <a:gd name="T4" fmla="*/ 4143 w 4152"/>
              <a:gd name="T5" fmla="*/ 1878 h 4152"/>
              <a:gd name="T6" fmla="*/ 3720 w 4152"/>
              <a:gd name="T7" fmla="*/ 1834 h 4152"/>
              <a:gd name="T8" fmla="*/ 3621 w 4152"/>
              <a:gd name="T9" fmla="*/ 1464 h 4152"/>
              <a:gd name="T10" fmla="*/ 3965 w 4152"/>
              <a:gd name="T11" fmla="*/ 1214 h 4152"/>
              <a:gd name="T12" fmla="*/ 3767 w 4152"/>
              <a:gd name="T13" fmla="*/ 871 h 4152"/>
              <a:gd name="T14" fmla="*/ 3378 w 4152"/>
              <a:gd name="T15" fmla="*/ 1045 h 4152"/>
              <a:gd name="T16" fmla="*/ 3108 w 4152"/>
              <a:gd name="T17" fmla="*/ 774 h 4152"/>
              <a:gd name="T18" fmla="*/ 3281 w 4152"/>
              <a:gd name="T19" fmla="*/ 385 h 4152"/>
              <a:gd name="T20" fmla="*/ 2939 w 4152"/>
              <a:gd name="T21" fmla="*/ 187 h 4152"/>
              <a:gd name="T22" fmla="*/ 2688 w 4152"/>
              <a:gd name="T23" fmla="*/ 532 h 4152"/>
              <a:gd name="T24" fmla="*/ 2318 w 4152"/>
              <a:gd name="T25" fmla="*/ 433 h 4152"/>
              <a:gd name="T26" fmla="*/ 2274 w 4152"/>
              <a:gd name="T27" fmla="*/ 9 h 4152"/>
              <a:gd name="T28" fmla="*/ 2076 w 4152"/>
              <a:gd name="T29" fmla="*/ 0 h 4152"/>
              <a:gd name="T30" fmla="*/ 1879 w 4152"/>
              <a:gd name="T31" fmla="*/ 9 h 4152"/>
              <a:gd name="T32" fmla="*/ 1834 w 4152"/>
              <a:gd name="T33" fmla="*/ 433 h 4152"/>
              <a:gd name="T34" fmla="*/ 1464 w 4152"/>
              <a:gd name="T35" fmla="*/ 531 h 4152"/>
              <a:gd name="T36" fmla="*/ 1214 w 4152"/>
              <a:gd name="T37" fmla="*/ 187 h 4152"/>
              <a:gd name="T38" fmla="*/ 872 w 4152"/>
              <a:gd name="T39" fmla="*/ 385 h 4152"/>
              <a:gd name="T40" fmla="*/ 1045 w 4152"/>
              <a:gd name="T41" fmla="*/ 774 h 4152"/>
              <a:gd name="T42" fmla="*/ 774 w 4152"/>
              <a:gd name="T43" fmla="*/ 1045 h 4152"/>
              <a:gd name="T44" fmla="*/ 385 w 4152"/>
              <a:gd name="T45" fmla="*/ 871 h 4152"/>
              <a:gd name="T46" fmla="*/ 187 w 4152"/>
              <a:gd name="T47" fmla="*/ 1214 h 4152"/>
              <a:gd name="T48" fmla="*/ 532 w 4152"/>
              <a:gd name="T49" fmla="*/ 1464 h 4152"/>
              <a:gd name="T50" fmla="*/ 433 w 4152"/>
              <a:gd name="T51" fmla="*/ 1834 h 4152"/>
              <a:gd name="T52" fmla="*/ 9 w 4152"/>
              <a:gd name="T53" fmla="*/ 1878 h 4152"/>
              <a:gd name="T54" fmla="*/ 0 w 4152"/>
              <a:gd name="T55" fmla="*/ 2076 h 4152"/>
              <a:gd name="T56" fmla="*/ 9 w 4152"/>
              <a:gd name="T57" fmla="*/ 2274 h 4152"/>
              <a:gd name="T58" fmla="*/ 433 w 4152"/>
              <a:gd name="T59" fmla="*/ 2318 h 4152"/>
              <a:gd name="T60" fmla="*/ 532 w 4152"/>
              <a:gd name="T61" fmla="*/ 2688 h 4152"/>
              <a:gd name="T62" fmla="*/ 187 w 4152"/>
              <a:gd name="T63" fmla="*/ 2939 h 4152"/>
              <a:gd name="T64" fmla="*/ 385 w 4152"/>
              <a:gd name="T65" fmla="*/ 3281 h 4152"/>
              <a:gd name="T66" fmla="*/ 774 w 4152"/>
              <a:gd name="T67" fmla="*/ 3107 h 4152"/>
              <a:gd name="T68" fmla="*/ 1045 w 4152"/>
              <a:gd name="T69" fmla="*/ 3378 h 4152"/>
              <a:gd name="T70" fmla="*/ 871 w 4152"/>
              <a:gd name="T71" fmla="*/ 3767 h 4152"/>
              <a:gd name="T72" fmla="*/ 1214 w 4152"/>
              <a:gd name="T73" fmla="*/ 3965 h 4152"/>
              <a:gd name="T74" fmla="*/ 1464 w 4152"/>
              <a:gd name="T75" fmla="*/ 3621 h 4152"/>
              <a:gd name="T76" fmla="*/ 1834 w 4152"/>
              <a:gd name="T77" fmla="*/ 3720 h 4152"/>
              <a:gd name="T78" fmla="*/ 1879 w 4152"/>
              <a:gd name="T79" fmla="*/ 4143 h 4152"/>
              <a:gd name="T80" fmla="*/ 2076 w 4152"/>
              <a:gd name="T81" fmla="*/ 4152 h 4152"/>
              <a:gd name="T82" fmla="*/ 2274 w 4152"/>
              <a:gd name="T83" fmla="*/ 4143 h 4152"/>
              <a:gd name="T84" fmla="*/ 2318 w 4152"/>
              <a:gd name="T85" fmla="*/ 3720 h 4152"/>
              <a:gd name="T86" fmla="*/ 2688 w 4152"/>
              <a:gd name="T87" fmla="*/ 3621 h 4152"/>
              <a:gd name="T88" fmla="*/ 2939 w 4152"/>
              <a:gd name="T89" fmla="*/ 3965 h 4152"/>
              <a:gd name="T90" fmla="*/ 3281 w 4152"/>
              <a:gd name="T91" fmla="*/ 3767 h 4152"/>
              <a:gd name="T92" fmla="*/ 3108 w 4152"/>
              <a:gd name="T93" fmla="*/ 3378 h 4152"/>
              <a:gd name="T94" fmla="*/ 3378 w 4152"/>
              <a:gd name="T95" fmla="*/ 3107 h 4152"/>
              <a:gd name="T96" fmla="*/ 3767 w 4152"/>
              <a:gd name="T97" fmla="*/ 3281 h 4152"/>
              <a:gd name="T98" fmla="*/ 3965 w 4152"/>
              <a:gd name="T99" fmla="*/ 2939 h 4152"/>
              <a:gd name="T100" fmla="*/ 3621 w 4152"/>
              <a:gd name="T101" fmla="*/ 2688 h 4152"/>
              <a:gd name="T102" fmla="*/ 3720 w 4152"/>
              <a:gd name="T103" fmla="*/ 2318 h 4152"/>
              <a:gd name="T104" fmla="*/ 4143 w 4152"/>
              <a:gd name="T105" fmla="*/ 2274 h 4152"/>
              <a:gd name="T106" fmla="*/ 2076 w 4152"/>
              <a:gd name="T107" fmla="*/ 708 h 4152"/>
              <a:gd name="T108" fmla="*/ 3444 w 4152"/>
              <a:gd name="T109" fmla="*/ 2076 h 4152"/>
              <a:gd name="T110" fmla="*/ 2076 w 4152"/>
              <a:gd name="T111" fmla="*/ 3444 h 4152"/>
              <a:gd name="T112" fmla="*/ 708 w 4152"/>
              <a:gd name="T113" fmla="*/ 2076 h 4152"/>
              <a:gd name="T114" fmla="*/ 2076 w 4152"/>
              <a:gd name="T115" fmla="*/ 708 h 4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52" h="4152">
                <a:moveTo>
                  <a:pt x="4143" y="2274"/>
                </a:moveTo>
                <a:cubicBezTo>
                  <a:pt x="4149" y="2209"/>
                  <a:pt x="4152" y="2143"/>
                  <a:pt x="4152" y="2076"/>
                </a:cubicBezTo>
                <a:cubicBezTo>
                  <a:pt x="4152" y="2009"/>
                  <a:pt x="4149" y="1943"/>
                  <a:pt x="4143" y="1878"/>
                </a:cubicBezTo>
                <a:lnTo>
                  <a:pt x="3720" y="1834"/>
                </a:lnTo>
                <a:cubicBezTo>
                  <a:pt x="3701" y="1705"/>
                  <a:pt x="3667" y="1581"/>
                  <a:pt x="3621" y="1464"/>
                </a:cubicBezTo>
                <a:lnTo>
                  <a:pt x="3965" y="1214"/>
                </a:lnTo>
                <a:cubicBezTo>
                  <a:pt x="3910" y="1093"/>
                  <a:pt x="3844" y="978"/>
                  <a:pt x="3767" y="871"/>
                </a:cubicBezTo>
                <a:lnTo>
                  <a:pt x="3378" y="1045"/>
                </a:lnTo>
                <a:cubicBezTo>
                  <a:pt x="3299" y="944"/>
                  <a:pt x="3208" y="854"/>
                  <a:pt x="3108" y="774"/>
                </a:cubicBezTo>
                <a:lnTo>
                  <a:pt x="3281" y="385"/>
                </a:lnTo>
                <a:cubicBezTo>
                  <a:pt x="3174" y="309"/>
                  <a:pt x="3059" y="242"/>
                  <a:pt x="2939" y="187"/>
                </a:cubicBezTo>
                <a:lnTo>
                  <a:pt x="2688" y="532"/>
                </a:lnTo>
                <a:cubicBezTo>
                  <a:pt x="2571" y="485"/>
                  <a:pt x="2447" y="452"/>
                  <a:pt x="2318" y="433"/>
                </a:cubicBezTo>
                <a:lnTo>
                  <a:pt x="2274" y="9"/>
                </a:lnTo>
                <a:cubicBezTo>
                  <a:pt x="2209" y="3"/>
                  <a:pt x="2143" y="0"/>
                  <a:pt x="2076" y="0"/>
                </a:cubicBezTo>
                <a:cubicBezTo>
                  <a:pt x="2010" y="0"/>
                  <a:pt x="1944" y="3"/>
                  <a:pt x="1879" y="9"/>
                </a:cubicBezTo>
                <a:lnTo>
                  <a:pt x="1834" y="433"/>
                </a:lnTo>
                <a:cubicBezTo>
                  <a:pt x="1705" y="452"/>
                  <a:pt x="1581" y="485"/>
                  <a:pt x="1464" y="531"/>
                </a:cubicBezTo>
                <a:lnTo>
                  <a:pt x="1214" y="187"/>
                </a:lnTo>
                <a:cubicBezTo>
                  <a:pt x="1093" y="242"/>
                  <a:pt x="979" y="309"/>
                  <a:pt x="872" y="385"/>
                </a:cubicBezTo>
                <a:lnTo>
                  <a:pt x="1045" y="774"/>
                </a:lnTo>
                <a:cubicBezTo>
                  <a:pt x="945" y="854"/>
                  <a:pt x="854" y="944"/>
                  <a:pt x="774" y="1045"/>
                </a:cubicBezTo>
                <a:lnTo>
                  <a:pt x="385" y="871"/>
                </a:lnTo>
                <a:cubicBezTo>
                  <a:pt x="309" y="978"/>
                  <a:pt x="242" y="1093"/>
                  <a:pt x="187" y="1214"/>
                </a:cubicBezTo>
                <a:lnTo>
                  <a:pt x="532" y="1464"/>
                </a:lnTo>
                <a:cubicBezTo>
                  <a:pt x="485" y="1581"/>
                  <a:pt x="452" y="1705"/>
                  <a:pt x="433" y="1834"/>
                </a:cubicBezTo>
                <a:lnTo>
                  <a:pt x="9" y="1878"/>
                </a:lnTo>
                <a:cubicBezTo>
                  <a:pt x="3" y="1943"/>
                  <a:pt x="0" y="2009"/>
                  <a:pt x="0" y="2076"/>
                </a:cubicBezTo>
                <a:cubicBezTo>
                  <a:pt x="0" y="2143"/>
                  <a:pt x="3" y="2209"/>
                  <a:pt x="9" y="2274"/>
                </a:cubicBezTo>
                <a:lnTo>
                  <a:pt x="433" y="2318"/>
                </a:lnTo>
                <a:cubicBezTo>
                  <a:pt x="452" y="2447"/>
                  <a:pt x="485" y="2571"/>
                  <a:pt x="532" y="2688"/>
                </a:cubicBezTo>
                <a:lnTo>
                  <a:pt x="187" y="2939"/>
                </a:lnTo>
                <a:cubicBezTo>
                  <a:pt x="242" y="3059"/>
                  <a:pt x="309" y="3174"/>
                  <a:pt x="385" y="3281"/>
                </a:cubicBezTo>
                <a:lnTo>
                  <a:pt x="774" y="3107"/>
                </a:lnTo>
                <a:cubicBezTo>
                  <a:pt x="854" y="3208"/>
                  <a:pt x="945" y="3299"/>
                  <a:pt x="1045" y="3378"/>
                </a:cubicBezTo>
                <a:lnTo>
                  <a:pt x="871" y="3767"/>
                </a:lnTo>
                <a:cubicBezTo>
                  <a:pt x="978" y="3844"/>
                  <a:pt x="1093" y="3910"/>
                  <a:pt x="1214" y="3965"/>
                </a:cubicBezTo>
                <a:lnTo>
                  <a:pt x="1464" y="3621"/>
                </a:lnTo>
                <a:cubicBezTo>
                  <a:pt x="1581" y="3667"/>
                  <a:pt x="1705" y="3701"/>
                  <a:pt x="1834" y="3720"/>
                </a:cubicBezTo>
                <a:lnTo>
                  <a:pt x="1879" y="4143"/>
                </a:lnTo>
                <a:cubicBezTo>
                  <a:pt x="1944" y="4149"/>
                  <a:pt x="2010" y="4152"/>
                  <a:pt x="2076" y="4152"/>
                </a:cubicBezTo>
                <a:cubicBezTo>
                  <a:pt x="2143" y="4152"/>
                  <a:pt x="2209" y="4149"/>
                  <a:pt x="2274" y="4143"/>
                </a:cubicBezTo>
                <a:lnTo>
                  <a:pt x="2318" y="3720"/>
                </a:lnTo>
                <a:cubicBezTo>
                  <a:pt x="2447" y="3701"/>
                  <a:pt x="2571" y="3667"/>
                  <a:pt x="2688" y="3621"/>
                </a:cubicBezTo>
                <a:lnTo>
                  <a:pt x="2939" y="3965"/>
                </a:lnTo>
                <a:cubicBezTo>
                  <a:pt x="3059" y="3910"/>
                  <a:pt x="3174" y="3844"/>
                  <a:pt x="3281" y="3767"/>
                </a:cubicBezTo>
                <a:lnTo>
                  <a:pt x="3108" y="3378"/>
                </a:lnTo>
                <a:cubicBezTo>
                  <a:pt x="3208" y="3299"/>
                  <a:pt x="3299" y="3208"/>
                  <a:pt x="3378" y="3107"/>
                </a:cubicBezTo>
                <a:lnTo>
                  <a:pt x="3767" y="3281"/>
                </a:lnTo>
                <a:cubicBezTo>
                  <a:pt x="3844" y="3174"/>
                  <a:pt x="3910" y="3059"/>
                  <a:pt x="3965" y="2939"/>
                </a:cubicBezTo>
                <a:lnTo>
                  <a:pt x="3621" y="2688"/>
                </a:lnTo>
                <a:cubicBezTo>
                  <a:pt x="3667" y="2571"/>
                  <a:pt x="3701" y="2447"/>
                  <a:pt x="3720" y="2318"/>
                </a:cubicBezTo>
                <a:lnTo>
                  <a:pt x="4143" y="2274"/>
                </a:lnTo>
                <a:close/>
                <a:moveTo>
                  <a:pt x="2076" y="708"/>
                </a:moveTo>
                <a:cubicBezTo>
                  <a:pt x="2832" y="708"/>
                  <a:pt x="3444" y="1321"/>
                  <a:pt x="3444" y="2076"/>
                </a:cubicBezTo>
                <a:cubicBezTo>
                  <a:pt x="3444" y="2832"/>
                  <a:pt x="2832" y="3444"/>
                  <a:pt x="2076" y="3444"/>
                </a:cubicBezTo>
                <a:cubicBezTo>
                  <a:pt x="1321" y="3444"/>
                  <a:pt x="708" y="2832"/>
                  <a:pt x="708" y="2076"/>
                </a:cubicBezTo>
                <a:cubicBezTo>
                  <a:pt x="708" y="1321"/>
                  <a:pt x="1321" y="708"/>
                  <a:pt x="2076" y="708"/>
                </a:cubicBezTo>
                <a:close/>
              </a:path>
            </a:pathLst>
          </a:custGeom>
          <a:solidFill>
            <a:srgbClr val="92D050"/>
          </a:solidFill>
          <a:ln>
            <a:noFill/>
          </a:ln>
        </p:spPr>
        <p:txBody>
          <a:bodyPr lIns="91416" tIns="45708" rIns="91416" bIns="45708"/>
          <a:lstStyle/>
          <a:p>
            <a:pPr fontAlgn="base">
              <a:spcBef>
                <a:spcPct val="0"/>
              </a:spcBef>
              <a:spcAft>
                <a:spcPct val="0"/>
              </a:spcAft>
            </a:pPr>
            <a:endParaRPr lang="zh-CN" altLang="en-US" sz="2135">
              <a:solidFill>
                <a:prstClr val="black"/>
              </a:solidFill>
              <a:latin typeface="Arial" panose="020B0604020202020204" pitchFamily="34" charset="0"/>
              <a:ea typeface="华文细黑" panose="02010600040101010101" pitchFamily="2" charset="-122"/>
            </a:endParaRPr>
          </a:p>
        </p:txBody>
      </p:sp>
      <p:sp>
        <p:nvSpPr>
          <p:cNvPr id="6" name="TextBox 30"/>
          <p:cNvSpPr txBox="1">
            <a:spLocks noChangeArrowheads="1"/>
          </p:cNvSpPr>
          <p:nvPr/>
        </p:nvSpPr>
        <p:spPr bwMode="auto">
          <a:xfrm>
            <a:off x="4717974" y="4104617"/>
            <a:ext cx="1669397" cy="748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2135">
                <a:solidFill>
                  <a:prstClr val="black"/>
                </a:solidFill>
                <a:latin typeface="微软雅黑" panose="020B0503020204020204" charset="-122"/>
                <a:ea typeface="微软雅黑" panose="020B0503020204020204" charset="-122"/>
              </a:rPr>
              <a:t>这里输入您的文本</a:t>
            </a:r>
            <a:endParaRPr lang="en-US" altLang="zh-CN" sz="2135">
              <a:solidFill>
                <a:prstClr val="black"/>
              </a:solidFill>
              <a:latin typeface="微软雅黑" panose="020B0503020204020204" charset="-122"/>
              <a:ea typeface="微软雅黑" panose="020B0503020204020204" charset="-122"/>
            </a:endParaRPr>
          </a:p>
        </p:txBody>
      </p:sp>
      <p:sp>
        <p:nvSpPr>
          <p:cNvPr id="7" name="TextBox 31"/>
          <p:cNvSpPr txBox="1">
            <a:spLocks noChangeArrowheads="1"/>
          </p:cNvSpPr>
          <p:nvPr/>
        </p:nvSpPr>
        <p:spPr bwMode="auto">
          <a:xfrm>
            <a:off x="2297981" y="3071154"/>
            <a:ext cx="1502776" cy="748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2135">
                <a:solidFill>
                  <a:prstClr val="black"/>
                </a:solidFill>
                <a:latin typeface="微软雅黑" panose="020B0503020204020204" charset="-122"/>
                <a:ea typeface="微软雅黑" panose="020B0503020204020204" charset="-122"/>
              </a:rPr>
              <a:t>这里输入您的文本</a:t>
            </a:r>
            <a:endParaRPr lang="en-US" altLang="zh-CN" sz="2135">
              <a:solidFill>
                <a:prstClr val="black"/>
              </a:solidFill>
              <a:latin typeface="微软雅黑" panose="020B0503020204020204" charset="-122"/>
              <a:ea typeface="微软雅黑" panose="020B0503020204020204" charset="-122"/>
            </a:endParaRPr>
          </a:p>
        </p:txBody>
      </p:sp>
      <p:sp>
        <p:nvSpPr>
          <p:cNvPr id="8" name="TextBox 32"/>
          <p:cNvSpPr txBox="1">
            <a:spLocks noChangeArrowheads="1"/>
          </p:cNvSpPr>
          <p:nvPr/>
        </p:nvSpPr>
        <p:spPr bwMode="auto">
          <a:xfrm>
            <a:off x="7263330" y="3099729"/>
            <a:ext cx="1502775" cy="748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2135">
                <a:solidFill>
                  <a:prstClr val="black"/>
                </a:solidFill>
                <a:latin typeface="微软雅黑" panose="020B0503020204020204" charset="-122"/>
                <a:ea typeface="微软雅黑" panose="020B0503020204020204" charset="-122"/>
              </a:rPr>
              <a:t>这里输入您的文本</a:t>
            </a:r>
            <a:endParaRPr lang="en-US" altLang="zh-CN" sz="2135">
              <a:solidFill>
                <a:prstClr val="black"/>
              </a:solidFill>
              <a:latin typeface="微软雅黑" panose="020B0503020204020204" charset="-122"/>
              <a:ea typeface="微软雅黑" panose="020B0503020204020204" charset="-122"/>
            </a:endParaRPr>
          </a:p>
        </p:txBody>
      </p:sp>
      <p:sp>
        <p:nvSpPr>
          <p:cNvPr id="9" name="TextBox 33"/>
          <p:cNvSpPr txBox="1">
            <a:spLocks noChangeArrowheads="1"/>
          </p:cNvSpPr>
          <p:nvPr/>
        </p:nvSpPr>
        <p:spPr bwMode="auto">
          <a:xfrm>
            <a:off x="9227887" y="3904592"/>
            <a:ext cx="1502775" cy="748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2135">
                <a:solidFill>
                  <a:prstClr val="black"/>
                </a:solidFill>
                <a:latin typeface="微软雅黑" panose="020B0503020204020204" charset="-122"/>
                <a:ea typeface="微软雅黑" panose="020B0503020204020204" charset="-122"/>
              </a:rPr>
              <a:t>这里输入您的文本</a:t>
            </a:r>
            <a:endParaRPr lang="en-US" altLang="zh-CN" sz="2135">
              <a:solidFill>
                <a:prstClr val="black"/>
              </a:solidFill>
              <a:latin typeface="微软雅黑" panose="020B0503020204020204" charset="-122"/>
              <a:ea typeface="微软雅黑" panose="020B0503020204020204" charset="-122"/>
            </a:endParaRPr>
          </a:p>
        </p:txBody>
      </p:sp>
      <p:sp>
        <p:nvSpPr>
          <p:cNvPr id="10" name="TextBox 34"/>
          <p:cNvSpPr txBox="1">
            <a:spLocks noChangeArrowheads="1"/>
          </p:cNvSpPr>
          <p:nvPr/>
        </p:nvSpPr>
        <p:spPr bwMode="auto">
          <a:xfrm>
            <a:off x="2251964" y="1566204"/>
            <a:ext cx="1759849" cy="37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sz="1865" dirty="0">
                <a:solidFill>
                  <a:prstClr val="black"/>
                </a:solidFill>
                <a:latin typeface="微软雅黑" panose="020B0503020204020204" charset="-122"/>
                <a:ea typeface="微软雅黑" panose="020B0503020204020204" charset="-122"/>
              </a:rPr>
              <a:t>添加标题一</a:t>
            </a:r>
            <a:endParaRPr lang="en-US" altLang="zh-CN" sz="1865" dirty="0">
              <a:solidFill>
                <a:prstClr val="black"/>
              </a:solidFill>
              <a:latin typeface="微软雅黑" panose="020B0503020204020204" charset="-122"/>
              <a:ea typeface="微软雅黑" panose="020B0503020204020204" charset="-122"/>
            </a:endParaRPr>
          </a:p>
        </p:txBody>
      </p:sp>
      <p:sp>
        <p:nvSpPr>
          <p:cNvPr id="11" name="TextBox 35"/>
          <p:cNvSpPr txBox="1">
            <a:spLocks noChangeArrowheads="1"/>
          </p:cNvSpPr>
          <p:nvPr/>
        </p:nvSpPr>
        <p:spPr bwMode="auto">
          <a:xfrm>
            <a:off x="4571982" y="2275816"/>
            <a:ext cx="1759849" cy="37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sz="1865">
                <a:solidFill>
                  <a:prstClr val="black"/>
                </a:solidFill>
                <a:latin typeface="微软雅黑" panose="020B0503020204020204" charset="-122"/>
                <a:ea typeface="微软雅黑" panose="020B0503020204020204" charset="-122"/>
              </a:rPr>
              <a:t>添加标题二</a:t>
            </a:r>
            <a:endParaRPr lang="en-US" altLang="zh-CN" sz="1865">
              <a:solidFill>
                <a:prstClr val="black"/>
              </a:solidFill>
              <a:latin typeface="微软雅黑" panose="020B0503020204020204" charset="-122"/>
              <a:ea typeface="微软雅黑" panose="020B0503020204020204" charset="-122"/>
            </a:endParaRPr>
          </a:p>
        </p:txBody>
      </p:sp>
      <p:sp>
        <p:nvSpPr>
          <p:cNvPr id="12" name="TextBox 36"/>
          <p:cNvSpPr txBox="1">
            <a:spLocks noChangeArrowheads="1"/>
          </p:cNvSpPr>
          <p:nvPr/>
        </p:nvSpPr>
        <p:spPr bwMode="auto">
          <a:xfrm>
            <a:off x="7014188" y="1620179"/>
            <a:ext cx="1759851" cy="37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sz="1865">
                <a:solidFill>
                  <a:prstClr val="black"/>
                </a:solidFill>
                <a:latin typeface="微软雅黑" panose="020B0503020204020204" charset="-122"/>
                <a:ea typeface="微软雅黑" panose="020B0503020204020204" charset="-122"/>
              </a:rPr>
              <a:t>添加标题三</a:t>
            </a:r>
            <a:endParaRPr lang="en-US" altLang="zh-CN" sz="1865">
              <a:solidFill>
                <a:prstClr val="black"/>
              </a:solidFill>
              <a:latin typeface="微软雅黑" panose="020B0503020204020204" charset="-122"/>
              <a:ea typeface="微软雅黑" panose="020B0503020204020204" charset="-122"/>
            </a:endParaRPr>
          </a:p>
        </p:txBody>
      </p:sp>
      <p:sp>
        <p:nvSpPr>
          <p:cNvPr id="13" name="TextBox 37"/>
          <p:cNvSpPr txBox="1">
            <a:spLocks noChangeArrowheads="1"/>
          </p:cNvSpPr>
          <p:nvPr/>
        </p:nvSpPr>
        <p:spPr bwMode="auto">
          <a:xfrm>
            <a:off x="9142197" y="2589940"/>
            <a:ext cx="1759849" cy="37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sz="1865">
                <a:solidFill>
                  <a:prstClr val="black"/>
                </a:solidFill>
                <a:latin typeface="微软雅黑" panose="020B0503020204020204" charset="-122"/>
                <a:ea typeface="微软雅黑" panose="020B0503020204020204" charset="-122"/>
              </a:rPr>
              <a:t>添加标题四</a:t>
            </a:r>
            <a:endParaRPr lang="en-US" altLang="zh-CN" sz="1865">
              <a:solidFill>
                <a:prstClr val="black"/>
              </a:solidFill>
              <a:latin typeface="微软雅黑" panose="020B0503020204020204" charset="-122"/>
              <a:ea typeface="微软雅黑" panose="020B0503020204020204" charset="-122"/>
            </a:endParaRPr>
          </a:p>
        </p:txBody>
      </p:sp>
      <p:sp>
        <p:nvSpPr>
          <p:cNvPr id="14" name="Freeform 6"/>
          <p:cNvSpPr/>
          <p:nvPr/>
        </p:nvSpPr>
        <p:spPr bwMode="auto">
          <a:xfrm>
            <a:off x="3719826" y="5871303"/>
            <a:ext cx="4295685" cy="608012"/>
          </a:xfrm>
          <a:custGeom>
            <a:avLst/>
            <a:gdLst>
              <a:gd name="T0" fmla="*/ 190044 w 4297504"/>
              <a:gd name="T1" fmla="*/ 0 h 607261"/>
              <a:gd name="T2" fmla="*/ 327915 w 4297504"/>
              <a:gd name="T3" fmla="*/ 6348 h 607261"/>
              <a:gd name="T4" fmla="*/ 356106 w 4297504"/>
              <a:gd name="T5" fmla="*/ 257434 h 607261"/>
              <a:gd name="T6" fmla="*/ 388526 w 4297504"/>
              <a:gd name="T7" fmla="*/ 313152 h 607261"/>
              <a:gd name="T8" fmla="*/ 647176 w 4297504"/>
              <a:gd name="T9" fmla="*/ 313152 h 607261"/>
              <a:gd name="T10" fmla="*/ 676072 w 4297504"/>
              <a:gd name="T11" fmla="*/ 257434 h 607261"/>
              <a:gd name="T12" fmla="*/ 705672 w 4297504"/>
              <a:gd name="T13" fmla="*/ 6348 h 607261"/>
              <a:gd name="T14" fmla="*/ 981942 w 4297504"/>
              <a:gd name="T15" fmla="*/ 6348 h 607261"/>
              <a:gd name="T16" fmla="*/ 1010133 w 4297504"/>
              <a:gd name="T17" fmla="*/ 257434 h 607261"/>
              <a:gd name="T18" fmla="*/ 1042552 w 4297504"/>
              <a:gd name="T19" fmla="*/ 313152 h 607261"/>
              <a:gd name="T20" fmla="*/ 1301203 w 4297504"/>
              <a:gd name="T21" fmla="*/ 313152 h 607261"/>
              <a:gd name="T22" fmla="*/ 1330098 w 4297504"/>
              <a:gd name="T23" fmla="*/ 257434 h 607261"/>
              <a:gd name="T24" fmla="*/ 1359699 w 4297504"/>
              <a:gd name="T25" fmla="*/ 6348 h 607261"/>
              <a:gd name="T26" fmla="*/ 1635968 w 4297504"/>
              <a:gd name="T27" fmla="*/ 6348 h 607261"/>
              <a:gd name="T28" fmla="*/ 1664159 w 4297504"/>
              <a:gd name="T29" fmla="*/ 257434 h 607261"/>
              <a:gd name="T30" fmla="*/ 1696579 w 4297504"/>
              <a:gd name="T31" fmla="*/ 313152 h 607261"/>
              <a:gd name="T32" fmla="*/ 1955229 w 4297504"/>
              <a:gd name="T33" fmla="*/ 313152 h 607261"/>
              <a:gd name="T34" fmla="*/ 1984125 w 4297504"/>
              <a:gd name="T35" fmla="*/ 257434 h 607261"/>
              <a:gd name="T36" fmla="*/ 2013725 w 4297504"/>
              <a:gd name="T37" fmla="*/ 6348 h 607261"/>
              <a:gd name="T38" fmla="*/ 2289995 w 4297504"/>
              <a:gd name="T39" fmla="*/ 6348 h 607261"/>
              <a:gd name="T40" fmla="*/ 2318186 w 4297504"/>
              <a:gd name="T41" fmla="*/ 257434 h 607261"/>
              <a:gd name="T42" fmla="*/ 2350605 w 4297504"/>
              <a:gd name="T43" fmla="*/ 313152 h 607261"/>
              <a:gd name="T44" fmla="*/ 2609256 w 4297504"/>
              <a:gd name="T45" fmla="*/ 313152 h 607261"/>
              <a:gd name="T46" fmla="*/ 2638151 w 4297504"/>
              <a:gd name="T47" fmla="*/ 257434 h 607261"/>
              <a:gd name="T48" fmla="*/ 2667752 w 4297504"/>
              <a:gd name="T49" fmla="*/ 6348 h 607261"/>
              <a:gd name="T50" fmla="*/ 2944022 w 4297504"/>
              <a:gd name="T51" fmla="*/ 6348 h 607261"/>
              <a:gd name="T52" fmla="*/ 2972213 w 4297504"/>
              <a:gd name="T53" fmla="*/ 257434 h 607261"/>
              <a:gd name="T54" fmla="*/ 3004632 w 4297504"/>
              <a:gd name="T55" fmla="*/ 313152 h 607261"/>
              <a:gd name="T56" fmla="*/ 3263283 w 4297504"/>
              <a:gd name="T57" fmla="*/ 313152 h 607261"/>
              <a:gd name="T58" fmla="*/ 3292178 w 4297504"/>
              <a:gd name="T59" fmla="*/ 257434 h 607261"/>
              <a:gd name="T60" fmla="*/ 3321074 w 4297504"/>
              <a:gd name="T61" fmla="*/ 6348 h 607261"/>
              <a:gd name="T62" fmla="*/ 3598048 w 4297504"/>
              <a:gd name="T63" fmla="*/ 6348 h 607261"/>
              <a:gd name="T64" fmla="*/ 3626239 w 4297504"/>
              <a:gd name="T65" fmla="*/ 257434 h 607261"/>
              <a:gd name="T66" fmla="*/ 3658659 w 4297504"/>
              <a:gd name="T67" fmla="*/ 313152 h 607261"/>
              <a:gd name="T68" fmla="*/ 3917309 w 4297504"/>
              <a:gd name="T69" fmla="*/ 313152 h 607261"/>
              <a:gd name="T70" fmla="*/ 3946205 w 4297504"/>
              <a:gd name="T71" fmla="*/ 257434 h 607261"/>
              <a:gd name="T72" fmla="*/ 3975100 w 4297504"/>
              <a:gd name="T73" fmla="*/ 6348 h 607261"/>
              <a:gd name="T74" fmla="*/ 4252075 w 4297504"/>
              <a:gd name="T75" fmla="*/ 6348 h 607261"/>
              <a:gd name="T76" fmla="*/ 4280266 w 4297504"/>
              <a:gd name="T77" fmla="*/ 257434 h 607261"/>
              <a:gd name="T78" fmla="*/ 4297504 w 4297504"/>
              <a:gd name="T79" fmla="*/ 297378 h 607261"/>
              <a:gd name="T80" fmla="*/ 4297504 w 4297504"/>
              <a:gd name="T81" fmla="*/ 607261 h 607261"/>
              <a:gd name="T82" fmla="*/ 0 w 4297504"/>
              <a:gd name="T83" fmla="*/ 607261 h 607261"/>
              <a:gd name="T84" fmla="*/ 0 w 4297504"/>
              <a:gd name="T85" fmla="*/ 303943 h 607261"/>
              <a:gd name="T86" fmla="*/ 22045 w 4297504"/>
              <a:gd name="T87" fmla="*/ 257434 h 607261"/>
              <a:gd name="T88" fmla="*/ 51645 w 4297504"/>
              <a:gd name="T89" fmla="*/ 6348 h 607261"/>
              <a:gd name="T90" fmla="*/ 190044 w 4297504"/>
              <a:gd name="T91" fmla="*/ 0 h 607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97504" h="607261">
                <a:moveTo>
                  <a:pt x="190044" y="0"/>
                </a:moveTo>
                <a:cubicBezTo>
                  <a:pt x="236119" y="0"/>
                  <a:pt x="282105" y="2116"/>
                  <a:pt x="327915" y="6348"/>
                </a:cubicBezTo>
                <a:cubicBezTo>
                  <a:pt x="337782" y="90278"/>
                  <a:pt x="346944" y="173503"/>
                  <a:pt x="356106" y="257434"/>
                </a:cubicBezTo>
                <a:cubicBezTo>
                  <a:pt x="361744" y="286351"/>
                  <a:pt x="371611" y="301162"/>
                  <a:pt x="388526" y="313152"/>
                </a:cubicBezTo>
                <a:lnTo>
                  <a:pt x="647176" y="313152"/>
                </a:lnTo>
                <a:cubicBezTo>
                  <a:pt x="665500" y="295520"/>
                  <a:pt x="673957" y="275771"/>
                  <a:pt x="676072" y="257434"/>
                </a:cubicBezTo>
                <a:cubicBezTo>
                  <a:pt x="685939" y="173503"/>
                  <a:pt x="695805" y="89573"/>
                  <a:pt x="705672" y="6348"/>
                </a:cubicBezTo>
                <a:cubicBezTo>
                  <a:pt x="797997" y="-2116"/>
                  <a:pt x="890322" y="-2116"/>
                  <a:pt x="981942" y="6348"/>
                </a:cubicBezTo>
                <a:cubicBezTo>
                  <a:pt x="991809" y="90278"/>
                  <a:pt x="1000971" y="173503"/>
                  <a:pt x="1010133" y="257434"/>
                </a:cubicBezTo>
                <a:cubicBezTo>
                  <a:pt x="1015771" y="286351"/>
                  <a:pt x="1025638" y="301162"/>
                  <a:pt x="1042552" y="313152"/>
                </a:cubicBezTo>
                <a:lnTo>
                  <a:pt x="1301203" y="313152"/>
                </a:lnTo>
                <a:cubicBezTo>
                  <a:pt x="1319527" y="295520"/>
                  <a:pt x="1327984" y="275771"/>
                  <a:pt x="1330098" y="257434"/>
                </a:cubicBezTo>
                <a:cubicBezTo>
                  <a:pt x="1339965" y="173503"/>
                  <a:pt x="1349832" y="89573"/>
                  <a:pt x="1359699" y="6348"/>
                </a:cubicBezTo>
                <a:cubicBezTo>
                  <a:pt x="1452023" y="-2116"/>
                  <a:pt x="1543644" y="-2116"/>
                  <a:pt x="1635968" y="6348"/>
                </a:cubicBezTo>
                <a:cubicBezTo>
                  <a:pt x="1645835" y="90278"/>
                  <a:pt x="1654997" y="173503"/>
                  <a:pt x="1664159" y="257434"/>
                </a:cubicBezTo>
                <a:cubicBezTo>
                  <a:pt x="1669797" y="286351"/>
                  <a:pt x="1679664" y="301162"/>
                  <a:pt x="1696579" y="313152"/>
                </a:cubicBezTo>
                <a:lnTo>
                  <a:pt x="1955229" y="313152"/>
                </a:lnTo>
                <a:cubicBezTo>
                  <a:pt x="1972848" y="295520"/>
                  <a:pt x="1982011" y="275771"/>
                  <a:pt x="1984125" y="257434"/>
                </a:cubicBezTo>
                <a:cubicBezTo>
                  <a:pt x="1993992" y="173503"/>
                  <a:pt x="2003858" y="89573"/>
                  <a:pt x="2013725" y="6348"/>
                </a:cubicBezTo>
                <a:cubicBezTo>
                  <a:pt x="2105345" y="-2116"/>
                  <a:pt x="2197670" y="-2116"/>
                  <a:pt x="2289995" y="6348"/>
                </a:cubicBezTo>
                <a:cubicBezTo>
                  <a:pt x="2299157" y="90278"/>
                  <a:pt x="2309024" y="173503"/>
                  <a:pt x="2318186" y="257434"/>
                </a:cubicBezTo>
                <a:cubicBezTo>
                  <a:pt x="2323824" y="286351"/>
                  <a:pt x="2333691" y="301162"/>
                  <a:pt x="2350605" y="313152"/>
                </a:cubicBezTo>
                <a:lnTo>
                  <a:pt x="2609256" y="313152"/>
                </a:lnTo>
                <a:cubicBezTo>
                  <a:pt x="2626875" y="295520"/>
                  <a:pt x="2636037" y="275771"/>
                  <a:pt x="2638151" y="257434"/>
                </a:cubicBezTo>
                <a:cubicBezTo>
                  <a:pt x="2648018" y="173503"/>
                  <a:pt x="2657885" y="89573"/>
                  <a:pt x="2667752" y="6348"/>
                </a:cubicBezTo>
                <a:cubicBezTo>
                  <a:pt x="2759372" y="-2116"/>
                  <a:pt x="2851697" y="-2116"/>
                  <a:pt x="2944022" y="6348"/>
                </a:cubicBezTo>
                <a:cubicBezTo>
                  <a:pt x="2953184" y="90278"/>
                  <a:pt x="2963051" y="173503"/>
                  <a:pt x="2972213" y="257434"/>
                </a:cubicBezTo>
                <a:cubicBezTo>
                  <a:pt x="2977851" y="286351"/>
                  <a:pt x="2987013" y="301162"/>
                  <a:pt x="3004632" y="313152"/>
                </a:cubicBezTo>
                <a:lnTo>
                  <a:pt x="3263283" y="313152"/>
                </a:lnTo>
                <a:cubicBezTo>
                  <a:pt x="3280902" y="295520"/>
                  <a:pt x="3290064" y="275771"/>
                  <a:pt x="3292178" y="257434"/>
                </a:cubicBezTo>
                <a:cubicBezTo>
                  <a:pt x="3302045" y="173503"/>
                  <a:pt x="3311912" y="89573"/>
                  <a:pt x="3321074" y="6348"/>
                </a:cubicBezTo>
                <a:cubicBezTo>
                  <a:pt x="3413399" y="-2116"/>
                  <a:pt x="3505723" y="-2116"/>
                  <a:pt x="3598048" y="6348"/>
                </a:cubicBezTo>
                <a:cubicBezTo>
                  <a:pt x="3607210" y="90278"/>
                  <a:pt x="3616372" y="173503"/>
                  <a:pt x="3626239" y="257434"/>
                </a:cubicBezTo>
                <a:cubicBezTo>
                  <a:pt x="3631877" y="286351"/>
                  <a:pt x="3641039" y="301162"/>
                  <a:pt x="3658659" y="313152"/>
                </a:cubicBezTo>
                <a:lnTo>
                  <a:pt x="3917309" y="313152"/>
                </a:lnTo>
                <a:cubicBezTo>
                  <a:pt x="3934928" y="295520"/>
                  <a:pt x="3944090" y="275771"/>
                  <a:pt x="3946205" y="257434"/>
                </a:cubicBezTo>
                <a:cubicBezTo>
                  <a:pt x="3956071" y="173503"/>
                  <a:pt x="3965938" y="89573"/>
                  <a:pt x="3975100" y="6348"/>
                </a:cubicBezTo>
                <a:cubicBezTo>
                  <a:pt x="4067425" y="-2116"/>
                  <a:pt x="4159750" y="-2116"/>
                  <a:pt x="4252075" y="6348"/>
                </a:cubicBezTo>
                <a:cubicBezTo>
                  <a:pt x="4261237" y="90278"/>
                  <a:pt x="4270399" y="173503"/>
                  <a:pt x="4280266" y="257434"/>
                </a:cubicBezTo>
                <a:cubicBezTo>
                  <a:pt x="4283830" y="275712"/>
                  <a:pt x="4288801" y="288355"/>
                  <a:pt x="4297504" y="297378"/>
                </a:cubicBezTo>
                <a:lnTo>
                  <a:pt x="4297504" y="607261"/>
                </a:lnTo>
                <a:lnTo>
                  <a:pt x="0" y="607261"/>
                </a:lnTo>
                <a:lnTo>
                  <a:pt x="0" y="303943"/>
                </a:lnTo>
                <a:cubicBezTo>
                  <a:pt x="13952" y="289411"/>
                  <a:pt x="20260" y="272919"/>
                  <a:pt x="22045" y="257434"/>
                </a:cubicBezTo>
                <a:cubicBezTo>
                  <a:pt x="31912" y="173503"/>
                  <a:pt x="41779" y="89573"/>
                  <a:pt x="51645" y="6348"/>
                </a:cubicBezTo>
                <a:cubicBezTo>
                  <a:pt x="97808" y="2116"/>
                  <a:pt x="143970" y="0"/>
                  <a:pt x="190044" y="0"/>
                </a:cubicBezTo>
                <a:close/>
              </a:path>
            </a:pathLst>
          </a:custGeom>
          <a:solidFill>
            <a:srgbClr val="00B050"/>
          </a:solidFill>
          <a:ln>
            <a:noFill/>
          </a:ln>
        </p:spPr>
        <p:txBody>
          <a:bodyPr lIns="91416" tIns="45708" rIns="91416" bIns="45708"/>
          <a:lstStyle/>
          <a:p>
            <a:pPr fontAlgn="base">
              <a:spcBef>
                <a:spcPct val="0"/>
              </a:spcBef>
              <a:spcAft>
                <a:spcPct val="0"/>
              </a:spcAft>
            </a:pPr>
            <a:endParaRPr lang="zh-CN" altLang="en-US" sz="2135">
              <a:solidFill>
                <a:prstClr val="black"/>
              </a:solidFill>
              <a:latin typeface="Arial" panose="020B0604020202020204" pitchFamily="34" charset="0"/>
              <a:ea typeface="华文细黑" panose="02010600040101010101" pitchFamily="2"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60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2" presetClass="exit" presetSubtype="2" fill="hold" grpId="1" nodeType="afterEffect">
                                  <p:stCondLst>
                                    <p:cond delay="0"/>
                                  </p:stCondLst>
                                  <p:childTnLst>
                                    <p:anim calcmode="lin" valueType="num">
                                      <p:cBhvr additive="base">
                                        <p:cTn id="32" dur="1000"/>
                                        <p:tgtEl>
                                          <p:spTgt spid="14"/>
                                        </p:tgtEl>
                                        <p:attrNameLst>
                                          <p:attrName>ppt_x</p:attrName>
                                        </p:attrNameLst>
                                      </p:cBhvr>
                                      <p:tavLst>
                                        <p:tav tm="0">
                                          <p:val>
                                            <p:strVal val="ppt_x"/>
                                          </p:val>
                                        </p:tav>
                                        <p:tav tm="100000">
                                          <p:val>
                                            <p:strVal val="1+ppt_w/2"/>
                                          </p:val>
                                        </p:tav>
                                      </p:tavLst>
                                    </p:anim>
                                    <p:anim calcmode="lin" valueType="num">
                                      <p:cBhvr additive="base">
                                        <p:cTn id="33" dur="1000"/>
                                        <p:tgtEl>
                                          <p:spTgt spid="14"/>
                                        </p:tgtEl>
                                        <p:attrNameLst>
                                          <p:attrName>ppt_y</p:attrName>
                                        </p:attrNameLst>
                                      </p:cBhvr>
                                      <p:tavLst>
                                        <p:tav tm="0">
                                          <p:val>
                                            <p:strVal val="ppt_y"/>
                                          </p:val>
                                        </p:tav>
                                        <p:tav tm="100000">
                                          <p:val>
                                            <p:strVal val="ppt_y"/>
                                          </p:val>
                                        </p:tav>
                                      </p:tavLst>
                                    </p:anim>
                                    <p:set>
                                      <p:cBhvr>
                                        <p:cTn id="34" dur="1" fill="hold">
                                          <p:stCondLst>
                                            <p:cond delay="999"/>
                                          </p:stCondLst>
                                        </p:cTn>
                                        <p:tgtEl>
                                          <p:spTgt spid="14"/>
                                        </p:tgtEl>
                                        <p:attrNameLst>
                                          <p:attrName>style.visibility</p:attrName>
                                        </p:attrNameLst>
                                      </p:cBhvr>
                                      <p:to>
                                        <p:strVal val="hidden"/>
                                      </p:to>
                                    </p:set>
                                  </p:childTnLst>
                                </p:cTn>
                              </p:par>
                              <p:par>
                                <p:cTn id="35" presetID="8" presetClass="emph" presetSubtype="0" fill="hold" grpId="1" nodeType="withEffect">
                                  <p:stCondLst>
                                    <p:cond delay="300"/>
                                  </p:stCondLst>
                                  <p:childTnLst>
                                    <p:animRot by="-21599940">
                                      <p:cBhvr>
                                        <p:cTn id="36" dur="2000" fill="hold"/>
                                        <p:tgtEl>
                                          <p:spTgt spid="5"/>
                                        </p:tgtEl>
                                        <p:attrNameLst>
                                          <p:attrName>r</p:attrName>
                                        </p:attrNameLst>
                                      </p:cBhvr>
                                    </p:animRot>
                                  </p:childTnLst>
                                </p:cTn>
                              </p:par>
                              <p:par>
                                <p:cTn id="37" presetID="8" presetClass="emph" presetSubtype="0" fill="hold" grpId="1" nodeType="withEffect">
                                  <p:stCondLst>
                                    <p:cond delay="500"/>
                                  </p:stCondLst>
                                  <p:childTnLst>
                                    <p:animRot by="-21599940">
                                      <p:cBhvr>
                                        <p:cTn id="38" dur="2000" fill="hold"/>
                                        <p:tgtEl>
                                          <p:spTgt spid="3"/>
                                        </p:tgtEl>
                                        <p:attrNameLst>
                                          <p:attrName>r</p:attrName>
                                        </p:attrNameLst>
                                      </p:cBhvr>
                                    </p:animRot>
                                  </p:childTnLst>
                                </p:cTn>
                              </p:par>
                              <p:par>
                                <p:cTn id="39" presetID="8" presetClass="emph" presetSubtype="0" fill="hold" grpId="1" nodeType="withEffect">
                                  <p:stCondLst>
                                    <p:cond delay="500"/>
                                  </p:stCondLst>
                                  <p:childTnLst>
                                    <p:animRot by="-21599940">
                                      <p:cBhvr>
                                        <p:cTn id="40" dur="2000" fill="hold"/>
                                        <p:tgtEl>
                                          <p:spTgt spid="4"/>
                                        </p:tgtEl>
                                        <p:attrNameLst>
                                          <p:attrName>r</p:attrName>
                                        </p:attrNameLst>
                                      </p:cBhvr>
                                    </p:animRot>
                                  </p:childTnLst>
                                </p:cTn>
                              </p:par>
                              <p:par>
                                <p:cTn id="41" presetID="8" presetClass="emph" presetSubtype="0" fill="hold" grpId="1" nodeType="withEffect">
                                  <p:stCondLst>
                                    <p:cond delay="500"/>
                                  </p:stCondLst>
                                  <p:childTnLst>
                                    <p:animRot by="-21599940">
                                      <p:cBhvr>
                                        <p:cTn id="42" dur="2000" fill="hold"/>
                                        <p:tgtEl>
                                          <p:spTgt spid="2"/>
                                        </p:tgtEl>
                                        <p:attrNameLst>
                                          <p:attrName>r</p:attrName>
                                        </p:attrNameLst>
                                      </p:cBhvr>
                                    </p:animRot>
                                  </p:childTnLst>
                                </p:cTn>
                              </p:par>
                            </p:childTnLst>
                          </p:cTn>
                        </p:par>
                        <p:par>
                          <p:cTn id="43" fill="hold">
                            <p:stCondLst>
                              <p:cond delay="2500"/>
                            </p:stCondLst>
                            <p:childTnLst>
                              <p:par>
                                <p:cTn id="44" presetID="42" presetClass="entr" presetSubtype="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childTnLst>
                          </p:cTn>
                        </p:par>
                        <p:par>
                          <p:cTn id="64" fill="hold">
                            <p:stCondLst>
                              <p:cond delay="3500"/>
                            </p:stCondLst>
                            <p:childTnLst>
                              <p:par>
                                <p:cTn id="65" presetID="31" presetClass="entr" presetSubtype="0"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500" fill="hold"/>
                                        <p:tgtEl>
                                          <p:spTgt spid="7"/>
                                        </p:tgtEl>
                                        <p:attrNameLst>
                                          <p:attrName>ppt_w</p:attrName>
                                        </p:attrNameLst>
                                      </p:cBhvr>
                                      <p:tavLst>
                                        <p:tav tm="0">
                                          <p:val>
                                            <p:fltVal val="0"/>
                                          </p:val>
                                        </p:tav>
                                        <p:tav tm="100000">
                                          <p:val>
                                            <p:strVal val="#ppt_w"/>
                                          </p:val>
                                        </p:tav>
                                      </p:tavLst>
                                    </p:anim>
                                    <p:anim calcmode="lin" valueType="num">
                                      <p:cBhvr>
                                        <p:cTn id="68" dur="500" fill="hold"/>
                                        <p:tgtEl>
                                          <p:spTgt spid="7"/>
                                        </p:tgtEl>
                                        <p:attrNameLst>
                                          <p:attrName>ppt_h</p:attrName>
                                        </p:attrNameLst>
                                      </p:cBhvr>
                                      <p:tavLst>
                                        <p:tav tm="0">
                                          <p:val>
                                            <p:fltVal val="0"/>
                                          </p:val>
                                        </p:tav>
                                        <p:tav tm="100000">
                                          <p:val>
                                            <p:strVal val="#ppt_h"/>
                                          </p:val>
                                        </p:tav>
                                      </p:tavLst>
                                    </p:anim>
                                    <p:anim calcmode="lin" valueType="num">
                                      <p:cBhvr>
                                        <p:cTn id="69" dur="500" fill="hold"/>
                                        <p:tgtEl>
                                          <p:spTgt spid="7"/>
                                        </p:tgtEl>
                                        <p:attrNameLst>
                                          <p:attrName>style.rotation</p:attrName>
                                        </p:attrNameLst>
                                      </p:cBhvr>
                                      <p:tavLst>
                                        <p:tav tm="0">
                                          <p:val>
                                            <p:fltVal val="90"/>
                                          </p:val>
                                        </p:tav>
                                        <p:tav tm="100000">
                                          <p:val>
                                            <p:fltVal val="0"/>
                                          </p:val>
                                        </p:tav>
                                      </p:tavLst>
                                    </p:anim>
                                    <p:animEffect transition="in" filter="fade">
                                      <p:cBhvr>
                                        <p:cTn id="70" dur="500"/>
                                        <p:tgtEl>
                                          <p:spTgt spid="7"/>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500" fill="hold"/>
                                        <p:tgtEl>
                                          <p:spTgt spid="6"/>
                                        </p:tgtEl>
                                        <p:attrNameLst>
                                          <p:attrName>ppt_w</p:attrName>
                                        </p:attrNameLst>
                                      </p:cBhvr>
                                      <p:tavLst>
                                        <p:tav tm="0">
                                          <p:val>
                                            <p:fltVal val="0"/>
                                          </p:val>
                                        </p:tav>
                                        <p:tav tm="100000">
                                          <p:val>
                                            <p:strVal val="#ppt_w"/>
                                          </p:val>
                                        </p:tav>
                                      </p:tavLst>
                                    </p:anim>
                                    <p:anim calcmode="lin" valueType="num">
                                      <p:cBhvr>
                                        <p:cTn id="74" dur="500" fill="hold"/>
                                        <p:tgtEl>
                                          <p:spTgt spid="6"/>
                                        </p:tgtEl>
                                        <p:attrNameLst>
                                          <p:attrName>ppt_h</p:attrName>
                                        </p:attrNameLst>
                                      </p:cBhvr>
                                      <p:tavLst>
                                        <p:tav tm="0">
                                          <p:val>
                                            <p:fltVal val="0"/>
                                          </p:val>
                                        </p:tav>
                                        <p:tav tm="100000">
                                          <p:val>
                                            <p:strVal val="#ppt_h"/>
                                          </p:val>
                                        </p:tav>
                                      </p:tavLst>
                                    </p:anim>
                                    <p:anim calcmode="lin" valueType="num">
                                      <p:cBhvr>
                                        <p:cTn id="75" dur="500" fill="hold"/>
                                        <p:tgtEl>
                                          <p:spTgt spid="6"/>
                                        </p:tgtEl>
                                        <p:attrNameLst>
                                          <p:attrName>style.rotation</p:attrName>
                                        </p:attrNameLst>
                                      </p:cBhvr>
                                      <p:tavLst>
                                        <p:tav tm="0">
                                          <p:val>
                                            <p:fltVal val="90"/>
                                          </p:val>
                                        </p:tav>
                                        <p:tav tm="100000">
                                          <p:val>
                                            <p:fltVal val="0"/>
                                          </p:val>
                                        </p:tav>
                                      </p:tavLst>
                                    </p:anim>
                                    <p:animEffect transition="in" filter="fade">
                                      <p:cBhvr>
                                        <p:cTn id="76" dur="500"/>
                                        <p:tgtEl>
                                          <p:spTgt spid="6"/>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p:cTn id="79" dur="500" fill="hold"/>
                                        <p:tgtEl>
                                          <p:spTgt spid="8"/>
                                        </p:tgtEl>
                                        <p:attrNameLst>
                                          <p:attrName>ppt_w</p:attrName>
                                        </p:attrNameLst>
                                      </p:cBhvr>
                                      <p:tavLst>
                                        <p:tav tm="0">
                                          <p:val>
                                            <p:fltVal val="0"/>
                                          </p:val>
                                        </p:tav>
                                        <p:tav tm="100000">
                                          <p:val>
                                            <p:strVal val="#ppt_w"/>
                                          </p:val>
                                        </p:tav>
                                      </p:tavLst>
                                    </p:anim>
                                    <p:anim calcmode="lin" valueType="num">
                                      <p:cBhvr>
                                        <p:cTn id="80" dur="500" fill="hold"/>
                                        <p:tgtEl>
                                          <p:spTgt spid="8"/>
                                        </p:tgtEl>
                                        <p:attrNameLst>
                                          <p:attrName>ppt_h</p:attrName>
                                        </p:attrNameLst>
                                      </p:cBhvr>
                                      <p:tavLst>
                                        <p:tav tm="0">
                                          <p:val>
                                            <p:fltVal val="0"/>
                                          </p:val>
                                        </p:tav>
                                        <p:tav tm="100000">
                                          <p:val>
                                            <p:strVal val="#ppt_h"/>
                                          </p:val>
                                        </p:tav>
                                      </p:tavLst>
                                    </p:anim>
                                    <p:anim calcmode="lin" valueType="num">
                                      <p:cBhvr>
                                        <p:cTn id="81" dur="500" fill="hold"/>
                                        <p:tgtEl>
                                          <p:spTgt spid="8"/>
                                        </p:tgtEl>
                                        <p:attrNameLst>
                                          <p:attrName>style.rotation</p:attrName>
                                        </p:attrNameLst>
                                      </p:cBhvr>
                                      <p:tavLst>
                                        <p:tav tm="0">
                                          <p:val>
                                            <p:fltVal val="90"/>
                                          </p:val>
                                        </p:tav>
                                        <p:tav tm="100000">
                                          <p:val>
                                            <p:fltVal val="0"/>
                                          </p:val>
                                        </p:tav>
                                      </p:tavLst>
                                    </p:anim>
                                    <p:animEffect transition="in" filter="fade">
                                      <p:cBhvr>
                                        <p:cTn id="82" dur="500"/>
                                        <p:tgtEl>
                                          <p:spTgt spid="8"/>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9"/>
                                        </p:tgtEl>
                                        <p:attrNameLst>
                                          <p:attrName>style.visibility</p:attrName>
                                        </p:attrNameLst>
                                      </p:cBhvr>
                                      <p:to>
                                        <p:strVal val="visible"/>
                                      </p:to>
                                    </p:set>
                                    <p:anim calcmode="lin" valueType="num">
                                      <p:cBhvr>
                                        <p:cTn id="85" dur="500" fill="hold"/>
                                        <p:tgtEl>
                                          <p:spTgt spid="9"/>
                                        </p:tgtEl>
                                        <p:attrNameLst>
                                          <p:attrName>ppt_w</p:attrName>
                                        </p:attrNameLst>
                                      </p:cBhvr>
                                      <p:tavLst>
                                        <p:tav tm="0">
                                          <p:val>
                                            <p:fltVal val="0"/>
                                          </p:val>
                                        </p:tav>
                                        <p:tav tm="100000">
                                          <p:val>
                                            <p:strVal val="#ppt_w"/>
                                          </p:val>
                                        </p:tav>
                                      </p:tavLst>
                                    </p:anim>
                                    <p:anim calcmode="lin" valueType="num">
                                      <p:cBhvr>
                                        <p:cTn id="86" dur="500" fill="hold"/>
                                        <p:tgtEl>
                                          <p:spTgt spid="9"/>
                                        </p:tgtEl>
                                        <p:attrNameLst>
                                          <p:attrName>ppt_h</p:attrName>
                                        </p:attrNameLst>
                                      </p:cBhvr>
                                      <p:tavLst>
                                        <p:tav tm="0">
                                          <p:val>
                                            <p:fltVal val="0"/>
                                          </p:val>
                                        </p:tav>
                                        <p:tav tm="100000">
                                          <p:val>
                                            <p:strVal val="#ppt_h"/>
                                          </p:val>
                                        </p:tav>
                                      </p:tavLst>
                                    </p:anim>
                                    <p:anim calcmode="lin" valueType="num">
                                      <p:cBhvr>
                                        <p:cTn id="87" dur="500" fill="hold"/>
                                        <p:tgtEl>
                                          <p:spTgt spid="9"/>
                                        </p:tgtEl>
                                        <p:attrNameLst>
                                          <p:attrName>style.rotation</p:attrName>
                                        </p:attrNameLst>
                                      </p:cBhvr>
                                      <p:tavLst>
                                        <p:tav tm="0">
                                          <p:val>
                                            <p:fltVal val="90"/>
                                          </p:val>
                                        </p:tav>
                                        <p:tav tm="100000">
                                          <p:val>
                                            <p:fltVal val="0"/>
                                          </p:val>
                                        </p:tav>
                                      </p:tavLst>
                                    </p:anim>
                                    <p:animEffect transition="in" filter="fade">
                                      <p:cBhvr>
                                        <p:cTn id="8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utoUpdateAnimBg="0"/>
      <p:bldP spid="7" grpId="0" autoUpdateAnimBg="0"/>
      <p:bldP spid="8" grpId="0" autoUpdateAnimBg="0"/>
      <p:bldP spid="9" grpId="0" autoUpdateAnimBg="0"/>
      <p:bldP spid="10" grpId="0" autoUpdateAnimBg="0"/>
      <p:bldP spid="11" grpId="0" autoUpdateAnimBg="0"/>
      <p:bldP spid="12" grpId="0" autoUpdateAnimBg="0"/>
      <p:bldP spid="13" grpId="0" autoUpdateAnimBg="0"/>
      <p:bldP spid="14" grpId="0" animBg="1"/>
      <p:bldP spid="1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3"/>
          <p:cNvSpPr>
            <a:spLocks noChangeArrowheads="1"/>
          </p:cNvSpPr>
          <p:nvPr/>
        </p:nvSpPr>
        <p:spPr bwMode="auto">
          <a:xfrm>
            <a:off x="2057814" y="2595973"/>
            <a:ext cx="2576757" cy="2577503"/>
          </a:xfrm>
          <a:prstGeom prst="ellipse">
            <a:avLst/>
          </a:prstGeom>
          <a:solidFill>
            <a:srgbClr val="00B050"/>
          </a:solidFill>
          <a:ln>
            <a:noFill/>
          </a:ln>
        </p:spPr>
        <p:txBody>
          <a:bodyPr lIns="91391" tIns="45696" rIns="91391" bIns="45696" anchor="ctr"/>
          <a:lstStyle/>
          <a:p>
            <a:pPr algn="ctr" fontAlgn="base">
              <a:spcBef>
                <a:spcPct val="0"/>
              </a:spcBef>
              <a:spcAft>
                <a:spcPct val="0"/>
              </a:spcAft>
            </a:pPr>
            <a:endParaRPr lang="zh-CN" altLang="zh-CN" sz="2135">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
        <p:nvSpPr>
          <p:cNvPr id="3" name="椭圆 4"/>
          <p:cNvSpPr>
            <a:spLocks noChangeArrowheads="1"/>
          </p:cNvSpPr>
          <p:nvPr/>
        </p:nvSpPr>
        <p:spPr bwMode="auto">
          <a:xfrm>
            <a:off x="1800772" y="2340445"/>
            <a:ext cx="3090840" cy="3091735"/>
          </a:xfrm>
          <a:prstGeom prst="ellipse">
            <a:avLst/>
          </a:prstGeom>
          <a:noFill/>
          <a:ln w="25400" cap="flat" cmpd="sng">
            <a:solidFill>
              <a:srgbClr val="00B050"/>
            </a:solidFill>
            <a:bevel/>
          </a:ln>
          <a:extLst>
            <a:ext uri="{909E8E84-426E-40DD-AFC4-6F175D3DCCD1}">
              <a14:hiddenFill xmlns:a14="http://schemas.microsoft.com/office/drawing/2010/main">
                <a:solidFill>
                  <a:srgbClr val="FFFFFF"/>
                </a:solidFill>
              </a14:hiddenFill>
            </a:ext>
          </a:extLst>
        </p:spPr>
        <p:txBody>
          <a:bodyPr lIns="91391" tIns="45696" rIns="91391" bIns="45696" anchor="ctr"/>
          <a:lstStyle/>
          <a:p>
            <a:pPr algn="ctr" fontAlgn="base">
              <a:spcBef>
                <a:spcPct val="0"/>
              </a:spcBef>
              <a:spcAft>
                <a:spcPct val="0"/>
              </a:spcAft>
            </a:pPr>
            <a:endParaRPr lang="zh-CN" altLang="zh-CN" sz="2135">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
        <p:nvSpPr>
          <p:cNvPr id="4" name="椭圆 5"/>
          <p:cNvSpPr>
            <a:spLocks noChangeArrowheads="1"/>
          </p:cNvSpPr>
          <p:nvPr/>
        </p:nvSpPr>
        <p:spPr bwMode="auto">
          <a:xfrm>
            <a:off x="1584984" y="2123005"/>
            <a:ext cx="3522416" cy="3523435"/>
          </a:xfrm>
          <a:prstGeom prst="ellipse">
            <a:avLst/>
          </a:prstGeom>
          <a:noFill/>
          <a:ln w="25400" cap="flat" cmpd="sng">
            <a:solidFill>
              <a:srgbClr val="08A810"/>
            </a:solidFill>
            <a:bevel/>
          </a:ln>
          <a:extLst>
            <a:ext uri="{909E8E84-426E-40DD-AFC4-6F175D3DCCD1}">
              <a14:hiddenFill xmlns:a14="http://schemas.microsoft.com/office/drawing/2010/main">
                <a:solidFill>
                  <a:srgbClr val="FFFFFF"/>
                </a:solidFill>
              </a14:hiddenFill>
            </a:ext>
          </a:extLst>
        </p:spPr>
        <p:txBody>
          <a:bodyPr lIns="91391" tIns="45696" rIns="91391" bIns="45696" anchor="ctr"/>
          <a:lstStyle/>
          <a:p>
            <a:pPr algn="ctr" fontAlgn="base">
              <a:spcBef>
                <a:spcPct val="0"/>
              </a:spcBef>
              <a:spcAft>
                <a:spcPct val="0"/>
              </a:spcAft>
            </a:pPr>
            <a:endParaRPr lang="zh-CN" altLang="zh-CN" sz="2135">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
        <p:nvSpPr>
          <p:cNvPr id="5" name="椭圆 10"/>
          <p:cNvSpPr>
            <a:spLocks noChangeArrowheads="1"/>
          </p:cNvSpPr>
          <p:nvPr/>
        </p:nvSpPr>
        <p:spPr bwMode="auto">
          <a:xfrm>
            <a:off x="10059086" y="1582366"/>
            <a:ext cx="783817" cy="784044"/>
          </a:xfrm>
          <a:prstGeom prst="ellipse">
            <a:avLst/>
          </a:prstGeom>
          <a:solidFill>
            <a:srgbClr val="00B050"/>
          </a:solidFill>
          <a:ln>
            <a:noFill/>
          </a:ln>
        </p:spPr>
        <p:txBody>
          <a:bodyPr lIns="91391" tIns="45696" rIns="91391" bIns="45696" anchor="ctr"/>
          <a:lstStyle/>
          <a:p>
            <a:pPr algn="ctr" fontAlgn="base">
              <a:spcBef>
                <a:spcPct val="0"/>
              </a:spcBef>
              <a:spcAft>
                <a:spcPct val="0"/>
              </a:spcAft>
            </a:pPr>
            <a:endParaRPr lang="zh-CN" altLang="zh-CN" b="1">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
        <p:nvSpPr>
          <p:cNvPr id="6" name="椭圆 11"/>
          <p:cNvSpPr>
            <a:spLocks noChangeArrowheads="1"/>
          </p:cNvSpPr>
          <p:nvPr/>
        </p:nvSpPr>
        <p:spPr bwMode="auto">
          <a:xfrm>
            <a:off x="10059086" y="2814081"/>
            <a:ext cx="783817" cy="784044"/>
          </a:xfrm>
          <a:prstGeom prst="ellipse">
            <a:avLst/>
          </a:prstGeom>
          <a:solidFill>
            <a:srgbClr val="00B050"/>
          </a:solidFill>
          <a:ln>
            <a:noFill/>
          </a:ln>
        </p:spPr>
        <p:txBody>
          <a:bodyPr lIns="91391" tIns="45696" rIns="91391" bIns="45696" anchor="ctr"/>
          <a:lstStyle/>
          <a:p>
            <a:pPr algn="ctr" fontAlgn="base">
              <a:spcBef>
                <a:spcPct val="0"/>
              </a:spcBef>
              <a:spcAft>
                <a:spcPct val="0"/>
              </a:spcAft>
            </a:pPr>
            <a:endParaRPr lang="zh-CN" altLang="zh-CN" b="1">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
        <p:nvSpPr>
          <p:cNvPr id="7" name="椭圆 12"/>
          <p:cNvSpPr>
            <a:spLocks noChangeArrowheads="1"/>
          </p:cNvSpPr>
          <p:nvPr/>
        </p:nvSpPr>
        <p:spPr bwMode="auto">
          <a:xfrm>
            <a:off x="10059086" y="3965942"/>
            <a:ext cx="783817" cy="784044"/>
          </a:xfrm>
          <a:prstGeom prst="ellipse">
            <a:avLst/>
          </a:prstGeom>
          <a:solidFill>
            <a:srgbClr val="00B050"/>
          </a:solidFill>
          <a:ln>
            <a:noFill/>
          </a:ln>
        </p:spPr>
        <p:txBody>
          <a:bodyPr lIns="91391" tIns="45696" rIns="91391" bIns="45696" anchor="ctr"/>
          <a:lstStyle/>
          <a:p>
            <a:pPr algn="ctr" fontAlgn="base">
              <a:spcBef>
                <a:spcPct val="0"/>
              </a:spcBef>
              <a:spcAft>
                <a:spcPct val="0"/>
              </a:spcAft>
            </a:pPr>
            <a:endParaRPr lang="zh-CN" altLang="zh-CN" b="1">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
        <p:nvSpPr>
          <p:cNvPr id="8" name="椭圆 13"/>
          <p:cNvSpPr>
            <a:spLocks noChangeArrowheads="1"/>
          </p:cNvSpPr>
          <p:nvPr/>
        </p:nvSpPr>
        <p:spPr bwMode="auto">
          <a:xfrm>
            <a:off x="10059086" y="5117802"/>
            <a:ext cx="783817" cy="784044"/>
          </a:xfrm>
          <a:prstGeom prst="ellipse">
            <a:avLst/>
          </a:prstGeom>
          <a:solidFill>
            <a:srgbClr val="00B050"/>
          </a:solidFill>
          <a:ln>
            <a:noFill/>
          </a:ln>
        </p:spPr>
        <p:txBody>
          <a:bodyPr lIns="91391" tIns="45696" rIns="91391" bIns="45696" anchor="ctr"/>
          <a:lstStyle/>
          <a:p>
            <a:pPr algn="ctr" fontAlgn="base">
              <a:spcBef>
                <a:spcPct val="0"/>
              </a:spcBef>
              <a:spcAft>
                <a:spcPct val="0"/>
              </a:spcAft>
            </a:pPr>
            <a:endParaRPr lang="zh-CN" altLang="zh-CN" b="1">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
        <p:nvSpPr>
          <p:cNvPr id="9" name="Freeform 145"/>
          <p:cNvSpPr>
            <a:spLocks noEditPoints="1" noChangeArrowheads="1"/>
          </p:cNvSpPr>
          <p:nvPr/>
        </p:nvSpPr>
        <p:spPr bwMode="auto">
          <a:xfrm>
            <a:off x="10227272" y="4172269"/>
            <a:ext cx="476003" cy="441223"/>
          </a:xfrm>
          <a:custGeom>
            <a:avLst/>
            <a:gdLst>
              <a:gd name="T0" fmla="*/ 197 w 197"/>
              <a:gd name="T1" fmla="*/ 29 h 183"/>
              <a:gd name="T2" fmla="*/ 99 w 197"/>
              <a:gd name="T3" fmla="*/ 0 h 183"/>
              <a:gd name="T4" fmla="*/ 0 w 197"/>
              <a:gd name="T5" fmla="*/ 29 h 183"/>
              <a:gd name="T6" fmla="*/ 1 w 197"/>
              <a:gd name="T7" fmla="*/ 30 h 183"/>
              <a:gd name="T8" fmla="*/ 0 w 197"/>
              <a:gd name="T9" fmla="*/ 30 h 183"/>
              <a:gd name="T10" fmla="*/ 75 w 197"/>
              <a:gd name="T11" fmla="*/ 130 h 183"/>
              <a:gd name="T12" fmla="*/ 75 w 197"/>
              <a:gd name="T13" fmla="*/ 171 h 183"/>
              <a:gd name="T14" fmla="*/ 99 w 197"/>
              <a:gd name="T15" fmla="*/ 183 h 183"/>
              <a:gd name="T16" fmla="*/ 122 w 197"/>
              <a:gd name="T17" fmla="*/ 171 h 183"/>
              <a:gd name="T18" fmla="*/ 122 w 197"/>
              <a:gd name="T19" fmla="*/ 130 h 183"/>
              <a:gd name="T20" fmla="*/ 197 w 197"/>
              <a:gd name="T21" fmla="*/ 30 h 183"/>
              <a:gd name="T22" fmla="*/ 196 w 197"/>
              <a:gd name="T23" fmla="*/ 30 h 183"/>
              <a:gd name="T24" fmla="*/ 197 w 197"/>
              <a:gd name="T25" fmla="*/ 29 h 183"/>
              <a:gd name="T26" fmla="*/ 99 w 197"/>
              <a:gd name="T27" fmla="*/ 53 h 183"/>
              <a:gd name="T28" fmla="*/ 13 w 197"/>
              <a:gd name="T29" fmla="*/ 31 h 183"/>
              <a:gd name="T30" fmla="*/ 99 w 197"/>
              <a:gd name="T31" fmla="*/ 6 h 183"/>
              <a:gd name="T32" fmla="*/ 186 w 197"/>
              <a:gd name="T33" fmla="*/ 31 h 183"/>
              <a:gd name="T34" fmla="*/ 99 w 197"/>
              <a:gd name="T35" fmla="*/ 53 h 1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7"/>
              <a:gd name="T55" fmla="*/ 0 h 183"/>
              <a:gd name="T56" fmla="*/ 197 w 197"/>
              <a:gd name="T57" fmla="*/ 183 h 1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7" h="183">
                <a:moveTo>
                  <a:pt x="197" y="29"/>
                </a:moveTo>
                <a:cubicBezTo>
                  <a:pt x="197" y="16"/>
                  <a:pt x="153" y="0"/>
                  <a:pt x="99" y="0"/>
                </a:cubicBezTo>
                <a:cubicBezTo>
                  <a:pt x="44" y="0"/>
                  <a:pt x="0" y="16"/>
                  <a:pt x="0" y="29"/>
                </a:cubicBezTo>
                <a:cubicBezTo>
                  <a:pt x="0" y="30"/>
                  <a:pt x="1" y="30"/>
                  <a:pt x="1" y="30"/>
                </a:cubicBezTo>
                <a:cubicBezTo>
                  <a:pt x="0" y="30"/>
                  <a:pt x="0" y="30"/>
                  <a:pt x="0" y="30"/>
                </a:cubicBezTo>
                <a:cubicBezTo>
                  <a:pt x="0" y="53"/>
                  <a:pt x="64" y="107"/>
                  <a:pt x="75" y="130"/>
                </a:cubicBezTo>
                <a:cubicBezTo>
                  <a:pt x="75" y="171"/>
                  <a:pt x="75" y="171"/>
                  <a:pt x="75" y="171"/>
                </a:cubicBezTo>
                <a:cubicBezTo>
                  <a:pt x="75" y="178"/>
                  <a:pt x="86" y="183"/>
                  <a:pt x="99" y="183"/>
                </a:cubicBezTo>
                <a:cubicBezTo>
                  <a:pt x="111" y="183"/>
                  <a:pt x="122" y="178"/>
                  <a:pt x="122" y="171"/>
                </a:cubicBezTo>
                <a:cubicBezTo>
                  <a:pt x="122" y="130"/>
                  <a:pt x="122" y="130"/>
                  <a:pt x="122" y="130"/>
                </a:cubicBezTo>
                <a:cubicBezTo>
                  <a:pt x="133" y="107"/>
                  <a:pt x="197" y="53"/>
                  <a:pt x="197" y="30"/>
                </a:cubicBezTo>
                <a:cubicBezTo>
                  <a:pt x="196" y="30"/>
                  <a:pt x="196" y="30"/>
                  <a:pt x="196" y="30"/>
                </a:cubicBezTo>
                <a:cubicBezTo>
                  <a:pt x="197" y="30"/>
                  <a:pt x="197" y="30"/>
                  <a:pt x="197" y="29"/>
                </a:cubicBezTo>
                <a:close/>
                <a:moveTo>
                  <a:pt x="99" y="53"/>
                </a:moveTo>
                <a:cubicBezTo>
                  <a:pt x="52" y="53"/>
                  <a:pt x="13" y="43"/>
                  <a:pt x="13" y="31"/>
                </a:cubicBezTo>
                <a:cubicBezTo>
                  <a:pt x="13" y="19"/>
                  <a:pt x="52" y="6"/>
                  <a:pt x="99" y="6"/>
                </a:cubicBezTo>
                <a:cubicBezTo>
                  <a:pt x="147" y="6"/>
                  <a:pt x="186" y="19"/>
                  <a:pt x="186" y="31"/>
                </a:cubicBezTo>
                <a:cubicBezTo>
                  <a:pt x="186" y="43"/>
                  <a:pt x="147" y="53"/>
                  <a:pt x="99" y="53"/>
                </a:cubicBez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lIns="91391" tIns="45696" rIns="91391" bIns="45696"/>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zh-CN" sz="1800" b="1" i="0" u="none" strike="noStrike" kern="0" cap="none" spc="0" normalizeH="0" baseline="0" noProof="0">
              <a:ln>
                <a:noFill/>
              </a:ln>
              <a:solidFill>
                <a:srgbClr val="000000"/>
              </a:solidFill>
              <a:effectLst/>
              <a:uLnTx/>
              <a:uFillTx/>
              <a:latin typeface="Calibri" panose="020F0502020204030204" pitchFamily="34" charset="0"/>
              <a:ea typeface="华文细黑" panose="02010600040101010101" pitchFamily="2" charset="-122"/>
              <a:sym typeface="宋体" panose="02010600030101010101" pitchFamily="2" charset="-122"/>
            </a:endParaRPr>
          </a:p>
        </p:txBody>
      </p:sp>
      <p:grpSp>
        <p:nvGrpSpPr>
          <p:cNvPr id="10" name="Group 32"/>
          <p:cNvGrpSpPr/>
          <p:nvPr/>
        </p:nvGrpSpPr>
        <p:grpSpPr bwMode="auto">
          <a:xfrm>
            <a:off x="10319301" y="1755365"/>
            <a:ext cx="263388" cy="477727"/>
            <a:chOff x="0" y="0"/>
            <a:chExt cx="409575" cy="742950"/>
          </a:xfrm>
        </p:grpSpPr>
        <p:sp>
          <p:nvSpPr>
            <p:cNvPr id="11" name="Freeform 189"/>
            <p:cNvSpPr>
              <a:spLocks noChangeArrowheads="1"/>
            </p:cNvSpPr>
            <p:nvPr/>
          </p:nvSpPr>
          <p:spPr bwMode="auto">
            <a:xfrm>
              <a:off x="60325" y="390525"/>
              <a:ext cx="293688" cy="352425"/>
            </a:xfrm>
            <a:custGeom>
              <a:avLst/>
              <a:gdLst>
                <a:gd name="T0" fmla="*/ 72 w 78"/>
                <a:gd name="T1" fmla="*/ 8 h 94"/>
                <a:gd name="T2" fmla="*/ 65 w 78"/>
                <a:gd name="T3" fmla="*/ 12 h 94"/>
                <a:gd name="T4" fmla="*/ 63 w 78"/>
                <a:gd name="T5" fmla="*/ 12 h 94"/>
                <a:gd name="T6" fmla="*/ 52 w 78"/>
                <a:gd name="T7" fmla="*/ 15 h 94"/>
                <a:gd name="T8" fmla="*/ 37 w 78"/>
                <a:gd name="T9" fmla="*/ 11 h 94"/>
                <a:gd name="T10" fmla="*/ 24 w 78"/>
                <a:gd name="T11" fmla="*/ 14 h 94"/>
                <a:gd name="T12" fmla="*/ 13 w 78"/>
                <a:gd name="T13" fmla="*/ 12 h 94"/>
                <a:gd name="T14" fmla="*/ 11 w 78"/>
                <a:gd name="T15" fmla="*/ 11 h 94"/>
                <a:gd name="T16" fmla="*/ 7 w 78"/>
                <a:gd name="T17" fmla="*/ 9 h 94"/>
                <a:gd name="T18" fmla="*/ 0 w 78"/>
                <a:gd name="T19" fmla="*/ 3 h 94"/>
                <a:gd name="T20" fmla="*/ 0 w 78"/>
                <a:gd name="T21" fmla="*/ 87 h 94"/>
                <a:gd name="T22" fmla="*/ 4 w 78"/>
                <a:gd name="T23" fmla="*/ 93 h 94"/>
                <a:gd name="T24" fmla="*/ 7 w 78"/>
                <a:gd name="T25" fmla="*/ 94 h 94"/>
                <a:gd name="T26" fmla="*/ 11 w 78"/>
                <a:gd name="T27" fmla="*/ 92 h 94"/>
                <a:gd name="T28" fmla="*/ 39 w 78"/>
                <a:gd name="T29" fmla="*/ 64 h 94"/>
                <a:gd name="T30" fmla="*/ 67 w 78"/>
                <a:gd name="T31" fmla="*/ 92 h 94"/>
                <a:gd name="T32" fmla="*/ 74 w 78"/>
                <a:gd name="T33" fmla="*/ 93 h 94"/>
                <a:gd name="T34" fmla="*/ 78 w 78"/>
                <a:gd name="T35" fmla="*/ 87 h 94"/>
                <a:gd name="T36" fmla="*/ 78 w 78"/>
                <a:gd name="T37" fmla="*/ 0 h 94"/>
                <a:gd name="T38" fmla="*/ 72 w 78"/>
                <a:gd name="T39" fmla="*/ 8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
                <a:gd name="T61" fmla="*/ 0 h 94"/>
                <a:gd name="T62" fmla="*/ 78 w 78"/>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 h="94">
                  <a:moveTo>
                    <a:pt x="72" y="8"/>
                  </a:moveTo>
                  <a:cubicBezTo>
                    <a:pt x="70" y="9"/>
                    <a:pt x="68" y="10"/>
                    <a:pt x="65" y="12"/>
                  </a:cubicBezTo>
                  <a:cubicBezTo>
                    <a:pt x="65" y="12"/>
                    <a:pt x="64" y="12"/>
                    <a:pt x="63" y="12"/>
                  </a:cubicBezTo>
                  <a:cubicBezTo>
                    <a:pt x="60" y="14"/>
                    <a:pt x="56" y="15"/>
                    <a:pt x="52" y="15"/>
                  </a:cubicBezTo>
                  <a:cubicBezTo>
                    <a:pt x="47" y="15"/>
                    <a:pt x="42" y="13"/>
                    <a:pt x="37" y="11"/>
                  </a:cubicBezTo>
                  <a:cubicBezTo>
                    <a:pt x="33" y="13"/>
                    <a:pt x="29" y="14"/>
                    <a:pt x="24" y="14"/>
                  </a:cubicBezTo>
                  <a:cubicBezTo>
                    <a:pt x="20" y="14"/>
                    <a:pt x="17" y="13"/>
                    <a:pt x="13" y="12"/>
                  </a:cubicBezTo>
                  <a:cubicBezTo>
                    <a:pt x="13" y="12"/>
                    <a:pt x="12" y="11"/>
                    <a:pt x="11" y="11"/>
                  </a:cubicBezTo>
                  <a:cubicBezTo>
                    <a:pt x="10" y="10"/>
                    <a:pt x="8" y="10"/>
                    <a:pt x="7" y="9"/>
                  </a:cubicBezTo>
                  <a:cubicBezTo>
                    <a:pt x="4" y="7"/>
                    <a:pt x="2" y="5"/>
                    <a:pt x="0" y="3"/>
                  </a:cubicBezTo>
                  <a:cubicBezTo>
                    <a:pt x="0" y="87"/>
                    <a:pt x="0" y="87"/>
                    <a:pt x="0" y="87"/>
                  </a:cubicBezTo>
                  <a:cubicBezTo>
                    <a:pt x="0" y="90"/>
                    <a:pt x="2" y="92"/>
                    <a:pt x="4" y="93"/>
                  </a:cubicBezTo>
                  <a:cubicBezTo>
                    <a:pt x="5" y="94"/>
                    <a:pt x="6" y="94"/>
                    <a:pt x="7" y="94"/>
                  </a:cubicBezTo>
                  <a:cubicBezTo>
                    <a:pt x="8" y="94"/>
                    <a:pt x="10" y="93"/>
                    <a:pt x="11" y="92"/>
                  </a:cubicBezTo>
                  <a:cubicBezTo>
                    <a:pt x="39" y="64"/>
                    <a:pt x="39" y="64"/>
                    <a:pt x="39" y="64"/>
                  </a:cubicBezTo>
                  <a:cubicBezTo>
                    <a:pt x="67" y="92"/>
                    <a:pt x="67" y="92"/>
                    <a:pt x="67" y="92"/>
                  </a:cubicBezTo>
                  <a:cubicBezTo>
                    <a:pt x="69" y="94"/>
                    <a:pt x="72" y="94"/>
                    <a:pt x="74" y="93"/>
                  </a:cubicBezTo>
                  <a:cubicBezTo>
                    <a:pt x="77" y="92"/>
                    <a:pt x="78" y="90"/>
                    <a:pt x="78" y="87"/>
                  </a:cubicBezTo>
                  <a:cubicBezTo>
                    <a:pt x="78" y="0"/>
                    <a:pt x="78" y="0"/>
                    <a:pt x="78" y="0"/>
                  </a:cubicBezTo>
                  <a:cubicBezTo>
                    <a:pt x="77" y="3"/>
                    <a:pt x="75" y="5"/>
                    <a:pt x="72" y="8"/>
                  </a:cubicBez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zh-CN" sz="1800" b="1" i="0" u="none" strike="noStrike" kern="0" cap="none" spc="0" normalizeH="0" baseline="0" noProof="0">
                <a:ln>
                  <a:noFill/>
                </a:ln>
                <a:solidFill>
                  <a:srgbClr val="000000"/>
                </a:solidFill>
                <a:effectLst/>
                <a:uLnTx/>
                <a:uFillTx/>
                <a:latin typeface="Calibri" panose="020F0502020204030204" pitchFamily="34" charset="0"/>
                <a:ea typeface="华文细黑" panose="02010600040101010101" pitchFamily="2" charset="-122"/>
                <a:sym typeface="宋体" panose="02010600030101010101" pitchFamily="2" charset="-122"/>
              </a:endParaRPr>
            </a:p>
          </p:txBody>
        </p:sp>
        <p:sp>
          <p:nvSpPr>
            <p:cNvPr id="12" name="Freeform 190"/>
            <p:cNvSpPr>
              <a:spLocks noEditPoints="1" noChangeArrowheads="1"/>
            </p:cNvSpPr>
            <p:nvPr/>
          </p:nvSpPr>
          <p:spPr bwMode="auto">
            <a:xfrm>
              <a:off x="0" y="0"/>
              <a:ext cx="409575" cy="396875"/>
            </a:xfrm>
            <a:custGeom>
              <a:avLst/>
              <a:gdLst>
                <a:gd name="T0" fmla="*/ 104 w 109"/>
                <a:gd name="T1" fmla="*/ 29 h 106"/>
                <a:gd name="T2" fmla="*/ 101 w 109"/>
                <a:gd name="T3" fmla="*/ 26 h 106"/>
                <a:gd name="T4" fmla="*/ 98 w 109"/>
                <a:gd name="T5" fmla="*/ 24 h 106"/>
                <a:gd name="T6" fmla="*/ 94 w 109"/>
                <a:gd name="T7" fmla="*/ 22 h 106"/>
                <a:gd name="T8" fmla="*/ 90 w 109"/>
                <a:gd name="T9" fmla="*/ 21 h 106"/>
                <a:gd name="T10" fmla="*/ 75 w 109"/>
                <a:gd name="T11" fmla="*/ 2 h 106"/>
                <a:gd name="T12" fmla="*/ 71 w 109"/>
                <a:gd name="T13" fmla="*/ 1 h 106"/>
                <a:gd name="T14" fmla="*/ 66 w 109"/>
                <a:gd name="T15" fmla="*/ 1 h 106"/>
                <a:gd name="T16" fmla="*/ 63 w 109"/>
                <a:gd name="T17" fmla="*/ 2 h 106"/>
                <a:gd name="T18" fmla="*/ 58 w 109"/>
                <a:gd name="T19" fmla="*/ 5 h 106"/>
                <a:gd name="T20" fmla="*/ 54 w 109"/>
                <a:gd name="T21" fmla="*/ 5 h 106"/>
                <a:gd name="T22" fmla="*/ 52 w 109"/>
                <a:gd name="T23" fmla="*/ 3 h 106"/>
                <a:gd name="T24" fmla="*/ 47 w 109"/>
                <a:gd name="T25" fmla="*/ 1 h 106"/>
                <a:gd name="T26" fmla="*/ 44 w 109"/>
                <a:gd name="T27" fmla="*/ 0 h 106"/>
                <a:gd name="T28" fmla="*/ 38 w 109"/>
                <a:gd name="T29" fmla="*/ 1 h 106"/>
                <a:gd name="T30" fmla="*/ 23 w 109"/>
                <a:gd name="T31" fmla="*/ 20 h 106"/>
                <a:gd name="T32" fmla="*/ 18 w 109"/>
                <a:gd name="T33" fmla="*/ 20 h 106"/>
                <a:gd name="T34" fmla="*/ 14 w 109"/>
                <a:gd name="T35" fmla="*/ 21 h 106"/>
                <a:gd name="T36" fmla="*/ 11 w 109"/>
                <a:gd name="T37" fmla="*/ 23 h 106"/>
                <a:gd name="T38" fmla="*/ 8 w 109"/>
                <a:gd name="T39" fmla="*/ 26 h 106"/>
                <a:gd name="T40" fmla="*/ 4 w 109"/>
                <a:gd name="T41" fmla="*/ 31 h 106"/>
                <a:gd name="T42" fmla="*/ 5 w 109"/>
                <a:gd name="T43" fmla="*/ 75 h 106"/>
                <a:gd name="T44" fmla="*/ 7 w 109"/>
                <a:gd name="T45" fmla="*/ 79 h 106"/>
                <a:gd name="T46" fmla="*/ 11 w 109"/>
                <a:gd name="T47" fmla="*/ 81 h 106"/>
                <a:gd name="T48" fmla="*/ 14 w 109"/>
                <a:gd name="T49" fmla="*/ 83 h 106"/>
                <a:gd name="T50" fmla="*/ 17 w 109"/>
                <a:gd name="T51" fmla="*/ 84 h 106"/>
                <a:gd name="T52" fmla="*/ 21 w 109"/>
                <a:gd name="T53" fmla="*/ 84 h 106"/>
                <a:gd name="T54" fmla="*/ 29 w 109"/>
                <a:gd name="T55" fmla="*/ 101 h 106"/>
                <a:gd name="T56" fmla="*/ 36 w 109"/>
                <a:gd name="T57" fmla="*/ 104 h 106"/>
                <a:gd name="T58" fmla="*/ 41 w 109"/>
                <a:gd name="T59" fmla="*/ 105 h 106"/>
                <a:gd name="T60" fmla="*/ 44 w 109"/>
                <a:gd name="T61" fmla="*/ 104 h 106"/>
                <a:gd name="T62" fmla="*/ 49 w 109"/>
                <a:gd name="T63" fmla="*/ 102 h 106"/>
                <a:gd name="T64" fmla="*/ 52 w 109"/>
                <a:gd name="T65" fmla="*/ 100 h 106"/>
                <a:gd name="T66" fmla="*/ 56 w 109"/>
                <a:gd name="T67" fmla="*/ 101 h 106"/>
                <a:gd name="T68" fmla="*/ 60 w 109"/>
                <a:gd name="T69" fmla="*/ 104 h 106"/>
                <a:gd name="T70" fmla="*/ 64 w 109"/>
                <a:gd name="T71" fmla="*/ 105 h 106"/>
                <a:gd name="T72" fmla="*/ 69 w 109"/>
                <a:gd name="T73" fmla="*/ 105 h 106"/>
                <a:gd name="T74" fmla="*/ 72 w 109"/>
                <a:gd name="T75" fmla="*/ 105 h 106"/>
                <a:gd name="T76" fmla="*/ 86 w 109"/>
                <a:gd name="T77" fmla="*/ 86 h 106"/>
                <a:gd name="T78" fmla="*/ 90 w 109"/>
                <a:gd name="T79" fmla="*/ 86 h 106"/>
                <a:gd name="T80" fmla="*/ 94 w 109"/>
                <a:gd name="T81" fmla="*/ 85 h 106"/>
                <a:gd name="T82" fmla="*/ 97 w 109"/>
                <a:gd name="T83" fmla="*/ 84 h 106"/>
                <a:gd name="T84" fmla="*/ 100 w 109"/>
                <a:gd name="T85" fmla="*/ 82 h 106"/>
                <a:gd name="T86" fmla="*/ 103 w 109"/>
                <a:gd name="T87" fmla="*/ 78 h 106"/>
                <a:gd name="T88" fmla="*/ 100 w 109"/>
                <a:gd name="T89" fmla="*/ 54 h 106"/>
                <a:gd name="T90" fmla="*/ 70 w 109"/>
                <a:gd name="T91" fmla="*/ 62 h 106"/>
                <a:gd name="T92" fmla="*/ 68 w 109"/>
                <a:gd name="T93" fmla="*/ 64 h 106"/>
                <a:gd name="T94" fmla="*/ 66 w 109"/>
                <a:gd name="T95" fmla="*/ 66 h 106"/>
                <a:gd name="T96" fmla="*/ 62 w 109"/>
                <a:gd name="T97" fmla="*/ 69 h 106"/>
                <a:gd name="T98" fmla="*/ 60 w 109"/>
                <a:gd name="T99" fmla="*/ 70 h 106"/>
                <a:gd name="T100" fmla="*/ 55 w 109"/>
                <a:gd name="T101" fmla="*/ 71 h 106"/>
                <a:gd name="T102" fmla="*/ 54 w 109"/>
                <a:gd name="T103" fmla="*/ 71 h 106"/>
                <a:gd name="T104" fmla="*/ 51 w 109"/>
                <a:gd name="T105" fmla="*/ 70 h 106"/>
                <a:gd name="T106" fmla="*/ 48 w 109"/>
                <a:gd name="T107" fmla="*/ 69 h 106"/>
                <a:gd name="T108" fmla="*/ 40 w 109"/>
                <a:gd name="T109" fmla="*/ 44 h 106"/>
                <a:gd name="T110" fmla="*/ 41 w 109"/>
                <a:gd name="T111" fmla="*/ 41 h 106"/>
                <a:gd name="T112" fmla="*/ 45 w 109"/>
                <a:gd name="T113" fmla="*/ 38 h 106"/>
                <a:gd name="T114" fmla="*/ 48 w 109"/>
                <a:gd name="T115" fmla="*/ 37 h 106"/>
                <a:gd name="T116" fmla="*/ 52 w 109"/>
                <a:gd name="T117" fmla="*/ 35 h 106"/>
                <a:gd name="T118" fmla="*/ 55 w 109"/>
                <a:gd name="T119" fmla="*/ 35 h 106"/>
                <a:gd name="T120" fmla="*/ 57 w 109"/>
                <a:gd name="T121" fmla="*/ 35 h 106"/>
                <a:gd name="T122" fmla="*/ 60 w 109"/>
                <a:gd name="T123" fmla="*/ 36 h 106"/>
                <a:gd name="T124" fmla="*/ 71 w 109"/>
                <a:gd name="T125" fmla="*/ 60 h 1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9"/>
                <a:gd name="T190" fmla="*/ 0 h 106"/>
                <a:gd name="T191" fmla="*/ 109 w 109"/>
                <a:gd name="T192" fmla="*/ 106 h 1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9" h="106">
                  <a:moveTo>
                    <a:pt x="106" y="33"/>
                  </a:moveTo>
                  <a:cubicBezTo>
                    <a:pt x="106" y="32"/>
                    <a:pt x="105" y="31"/>
                    <a:pt x="105" y="30"/>
                  </a:cubicBezTo>
                  <a:cubicBezTo>
                    <a:pt x="105" y="30"/>
                    <a:pt x="105" y="30"/>
                    <a:pt x="104" y="29"/>
                  </a:cubicBezTo>
                  <a:cubicBezTo>
                    <a:pt x="104" y="29"/>
                    <a:pt x="104" y="28"/>
                    <a:pt x="103" y="28"/>
                  </a:cubicBezTo>
                  <a:cubicBezTo>
                    <a:pt x="103" y="28"/>
                    <a:pt x="103" y="27"/>
                    <a:pt x="103" y="27"/>
                  </a:cubicBezTo>
                  <a:cubicBezTo>
                    <a:pt x="102" y="27"/>
                    <a:pt x="102" y="26"/>
                    <a:pt x="101" y="26"/>
                  </a:cubicBezTo>
                  <a:cubicBezTo>
                    <a:pt x="101" y="26"/>
                    <a:pt x="101" y="25"/>
                    <a:pt x="100" y="25"/>
                  </a:cubicBezTo>
                  <a:cubicBezTo>
                    <a:pt x="100" y="25"/>
                    <a:pt x="100" y="25"/>
                    <a:pt x="99" y="24"/>
                  </a:cubicBezTo>
                  <a:cubicBezTo>
                    <a:pt x="99" y="24"/>
                    <a:pt x="98" y="24"/>
                    <a:pt x="98" y="24"/>
                  </a:cubicBezTo>
                  <a:cubicBezTo>
                    <a:pt x="98" y="23"/>
                    <a:pt x="97" y="23"/>
                    <a:pt x="97" y="23"/>
                  </a:cubicBezTo>
                  <a:cubicBezTo>
                    <a:pt x="96" y="23"/>
                    <a:pt x="96" y="23"/>
                    <a:pt x="95" y="23"/>
                  </a:cubicBezTo>
                  <a:cubicBezTo>
                    <a:pt x="95" y="22"/>
                    <a:pt x="95" y="22"/>
                    <a:pt x="94" y="22"/>
                  </a:cubicBezTo>
                  <a:cubicBezTo>
                    <a:pt x="94" y="22"/>
                    <a:pt x="93" y="22"/>
                    <a:pt x="93" y="22"/>
                  </a:cubicBezTo>
                  <a:cubicBezTo>
                    <a:pt x="92" y="22"/>
                    <a:pt x="92" y="22"/>
                    <a:pt x="91" y="22"/>
                  </a:cubicBezTo>
                  <a:cubicBezTo>
                    <a:pt x="91" y="21"/>
                    <a:pt x="90" y="21"/>
                    <a:pt x="90" y="21"/>
                  </a:cubicBezTo>
                  <a:cubicBezTo>
                    <a:pt x="89" y="21"/>
                    <a:pt x="89" y="21"/>
                    <a:pt x="88" y="21"/>
                  </a:cubicBezTo>
                  <a:cubicBezTo>
                    <a:pt x="89" y="14"/>
                    <a:pt x="85" y="6"/>
                    <a:pt x="77" y="2"/>
                  </a:cubicBezTo>
                  <a:cubicBezTo>
                    <a:pt x="76" y="2"/>
                    <a:pt x="75" y="2"/>
                    <a:pt x="75" y="2"/>
                  </a:cubicBezTo>
                  <a:cubicBezTo>
                    <a:pt x="74" y="2"/>
                    <a:pt x="74" y="2"/>
                    <a:pt x="74" y="1"/>
                  </a:cubicBezTo>
                  <a:cubicBezTo>
                    <a:pt x="73" y="1"/>
                    <a:pt x="72" y="1"/>
                    <a:pt x="71" y="1"/>
                  </a:cubicBezTo>
                  <a:cubicBezTo>
                    <a:pt x="71" y="1"/>
                    <a:pt x="71" y="1"/>
                    <a:pt x="71" y="1"/>
                  </a:cubicBezTo>
                  <a:cubicBezTo>
                    <a:pt x="70" y="1"/>
                    <a:pt x="70" y="1"/>
                    <a:pt x="69" y="1"/>
                  </a:cubicBezTo>
                  <a:cubicBezTo>
                    <a:pt x="69" y="1"/>
                    <a:pt x="68" y="1"/>
                    <a:pt x="68" y="1"/>
                  </a:cubicBezTo>
                  <a:cubicBezTo>
                    <a:pt x="67" y="1"/>
                    <a:pt x="67" y="1"/>
                    <a:pt x="66" y="1"/>
                  </a:cubicBezTo>
                  <a:cubicBezTo>
                    <a:pt x="66" y="1"/>
                    <a:pt x="65" y="2"/>
                    <a:pt x="65" y="2"/>
                  </a:cubicBezTo>
                  <a:cubicBezTo>
                    <a:pt x="65" y="2"/>
                    <a:pt x="64" y="2"/>
                    <a:pt x="63" y="2"/>
                  </a:cubicBezTo>
                  <a:cubicBezTo>
                    <a:pt x="63" y="2"/>
                    <a:pt x="63" y="2"/>
                    <a:pt x="63" y="2"/>
                  </a:cubicBezTo>
                  <a:cubicBezTo>
                    <a:pt x="62" y="3"/>
                    <a:pt x="61" y="3"/>
                    <a:pt x="60" y="4"/>
                  </a:cubicBezTo>
                  <a:cubicBezTo>
                    <a:pt x="60" y="4"/>
                    <a:pt x="60" y="4"/>
                    <a:pt x="60" y="4"/>
                  </a:cubicBezTo>
                  <a:cubicBezTo>
                    <a:pt x="60" y="4"/>
                    <a:pt x="59" y="5"/>
                    <a:pt x="58" y="5"/>
                  </a:cubicBezTo>
                  <a:cubicBezTo>
                    <a:pt x="58" y="5"/>
                    <a:pt x="58" y="5"/>
                    <a:pt x="58" y="6"/>
                  </a:cubicBezTo>
                  <a:cubicBezTo>
                    <a:pt x="57" y="6"/>
                    <a:pt x="56" y="7"/>
                    <a:pt x="56" y="7"/>
                  </a:cubicBezTo>
                  <a:cubicBezTo>
                    <a:pt x="55" y="7"/>
                    <a:pt x="55" y="6"/>
                    <a:pt x="54" y="5"/>
                  </a:cubicBezTo>
                  <a:cubicBezTo>
                    <a:pt x="54" y="5"/>
                    <a:pt x="54" y="5"/>
                    <a:pt x="54" y="5"/>
                  </a:cubicBezTo>
                  <a:cubicBezTo>
                    <a:pt x="53" y="4"/>
                    <a:pt x="53" y="4"/>
                    <a:pt x="52" y="4"/>
                  </a:cubicBezTo>
                  <a:cubicBezTo>
                    <a:pt x="52" y="4"/>
                    <a:pt x="52" y="3"/>
                    <a:pt x="52" y="3"/>
                  </a:cubicBezTo>
                  <a:cubicBezTo>
                    <a:pt x="51" y="3"/>
                    <a:pt x="50" y="2"/>
                    <a:pt x="49" y="2"/>
                  </a:cubicBezTo>
                  <a:cubicBezTo>
                    <a:pt x="49" y="2"/>
                    <a:pt x="49" y="2"/>
                    <a:pt x="49" y="2"/>
                  </a:cubicBezTo>
                  <a:cubicBezTo>
                    <a:pt x="48" y="2"/>
                    <a:pt x="48" y="1"/>
                    <a:pt x="47" y="1"/>
                  </a:cubicBezTo>
                  <a:cubicBezTo>
                    <a:pt x="47" y="1"/>
                    <a:pt x="46" y="1"/>
                    <a:pt x="46" y="1"/>
                  </a:cubicBezTo>
                  <a:cubicBezTo>
                    <a:pt x="45" y="1"/>
                    <a:pt x="45" y="1"/>
                    <a:pt x="44" y="0"/>
                  </a:cubicBezTo>
                  <a:cubicBezTo>
                    <a:pt x="44" y="0"/>
                    <a:pt x="44" y="0"/>
                    <a:pt x="44" y="0"/>
                  </a:cubicBezTo>
                  <a:cubicBezTo>
                    <a:pt x="43" y="0"/>
                    <a:pt x="42" y="0"/>
                    <a:pt x="41" y="0"/>
                  </a:cubicBezTo>
                  <a:cubicBezTo>
                    <a:pt x="41" y="0"/>
                    <a:pt x="41" y="0"/>
                    <a:pt x="41" y="0"/>
                  </a:cubicBezTo>
                  <a:cubicBezTo>
                    <a:pt x="40" y="0"/>
                    <a:pt x="39" y="0"/>
                    <a:pt x="38" y="1"/>
                  </a:cubicBezTo>
                  <a:cubicBezTo>
                    <a:pt x="38" y="1"/>
                    <a:pt x="38" y="1"/>
                    <a:pt x="38" y="1"/>
                  </a:cubicBezTo>
                  <a:cubicBezTo>
                    <a:pt x="37" y="1"/>
                    <a:pt x="36" y="1"/>
                    <a:pt x="35" y="1"/>
                  </a:cubicBezTo>
                  <a:cubicBezTo>
                    <a:pt x="27" y="4"/>
                    <a:pt x="23" y="12"/>
                    <a:pt x="23" y="20"/>
                  </a:cubicBezTo>
                  <a:cubicBezTo>
                    <a:pt x="23" y="20"/>
                    <a:pt x="22" y="20"/>
                    <a:pt x="21" y="20"/>
                  </a:cubicBezTo>
                  <a:cubicBezTo>
                    <a:pt x="20" y="20"/>
                    <a:pt x="20" y="20"/>
                    <a:pt x="20" y="20"/>
                  </a:cubicBezTo>
                  <a:cubicBezTo>
                    <a:pt x="19" y="20"/>
                    <a:pt x="19" y="20"/>
                    <a:pt x="18" y="20"/>
                  </a:cubicBezTo>
                  <a:cubicBezTo>
                    <a:pt x="18" y="20"/>
                    <a:pt x="17" y="20"/>
                    <a:pt x="17" y="20"/>
                  </a:cubicBezTo>
                  <a:cubicBezTo>
                    <a:pt x="16" y="20"/>
                    <a:pt x="16" y="21"/>
                    <a:pt x="15" y="21"/>
                  </a:cubicBezTo>
                  <a:cubicBezTo>
                    <a:pt x="15" y="21"/>
                    <a:pt x="15" y="21"/>
                    <a:pt x="14" y="21"/>
                  </a:cubicBezTo>
                  <a:cubicBezTo>
                    <a:pt x="14" y="21"/>
                    <a:pt x="13" y="22"/>
                    <a:pt x="13" y="22"/>
                  </a:cubicBezTo>
                  <a:cubicBezTo>
                    <a:pt x="13" y="22"/>
                    <a:pt x="12" y="22"/>
                    <a:pt x="12" y="22"/>
                  </a:cubicBezTo>
                  <a:cubicBezTo>
                    <a:pt x="11" y="23"/>
                    <a:pt x="11" y="23"/>
                    <a:pt x="11" y="23"/>
                  </a:cubicBezTo>
                  <a:cubicBezTo>
                    <a:pt x="10" y="23"/>
                    <a:pt x="10" y="24"/>
                    <a:pt x="10" y="24"/>
                  </a:cubicBezTo>
                  <a:cubicBezTo>
                    <a:pt x="9" y="24"/>
                    <a:pt x="9" y="25"/>
                    <a:pt x="8" y="25"/>
                  </a:cubicBezTo>
                  <a:cubicBezTo>
                    <a:pt x="8" y="25"/>
                    <a:pt x="8" y="26"/>
                    <a:pt x="8" y="26"/>
                  </a:cubicBezTo>
                  <a:cubicBezTo>
                    <a:pt x="7" y="26"/>
                    <a:pt x="7" y="27"/>
                    <a:pt x="6" y="27"/>
                  </a:cubicBezTo>
                  <a:cubicBezTo>
                    <a:pt x="6" y="28"/>
                    <a:pt x="6" y="28"/>
                    <a:pt x="6" y="28"/>
                  </a:cubicBezTo>
                  <a:cubicBezTo>
                    <a:pt x="5" y="29"/>
                    <a:pt x="5" y="30"/>
                    <a:pt x="4" y="31"/>
                  </a:cubicBezTo>
                  <a:cubicBezTo>
                    <a:pt x="1" y="38"/>
                    <a:pt x="3" y="47"/>
                    <a:pt x="9" y="52"/>
                  </a:cubicBezTo>
                  <a:cubicBezTo>
                    <a:pt x="3" y="57"/>
                    <a:pt x="0" y="65"/>
                    <a:pt x="3" y="73"/>
                  </a:cubicBezTo>
                  <a:cubicBezTo>
                    <a:pt x="4" y="74"/>
                    <a:pt x="4" y="75"/>
                    <a:pt x="5" y="75"/>
                  </a:cubicBezTo>
                  <a:cubicBezTo>
                    <a:pt x="5" y="76"/>
                    <a:pt x="5" y="76"/>
                    <a:pt x="5" y="76"/>
                  </a:cubicBezTo>
                  <a:cubicBezTo>
                    <a:pt x="6" y="77"/>
                    <a:pt x="6" y="77"/>
                    <a:pt x="6" y="78"/>
                  </a:cubicBezTo>
                  <a:cubicBezTo>
                    <a:pt x="7" y="78"/>
                    <a:pt x="7" y="78"/>
                    <a:pt x="7" y="79"/>
                  </a:cubicBezTo>
                  <a:cubicBezTo>
                    <a:pt x="8" y="79"/>
                    <a:pt x="8" y="79"/>
                    <a:pt x="8" y="80"/>
                  </a:cubicBezTo>
                  <a:cubicBezTo>
                    <a:pt x="9" y="80"/>
                    <a:pt x="9" y="80"/>
                    <a:pt x="9" y="81"/>
                  </a:cubicBezTo>
                  <a:cubicBezTo>
                    <a:pt x="10" y="81"/>
                    <a:pt x="10" y="81"/>
                    <a:pt x="11" y="81"/>
                  </a:cubicBezTo>
                  <a:cubicBezTo>
                    <a:pt x="11" y="82"/>
                    <a:pt x="11" y="82"/>
                    <a:pt x="12" y="82"/>
                  </a:cubicBezTo>
                  <a:cubicBezTo>
                    <a:pt x="12" y="82"/>
                    <a:pt x="13" y="83"/>
                    <a:pt x="13" y="83"/>
                  </a:cubicBezTo>
                  <a:cubicBezTo>
                    <a:pt x="13" y="83"/>
                    <a:pt x="14" y="83"/>
                    <a:pt x="14" y="83"/>
                  </a:cubicBezTo>
                  <a:cubicBezTo>
                    <a:pt x="15" y="83"/>
                    <a:pt x="15" y="84"/>
                    <a:pt x="16" y="84"/>
                  </a:cubicBezTo>
                  <a:cubicBezTo>
                    <a:pt x="16" y="84"/>
                    <a:pt x="16" y="84"/>
                    <a:pt x="16" y="84"/>
                  </a:cubicBezTo>
                  <a:cubicBezTo>
                    <a:pt x="16" y="84"/>
                    <a:pt x="17" y="84"/>
                    <a:pt x="17" y="84"/>
                  </a:cubicBezTo>
                  <a:cubicBezTo>
                    <a:pt x="17" y="84"/>
                    <a:pt x="18" y="84"/>
                    <a:pt x="18" y="84"/>
                  </a:cubicBezTo>
                  <a:cubicBezTo>
                    <a:pt x="19" y="84"/>
                    <a:pt x="19" y="84"/>
                    <a:pt x="20" y="84"/>
                  </a:cubicBezTo>
                  <a:cubicBezTo>
                    <a:pt x="20" y="84"/>
                    <a:pt x="20" y="84"/>
                    <a:pt x="21" y="84"/>
                  </a:cubicBezTo>
                  <a:cubicBezTo>
                    <a:pt x="21" y="84"/>
                    <a:pt x="21" y="84"/>
                    <a:pt x="22" y="84"/>
                  </a:cubicBezTo>
                  <a:cubicBezTo>
                    <a:pt x="22" y="87"/>
                    <a:pt x="22" y="89"/>
                    <a:pt x="23" y="92"/>
                  </a:cubicBezTo>
                  <a:cubicBezTo>
                    <a:pt x="24" y="95"/>
                    <a:pt x="26" y="99"/>
                    <a:pt x="29" y="101"/>
                  </a:cubicBezTo>
                  <a:cubicBezTo>
                    <a:pt x="30" y="102"/>
                    <a:pt x="31" y="103"/>
                    <a:pt x="33" y="103"/>
                  </a:cubicBezTo>
                  <a:cubicBezTo>
                    <a:pt x="33" y="104"/>
                    <a:pt x="34" y="104"/>
                    <a:pt x="35" y="104"/>
                  </a:cubicBezTo>
                  <a:cubicBezTo>
                    <a:pt x="35" y="104"/>
                    <a:pt x="36" y="104"/>
                    <a:pt x="36" y="104"/>
                  </a:cubicBezTo>
                  <a:cubicBezTo>
                    <a:pt x="37" y="104"/>
                    <a:pt x="37" y="105"/>
                    <a:pt x="38" y="105"/>
                  </a:cubicBezTo>
                  <a:cubicBezTo>
                    <a:pt x="38" y="105"/>
                    <a:pt x="39" y="105"/>
                    <a:pt x="39" y="105"/>
                  </a:cubicBezTo>
                  <a:cubicBezTo>
                    <a:pt x="39" y="105"/>
                    <a:pt x="40" y="105"/>
                    <a:pt x="41" y="105"/>
                  </a:cubicBezTo>
                  <a:cubicBezTo>
                    <a:pt x="41" y="105"/>
                    <a:pt x="41" y="105"/>
                    <a:pt x="41" y="105"/>
                  </a:cubicBezTo>
                  <a:cubicBezTo>
                    <a:pt x="42" y="105"/>
                    <a:pt x="43" y="104"/>
                    <a:pt x="44" y="104"/>
                  </a:cubicBezTo>
                  <a:cubicBezTo>
                    <a:pt x="44" y="104"/>
                    <a:pt x="44" y="104"/>
                    <a:pt x="44" y="104"/>
                  </a:cubicBezTo>
                  <a:cubicBezTo>
                    <a:pt x="45" y="104"/>
                    <a:pt x="46" y="104"/>
                    <a:pt x="46" y="103"/>
                  </a:cubicBezTo>
                  <a:cubicBezTo>
                    <a:pt x="47" y="103"/>
                    <a:pt x="47" y="103"/>
                    <a:pt x="47" y="103"/>
                  </a:cubicBezTo>
                  <a:cubicBezTo>
                    <a:pt x="48" y="103"/>
                    <a:pt x="49" y="103"/>
                    <a:pt x="49" y="102"/>
                  </a:cubicBezTo>
                  <a:cubicBezTo>
                    <a:pt x="49" y="102"/>
                    <a:pt x="49" y="102"/>
                    <a:pt x="50" y="102"/>
                  </a:cubicBezTo>
                  <a:cubicBezTo>
                    <a:pt x="50" y="102"/>
                    <a:pt x="51" y="101"/>
                    <a:pt x="51" y="101"/>
                  </a:cubicBezTo>
                  <a:cubicBezTo>
                    <a:pt x="52" y="100"/>
                    <a:pt x="52" y="100"/>
                    <a:pt x="52" y="100"/>
                  </a:cubicBezTo>
                  <a:cubicBezTo>
                    <a:pt x="53" y="100"/>
                    <a:pt x="53" y="99"/>
                    <a:pt x="54" y="98"/>
                  </a:cubicBezTo>
                  <a:cubicBezTo>
                    <a:pt x="54" y="99"/>
                    <a:pt x="55" y="100"/>
                    <a:pt x="56" y="100"/>
                  </a:cubicBezTo>
                  <a:cubicBezTo>
                    <a:pt x="56" y="100"/>
                    <a:pt x="56" y="101"/>
                    <a:pt x="56" y="101"/>
                  </a:cubicBezTo>
                  <a:cubicBezTo>
                    <a:pt x="57" y="101"/>
                    <a:pt x="57" y="102"/>
                    <a:pt x="58" y="102"/>
                  </a:cubicBezTo>
                  <a:cubicBezTo>
                    <a:pt x="58" y="102"/>
                    <a:pt x="58" y="102"/>
                    <a:pt x="58" y="102"/>
                  </a:cubicBezTo>
                  <a:cubicBezTo>
                    <a:pt x="59" y="103"/>
                    <a:pt x="60" y="103"/>
                    <a:pt x="60" y="104"/>
                  </a:cubicBezTo>
                  <a:cubicBezTo>
                    <a:pt x="61" y="104"/>
                    <a:pt x="61" y="104"/>
                    <a:pt x="61" y="104"/>
                  </a:cubicBezTo>
                  <a:cubicBezTo>
                    <a:pt x="62" y="104"/>
                    <a:pt x="62" y="104"/>
                    <a:pt x="63" y="105"/>
                  </a:cubicBezTo>
                  <a:cubicBezTo>
                    <a:pt x="63" y="105"/>
                    <a:pt x="63" y="105"/>
                    <a:pt x="64" y="105"/>
                  </a:cubicBezTo>
                  <a:cubicBezTo>
                    <a:pt x="64" y="105"/>
                    <a:pt x="65" y="105"/>
                    <a:pt x="66" y="105"/>
                  </a:cubicBezTo>
                  <a:cubicBezTo>
                    <a:pt x="66" y="105"/>
                    <a:pt x="66" y="105"/>
                    <a:pt x="66" y="105"/>
                  </a:cubicBezTo>
                  <a:cubicBezTo>
                    <a:pt x="67" y="105"/>
                    <a:pt x="68" y="106"/>
                    <a:pt x="69" y="105"/>
                  </a:cubicBezTo>
                  <a:cubicBezTo>
                    <a:pt x="69" y="105"/>
                    <a:pt x="69" y="105"/>
                    <a:pt x="69" y="105"/>
                  </a:cubicBezTo>
                  <a:cubicBezTo>
                    <a:pt x="70" y="105"/>
                    <a:pt x="71" y="105"/>
                    <a:pt x="72" y="105"/>
                  </a:cubicBezTo>
                  <a:cubicBezTo>
                    <a:pt x="72" y="105"/>
                    <a:pt x="72" y="105"/>
                    <a:pt x="72" y="105"/>
                  </a:cubicBezTo>
                  <a:cubicBezTo>
                    <a:pt x="73" y="105"/>
                    <a:pt x="74" y="105"/>
                    <a:pt x="75" y="104"/>
                  </a:cubicBezTo>
                  <a:cubicBezTo>
                    <a:pt x="77" y="103"/>
                    <a:pt x="80" y="102"/>
                    <a:pt x="81" y="100"/>
                  </a:cubicBezTo>
                  <a:cubicBezTo>
                    <a:pt x="85" y="96"/>
                    <a:pt x="87" y="91"/>
                    <a:pt x="86" y="86"/>
                  </a:cubicBezTo>
                  <a:cubicBezTo>
                    <a:pt x="87" y="86"/>
                    <a:pt x="87" y="86"/>
                    <a:pt x="88" y="86"/>
                  </a:cubicBezTo>
                  <a:cubicBezTo>
                    <a:pt x="88" y="86"/>
                    <a:pt x="89" y="86"/>
                    <a:pt x="89" y="86"/>
                  </a:cubicBezTo>
                  <a:cubicBezTo>
                    <a:pt x="89" y="86"/>
                    <a:pt x="90" y="86"/>
                    <a:pt x="90" y="86"/>
                  </a:cubicBezTo>
                  <a:cubicBezTo>
                    <a:pt x="91" y="86"/>
                    <a:pt x="91" y="86"/>
                    <a:pt x="92" y="86"/>
                  </a:cubicBezTo>
                  <a:cubicBezTo>
                    <a:pt x="92" y="86"/>
                    <a:pt x="92" y="85"/>
                    <a:pt x="93" y="85"/>
                  </a:cubicBezTo>
                  <a:cubicBezTo>
                    <a:pt x="93" y="85"/>
                    <a:pt x="94" y="85"/>
                    <a:pt x="94" y="85"/>
                  </a:cubicBezTo>
                  <a:cubicBezTo>
                    <a:pt x="94" y="85"/>
                    <a:pt x="94" y="85"/>
                    <a:pt x="94" y="85"/>
                  </a:cubicBezTo>
                  <a:cubicBezTo>
                    <a:pt x="95" y="85"/>
                    <a:pt x="95" y="85"/>
                    <a:pt x="95" y="85"/>
                  </a:cubicBezTo>
                  <a:cubicBezTo>
                    <a:pt x="96" y="84"/>
                    <a:pt x="96" y="84"/>
                    <a:pt x="97" y="84"/>
                  </a:cubicBezTo>
                  <a:cubicBezTo>
                    <a:pt x="97" y="84"/>
                    <a:pt x="97" y="84"/>
                    <a:pt x="98" y="83"/>
                  </a:cubicBezTo>
                  <a:cubicBezTo>
                    <a:pt x="98" y="83"/>
                    <a:pt x="99" y="83"/>
                    <a:pt x="99" y="82"/>
                  </a:cubicBezTo>
                  <a:cubicBezTo>
                    <a:pt x="99" y="82"/>
                    <a:pt x="100" y="82"/>
                    <a:pt x="100" y="82"/>
                  </a:cubicBezTo>
                  <a:cubicBezTo>
                    <a:pt x="101" y="81"/>
                    <a:pt x="101" y="81"/>
                    <a:pt x="101" y="81"/>
                  </a:cubicBezTo>
                  <a:cubicBezTo>
                    <a:pt x="102" y="80"/>
                    <a:pt x="102" y="80"/>
                    <a:pt x="102" y="80"/>
                  </a:cubicBezTo>
                  <a:cubicBezTo>
                    <a:pt x="103" y="79"/>
                    <a:pt x="103" y="79"/>
                    <a:pt x="103" y="78"/>
                  </a:cubicBezTo>
                  <a:cubicBezTo>
                    <a:pt x="103" y="78"/>
                    <a:pt x="104" y="78"/>
                    <a:pt x="104" y="78"/>
                  </a:cubicBezTo>
                  <a:cubicBezTo>
                    <a:pt x="104" y="77"/>
                    <a:pt x="105" y="76"/>
                    <a:pt x="105" y="75"/>
                  </a:cubicBezTo>
                  <a:cubicBezTo>
                    <a:pt x="109" y="68"/>
                    <a:pt x="106" y="59"/>
                    <a:pt x="100" y="54"/>
                  </a:cubicBezTo>
                  <a:cubicBezTo>
                    <a:pt x="107" y="49"/>
                    <a:pt x="109" y="41"/>
                    <a:pt x="106" y="33"/>
                  </a:cubicBezTo>
                  <a:close/>
                  <a:moveTo>
                    <a:pt x="71" y="60"/>
                  </a:moveTo>
                  <a:cubicBezTo>
                    <a:pt x="71" y="61"/>
                    <a:pt x="70" y="61"/>
                    <a:pt x="70" y="62"/>
                  </a:cubicBezTo>
                  <a:cubicBezTo>
                    <a:pt x="70" y="62"/>
                    <a:pt x="70" y="62"/>
                    <a:pt x="70" y="63"/>
                  </a:cubicBezTo>
                  <a:cubicBezTo>
                    <a:pt x="69" y="63"/>
                    <a:pt x="69" y="64"/>
                    <a:pt x="68" y="64"/>
                  </a:cubicBezTo>
                  <a:cubicBezTo>
                    <a:pt x="68" y="64"/>
                    <a:pt x="68" y="64"/>
                    <a:pt x="68" y="64"/>
                  </a:cubicBezTo>
                  <a:cubicBezTo>
                    <a:pt x="68" y="64"/>
                    <a:pt x="68" y="64"/>
                    <a:pt x="68" y="65"/>
                  </a:cubicBezTo>
                  <a:cubicBezTo>
                    <a:pt x="68" y="65"/>
                    <a:pt x="67" y="66"/>
                    <a:pt x="67" y="66"/>
                  </a:cubicBezTo>
                  <a:cubicBezTo>
                    <a:pt x="66" y="66"/>
                    <a:pt x="66" y="66"/>
                    <a:pt x="66" y="66"/>
                  </a:cubicBezTo>
                  <a:cubicBezTo>
                    <a:pt x="66" y="67"/>
                    <a:pt x="65" y="67"/>
                    <a:pt x="65" y="68"/>
                  </a:cubicBezTo>
                  <a:cubicBezTo>
                    <a:pt x="65" y="68"/>
                    <a:pt x="64" y="68"/>
                    <a:pt x="64" y="68"/>
                  </a:cubicBezTo>
                  <a:cubicBezTo>
                    <a:pt x="64" y="68"/>
                    <a:pt x="63" y="69"/>
                    <a:pt x="62" y="69"/>
                  </a:cubicBezTo>
                  <a:cubicBezTo>
                    <a:pt x="62" y="69"/>
                    <a:pt x="62" y="69"/>
                    <a:pt x="62" y="69"/>
                  </a:cubicBezTo>
                  <a:cubicBezTo>
                    <a:pt x="61" y="69"/>
                    <a:pt x="61" y="70"/>
                    <a:pt x="60" y="70"/>
                  </a:cubicBezTo>
                  <a:cubicBezTo>
                    <a:pt x="60" y="70"/>
                    <a:pt x="60" y="70"/>
                    <a:pt x="60" y="70"/>
                  </a:cubicBezTo>
                  <a:cubicBezTo>
                    <a:pt x="59" y="70"/>
                    <a:pt x="58" y="70"/>
                    <a:pt x="58" y="70"/>
                  </a:cubicBezTo>
                  <a:cubicBezTo>
                    <a:pt x="57" y="70"/>
                    <a:pt x="57" y="70"/>
                    <a:pt x="57" y="70"/>
                  </a:cubicBezTo>
                  <a:cubicBezTo>
                    <a:pt x="56" y="71"/>
                    <a:pt x="56" y="71"/>
                    <a:pt x="55" y="71"/>
                  </a:cubicBezTo>
                  <a:cubicBezTo>
                    <a:pt x="55" y="71"/>
                    <a:pt x="55" y="71"/>
                    <a:pt x="55" y="71"/>
                  </a:cubicBezTo>
                  <a:cubicBezTo>
                    <a:pt x="55" y="71"/>
                    <a:pt x="55" y="71"/>
                    <a:pt x="55" y="71"/>
                  </a:cubicBezTo>
                  <a:cubicBezTo>
                    <a:pt x="54" y="71"/>
                    <a:pt x="54" y="71"/>
                    <a:pt x="54" y="71"/>
                  </a:cubicBezTo>
                  <a:cubicBezTo>
                    <a:pt x="53" y="71"/>
                    <a:pt x="53" y="71"/>
                    <a:pt x="53" y="71"/>
                  </a:cubicBezTo>
                  <a:cubicBezTo>
                    <a:pt x="53" y="70"/>
                    <a:pt x="52" y="70"/>
                    <a:pt x="52" y="70"/>
                  </a:cubicBezTo>
                  <a:cubicBezTo>
                    <a:pt x="52" y="70"/>
                    <a:pt x="51" y="70"/>
                    <a:pt x="51" y="70"/>
                  </a:cubicBezTo>
                  <a:cubicBezTo>
                    <a:pt x="51" y="70"/>
                    <a:pt x="50" y="70"/>
                    <a:pt x="50" y="70"/>
                  </a:cubicBezTo>
                  <a:cubicBezTo>
                    <a:pt x="50" y="70"/>
                    <a:pt x="50" y="70"/>
                    <a:pt x="49" y="70"/>
                  </a:cubicBezTo>
                  <a:cubicBezTo>
                    <a:pt x="49" y="70"/>
                    <a:pt x="48" y="69"/>
                    <a:pt x="48" y="69"/>
                  </a:cubicBezTo>
                  <a:cubicBezTo>
                    <a:pt x="45" y="68"/>
                    <a:pt x="43" y="66"/>
                    <a:pt x="41" y="64"/>
                  </a:cubicBezTo>
                  <a:cubicBezTo>
                    <a:pt x="37" y="59"/>
                    <a:pt x="36" y="52"/>
                    <a:pt x="39" y="46"/>
                  </a:cubicBezTo>
                  <a:cubicBezTo>
                    <a:pt x="39" y="45"/>
                    <a:pt x="39" y="44"/>
                    <a:pt x="40" y="44"/>
                  </a:cubicBezTo>
                  <a:cubicBezTo>
                    <a:pt x="40" y="43"/>
                    <a:pt x="40" y="43"/>
                    <a:pt x="40" y="43"/>
                  </a:cubicBezTo>
                  <a:cubicBezTo>
                    <a:pt x="40" y="42"/>
                    <a:pt x="41" y="42"/>
                    <a:pt x="41" y="41"/>
                  </a:cubicBezTo>
                  <a:cubicBezTo>
                    <a:pt x="41" y="41"/>
                    <a:pt x="41" y="41"/>
                    <a:pt x="41" y="41"/>
                  </a:cubicBezTo>
                  <a:cubicBezTo>
                    <a:pt x="42" y="41"/>
                    <a:pt x="42" y="40"/>
                    <a:pt x="43" y="40"/>
                  </a:cubicBezTo>
                  <a:cubicBezTo>
                    <a:pt x="43" y="39"/>
                    <a:pt x="43" y="39"/>
                    <a:pt x="43" y="39"/>
                  </a:cubicBezTo>
                  <a:cubicBezTo>
                    <a:pt x="44" y="39"/>
                    <a:pt x="45" y="38"/>
                    <a:pt x="45" y="38"/>
                  </a:cubicBezTo>
                  <a:cubicBezTo>
                    <a:pt x="45" y="38"/>
                    <a:pt x="45" y="38"/>
                    <a:pt x="45" y="38"/>
                  </a:cubicBezTo>
                  <a:cubicBezTo>
                    <a:pt x="46" y="37"/>
                    <a:pt x="47" y="37"/>
                    <a:pt x="47" y="37"/>
                  </a:cubicBezTo>
                  <a:cubicBezTo>
                    <a:pt x="47" y="37"/>
                    <a:pt x="48" y="37"/>
                    <a:pt x="48" y="37"/>
                  </a:cubicBezTo>
                  <a:cubicBezTo>
                    <a:pt x="48" y="36"/>
                    <a:pt x="49" y="36"/>
                    <a:pt x="50" y="36"/>
                  </a:cubicBezTo>
                  <a:cubicBezTo>
                    <a:pt x="50" y="36"/>
                    <a:pt x="50" y="36"/>
                    <a:pt x="50" y="36"/>
                  </a:cubicBezTo>
                  <a:cubicBezTo>
                    <a:pt x="51" y="36"/>
                    <a:pt x="51" y="35"/>
                    <a:pt x="52" y="35"/>
                  </a:cubicBezTo>
                  <a:cubicBezTo>
                    <a:pt x="52" y="35"/>
                    <a:pt x="52" y="35"/>
                    <a:pt x="53" y="35"/>
                  </a:cubicBezTo>
                  <a:cubicBezTo>
                    <a:pt x="53" y="35"/>
                    <a:pt x="54" y="35"/>
                    <a:pt x="55" y="35"/>
                  </a:cubicBezTo>
                  <a:cubicBezTo>
                    <a:pt x="55" y="35"/>
                    <a:pt x="55" y="35"/>
                    <a:pt x="55" y="35"/>
                  </a:cubicBezTo>
                  <a:cubicBezTo>
                    <a:pt x="55" y="35"/>
                    <a:pt x="55" y="35"/>
                    <a:pt x="55" y="35"/>
                  </a:cubicBezTo>
                  <a:cubicBezTo>
                    <a:pt x="55" y="35"/>
                    <a:pt x="56" y="35"/>
                    <a:pt x="56" y="35"/>
                  </a:cubicBezTo>
                  <a:cubicBezTo>
                    <a:pt x="56" y="35"/>
                    <a:pt x="56" y="35"/>
                    <a:pt x="57" y="35"/>
                  </a:cubicBezTo>
                  <a:cubicBezTo>
                    <a:pt x="57" y="35"/>
                    <a:pt x="57" y="35"/>
                    <a:pt x="58" y="35"/>
                  </a:cubicBezTo>
                  <a:cubicBezTo>
                    <a:pt x="58" y="35"/>
                    <a:pt x="58" y="35"/>
                    <a:pt x="59" y="35"/>
                  </a:cubicBezTo>
                  <a:cubicBezTo>
                    <a:pt x="59" y="36"/>
                    <a:pt x="59" y="36"/>
                    <a:pt x="60" y="36"/>
                  </a:cubicBezTo>
                  <a:cubicBezTo>
                    <a:pt x="60" y="36"/>
                    <a:pt x="60" y="36"/>
                    <a:pt x="60" y="36"/>
                  </a:cubicBezTo>
                  <a:cubicBezTo>
                    <a:pt x="61" y="36"/>
                    <a:pt x="61" y="36"/>
                    <a:pt x="62" y="37"/>
                  </a:cubicBezTo>
                  <a:cubicBezTo>
                    <a:pt x="71" y="41"/>
                    <a:pt x="75" y="51"/>
                    <a:pt x="71" y="6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zh-CN" sz="1800" b="1" i="0" u="none" strike="noStrike" kern="0" cap="none" spc="0" normalizeH="0" baseline="0" noProof="0">
                <a:ln>
                  <a:noFill/>
                </a:ln>
                <a:solidFill>
                  <a:srgbClr val="000000"/>
                </a:solidFill>
                <a:effectLst/>
                <a:uLnTx/>
                <a:uFillTx/>
                <a:latin typeface="Calibri" panose="020F0502020204030204" pitchFamily="34" charset="0"/>
                <a:ea typeface="华文细黑" panose="02010600040101010101" pitchFamily="2" charset="-122"/>
                <a:sym typeface="宋体" panose="02010600030101010101" pitchFamily="2" charset="-122"/>
              </a:endParaRPr>
            </a:p>
          </p:txBody>
        </p:sp>
      </p:grpSp>
      <p:sp>
        <p:nvSpPr>
          <p:cNvPr id="13" name="Freeform 755"/>
          <p:cNvSpPr>
            <a:spLocks noChangeArrowheads="1"/>
          </p:cNvSpPr>
          <p:nvPr/>
        </p:nvSpPr>
        <p:spPr bwMode="auto">
          <a:xfrm>
            <a:off x="10338341" y="5259057"/>
            <a:ext cx="242761" cy="474552"/>
          </a:xfrm>
          <a:custGeom>
            <a:avLst/>
            <a:gdLst>
              <a:gd name="T0" fmla="*/ 101 w 101"/>
              <a:gd name="T1" fmla="*/ 50 h 197"/>
              <a:gd name="T2" fmla="*/ 50 w 101"/>
              <a:gd name="T3" fmla="*/ 0 h 197"/>
              <a:gd name="T4" fmla="*/ 0 w 101"/>
              <a:gd name="T5" fmla="*/ 50 h 197"/>
              <a:gd name="T6" fmla="*/ 14 w 101"/>
              <a:gd name="T7" fmla="*/ 63 h 197"/>
              <a:gd name="T8" fmla="*/ 28 w 101"/>
              <a:gd name="T9" fmla="*/ 50 h 197"/>
              <a:gd name="T10" fmla="*/ 50 w 101"/>
              <a:gd name="T11" fmla="*/ 27 h 197"/>
              <a:gd name="T12" fmla="*/ 73 w 101"/>
              <a:gd name="T13" fmla="*/ 50 h 197"/>
              <a:gd name="T14" fmla="*/ 50 w 101"/>
              <a:gd name="T15" fmla="*/ 78 h 197"/>
              <a:gd name="T16" fmla="*/ 49 w 101"/>
              <a:gd name="T17" fmla="*/ 78 h 197"/>
              <a:gd name="T18" fmla="*/ 0 w 101"/>
              <a:gd name="T19" fmla="*/ 121 h 197"/>
              <a:gd name="T20" fmla="*/ 0 w 101"/>
              <a:gd name="T21" fmla="*/ 183 h 197"/>
              <a:gd name="T22" fmla="*/ 14 w 101"/>
              <a:gd name="T23" fmla="*/ 197 h 197"/>
              <a:gd name="T24" fmla="*/ 87 w 101"/>
              <a:gd name="T25" fmla="*/ 197 h 197"/>
              <a:gd name="T26" fmla="*/ 101 w 101"/>
              <a:gd name="T27" fmla="*/ 183 h 197"/>
              <a:gd name="T28" fmla="*/ 101 w 101"/>
              <a:gd name="T29" fmla="*/ 130 h 197"/>
              <a:gd name="T30" fmla="*/ 101 w 101"/>
              <a:gd name="T31" fmla="*/ 57 h 197"/>
              <a:gd name="T32" fmla="*/ 101 w 101"/>
              <a:gd name="T33" fmla="*/ 50 h 1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
              <a:gd name="T52" fmla="*/ 0 h 197"/>
              <a:gd name="T53" fmla="*/ 101 w 101"/>
              <a:gd name="T54" fmla="*/ 197 h 1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 h="197">
                <a:moveTo>
                  <a:pt x="101" y="50"/>
                </a:moveTo>
                <a:cubicBezTo>
                  <a:pt x="101" y="22"/>
                  <a:pt x="78" y="0"/>
                  <a:pt x="50" y="0"/>
                </a:cubicBezTo>
                <a:cubicBezTo>
                  <a:pt x="23" y="0"/>
                  <a:pt x="0" y="22"/>
                  <a:pt x="0" y="50"/>
                </a:cubicBezTo>
                <a:cubicBezTo>
                  <a:pt x="0" y="57"/>
                  <a:pt x="6" y="63"/>
                  <a:pt x="14" y="63"/>
                </a:cubicBezTo>
                <a:cubicBezTo>
                  <a:pt x="22" y="63"/>
                  <a:pt x="28" y="57"/>
                  <a:pt x="28" y="50"/>
                </a:cubicBezTo>
                <a:cubicBezTo>
                  <a:pt x="28" y="37"/>
                  <a:pt x="38" y="27"/>
                  <a:pt x="50" y="27"/>
                </a:cubicBezTo>
                <a:cubicBezTo>
                  <a:pt x="63" y="27"/>
                  <a:pt x="73" y="37"/>
                  <a:pt x="73" y="50"/>
                </a:cubicBezTo>
                <a:cubicBezTo>
                  <a:pt x="73" y="63"/>
                  <a:pt x="63" y="75"/>
                  <a:pt x="50" y="78"/>
                </a:cubicBezTo>
                <a:cubicBezTo>
                  <a:pt x="49" y="78"/>
                  <a:pt x="49" y="78"/>
                  <a:pt x="49" y="78"/>
                </a:cubicBezTo>
                <a:cubicBezTo>
                  <a:pt x="33" y="80"/>
                  <a:pt x="0" y="86"/>
                  <a:pt x="0" y="121"/>
                </a:cubicBezTo>
                <a:cubicBezTo>
                  <a:pt x="0" y="183"/>
                  <a:pt x="0" y="183"/>
                  <a:pt x="0" y="183"/>
                </a:cubicBezTo>
                <a:cubicBezTo>
                  <a:pt x="0" y="191"/>
                  <a:pt x="6" y="197"/>
                  <a:pt x="14" y="197"/>
                </a:cubicBezTo>
                <a:cubicBezTo>
                  <a:pt x="87" y="197"/>
                  <a:pt x="87" y="197"/>
                  <a:pt x="87" y="197"/>
                </a:cubicBezTo>
                <a:cubicBezTo>
                  <a:pt x="94" y="197"/>
                  <a:pt x="101" y="191"/>
                  <a:pt x="101" y="183"/>
                </a:cubicBezTo>
                <a:cubicBezTo>
                  <a:pt x="101" y="130"/>
                  <a:pt x="101" y="130"/>
                  <a:pt x="101" y="130"/>
                </a:cubicBezTo>
                <a:cubicBezTo>
                  <a:pt x="101" y="57"/>
                  <a:pt x="101" y="57"/>
                  <a:pt x="101" y="57"/>
                </a:cubicBezTo>
                <a:cubicBezTo>
                  <a:pt x="101" y="50"/>
                  <a:pt x="101" y="50"/>
                  <a:pt x="101" y="5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lIns="91391" tIns="45696" rIns="91391" bIns="45696"/>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zh-CN" sz="1800" b="1" i="0" u="none" strike="noStrike" kern="0" cap="none" spc="0" normalizeH="0" baseline="0" noProof="0">
              <a:ln>
                <a:noFill/>
              </a:ln>
              <a:solidFill>
                <a:srgbClr val="000000"/>
              </a:solidFill>
              <a:effectLst/>
              <a:uLnTx/>
              <a:uFillTx/>
              <a:latin typeface="Calibri" panose="020F0502020204030204" pitchFamily="34" charset="0"/>
              <a:ea typeface="华文细黑" panose="02010600040101010101" pitchFamily="2" charset="-122"/>
              <a:sym typeface="宋体" panose="02010600030101010101" pitchFamily="2" charset="-122"/>
            </a:endParaRPr>
          </a:p>
        </p:txBody>
      </p:sp>
      <p:grpSp>
        <p:nvGrpSpPr>
          <p:cNvPr id="14" name="Group 36"/>
          <p:cNvGrpSpPr/>
          <p:nvPr/>
        </p:nvGrpSpPr>
        <p:grpSpPr bwMode="auto">
          <a:xfrm>
            <a:off x="10222513" y="3031516"/>
            <a:ext cx="476003" cy="444397"/>
            <a:chOff x="0" y="0"/>
            <a:chExt cx="739775" cy="690562"/>
          </a:xfrm>
        </p:grpSpPr>
        <p:sp>
          <p:nvSpPr>
            <p:cNvPr id="15" name="Freeform 876"/>
            <p:cNvSpPr>
              <a:spLocks noChangeArrowheads="1"/>
            </p:cNvSpPr>
            <p:nvPr/>
          </p:nvSpPr>
          <p:spPr bwMode="auto">
            <a:xfrm>
              <a:off x="608013" y="71437"/>
              <a:ext cx="115888" cy="101600"/>
            </a:xfrm>
            <a:custGeom>
              <a:avLst/>
              <a:gdLst>
                <a:gd name="T0" fmla="*/ 2 w 31"/>
                <a:gd name="T1" fmla="*/ 25 h 27"/>
                <a:gd name="T2" fmla="*/ 2 w 31"/>
                <a:gd name="T3" fmla="*/ 27 h 27"/>
                <a:gd name="T4" fmla="*/ 4 w 31"/>
                <a:gd name="T5" fmla="*/ 27 h 27"/>
                <a:gd name="T6" fmla="*/ 28 w 31"/>
                <a:gd name="T7" fmla="*/ 9 h 27"/>
                <a:gd name="T8" fmla="*/ 30 w 31"/>
                <a:gd name="T9" fmla="*/ 6 h 27"/>
                <a:gd name="T10" fmla="*/ 30 w 31"/>
                <a:gd name="T11" fmla="*/ 3 h 27"/>
                <a:gd name="T12" fmla="*/ 23 w 31"/>
                <a:gd name="T13" fmla="*/ 1 h 27"/>
                <a:gd name="T14" fmla="*/ 0 w 31"/>
                <a:gd name="T15" fmla="*/ 18 h 27"/>
                <a:gd name="T16" fmla="*/ 1 w 31"/>
                <a:gd name="T17" fmla="*/ 20 h 27"/>
                <a:gd name="T18" fmla="*/ 2 w 31"/>
                <a:gd name="T19" fmla="*/ 25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7"/>
                <a:gd name="T32" fmla="*/ 31 w 3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7">
                  <a:moveTo>
                    <a:pt x="2" y="25"/>
                  </a:moveTo>
                  <a:cubicBezTo>
                    <a:pt x="2" y="26"/>
                    <a:pt x="2" y="26"/>
                    <a:pt x="2" y="27"/>
                  </a:cubicBezTo>
                  <a:cubicBezTo>
                    <a:pt x="3" y="27"/>
                    <a:pt x="3" y="27"/>
                    <a:pt x="4" y="27"/>
                  </a:cubicBezTo>
                  <a:cubicBezTo>
                    <a:pt x="28" y="9"/>
                    <a:pt x="28" y="9"/>
                    <a:pt x="28" y="9"/>
                  </a:cubicBezTo>
                  <a:cubicBezTo>
                    <a:pt x="29" y="9"/>
                    <a:pt x="30" y="7"/>
                    <a:pt x="30" y="6"/>
                  </a:cubicBezTo>
                  <a:cubicBezTo>
                    <a:pt x="31" y="5"/>
                    <a:pt x="30" y="4"/>
                    <a:pt x="30" y="3"/>
                  </a:cubicBezTo>
                  <a:cubicBezTo>
                    <a:pt x="28" y="0"/>
                    <a:pt x="25" y="0"/>
                    <a:pt x="23" y="1"/>
                  </a:cubicBezTo>
                  <a:cubicBezTo>
                    <a:pt x="0" y="18"/>
                    <a:pt x="0" y="18"/>
                    <a:pt x="0" y="18"/>
                  </a:cubicBezTo>
                  <a:cubicBezTo>
                    <a:pt x="0" y="18"/>
                    <a:pt x="0" y="19"/>
                    <a:pt x="1" y="20"/>
                  </a:cubicBezTo>
                  <a:cubicBezTo>
                    <a:pt x="1" y="22"/>
                    <a:pt x="1" y="23"/>
                    <a:pt x="2" y="25"/>
                  </a:cubicBez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zh-CN" sz="1800" b="1" i="0" u="none" strike="noStrike" kern="0" cap="none" spc="0" normalizeH="0" baseline="0" noProof="0">
                <a:ln>
                  <a:noFill/>
                </a:ln>
                <a:solidFill>
                  <a:srgbClr val="000000"/>
                </a:solidFill>
                <a:effectLst/>
                <a:uLnTx/>
                <a:uFillTx/>
                <a:latin typeface="Calibri" panose="020F0502020204030204" pitchFamily="34" charset="0"/>
                <a:ea typeface="华文细黑" panose="02010600040101010101" pitchFamily="2" charset="-122"/>
                <a:sym typeface="宋体" panose="02010600030101010101" pitchFamily="2" charset="-122"/>
              </a:endParaRPr>
            </a:p>
          </p:txBody>
        </p:sp>
        <p:sp>
          <p:nvSpPr>
            <p:cNvPr id="16" name="Freeform 877"/>
            <p:cNvSpPr>
              <a:spLocks noChangeArrowheads="1"/>
            </p:cNvSpPr>
            <p:nvPr/>
          </p:nvSpPr>
          <p:spPr bwMode="auto">
            <a:xfrm>
              <a:off x="612775" y="225425"/>
              <a:ext cx="127000" cy="55563"/>
            </a:xfrm>
            <a:custGeom>
              <a:avLst/>
              <a:gdLst>
                <a:gd name="T0" fmla="*/ 33 w 34"/>
                <a:gd name="T1" fmla="*/ 7 h 15"/>
                <a:gd name="T2" fmla="*/ 30 w 34"/>
                <a:gd name="T3" fmla="*/ 5 h 15"/>
                <a:gd name="T4" fmla="*/ 1 w 34"/>
                <a:gd name="T5" fmla="*/ 0 h 15"/>
                <a:gd name="T6" fmla="*/ 1 w 34"/>
                <a:gd name="T7" fmla="*/ 3 h 15"/>
                <a:gd name="T8" fmla="*/ 1 w 34"/>
                <a:gd name="T9" fmla="*/ 7 h 15"/>
                <a:gd name="T10" fmla="*/ 0 w 34"/>
                <a:gd name="T11" fmla="*/ 10 h 15"/>
                <a:gd name="T12" fmla="*/ 28 w 34"/>
                <a:gd name="T13" fmla="*/ 15 h 15"/>
                <a:gd name="T14" fmla="*/ 29 w 34"/>
                <a:gd name="T15" fmla="*/ 15 h 15"/>
                <a:gd name="T16" fmla="*/ 34 w 34"/>
                <a:gd name="T17" fmla="*/ 11 h 15"/>
                <a:gd name="T18" fmla="*/ 33 w 34"/>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5"/>
                <a:gd name="T32" fmla="*/ 34 w 3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5">
                  <a:moveTo>
                    <a:pt x="33" y="7"/>
                  </a:moveTo>
                  <a:cubicBezTo>
                    <a:pt x="32" y="6"/>
                    <a:pt x="31" y="5"/>
                    <a:pt x="30" y="5"/>
                  </a:cubicBezTo>
                  <a:cubicBezTo>
                    <a:pt x="1" y="0"/>
                    <a:pt x="1" y="0"/>
                    <a:pt x="1" y="0"/>
                  </a:cubicBezTo>
                  <a:cubicBezTo>
                    <a:pt x="1" y="1"/>
                    <a:pt x="1" y="2"/>
                    <a:pt x="1" y="3"/>
                  </a:cubicBezTo>
                  <a:cubicBezTo>
                    <a:pt x="1" y="4"/>
                    <a:pt x="1" y="6"/>
                    <a:pt x="1" y="7"/>
                  </a:cubicBezTo>
                  <a:cubicBezTo>
                    <a:pt x="1" y="8"/>
                    <a:pt x="0" y="9"/>
                    <a:pt x="0" y="10"/>
                  </a:cubicBezTo>
                  <a:cubicBezTo>
                    <a:pt x="28" y="15"/>
                    <a:pt x="28" y="15"/>
                    <a:pt x="28" y="15"/>
                  </a:cubicBezTo>
                  <a:cubicBezTo>
                    <a:pt x="28" y="15"/>
                    <a:pt x="28" y="15"/>
                    <a:pt x="29" y="15"/>
                  </a:cubicBezTo>
                  <a:cubicBezTo>
                    <a:pt x="31" y="15"/>
                    <a:pt x="33" y="13"/>
                    <a:pt x="34" y="11"/>
                  </a:cubicBezTo>
                  <a:cubicBezTo>
                    <a:pt x="34" y="10"/>
                    <a:pt x="33" y="8"/>
                    <a:pt x="33" y="7"/>
                  </a:cubicBez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zh-CN" sz="1800" b="1" i="0" u="none" strike="noStrike" kern="0" cap="none" spc="0" normalizeH="0" baseline="0" noProof="0">
                <a:ln>
                  <a:noFill/>
                </a:ln>
                <a:solidFill>
                  <a:srgbClr val="000000"/>
                </a:solidFill>
                <a:effectLst/>
                <a:uLnTx/>
                <a:uFillTx/>
                <a:latin typeface="Calibri" panose="020F0502020204030204" pitchFamily="34" charset="0"/>
                <a:ea typeface="华文细黑" panose="02010600040101010101" pitchFamily="2" charset="-122"/>
                <a:sym typeface="宋体" panose="02010600030101010101" pitchFamily="2" charset="-122"/>
              </a:endParaRPr>
            </a:p>
          </p:txBody>
        </p:sp>
        <p:sp>
          <p:nvSpPr>
            <p:cNvPr id="17" name="Freeform 878"/>
            <p:cNvSpPr>
              <a:spLocks noChangeArrowheads="1"/>
            </p:cNvSpPr>
            <p:nvPr/>
          </p:nvSpPr>
          <p:spPr bwMode="auto">
            <a:xfrm>
              <a:off x="585788" y="304800"/>
              <a:ext cx="93663" cy="127000"/>
            </a:xfrm>
            <a:custGeom>
              <a:avLst/>
              <a:gdLst>
                <a:gd name="T0" fmla="*/ 6 w 25"/>
                <a:gd name="T1" fmla="*/ 2 h 34"/>
                <a:gd name="T2" fmla="*/ 4 w 25"/>
                <a:gd name="T3" fmla="*/ 0 h 34"/>
                <a:gd name="T4" fmla="*/ 3 w 25"/>
                <a:gd name="T5" fmla="*/ 3 h 34"/>
                <a:gd name="T6" fmla="*/ 1 w 25"/>
                <a:gd name="T7" fmla="*/ 7 h 34"/>
                <a:gd name="T8" fmla="*/ 0 w 25"/>
                <a:gd name="T9" fmla="*/ 10 h 34"/>
                <a:gd name="T10" fmla="*/ 16 w 25"/>
                <a:gd name="T11" fmla="*/ 32 h 34"/>
                <a:gd name="T12" fmla="*/ 19 w 25"/>
                <a:gd name="T13" fmla="*/ 34 h 34"/>
                <a:gd name="T14" fmla="*/ 20 w 25"/>
                <a:gd name="T15" fmla="*/ 34 h 34"/>
                <a:gd name="T16" fmla="*/ 22 w 25"/>
                <a:gd name="T17" fmla="*/ 33 h 34"/>
                <a:gd name="T18" fmla="*/ 24 w 25"/>
                <a:gd name="T19" fmla="*/ 30 h 34"/>
                <a:gd name="T20" fmla="*/ 24 w 25"/>
                <a:gd name="T21" fmla="*/ 27 h 34"/>
                <a:gd name="T22" fmla="*/ 6 w 25"/>
                <a:gd name="T23" fmla="*/ 2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34"/>
                <a:gd name="T38" fmla="*/ 25 w 25"/>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34">
                  <a:moveTo>
                    <a:pt x="6" y="2"/>
                  </a:moveTo>
                  <a:cubicBezTo>
                    <a:pt x="6" y="1"/>
                    <a:pt x="5" y="1"/>
                    <a:pt x="4" y="0"/>
                  </a:cubicBezTo>
                  <a:cubicBezTo>
                    <a:pt x="4" y="1"/>
                    <a:pt x="3" y="2"/>
                    <a:pt x="3" y="3"/>
                  </a:cubicBezTo>
                  <a:cubicBezTo>
                    <a:pt x="3" y="4"/>
                    <a:pt x="2" y="6"/>
                    <a:pt x="1" y="7"/>
                  </a:cubicBezTo>
                  <a:cubicBezTo>
                    <a:pt x="1" y="8"/>
                    <a:pt x="0" y="9"/>
                    <a:pt x="0" y="10"/>
                  </a:cubicBezTo>
                  <a:cubicBezTo>
                    <a:pt x="16" y="32"/>
                    <a:pt x="16" y="32"/>
                    <a:pt x="16" y="32"/>
                  </a:cubicBezTo>
                  <a:cubicBezTo>
                    <a:pt x="16" y="33"/>
                    <a:pt x="18" y="34"/>
                    <a:pt x="19" y="34"/>
                  </a:cubicBezTo>
                  <a:cubicBezTo>
                    <a:pt x="19" y="34"/>
                    <a:pt x="19" y="34"/>
                    <a:pt x="20" y="34"/>
                  </a:cubicBezTo>
                  <a:cubicBezTo>
                    <a:pt x="21" y="34"/>
                    <a:pt x="22" y="34"/>
                    <a:pt x="22" y="33"/>
                  </a:cubicBezTo>
                  <a:cubicBezTo>
                    <a:pt x="24" y="33"/>
                    <a:pt x="24" y="32"/>
                    <a:pt x="24" y="30"/>
                  </a:cubicBezTo>
                  <a:cubicBezTo>
                    <a:pt x="25" y="29"/>
                    <a:pt x="24" y="28"/>
                    <a:pt x="24" y="27"/>
                  </a:cubicBezTo>
                  <a:lnTo>
                    <a:pt x="6" y="2"/>
                  </a:ln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zh-CN" sz="1800" b="1" i="0" u="none" strike="noStrike" kern="0" cap="none" spc="0" normalizeH="0" baseline="0" noProof="0">
                <a:ln>
                  <a:noFill/>
                </a:ln>
                <a:solidFill>
                  <a:srgbClr val="000000"/>
                </a:solidFill>
                <a:effectLst/>
                <a:uLnTx/>
                <a:uFillTx/>
                <a:latin typeface="Calibri" panose="020F0502020204030204" pitchFamily="34" charset="0"/>
                <a:ea typeface="华文细黑" panose="02010600040101010101" pitchFamily="2" charset="-122"/>
                <a:sym typeface="宋体" panose="02010600030101010101" pitchFamily="2" charset="-122"/>
              </a:endParaRPr>
            </a:p>
          </p:txBody>
        </p:sp>
        <p:sp>
          <p:nvSpPr>
            <p:cNvPr id="18" name="Freeform 879"/>
            <p:cNvSpPr>
              <a:spLocks noChangeArrowheads="1"/>
            </p:cNvSpPr>
            <p:nvPr/>
          </p:nvSpPr>
          <p:spPr bwMode="auto">
            <a:xfrm>
              <a:off x="15875" y="71437"/>
              <a:ext cx="112713" cy="101600"/>
            </a:xfrm>
            <a:custGeom>
              <a:avLst/>
              <a:gdLst>
                <a:gd name="T0" fmla="*/ 2 w 30"/>
                <a:gd name="T1" fmla="*/ 9 h 27"/>
                <a:gd name="T2" fmla="*/ 27 w 30"/>
                <a:gd name="T3" fmla="*/ 27 h 27"/>
                <a:gd name="T4" fmla="*/ 28 w 30"/>
                <a:gd name="T5" fmla="*/ 27 h 27"/>
                <a:gd name="T6" fmla="*/ 28 w 30"/>
                <a:gd name="T7" fmla="*/ 24 h 27"/>
                <a:gd name="T8" fmla="*/ 29 w 30"/>
                <a:gd name="T9" fmla="*/ 20 h 27"/>
                <a:gd name="T10" fmla="*/ 30 w 30"/>
                <a:gd name="T11" fmla="*/ 17 h 27"/>
                <a:gd name="T12" fmla="*/ 8 w 30"/>
                <a:gd name="T13" fmla="*/ 1 h 27"/>
                <a:gd name="T14" fmla="*/ 1 w 30"/>
                <a:gd name="T15" fmla="*/ 3 h 27"/>
                <a:gd name="T16" fmla="*/ 0 w 30"/>
                <a:gd name="T17" fmla="*/ 6 h 27"/>
                <a:gd name="T18" fmla="*/ 2 w 30"/>
                <a:gd name="T19" fmla="*/ 9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
                <a:gd name="T32" fmla="*/ 30 w 30"/>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
                  <a:moveTo>
                    <a:pt x="2" y="9"/>
                  </a:moveTo>
                  <a:cubicBezTo>
                    <a:pt x="27" y="27"/>
                    <a:pt x="27" y="27"/>
                    <a:pt x="27" y="27"/>
                  </a:cubicBezTo>
                  <a:cubicBezTo>
                    <a:pt x="27" y="27"/>
                    <a:pt x="27" y="27"/>
                    <a:pt x="28" y="27"/>
                  </a:cubicBezTo>
                  <a:cubicBezTo>
                    <a:pt x="28" y="26"/>
                    <a:pt x="28" y="25"/>
                    <a:pt x="28" y="24"/>
                  </a:cubicBezTo>
                  <a:cubicBezTo>
                    <a:pt x="28" y="23"/>
                    <a:pt x="29" y="21"/>
                    <a:pt x="29" y="20"/>
                  </a:cubicBezTo>
                  <a:cubicBezTo>
                    <a:pt x="29" y="19"/>
                    <a:pt x="30" y="18"/>
                    <a:pt x="30" y="17"/>
                  </a:cubicBezTo>
                  <a:cubicBezTo>
                    <a:pt x="8" y="1"/>
                    <a:pt x="8" y="1"/>
                    <a:pt x="8" y="1"/>
                  </a:cubicBezTo>
                  <a:cubicBezTo>
                    <a:pt x="5" y="0"/>
                    <a:pt x="2" y="0"/>
                    <a:pt x="1" y="3"/>
                  </a:cubicBezTo>
                  <a:cubicBezTo>
                    <a:pt x="0" y="4"/>
                    <a:pt x="0" y="5"/>
                    <a:pt x="0" y="6"/>
                  </a:cubicBezTo>
                  <a:cubicBezTo>
                    <a:pt x="0" y="7"/>
                    <a:pt x="1" y="9"/>
                    <a:pt x="2" y="9"/>
                  </a:cubicBez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zh-CN" sz="1800" b="1" i="0" u="none" strike="noStrike" kern="0" cap="none" spc="0" normalizeH="0" baseline="0" noProof="0">
                <a:ln>
                  <a:noFill/>
                </a:ln>
                <a:solidFill>
                  <a:srgbClr val="000000"/>
                </a:solidFill>
                <a:effectLst/>
                <a:uLnTx/>
                <a:uFillTx/>
                <a:latin typeface="Calibri" panose="020F0502020204030204" pitchFamily="34" charset="0"/>
                <a:ea typeface="华文细黑" panose="02010600040101010101" pitchFamily="2" charset="-122"/>
                <a:sym typeface="宋体" panose="02010600030101010101" pitchFamily="2" charset="-122"/>
              </a:endParaRPr>
            </a:p>
          </p:txBody>
        </p:sp>
        <p:sp>
          <p:nvSpPr>
            <p:cNvPr id="19" name="Freeform 880"/>
            <p:cNvSpPr>
              <a:spLocks noChangeArrowheads="1"/>
            </p:cNvSpPr>
            <p:nvPr/>
          </p:nvSpPr>
          <p:spPr bwMode="auto">
            <a:xfrm>
              <a:off x="0" y="225425"/>
              <a:ext cx="120650" cy="55563"/>
            </a:xfrm>
            <a:custGeom>
              <a:avLst/>
              <a:gdLst>
                <a:gd name="T0" fmla="*/ 32 w 32"/>
                <a:gd name="T1" fmla="*/ 7 h 15"/>
                <a:gd name="T2" fmla="*/ 31 w 32"/>
                <a:gd name="T3" fmla="*/ 3 h 15"/>
                <a:gd name="T4" fmla="*/ 31 w 32"/>
                <a:gd name="T5" fmla="*/ 0 h 15"/>
                <a:gd name="T6" fmla="*/ 4 w 32"/>
                <a:gd name="T7" fmla="*/ 5 h 15"/>
                <a:gd name="T8" fmla="*/ 1 w 32"/>
                <a:gd name="T9" fmla="*/ 7 h 15"/>
                <a:gd name="T10" fmla="*/ 0 w 32"/>
                <a:gd name="T11" fmla="*/ 11 h 15"/>
                <a:gd name="T12" fmla="*/ 5 w 32"/>
                <a:gd name="T13" fmla="*/ 15 h 15"/>
                <a:gd name="T14" fmla="*/ 5 w 32"/>
                <a:gd name="T15" fmla="*/ 15 h 15"/>
                <a:gd name="T16" fmla="*/ 32 w 32"/>
                <a:gd name="T17" fmla="*/ 10 h 15"/>
                <a:gd name="T18" fmla="*/ 32 w 32"/>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5"/>
                <a:gd name="T32" fmla="*/ 32 w 32"/>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5">
                  <a:moveTo>
                    <a:pt x="32" y="7"/>
                  </a:moveTo>
                  <a:cubicBezTo>
                    <a:pt x="32" y="6"/>
                    <a:pt x="31" y="5"/>
                    <a:pt x="31" y="3"/>
                  </a:cubicBezTo>
                  <a:cubicBezTo>
                    <a:pt x="31" y="2"/>
                    <a:pt x="31" y="1"/>
                    <a:pt x="31" y="0"/>
                  </a:cubicBezTo>
                  <a:cubicBezTo>
                    <a:pt x="4" y="5"/>
                    <a:pt x="4" y="5"/>
                    <a:pt x="4" y="5"/>
                  </a:cubicBezTo>
                  <a:cubicBezTo>
                    <a:pt x="3" y="5"/>
                    <a:pt x="1" y="6"/>
                    <a:pt x="1" y="7"/>
                  </a:cubicBezTo>
                  <a:cubicBezTo>
                    <a:pt x="0" y="8"/>
                    <a:pt x="0" y="10"/>
                    <a:pt x="0" y="11"/>
                  </a:cubicBezTo>
                  <a:cubicBezTo>
                    <a:pt x="0" y="13"/>
                    <a:pt x="2" y="15"/>
                    <a:pt x="5" y="15"/>
                  </a:cubicBezTo>
                  <a:cubicBezTo>
                    <a:pt x="5" y="15"/>
                    <a:pt x="5" y="15"/>
                    <a:pt x="5" y="15"/>
                  </a:cubicBezTo>
                  <a:cubicBezTo>
                    <a:pt x="32" y="10"/>
                    <a:pt x="32" y="10"/>
                    <a:pt x="32" y="10"/>
                  </a:cubicBezTo>
                  <a:cubicBezTo>
                    <a:pt x="32" y="9"/>
                    <a:pt x="32" y="8"/>
                    <a:pt x="32" y="7"/>
                  </a:cubicBez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zh-CN" sz="1800" b="1" i="0" u="none" strike="noStrike" kern="0" cap="none" spc="0" normalizeH="0" baseline="0" noProof="0">
                <a:ln>
                  <a:noFill/>
                </a:ln>
                <a:solidFill>
                  <a:srgbClr val="000000"/>
                </a:solidFill>
                <a:effectLst/>
                <a:uLnTx/>
                <a:uFillTx/>
                <a:latin typeface="Calibri" panose="020F0502020204030204" pitchFamily="34" charset="0"/>
                <a:ea typeface="华文细黑" panose="02010600040101010101" pitchFamily="2" charset="-122"/>
                <a:sym typeface="宋体" panose="02010600030101010101" pitchFamily="2" charset="-122"/>
              </a:endParaRPr>
            </a:p>
          </p:txBody>
        </p:sp>
        <p:sp>
          <p:nvSpPr>
            <p:cNvPr id="20" name="Freeform 881"/>
            <p:cNvSpPr>
              <a:spLocks noChangeArrowheads="1"/>
            </p:cNvSpPr>
            <p:nvPr/>
          </p:nvSpPr>
          <p:spPr bwMode="auto">
            <a:xfrm>
              <a:off x="60325" y="307975"/>
              <a:ext cx="90488" cy="123825"/>
            </a:xfrm>
            <a:custGeom>
              <a:avLst/>
              <a:gdLst>
                <a:gd name="T0" fmla="*/ 21 w 24"/>
                <a:gd name="T1" fmla="*/ 2 h 33"/>
                <a:gd name="T2" fmla="*/ 20 w 24"/>
                <a:gd name="T3" fmla="*/ 0 h 33"/>
                <a:gd name="T4" fmla="*/ 18 w 24"/>
                <a:gd name="T5" fmla="*/ 1 h 33"/>
                <a:gd name="T6" fmla="*/ 1 w 24"/>
                <a:gd name="T7" fmla="*/ 26 h 33"/>
                <a:gd name="T8" fmla="*/ 0 w 24"/>
                <a:gd name="T9" fmla="*/ 29 h 33"/>
                <a:gd name="T10" fmla="*/ 2 w 24"/>
                <a:gd name="T11" fmla="*/ 32 h 33"/>
                <a:gd name="T12" fmla="*/ 5 w 24"/>
                <a:gd name="T13" fmla="*/ 33 h 33"/>
                <a:gd name="T14" fmla="*/ 6 w 24"/>
                <a:gd name="T15" fmla="*/ 33 h 33"/>
                <a:gd name="T16" fmla="*/ 9 w 24"/>
                <a:gd name="T17" fmla="*/ 31 h 33"/>
                <a:gd name="T18" fmla="*/ 24 w 24"/>
                <a:gd name="T19" fmla="*/ 10 h 33"/>
                <a:gd name="T20" fmla="*/ 23 w 24"/>
                <a:gd name="T21" fmla="*/ 7 h 33"/>
                <a:gd name="T22" fmla="*/ 21 w 24"/>
                <a:gd name="T23" fmla="*/ 2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33"/>
                <a:gd name="T38" fmla="*/ 24 w 24"/>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33">
                  <a:moveTo>
                    <a:pt x="21" y="2"/>
                  </a:moveTo>
                  <a:cubicBezTo>
                    <a:pt x="20" y="1"/>
                    <a:pt x="20" y="1"/>
                    <a:pt x="20" y="0"/>
                  </a:cubicBezTo>
                  <a:cubicBezTo>
                    <a:pt x="19" y="0"/>
                    <a:pt x="18" y="0"/>
                    <a:pt x="18" y="1"/>
                  </a:cubicBezTo>
                  <a:cubicBezTo>
                    <a:pt x="1" y="26"/>
                    <a:pt x="1" y="26"/>
                    <a:pt x="1" y="26"/>
                  </a:cubicBezTo>
                  <a:cubicBezTo>
                    <a:pt x="0" y="27"/>
                    <a:pt x="0" y="28"/>
                    <a:pt x="0" y="29"/>
                  </a:cubicBezTo>
                  <a:cubicBezTo>
                    <a:pt x="0" y="31"/>
                    <a:pt x="1" y="32"/>
                    <a:pt x="2" y="32"/>
                  </a:cubicBezTo>
                  <a:cubicBezTo>
                    <a:pt x="3" y="33"/>
                    <a:pt x="4" y="33"/>
                    <a:pt x="5" y="33"/>
                  </a:cubicBezTo>
                  <a:cubicBezTo>
                    <a:pt x="5" y="33"/>
                    <a:pt x="5" y="33"/>
                    <a:pt x="6" y="33"/>
                  </a:cubicBezTo>
                  <a:cubicBezTo>
                    <a:pt x="7" y="33"/>
                    <a:pt x="8" y="32"/>
                    <a:pt x="9" y="31"/>
                  </a:cubicBezTo>
                  <a:cubicBezTo>
                    <a:pt x="24" y="10"/>
                    <a:pt x="24" y="10"/>
                    <a:pt x="24" y="10"/>
                  </a:cubicBezTo>
                  <a:cubicBezTo>
                    <a:pt x="23" y="9"/>
                    <a:pt x="23" y="8"/>
                    <a:pt x="23" y="7"/>
                  </a:cubicBezTo>
                  <a:cubicBezTo>
                    <a:pt x="22" y="5"/>
                    <a:pt x="21" y="4"/>
                    <a:pt x="21" y="2"/>
                  </a:cubicBez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zh-CN" sz="1800" b="1" i="0" u="none" strike="noStrike" kern="0" cap="none" spc="0" normalizeH="0" baseline="0" noProof="0">
                <a:ln>
                  <a:noFill/>
                </a:ln>
                <a:solidFill>
                  <a:srgbClr val="000000"/>
                </a:solidFill>
                <a:effectLst/>
                <a:uLnTx/>
                <a:uFillTx/>
                <a:latin typeface="Calibri" panose="020F0502020204030204" pitchFamily="34" charset="0"/>
                <a:ea typeface="华文细黑" panose="02010600040101010101" pitchFamily="2" charset="-122"/>
                <a:sym typeface="宋体" panose="02010600030101010101" pitchFamily="2" charset="-122"/>
              </a:endParaRPr>
            </a:p>
          </p:txBody>
        </p:sp>
        <p:sp>
          <p:nvSpPr>
            <p:cNvPr id="21" name="Freeform 882"/>
            <p:cNvSpPr>
              <a:spLocks noEditPoints="1" noChangeArrowheads="1"/>
            </p:cNvSpPr>
            <p:nvPr/>
          </p:nvSpPr>
          <p:spPr bwMode="auto">
            <a:xfrm>
              <a:off x="158750" y="0"/>
              <a:ext cx="419100" cy="506413"/>
            </a:xfrm>
            <a:custGeom>
              <a:avLst/>
              <a:gdLst>
                <a:gd name="T0" fmla="*/ 56 w 112"/>
                <a:gd name="T1" fmla="*/ 0 h 135"/>
                <a:gd name="T2" fmla="*/ 0 w 112"/>
                <a:gd name="T3" fmla="*/ 56 h 135"/>
                <a:gd name="T4" fmla="*/ 17 w 112"/>
                <a:gd name="T5" fmla="*/ 101 h 135"/>
                <a:gd name="T6" fmla="*/ 18 w 112"/>
                <a:gd name="T7" fmla="*/ 101 h 135"/>
                <a:gd name="T8" fmla="*/ 30 w 112"/>
                <a:gd name="T9" fmla="*/ 128 h 135"/>
                <a:gd name="T10" fmla="*/ 37 w 112"/>
                <a:gd name="T11" fmla="*/ 135 h 135"/>
                <a:gd name="T12" fmla="*/ 74 w 112"/>
                <a:gd name="T13" fmla="*/ 135 h 135"/>
                <a:gd name="T14" fmla="*/ 74 w 112"/>
                <a:gd name="T15" fmla="*/ 135 h 135"/>
                <a:gd name="T16" fmla="*/ 77 w 112"/>
                <a:gd name="T17" fmla="*/ 134 h 135"/>
                <a:gd name="T18" fmla="*/ 81 w 112"/>
                <a:gd name="T19" fmla="*/ 128 h 135"/>
                <a:gd name="T20" fmla="*/ 94 w 112"/>
                <a:gd name="T21" fmla="*/ 101 h 135"/>
                <a:gd name="T22" fmla="*/ 95 w 112"/>
                <a:gd name="T23" fmla="*/ 100 h 135"/>
                <a:gd name="T24" fmla="*/ 112 w 112"/>
                <a:gd name="T25" fmla="*/ 56 h 135"/>
                <a:gd name="T26" fmla="*/ 56 w 112"/>
                <a:gd name="T27" fmla="*/ 0 h 135"/>
                <a:gd name="T28" fmla="*/ 83 w 112"/>
                <a:gd name="T29" fmla="*/ 93 h 135"/>
                <a:gd name="T30" fmla="*/ 82 w 112"/>
                <a:gd name="T31" fmla="*/ 94 h 135"/>
                <a:gd name="T32" fmla="*/ 68 w 112"/>
                <a:gd name="T33" fmla="*/ 121 h 135"/>
                <a:gd name="T34" fmla="*/ 43 w 112"/>
                <a:gd name="T35" fmla="*/ 121 h 135"/>
                <a:gd name="T36" fmla="*/ 29 w 112"/>
                <a:gd name="T37" fmla="*/ 93 h 135"/>
                <a:gd name="T38" fmla="*/ 28 w 112"/>
                <a:gd name="T39" fmla="*/ 93 h 135"/>
                <a:gd name="T40" fmla="*/ 14 w 112"/>
                <a:gd name="T41" fmla="*/ 56 h 135"/>
                <a:gd name="T42" fmla="*/ 56 w 112"/>
                <a:gd name="T43" fmla="*/ 14 h 135"/>
                <a:gd name="T44" fmla="*/ 98 w 112"/>
                <a:gd name="T45" fmla="*/ 56 h 135"/>
                <a:gd name="T46" fmla="*/ 83 w 112"/>
                <a:gd name="T47" fmla="*/ 93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135"/>
                <a:gd name="T74" fmla="*/ 112 w 112"/>
                <a:gd name="T75" fmla="*/ 135 h 1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135">
                  <a:moveTo>
                    <a:pt x="56" y="0"/>
                  </a:moveTo>
                  <a:cubicBezTo>
                    <a:pt x="25" y="0"/>
                    <a:pt x="0" y="25"/>
                    <a:pt x="0" y="56"/>
                  </a:cubicBezTo>
                  <a:cubicBezTo>
                    <a:pt x="0" y="71"/>
                    <a:pt x="6" y="88"/>
                    <a:pt x="17" y="101"/>
                  </a:cubicBezTo>
                  <a:cubicBezTo>
                    <a:pt x="17" y="101"/>
                    <a:pt x="17" y="101"/>
                    <a:pt x="18" y="101"/>
                  </a:cubicBezTo>
                  <a:cubicBezTo>
                    <a:pt x="21" y="106"/>
                    <a:pt x="30" y="119"/>
                    <a:pt x="30" y="128"/>
                  </a:cubicBezTo>
                  <a:cubicBezTo>
                    <a:pt x="30" y="132"/>
                    <a:pt x="33" y="135"/>
                    <a:pt x="37" y="135"/>
                  </a:cubicBezTo>
                  <a:cubicBezTo>
                    <a:pt x="74" y="135"/>
                    <a:pt x="74" y="135"/>
                    <a:pt x="74" y="135"/>
                  </a:cubicBezTo>
                  <a:cubicBezTo>
                    <a:pt x="74" y="135"/>
                    <a:pt x="74" y="135"/>
                    <a:pt x="74" y="135"/>
                  </a:cubicBezTo>
                  <a:cubicBezTo>
                    <a:pt x="75" y="135"/>
                    <a:pt x="76" y="135"/>
                    <a:pt x="77" y="134"/>
                  </a:cubicBezTo>
                  <a:cubicBezTo>
                    <a:pt x="80" y="133"/>
                    <a:pt x="81" y="131"/>
                    <a:pt x="81" y="128"/>
                  </a:cubicBezTo>
                  <a:cubicBezTo>
                    <a:pt x="81" y="120"/>
                    <a:pt x="89" y="108"/>
                    <a:pt x="94" y="101"/>
                  </a:cubicBezTo>
                  <a:cubicBezTo>
                    <a:pt x="94" y="101"/>
                    <a:pt x="95" y="101"/>
                    <a:pt x="95" y="100"/>
                  </a:cubicBezTo>
                  <a:cubicBezTo>
                    <a:pt x="105" y="87"/>
                    <a:pt x="112" y="71"/>
                    <a:pt x="112" y="56"/>
                  </a:cubicBezTo>
                  <a:cubicBezTo>
                    <a:pt x="112" y="25"/>
                    <a:pt x="87" y="0"/>
                    <a:pt x="56" y="0"/>
                  </a:cubicBezTo>
                  <a:close/>
                  <a:moveTo>
                    <a:pt x="83" y="93"/>
                  </a:moveTo>
                  <a:cubicBezTo>
                    <a:pt x="83" y="93"/>
                    <a:pt x="83" y="94"/>
                    <a:pt x="82" y="94"/>
                  </a:cubicBezTo>
                  <a:cubicBezTo>
                    <a:pt x="79" y="98"/>
                    <a:pt x="71" y="110"/>
                    <a:pt x="68" y="121"/>
                  </a:cubicBezTo>
                  <a:cubicBezTo>
                    <a:pt x="43" y="121"/>
                    <a:pt x="43" y="121"/>
                    <a:pt x="43" y="121"/>
                  </a:cubicBezTo>
                  <a:cubicBezTo>
                    <a:pt x="40" y="109"/>
                    <a:pt x="31" y="97"/>
                    <a:pt x="29" y="93"/>
                  </a:cubicBezTo>
                  <a:cubicBezTo>
                    <a:pt x="29" y="93"/>
                    <a:pt x="28" y="93"/>
                    <a:pt x="28" y="93"/>
                  </a:cubicBezTo>
                  <a:cubicBezTo>
                    <a:pt x="19" y="82"/>
                    <a:pt x="14" y="68"/>
                    <a:pt x="14" y="56"/>
                  </a:cubicBezTo>
                  <a:cubicBezTo>
                    <a:pt x="14" y="33"/>
                    <a:pt x="32" y="14"/>
                    <a:pt x="56" y="14"/>
                  </a:cubicBezTo>
                  <a:cubicBezTo>
                    <a:pt x="79" y="14"/>
                    <a:pt x="98" y="33"/>
                    <a:pt x="98" y="56"/>
                  </a:cubicBezTo>
                  <a:cubicBezTo>
                    <a:pt x="98" y="68"/>
                    <a:pt x="92" y="82"/>
                    <a:pt x="83" y="93"/>
                  </a:cubicBez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zh-CN" sz="1800" b="1" i="0" u="none" strike="noStrike" kern="0" cap="none" spc="0" normalizeH="0" baseline="0" noProof="0">
                <a:ln>
                  <a:noFill/>
                </a:ln>
                <a:solidFill>
                  <a:srgbClr val="000000"/>
                </a:solidFill>
                <a:effectLst/>
                <a:uLnTx/>
                <a:uFillTx/>
                <a:latin typeface="Calibri" panose="020F0502020204030204" pitchFamily="34" charset="0"/>
                <a:ea typeface="华文细黑" panose="02010600040101010101" pitchFamily="2" charset="-122"/>
                <a:sym typeface="宋体" panose="02010600030101010101" pitchFamily="2" charset="-122"/>
              </a:endParaRPr>
            </a:p>
          </p:txBody>
        </p:sp>
        <p:sp>
          <p:nvSpPr>
            <p:cNvPr id="22" name="Freeform 883"/>
            <p:cNvSpPr>
              <a:spLocks noChangeArrowheads="1"/>
            </p:cNvSpPr>
            <p:nvPr/>
          </p:nvSpPr>
          <p:spPr bwMode="auto">
            <a:xfrm>
              <a:off x="288925" y="547687"/>
              <a:ext cx="158750" cy="142875"/>
            </a:xfrm>
            <a:custGeom>
              <a:avLst/>
              <a:gdLst>
                <a:gd name="T0" fmla="*/ 36 w 42"/>
                <a:gd name="T1" fmla="*/ 0 h 38"/>
                <a:gd name="T2" fmla="*/ 5 w 42"/>
                <a:gd name="T3" fmla="*/ 0 h 38"/>
                <a:gd name="T4" fmla="*/ 0 w 42"/>
                <a:gd name="T5" fmla="*/ 6 h 38"/>
                <a:gd name="T6" fmla="*/ 0 w 42"/>
                <a:gd name="T7" fmla="*/ 27 h 38"/>
                <a:gd name="T8" fmla="*/ 5 w 42"/>
                <a:gd name="T9" fmla="*/ 33 h 38"/>
                <a:gd name="T10" fmla="*/ 10 w 42"/>
                <a:gd name="T11" fmla="*/ 33 h 38"/>
                <a:gd name="T12" fmla="*/ 13 w 42"/>
                <a:gd name="T13" fmla="*/ 36 h 38"/>
                <a:gd name="T14" fmla="*/ 17 w 42"/>
                <a:gd name="T15" fmla="*/ 38 h 38"/>
                <a:gd name="T16" fmla="*/ 24 w 42"/>
                <a:gd name="T17" fmla="*/ 38 h 38"/>
                <a:gd name="T18" fmla="*/ 28 w 42"/>
                <a:gd name="T19" fmla="*/ 36 h 38"/>
                <a:gd name="T20" fmla="*/ 31 w 42"/>
                <a:gd name="T21" fmla="*/ 33 h 38"/>
                <a:gd name="T22" fmla="*/ 36 w 42"/>
                <a:gd name="T23" fmla="*/ 33 h 38"/>
                <a:gd name="T24" fmla="*/ 42 w 42"/>
                <a:gd name="T25" fmla="*/ 27 h 38"/>
                <a:gd name="T26" fmla="*/ 42 w 42"/>
                <a:gd name="T27" fmla="*/ 6 h 38"/>
                <a:gd name="T28" fmla="*/ 36 w 42"/>
                <a:gd name="T29" fmla="*/ 0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38"/>
                <a:gd name="T47" fmla="*/ 42 w 42"/>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38">
                  <a:moveTo>
                    <a:pt x="36" y="0"/>
                  </a:moveTo>
                  <a:cubicBezTo>
                    <a:pt x="5" y="0"/>
                    <a:pt x="5" y="0"/>
                    <a:pt x="5" y="0"/>
                  </a:cubicBezTo>
                  <a:cubicBezTo>
                    <a:pt x="2" y="0"/>
                    <a:pt x="0" y="3"/>
                    <a:pt x="0" y="6"/>
                  </a:cubicBezTo>
                  <a:cubicBezTo>
                    <a:pt x="0" y="27"/>
                    <a:pt x="0" y="27"/>
                    <a:pt x="0" y="27"/>
                  </a:cubicBezTo>
                  <a:cubicBezTo>
                    <a:pt x="0" y="30"/>
                    <a:pt x="2" y="33"/>
                    <a:pt x="5" y="33"/>
                  </a:cubicBezTo>
                  <a:cubicBezTo>
                    <a:pt x="10" y="33"/>
                    <a:pt x="10" y="33"/>
                    <a:pt x="10" y="33"/>
                  </a:cubicBezTo>
                  <a:cubicBezTo>
                    <a:pt x="13" y="36"/>
                    <a:pt x="13" y="36"/>
                    <a:pt x="13" y="36"/>
                  </a:cubicBezTo>
                  <a:cubicBezTo>
                    <a:pt x="14" y="37"/>
                    <a:pt x="16" y="38"/>
                    <a:pt x="17" y="38"/>
                  </a:cubicBezTo>
                  <a:cubicBezTo>
                    <a:pt x="24" y="38"/>
                    <a:pt x="24" y="38"/>
                    <a:pt x="24" y="38"/>
                  </a:cubicBezTo>
                  <a:cubicBezTo>
                    <a:pt x="26" y="38"/>
                    <a:pt x="27" y="37"/>
                    <a:pt x="28" y="36"/>
                  </a:cubicBezTo>
                  <a:cubicBezTo>
                    <a:pt x="31" y="33"/>
                    <a:pt x="31" y="33"/>
                    <a:pt x="31" y="33"/>
                  </a:cubicBezTo>
                  <a:cubicBezTo>
                    <a:pt x="36" y="33"/>
                    <a:pt x="36" y="33"/>
                    <a:pt x="36" y="33"/>
                  </a:cubicBezTo>
                  <a:cubicBezTo>
                    <a:pt x="39" y="33"/>
                    <a:pt x="42" y="30"/>
                    <a:pt x="42" y="27"/>
                  </a:cubicBezTo>
                  <a:cubicBezTo>
                    <a:pt x="42" y="6"/>
                    <a:pt x="42" y="6"/>
                    <a:pt x="42" y="6"/>
                  </a:cubicBezTo>
                  <a:cubicBezTo>
                    <a:pt x="42" y="3"/>
                    <a:pt x="39" y="0"/>
                    <a:pt x="36" y="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zh-CN" sz="1800" b="1" i="0" u="none" strike="noStrike" kern="0" cap="none" spc="0" normalizeH="0" baseline="0" noProof="0">
                <a:ln>
                  <a:noFill/>
                </a:ln>
                <a:solidFill>
                  <a:srgbClr val="000000"/>
                </a:solidFill>
                <a:effectLst/>
                <a:uLnTx/>
                <a:uFillTx/>
                <a:latin typeface="Calibri" panose="020F0502020204030204" pitchFamily="34" charset="0"/>
                <a:ea typeface="华文细黑" panose="02010600040101010101" pitchFamily="2" charset="-122"/>
                <a:sym typeface="宋体" panose="02010600030101010101" pitchFamily="2" charset="-122"/>
              </a:endParaRPr>
            </a:p>
          </p:txBody>
        </p:sp>
      </p:grpSp>
      <p:sp>
        <p:nvSpPr>
          <p:cNvPr id="23" name="矩形 22"/>
          <p:cNvSpPr>
            <a:spLocks noChangeArrowheads="1"/>
          </p:cNvSpPr>
          <p:nvPr/>
        </p:nvSpPr>
        <p:spPr bwMode="auto">
          <a:xfrm>
            <a:off x="5732996" y="1700830"/>
            <a:ext cx="4264656" cy="58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6" rIns="91391" bIns="45696">
            <a:spAutoFit/>
          </a:bodyPr>
          <a:lstStyle/>
          <a:p>
            <a:pPr fontAlgn="base">
              <a:spcBef>
                <a:spcPct val="0"/>
              </a:spcBef>
              <a:spcAft>
                <a:spcPct val="0"/>
              </a:spcAft>
            </a:pPr>
            <a:r>
              <a:rPr lang="zh-CN" altLang="en-US" sz="1600" dirty="0">
                <a:solidFill>
                  <a:prstClr val="black"/>
                </a:solidFill>
                <a:latin typeface="微软雅黑" panose="020B0503020204020204" charset="-122"/>
                <a:ea typeface="微软雅黑" panose="020B0503020204020204" charset="-122"/>
              </a:rPr>
              <a:t>请在此处输入您的文本或者复制您的文本粘贴到此处，请在此处输入您的文本或者复制</a:t>
            </a:r>
            <a:endParaRPr lang="zh-CN" altLang="en-US" sz="2400" dirty="0">
              <a:solidFill>
                <a:prstClr val="black"/>
              </a:solidFill>
              <a:latin typeface="微软雅黑" panose="020B0503020204020204" charset="-122"/>
              <a:ea typeface="微软雅黑" panose="020B0503020204020204" charset="-122"/>
            </a:endParaRPr>
          </a:p>
        </p:txBody>
      </p:sp>
      <p:sp>
        <p:nvSpPr>
          <p:cNvPr id="24" name="矩形 23"/>
          <p:cNvSpPr>
            <a:spLocks noChangeArrowheads="1"/>
          </p:cNvSpPr>
          <p:nvPr/>
        </p:nvSpPr>
        <p:spPr bwMode="auto">
          <a:xfrm>
            <a:off x="5732996" y="2894354"/>
            <a:ext cx="4264656" cy="58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6" rIns="91391" bIns="45696">
            <a:spAutoFit/>
          </a:bodyPr>
          <a:lstStyle/>
          <a:p>
            <a:pPr fontAlgn="base">
              <a:spcBef>
                <a:spcPct val="0"/>
              </a:spcBef>
              <a:spcAft>
                <a:spcPct val="0"/>
              </a:spcAft>
            </a:pPr>
            <a:r>
              <a:rPr lang="zh-CN" altLang="en-US" sz="1600" dirty="0">
                <a:solidFill>
                  <a:prstClr val="black"/>
                </a:solidFill>
                <a:latin typeface="微软雅黑" panose="020B0503020204020204" charset="-122"/>
                <a:ea typeface="微软雅黑" panose="020B0503020204020204" charset="-122"/>
              </a:rPr>
              <a:t>在此处输入您的文本或者复制您的文本粘贴到此处，请在此处输入您的文本或者复制</a:t>
            </a:r>
          </a:p>
        </p:txBody>
      </p:sp>
      <p:sp>
        <p:nvSpPr>
          <p:cNvPr id="25" name="矩形 24"/>
          <p:cNvSpPr>
            <a:spLocks noChangeArrowheads="1"/>
          </p:cNvSpPr>
          <p:nvPr/>
        </p:nvSpPr>
        <p:spPr bwMode="auto">
          <a:xfrm>
            <a:off x="5732996" y="4075181"/>
            <a:ext cx="4264656" cy="58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6" rIns="91391" bIns="45696">
            <a:spAutoFit/>
          </a:bodyPr>
          <a:lstStyle/>
          <a:p>
            <a:pPr fontAlgn="base">
              <a:spcBef>
                <a:spcPct val="0"/>
              </a:spcBef>
              <a:spcAft>
                <a:spcPct val="0"/>
              </a:spcAft>
            </a:pPr>
            <a:r>
              <a:rPr lang="zh-CN" altLang="en-US" sz="1600" dirty="0">
                <a:solidFill>
                  <a:prstClr val="black"/>
                </a:solidFill>
                <a:latin typeface="微软雅黑" panose="020B0503020204020204" charset="-122"/>
                <a:ea typeface="微软雅黑" panose="020B0503020204020204" charset="-122"/>
              </a:rPr>
              <a:t>在此处输入您的文本或者复制您的文本粘贴到此处，请在此处输入您的文本或者复制</a:t>
            </a:r>
          </a:p>
        </p:txBody>
      </p:sp>
      <p:sp>
        <p:nvSpPr>
          <p:cNvPr id="26" name="矩形 25"/>
          <p:cNvSpPr>
            <a:spLocks noChangeArrowheads="1"/>
          </p:cNvSpPr>
          <p:nvPr/>
        </p:nvSpPr>
        <p:spPr bwMode="auto">
          <a:xfrm>
            <a:off x="5732996" y="5203633"/>
            <a:ext cx="4264656" cy="58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6" rIns="91391" bIns="45696">
            <a:spAutoFit/>
          </a:bodyPr>
          <a:lstStyle/>
          <a:p>
            <a:pPr fontAlgn="base">
              <a:spcBef>
                <a:spcPct val="0"/>
              </a:spcBef>
              <a:spcAft>
                <a:spcPct val="0"/>
              </a:spcAft>
            </a:pPr>
            <a:r>
              <a:rPr lang="zh-CN" altLang="en-US" sz="1600" dirty="0">
                <a:solidFill>
                  <a:prstClr val="black"/>
                </a:solidFill>
                <a:latin typeface="微软雅黑" panose="020B0503020204020204" charset="-122"/>
                <a:ea typeface="微软雅黑" panose="020B0503020204020204" charset="-122"/>
              </a:rPr>
              <a:t>在此处输入您的文本或者复制您的文本粘贴到此处，请在此处输入您的文本或者复制</a:t>
            </a:r>
          </a:p>
        </p:txBody>
      </p:sp>
      <p:sp>
        <p:nvSpPr>
          <p:cNvPr id="27" name="TextBox 88"/>
          <p:cNvSpPr txBox="1"/>
          <p:nvPr/>
        </p:nvSpPr>
        <p:spPr>
          <a:xfrm>
            <a:off x="2799546" y="3094184"/>
            <a:ext cx="1277815" cy="1405593"/>
          </a:xfrm>
          <a:prstGeom prst="rect">
            <a:avLst/>
          </a:prstGeom>
          <a:noFill/>
        </p:spPr>
        <p:txBody>
          <a:bodyPr wrap="none" lIns="91391" tIns="45696" rIns="91391" bIns="45696" rtlCol="0">
            <a:spAutoFit/>
          </a:bodyPr>
          <a:lstStyle/>
          <a:p>
            <a:pPr algn="ctr" fontAlgn="base">
              <a:spcBef>
                <a:spcPct val="0"/>
              </a:spcBef>
              <a:spcAft>
                <a:spcPct val="0"/>
              </a:spcAft>
            </a:pPr>
            <a:r>
              <a:rPr lang="zh-CN" altLang="en-US" sz="4265" dirty="0">
                <a:solidFill>
                  <a:prstClr val="white"/>
                </a:solidFill>
                <a:latin typeface="微软雅黑" panose="020B0503020204020204" charset="-122"/>
                <a:ea typeface="微软雅黑" panose="020B0503020204020204" charset="-122"/>
              </a:rPr>
              <a:t>输入</a:t>
            </a:r>
            <a:endParaRPr lang="en-US" altLang="zh-CN" sz="4265" dirty="0">
              <a:solidFill>
                <a:prstClr val="white"/>
              </a:solidFill>
              <a:latin typeface="微软雅黑" panose="020B0503020204020204" charset="-122"/>
              <a:ea typeface="微软雅黑" panose="020B0503020204020204" charset="-122"/>
            </a:endParaRPr>
          </a:p>
          <a:p>
            <a:pPr algn="ctr" fontAlgn="base">
              <a:spcBef>
                <a:spcPct val="0"/>
              </a:spcBef>
              <a:spcAft>
                <a:spcPct val="0"/>
              </a:spcAft>
            </a:pPr>
            <a:r>
              <a:rPr lang="zh-CN" altLang="en-US" sz="4265" dirty="0">
                <a:solidFill>
                  <a:prstClr val="white"/>
                </a:solidFill>
                <a:latin typeface="微软雅黑" panose="020B0503020204020204" charset="-122"/>
                <a:ea typeface="微软雅黑" panose="020B0503020204020204" charset="-122"/>
              </a:rPr>
              <a:t>标题</a:t>
            </a:r>
          </a:p>
        </p:txBody>
      </p:sp>
      <p:grpSp>
        <p:nvGrpSpPr>
          <p:cNvPr id="28" name="组合 27"/>
          <p:cNvGrpSpPr/>
          <p:nvPr/>
        </p:nvGrpSpPr>
        <p:grpSpPr>
          <a:xfrm>
            <a:off x="1007434" y="1508788"/>
            <a:ext cx="4699727" cy="4609033"/>
            <a:chOff x="1083121" y="1628006"/>
            <a:chExt cx="4702175" cy="4610100"/>
          </a:xfrm>
        </p:grpSpPr>
        <p:sp>
          <p:nvSpPr>
            <p:cNvPr id="29" name="椭圆 6"/>
            <p:cNvSpPr>
              <a:spLocks noChangeArrowheads="1"/>
            </p:cNvSpPr>
            <p:nvPr/>
          </p:nvSpPr>
          <p:spPr bwMode="auto">
            <a:xfrm>
              <a:off x="1083121" y="3318693"/>
              <a:ext cx="1373188" cy="1373188"/>
            </a:xfrm>
            <a:prstGeom prst="ellipse">
              <a:avLst/>
            </a:prstGeom>
            <a:solidFill>
              <a:srgbClr val="92D05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fontAlgn="base">
                <a:spcBef>
                  <a:spcPct val="0"/>
                </a:spcBef>
                <a:spcAft>
                  <a:spcPct val="0"/>
                </a:spcAft>
              </a:pPr>
              <a:endParaRPr lang="zh-CN" altLang="zh-CN" sz="2135">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
          <p:nvSpPr>
            <p:cNvPr id="30" name="椭圆 7"/>
            <p:cNvSpPr>
              <a:spLocks noChangeArrowheads="1"/>
            </p:cNvSpPr>
            <p:nvPr/>
          </p:nvSpPr>
          <p:spPr bwMode="auto">
            <a:xfrm>
              <a:off x="2737296" y="1628006"/>
              <a:ext cx="1373188" cy="1373187"/>
            </a:xfrm>
            <a:prstGeom prst="ellipse">
              <a:avLst/>
            </a:prstGeom>
            <a:solidFill>
              <a:srgbClr val="92D05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fontAlgn="base">
                <a:spcBef>
                  <a:spcPct val="0"/>
                </a:spcBef>
                <a:spcAft>
                  <a:spcPct val="0"/>
                </a:spcAft>
              </a:pPr>
              <a:endParaRPr lang="zh-CN" altLang="zh-CN" sz="2135">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
          <p:nvSpPr>
            <p:cNvPr id="31" name="椭圆 8"/>
            <p:cNvSpPr>
              <a:spLocks noChangeArrowheads="1"/>
            </p:cNvSpPr>
            <p:nvPr/>
          </p:nvSpPr>
          <p:spPr bwMode="auto">
            <a:xfrm>
              <a:off x="4410521" y="3318693"/>
              <a:ext cx="1374775" cy="1373188"/>
            </a:xfrm>
            <a:prstGeom prst="ellipse">
              <a:avLst/>
            </a:prstGeom>
            <a:solidFill>
              <a:srgbClr val="92D05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fontAlgn="base">
                <a:spcBef>
                  <a:spcPct val="0"/>
                </a:spcBef>
                <a:spcAft>
                  <a:spcPct val="0"/>
                </a:spcAft>
              </a:pPr>
              <a:endParaRPr lang="zh-CN" altLang="zh-CN" sz="2135">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
          <p:nvSpPr>
            <p:cNvPr id="32" name="椭圆 9"/>
            <p:cNvSpPr>
              <a:spLocks noChangeArrowheads="1"/>
            </p:cNvSpPr>
            <p:nvPr/>
          </p:nvSpPr>
          <p:spPr bwMode="auto">
            <a:xfrm>
              <a:off x="2772221" y="4864918"/>
              <a:ext cx="1373188" cy="1373188"/>
            </a:xfrm>
            <a:prstGeom prst="ellipse">
              <a:avLst/>
            </a:prstGeom>
            <a:solidFill>
              <a:srgbClr val="92D05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fontAlgn="base">
                <a:spcBef>
                  <a:spcPct val="0"/>
                </a:spcBef>
                <a:spcAft>
                  <a:spcPct val="0"/>
                </a:spcAft>
              </a:pPr>
              <a:endParaRPr lang="zh-CN" altLang="zh-CN" sz="2135">
                <a:solidFill>
                  <a:srgbClr val="FFFFFF"/>
                </a:solidFill>
                <a:latin typeface="宋体" panose="02010600030101010101" pitchFamily="2" charset="-122"/>
                <a:ea typeface="华文细黑" panose="02010600040101010101" pitchFamily="2" charset="-122"/>
                <a:sym typeface="宋体" panose="02010600030101010101" pitchFamily="2" charset="-122"/>
              </a:endParaRPr>
            </a:p>
          </p:txBody>
        </p:sp>
        <p:sp>
          <p:nvSpPr>
            <p:cNvPr id="33" name="矩形 32"/>
            <p:cNvSpPr>
              <a:spLocks noChangeArrowheads="1"/>
            </p:cNvSpPr>
            <p:nvPr/>
          </p:nvSpPr>
          <p:spPr bwMode="auto">
            <a:xfrm>
              <a:off x="1394926" y="3573810"/>
              <a:ext cx="733275" cy="74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sz="2135" dirty="0">
                  <a:solidFill>
                    <a:prstClr val="white"/>
                  </a:solidFill>
                  <a:latin typeface="微软雅黑" panose="020B0503020204020204" charset="-122"/>
                  <a:ea typeface="微软雅黑" panose="020B0503020204020204" charset="-122"/>
                  <a:sym typeface="宋体" panose="02010600030101010101" pitchFamily="2" charset="-122"/>
                </a:rPr>
                <a:t>输入</a:t>
              </a:r>
              <a:endParaRPr lang="en-US" altLang="zh-CN" sz="2135" dirty="0">
                <a:solidFill>
                  <a:prstClr val="white"/>
                </a:solidFill>
                <a:latin typeface="微软雅黑" panose="020B0503020204020204" charset="-122"/>
                <a:ea typeface="微软雅黑" panose="020B0503020204020204" charset="-122"/>
                <a:sym typeface="宋体" panose="02010600030101010101" pitchFamily="2" charset="-122"/>
              </a:endParaRPr>
            </a:p>
            <a:p>
              <a:pPr algn="ctr" fontAlgn="base">
                <a:spcBef>
                  <a:spcPct val="0"/>
                </a:spcBef>
                <a:spcAft>
                  <a:spcPct val="0"/>
                </a:spcAft>
              </a:pPr>
              <a:r>
                <a:rPr lang="zh-CN" altLang="en-US" sz="2135" dirty="0">
                  <a:solidFill>
                    <a:prstClr val="white"/>
                  </a:solidFill>
                  <a:latin typeface="微软雅黑" panose="020B0503020204020204" charset="-122"/>
                  <a:ea typeface="微软雅黑" panose="020B0503020204020204" charset="-122"/>
                  <a:sym typeface="宋体" panose="02010600030101010101" pitchFamily="2" charset="-122"/>
                </a:rPr>
                <a:t>文字</a:t>
              </a:r>
            </a:p>
          </p:txBody>
        </p:sp>
        <p:sp>
          <p:nvSpPr>
            <p:cNvPr id="34" name="矩形 33"/>
            <p:cNvSpPr>
              <a:spLocks noChangeArrowheads="1"/>
            </p:cNvSpPr>
            <p:nvPr/>
          </p:nvSpPr>
          <p:spPr bwMode="auto">
            <a:xfrm>
              <a:off x="4731271" y="3573810"/>
              <a:ext cx="733275" cy="74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sz="2135" dirty="0">
                  <a:solidFill>
                    <a:prstClr val="white"/>
                  </a:solidFill>
                  <a:latin typeface="微软雅黑" panose="020B0503020204020204" charset="-122"/>
                  <a:ea typeface="微软雅黑" panose="020B0503020204020204" charset="-122"/>
                  <a:sym typeface="宋体" panose="02010600030101010101" pitchFamily="2" charset="-122"/>
                </a:rPr>
                <a:t>输入</a:t>
              </a:r>
              <a:endParaRPr lang="en-US" altLang="zh-CN" sz="2135" dirty="0">
                <a:solidFill>
                  <a:prstClr val="white"/>
                </a:solidFill>
                <a:latin typeface="微软雅黑" panose="020B0503020204020204" charset="-122"/>
                <a:ea typeface="微软雅黑" panose="020B0503020204020204" charset="-122"/>
                <a:sym typeface="宋体" panose="02010600030101010101" pitchFamily="2" charset="-122"/>
              </a:endParaRPr>
            </a:p>
            <a:p>
              <a:pPr algn="ctr" fontAlgn="base">
                <a:spcBef>
                  <a:spcPct val="0"/>
                </a:spcBef>
                <a:spcAft>
                  <a:spcPct val="0"/>
                </a:spcAft>
              </a:pPr>
              <a:r>
                <a:rPr lang="zh-CN" altLang="en-US" sz="2135" dirty="0">
                  <a:solidFill>
                    <a:prstClr val="white"/>
                  </a:solidFill>
                  <a:latin typeface="微软雅黑" panose="020B0503020204020204" charset="-122"/>
                  <a:ea typeface="微软雅黑" panose="020B0503020204020204" charset="-122"/>
                  <a:sym typeface="宋体" panose="02010600030101010101" pitchFamily="2" charset="-122"/>
                </a:rPr>
                <a:t>文字</a:t>
              </a:r>
            </a:p>
          </p:txBody>
        </p:sp>
        <p:sp>
          <p:nvSpPr>
            <p:cNvPr id="35" name="矩形 34"/>
            <p:cNvSpPr>
              <a:spLocks noChangeArrowheads="1"/>
            </p:cNvSpPr>
            <p:nvPr/>
          </p:nvSpPr>
          <p:spPr bwMode="auto">
            <a:xfrm>
              <a:off x="3085371" y="1917626"/>
              <a:ext cx="733275" cy="74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sz="2135" dirty="0">
                  <a:solidFill>
                    <a:prstClr val="white"/>
                  </a:solidFill>
                  <a:latin typeface="微软雅黑" panose="020B0503020204020204" charset="-122"/>
                  <a:ea typeface="微软雅黑" panose="020B0503020204020204" charset="-122"/>
                  <a:sym typeface="宋体" panose="02010600030101010101" pitchFamily="2" charset="-122"/>
                </a:rPr>
                <a:t>输入</a:t>
              </a:r>
              <a:endParaRPr lang="en-US" altLang="zh-CN" sz="2135" dirty="0">
                <a:solidFill>
                  <a:prstClr val="white"/>
                </a:solidFill>
                <a:latin typeface="微软雅黑" panose="020B0503020204020204" charset="-122"/>
                <a:ea typeface="微软雅黑" panose="020B0503020204020204" charset="-122"/>
                <a:sym typeface="宋体" panose="02010600030101010101" pitchFamily="2" charset="-122"/>
              </a:endParaRPr>
            </a:p>
            <a:p>
              <a:pPr algn="ctr" fontAlgn="base">
                <a:spcBef>
                  <a:spcPct val="0"/>
                </a:spcBef>
                <a:spcAft>
                  <a:spcPct val="0"/>
                </a:spcAft>
              </a:pPr>
              <a:r>
                <a:rPr lang="zh-CN" altLang="en-US" sz="2135" dirty="0">
                  <a:solidFill>
                    <a:prstClr val="white"/>
                  </a:solidFill>
                  <a:latin typeface="微软雅黑" panose="020B0503020204020204" charset="-122"/>
                  <a:ea typeface="微软雅黑" panose="020B0503020204020204" charset="-122"/>
                  <a:sym typeface="宋体" panose="02010600030101010101" pitchFamily="2" charset="-122"/>
                </a:rPr>
                <a:t>文字</a:t>
              </a:r>
            </a:p>
          </p:txBody>
        </p:sp>
        <p:sp>
          <p:nvSpPr>
            <p:cNvPr id="36" name="矩形 35"/>
            <p:cNvSpPr>
              <a:spLocks noChangeArrowheads="1"/>
            </p:cNvSpPr>
            <p:nvPr/>
          </p:nvSpPr>
          <p:spPr bwMode="auto">
            <a:xfrm>
              <a:off x="3085370" y="5182180"/>
              <a:ext cx="733275" cy="74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sz="2135" dirty="0">
                  <a:solidFill>
                    <a:prstClr val="white"/>
                  </a:solidFill>
                  <a:latin typeface="微软雅黑" panose="020B0503020204020204" charset="-122"/>
                  <a:ea typeface="微软雅黑" panose="020B0503020204020204" charset="-122"/>
                  <a:sym typeface="宋体" panose="02010600030101010101" pitchFamily="2" charset="-122"/>
                </a:rPr>
                <a:t>输入</a:t>
              </a:r>
              <a:endParaRPr lang="en-US" altLang="zh-CN" sz="2135" dirty="0">
                <a:solidFill>
                  <a:prstClr val="white"/>
                </a:solidFill>
                <a:latin typeface="微软雅黑" panose="020B0503020204020204" charset="-122"/>
                <a:ea typeface="微软雅黑" panose="020B0503020204020204" charset="-122"/>
                <a:sym typeface="宋体" panose="02010600030101010101" pitchFamily="2" charset="-122"/>
              </a:endParaRPr>
            </a:p>
            <a:p>
              <a:pPr algn="ctr" fontAlgn="base">
                <a:spcBef>
                  <a:spcPct val="0"/>
                </a:spcBef>
                <a:spcAft>
                  <a:spcPct val="0"/>
                </a:spcAft>
              </a:pPr>
              <a:r>
                <a:rPr lang="zh-CN" altLang="en-US" sz="2135" dirty="0">
                  <a:solidFill>
                    <a:prstClr val="white"/>
                  </a:solidFill>
                  <a:latin typeface="微软雅黑" panose="020B0503020204020204" charset="-122"/>
                  <a:ea typeface="微软雅黑" panose="020B0503020204020204" charset="-122"/>
                  <a:sym typeface="宋体" panose="02010600030101010101" pitchFamily="2" charset="-122"/>
                </a:rPr>
                <a:t>文字</a:t>
              </a: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Effect transition="in" filter="fade">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1000" fill="hold"/>
                                        <p:tgtEl>
                                          <p:spTgt spid="28"/>
                                        </p:tgtEl>
                                        <p:attrNameLst>
                                          <p:attrName>ppt_w</p:attrName>
                                        </p:attrNameLst>
                                      </p:cBhvr>
                                      <p:tavLst>
                                        <p:tav tm="0">
                                          <p:val>
                                            <p:fltVal val="0"/>
                                          </p:val>
                                        </p:tav>
                                        <p:tav tm="100000">
                                          <p:val>
                                            <p:strVal val="#ppt_w"/>
                                          </p:val>
                                        </p:tav>
                                      </p:tavLst>
                                    </p:anim>
                                    <p:anim calcmode="lin" valueType="num">
                                      <p:cBhvr>
                                        <p:cTn id="36" dur="1000" fill="hold"/>
                                        <p:tgtEl>
                                          <p:spTgt spid="28"/>
                                        </p:tgtEl>
                                        <p:attrNameLst>
                                          <p:attrName>ppt_h</p:attrName>
                                        </p:attrNameLst>
                                      </p:cBhvr>
                                      <p:tavLst>
                                        <p:tav tm="0">
                                          <p:val>
                                            <p:fltVal val="0"/>
                                          </p:val>
                                        </p:tav>
                                        <p:tav tm="100000">
                                          <p:val>
                                            <p:strVal val="#ppt_h"/>
                                          </p:val>
                                        </p:tav>
                                      </p:tavLst>
                                    </p:anim>
                                    <p:animEffect transition="in" filter="fade">
                                      <p:cBhvr>
                                        <p:cTn id="37" dur="10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1+#ppt_w/2"/>
                                          </p:val>
                                        </p:tav>
                                        <p:tav tm="100000">
                                          <p:val>
                                            <p:strVal val="#ppt_x"/>
                                          </p:val>
                                        </p:tav>
                                      </p:tavLst>
                                    </p:anim>
                                    <p:anim calcmode="lin" valueType="num">
                                      <p:cBhvr additive="base">
                                        <p:cTn id="43" dur="500" fill="hold"/>
                                        <p:tgtEl>
                                          <p:spTgt spid="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fill="hold"/>
                                        <p:tgtEl>
                                          <p:spTgt spid="6"/>
                                        </p:tgtEl>
                                        <p:attrNameLst>
                                          <p:attrName>ppt_x</p:attrName>
                                        </p:attrNameLst>
                                      </p:cBhvr>
                                      <p:tavLst>
                                        <p:tav tm="0">
                                          <p:val>
                                            <p:strVal val="1+#ppt_w/2"/>
                                          </p:val>
                                        </p:tav>
                                        <p:tav tm="100000">
                                          <p:val>
                                            <p:strVal val="#ppt_x"/>
                                          </p:val>
                                        </p:tav>
                                      </p:tavLst>
                                    </p:anim>
                                    <p:anim calcmode="lin" valueType="num">
                                      <p:cBhvr additive="base">
                                        <p:cTn id="47" dur="500" fill="hold"/>
                                        <p:tgtEl>
                                          <p:spTgt spid="6"/>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1+#ppt_w/2"/>
                                          </p:val>
                                        </p:tav>
                                        <p:tav tm="100000">
                                          <p:val>
                                            <p:strVal val="#ppt_x"/>
                                          </p:val>
                                        </p:tav>
                                      </p:tavLst>
                                    </p:anim>
                                    <p:anim calcmode="lin" valueType="num">
                                      <p:cBhvr additive="base">
                                        <p:cTn id="51" dur="500" fill="hold"/>
                                        <p:tgtEl>
                                          <p:spTgt spid="7"/>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500" fill="hold"/>
                                        <p:tgtEl>
                                          <p:spTgt spid="8"/>
                                        </p:tgtEl>
                                        <p:attrNameLst>
                                          <p:attrName>ppt_x</p:attrName>
                                        </p:attrNameLst>
                                      </p:cBhvr>
                                      <p:tavLst>
                                        <p:tav tm="0">
                                          <p:val>
                                            <p:strVal val="1+#ppt_w/2"/>
                                          </p:val>
                                        </p:tav>
                                        <p:tav tm="100000">
                                          <p:val>
                                            <p:strVal val="#ppt_x"/>
                                          </p:val>
                                        </p:tav>
                                      </p:tavLst>
                                    </p:anim>
                                    <p:anim calcmode="lin" valueType="num">
                                      <p:cBhvr additive="base">
                                        <p:cTn id="55" dur="500" fill="hold"/>
                                        <p:tgtEl>
                                          <p:spTgt spid="8"/>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additive="base">
                                        <p:cTn id="58" dur="500" fill="hold"/>
                                        <p:tgtEl>
                                          <p:spTgt spid="9"/>
                                        </p:tgtEl>
                                        <p:attrNameLst>
                                          <p:attrName>ppt_x</p:attrName>
                                        </p:attrNameLst>
                                      </p:cBhvr>
                                      <p:tavLst>
                                        <p:tav tm="0">
                                          <p:val>
                                            <p:strVal val="1+#ppt_w/2"/>
                                          </p:val>
                                        </p:tav>
                                        <p:tav tm="100000">
                                          <p:val>
                                            <p:strVal val="#ppt_x"/>
                                          </p:val>
                                        </p:tav>
                                      </p:tavLst>
                                    </p:anim>
                                    <p:anim calcmode="lin" valueType="num">
                                      <p:cBhvr additive="base">
                                        <p:cTn id="59" dur="500" fill="hold"/>
                                        <p:tgtEl>
                                          <p:spTgt spid="9"/>
                                        </p:tgtEl>
                                        <p:attrNameLst>
                                          <p:attrName>ppt_y</p:attrName>
                                        </p:attrNameLst>
                                      </p:cBhvr>
                                      <p:tavLst>
                                        <p:tav tm="0">
                                          <p:val>
                                            <p:strVal val="#ppt_y"/>
                                          </p:val>
                                        </p:tav>
                                        <p:tav tm="100000">
                                          <p:val>
                                            <p:strVal val="#ppt_y"/>
                                          </p:val>
                                        </p:tav>
                                      </p:tavLst>
                                    </p:anim>
                                  </p:childTnLst>
                                </p:cTn>
                              </p:par>
                              <p:par>
                                <p:cTn id="60" presetID="2" presetClass="entr" presetSubtype="2"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additive="base">
                                        <p:cTn id="62" dur="500" fill="hold"/>
                                        <p:tgtEl>
                                          <p:spTgt spid="10"/>
                                        </p:tgtEl>
                                        <p:attrNameLst>
                                          <p:attrName>ppt_x</p:attrName>
                                        </p:attrNameLst>
                                      </p:cBhvr>
                                      <p:tavLst>
                                        <p:tav tm="0">
                                          <p:val>
                                            <p:strVal val="1+#ppt_w/2"/>
                                          </p:val>
                                        </p:tav>
                                        <p:tav tm="100000">
                                          <p:val>
                                            <p:strVal val="#ppt_x"/>
                                          </p:val>
                                        </p:tav>
                                      </p:tavLst>
                                    </p:anim>
                                    <p:anim calcmode="lin" valueType="num">
                                      <p:cBhvr additive="base">
                                        <p:cTn id="63" dur="500" fill="hold"/>
                                        <p:tgtEl>
                                          <p:spTgt spid="10"/>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additive="base">
                                        <p:cTn id="66" dur="500" fill="hold"/>
                                        <p:tgtEl>
                                          <p:spTgt spid="13"/>
                                        </p:tgtEl>
                                        <p:attrNameLst>
                                          <p:attrName>ppt_x</p:attrName>
                                        </p:attrNameLst>
                                      </p:cBhvr>
                                      <p:tavLst>
                                        <p:tav tm="0">
                                          <p:val>
                                            <p:strVal val="1+#ppt_w/2"/>
                                          </p:val>
                                        </p:tav>
                                        <p:tav tm="100000">
                                          <p:val>
                                            <p:strVal val="#ppt_x"/>
                                          </p:val>
                                        </p:tav>
                                      </p:tavLst>
                                    </p:anim>
                                    <p:anim calcmode="lin" valueType="num">
                                      <p:cBhvr additive="base">
                                        <p:cTn id="67" dur="500" fill="hold"/>
                                        <p:tgtEl>
                                          <p:spTgt spid="13"/>
                                        </p:tgtEl>
                                        <p:attrNameLst>
                                          <p:attrName>ppt_y</p:attrName>
                                        </p:attrNameLst>
                                      </p:cBhvr>
                                      <p:tavLst>
                                        <p:tav tm="0">
                                          <p:val>
                                            <p:strVal val="#ppt_y"/>
                                          </p:val>
                                        </p:tav>
                                        <p:tav tm="100000">
                                          <p:val>
                                            <p:strVal val="#ppt_y"/>
                                          </p:val>
                                        </p:tav>
                                      </p:tavLst>
                                    </p:anim>
                                  </p:childTnLst>
                                </p:cTn>
                              </p:par>
                              <p:par>
                                <p:cTn id="68" presetID="2" presetClass="entr" presetSubtype="2" fill="hold" nodeType="with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additive="base">
                                        <p:cTn id="70" dur="500" fill="hold"/>
                                        <p:tgtEl>
                                          <p:spTgt spid="14"/>
                                        </p:tgtEl>
                                        <p:attrNameLst>
                                          <p:attrName>ppt_x</p:attrName>
                                        </p:attrNameLst>
                                      </p:cBhvr>
                                      <p:tavLst>
                                        <p:tav tm="0">
                                          <p:val>
                                            <p:strVal val="1+#ppt_w/2"/>
                                          </p:val>
                                        </p:tav>
                                        <p:tav tm="100000">
                                          <p:val>
                                            <p:strVal val="#ppt_x"/>
                                          </p:val>
                                        </p:tav>
                                      </p:tavLst>
                                    </p:anim>
                                    <p:anim calcmode="lin" valueType="num">
                                      <p:cBhvr additive="base">
                                        <p:cTn id="71"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iterate type="lt">
                                    <p:tmPct val="10000"/>
                                  </p:iterate>
                                  <p:childTnLst>
                                    <p:set>
                                      <p:cBhvr>
                                        <p:cTn id="75" dur="1" fill="hold">
                                          <p:stCondLst>
                                            <p:cond delay="0"/>
                                          </p:stCondLst>
                                        </p:cTn>
                                        <p:tgtEl>
                                          <p:spTgt spid="23"/>
                                        </p:tgtEl>
                                        <p:attrNameLst>
                                          <p:attrName>style.visibility</p:attrName>
                                        </p:attrNameLst>
                                      </p:cBhvr>
                                      <p:to>
                                        <p:strVal val="visible"/>
                                      </p:to>
                                    </p:set>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strVal val="#ppt_x"/>
                                          </p:val>
                                        </p:tav>
                                        <p:tav tm="100000">
                                          <p:val>
                                            <p:strVal val="#ppt_x"/>
                                          </p:val>
                                        </p:tav>
                                      </p:tavLst>
                                    </p:anim>
                                    <p:anim calcmode="lin" valueType="num">
                                      <p:cBhvr>
                                        <p:cTn id="78" dur="500" fill="hold"/>
                                        <p:tgtEl>
                                          <p:spTgt spid="23"/>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iterate type="lt">
                                    <p:tmPct val="10000"/>
                                  </p:iterate>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anim calcmode="lin" valueType="num">
                                      <p:cBhvr>
                                        <p:cTn id="82" dur="500" fill="hold"/>
                                        <p:tgtEl>
                                          <p:spTgt spid="24"/>
                                        </p:tgtEl>
                                        <p:attrNameLst>
                                          <p:attrName>ppt_x</p:attrName>
                                        </p:attrNameLst>
                                      </p:cBhvr>
                                      <p:tavLst>
                                        <p:tav tm="0">
                                          <p:val>
                                            <p:strVal val="#ppt_x"/>
                                          </p:val>
                                        </p:tav>
                                        <p:tav tm="100000">
                                          <p:val>
                                            <p:strVal val="#ppt_x"/>
                                          </p:val>
                                        </p:tav>
                                      </p:tavLst>
                                    </p:anim>
                                    <p:anim calcmode="lin" valueType="num">
                                      <p:cBhvr>
                                        <p:cTn id="83" dur="500" fill="hold"/>
                                        <p:tgtEl>
                                          <p:spTgt spid="2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iterate type="lt">
                                    <p:tmPct val="10000"/>
                                  </p:iterate>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anim calcmode="lin" valueType="num">
                                      <p:cBhvr>
                                        <p:cTn id="87" dur="500" fill="hold"/>
                                        <p:tgtEl>
                                          <p:spTgt spid="25"/>
                                        </p:tgtEl>
                                        <p:attrNameLst>
                                          <p:attrName>ppt_x</p:attrName>
                                        </p:attrNameLst>
                                      </p:cBhvr>
                                      <p:tavLst>
                                        <p:tav tm="0">
                                          <p:val>
                                            <p:strVal val="#ppt_x"/>
                                          </p:val>
                                        </p:tav>
                                        <p:tav tm="100000">
                                          <p:val>
                                            <p:strVal val="#ppt_x"/>
                                          </p:val>
                                        </p:tav>
                                      </p:tavLst>
                                    </p:anim>
                                    <p:anim calcmode="lin" valueType="num">
                                      <p:cBhvr>
                                        <p:cTn id="88" dur="500" fill="hold"/>
                                        <p:tgtEl>
                                          <p:spTgt spid="25"/>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iterate type="lt">
                                    <p:tmPct val="10000"/>
                                  </p:iterate>
                                  <p:childTnLst>
                                    <p:set>
                                      <p:cBhvr>
                                        <p:cTn id="90" dur="1" fill="hold">
                                          <p:stCondLst>
                                            <p:cond delay="0"/>
                                          </p:stCondLst>
                                        </p:cTn>
                                        <p:tgtEl>
                                          <p:spTgt spid="26"/>
                                        </p:tgtEl>
                                        <p:attrNameLst>
                                          <p:attrName>style.visibility</p:attrName>
                                        </p:attrNameLst>
                                      </p:cBhvr>
                                      <p:to>
                                        <p:strVal val="visible"/>
                                      </p:to>
                                    </p:set>
                                    <p:animEffect transition="in" filter="fade">
                                      <p:cBhvr>
                                        <p:cTn id="91" dur="500"/>
                                        <p:tgtEl>
                                          <p:spTgt spid="26"/>
                                        </p:tgtEl>
                                      </p:cBhvr>
                                    </p:animEffect>
                                    <p:anim calcmode="lin" valueType="num">
                                      <p:cBhvr>
                                        <p:cTn id="92" dur="500" fill="hold"/>
                                        <p:tgtEl>
                                          <p:spTgt spid="26"/>
                                        </p:tgtEl>
                                        <p:attrNameLst>
                                          <p:attrName>ppt_x</p:attrName>
                                        </p:attrNameLst>
                                      </p:cBhvr>
                                      <p:tavLst>
                                        <p:tav tm="0">
                                          <p:val>
                                            <p:strVal val="#ppt_x"/>
                                          </p:val>
                                        </p:tav>
                                        <p:tav tm="100000">
                                          <p:val>
                                            <p:strVal val="#ppt_x"/>
                                          </p:val>
                                        </p:tav>
                                      </p:tavLst>
                                    </p:anim>
                                    <p:anim calcmode="lin" valueType="num">
                                      <p:cBhvr>
                                        <p:cTn id="93"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3" grpId="0" animBg="1"/>
      <p:bldP spid="23" grpId="0"/>
      <p:bldP spid="24" grpId="0"/>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0"/>
          <p:cNvCxnSpPr>
            <a:cxnSpLocks noChangeShapeType="1"/>
          </p:cNvCxnSpPr>
          <p:nvPr/>
        </p:nvCxnSpPr>
        <p:spPr bwMode="auto">
          <a:xfrm>
            <a:off x="25401" y="6102351"/>
            <a:ext cx="12069763" cy="1588"/>
          </a:xfrm>
          <a:prstGeom prst="line">
            <a:avLst/>
          </a:prstGeom>
          <a:noFill/>
          <a:ln w="12700" cmpd="sng">
            <a:solidFill>
              <a:srgbClr val="045408"/>
            </a:solidFill>
            <a:prstDash val="sysDot"/>
            <a:round/>
          </a:ln>
          <a:extLst>
            <a:ext uri="{909E8E84-426E-40DD-AFC4-6F175D3DCCD1}">
              <a14:hiddenFill xmlns:a14="http://schemas.microsoft.com/office/drawing/2010/main">
                <a:noFill/>
              </a14:hiddenFill>
            </a:ext>
          </a:extLst>
        </p:spPr>
      </p:cxnSp>
      <p:grpSp>
        <p:nvGrpSpPr>
          <p:cNvPr id="3" name="组合 2"/>
          <p:cNvGrpSpPr/>
          <p:nvPr/>
        </p:nvGrpSpPr>
        <p:grpSpPr>
          <a:xfrm>
            <a:off x="968375" y="2576514"/>
            <a:ext cx="2338388" cy="3660775"/>
            <a:chOff x="726281" y="1932385"/>
            <a:chExt cx="1753791" cy="2745581"/>
          </a:xfrm>
        </p:grpSpPr>
        <p:sp>
          <p:nvSpPr>
            <p:cNvPr id="4" name="Oval 25"/>
            <p:cNvSpPr>
              <a:spLocks noChangeArrowheads="1"/>
            </p:cNvSpPr>
            <p:nvPr/>
          </p:nvSpPr>
          <p:spPr bwMode="auto">
            <a:xfrm>
              <a:off x="806054" y="1932385"/>
              <a:ext cx="1551384" cy="1551384"/>
            </a:xfrm>
            <a:prstGeom prst="ellipse">
              <a:avLst/>
            </a:prstGeom>
            <a:noFill/>
            <a:ln w="25400" cmpd="sng">
              <a:solidFill>
                <a:srgbClr val="08A810"/>
              </a:solidFill>
              <a:round/>
            </a:ln>
            <a:extLst>
              <a:ext uri="{909E8E84-426E-40DD-AFC4-6F175D3DCCD1}">
                <a14:hiddenFill xmlns:a14="http://schemas.microsoft.com/office/drawing/2010/main">
                  <a:solidFill>
                    <a:srgbClr val="FFFFFF"/>
                  </a:solidFill>
                </a14:hiddenFill>
              </a:ext>
            </a:extLst>
          </p:spPr>
          <p:txBody>
            <a:bodyPr lIns="91440" tIns="45720" rIns="91440" bIns="45720" anchor="ctr"/>
            <a:lstStyle>
              <a:lvl1pPr defTabSz="1373505">
                <a:defRPr>
                  <a:solidFill>
                    <a:schemeClr val="tx1"/>
                  </a:solidFill>
                  <a:latin typeface="Calibri" panose="020F0502020204030204" pitchFamily="34" charset="0"/>
                  <a:ea typeface="宋体" panose="02010600030101010101" pitchFamily="2" charset="-122"/>
                </a:defRPr>
              </a:lvl1pPr>
              <a:lvl2pPr marL="742950" indent="-285750" defTabSz="1373505">
                <a:defRPr>
                  <a:solidFill>
                    <a:schemeClr val="tx1"/>
                  </a:solidFill>
                  <a:latin typeface="Calibri" panose="020F0502020204030204" pitchFamily="34" charset="0"/>
                  <a:ea typeface="宋体" panose="02010600030101010101" pitchFamily="2" charset="-122"/>
                </a:defRPr>
              </a:lvl2pPr>
              <a:lvl3pPr marL="1143000" indent="-228600" defTabSz="1373505">
                <a:defRPr>
                  <a:solidFill>
                    <a:schemeClr val="tx1"/>
                  </a:solidFill>
                  <a:latin typeface="Calibri" panose="020F0502020204030204" pitchFamily="34" charset="0"/>
                  <a:ea typeface="宋体" panose="02010600030101010101" pitchFamily="2" charset="-122"/>
                </a:defRPr>
              </a:lvl3pPr>
              <a:lvl4pPr marL="1600200" indent="-228600" defTabSz="1373505">
                <a:defRPr>
                  <a:solidFill>
                    <a:schemeClr val="tx1"/>
                  </a:solidFill>
                  <a:latin typeface="Calibri" panose="020F0502020204030204" pitchFamily="34" charset="0"/>
                  <a:ea typeface="宋体" panose="02010600030101010101" pitchFamily="2" charset="-122"/>
                </a:defRPr>
              </a:lvl4pPr>
              <a:lvl5pPr marL="2057400" indent="-228600" defTabSz="1373505">
                <a:defRPr>
                  <a:solidFill>
                    <a:schemeClr val="tx1"/>
                  </a:solidFill>
                  <a:latin typeface="Calibri" panose="020F0502020204030204" pitchFamily="34" charset="0"/>
                  <a:ea typeface="宋体" panose="02010600030101010101" pitchFamily="2" charset="-122"/>
                </a:defRPr>
              </a:lvl5pPr>
              <a:lvl6pPr marL="25146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endParaRPr lang="en-US" altLang="zh-CN" sz="3465">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5" name="任意多边形 10"/>
            <p:cNvSpPr/>
            <p:nvPr/>
          </p:nvSpPr>
          <p:spPr bwMode="auto">
            <a:xfrm>
              <a:off x="1277541" y="3292078"/>
              <a:ext cx="608409" cy="1385888"/>
            </a:xfrm>
            <a:custGeom>
              <a:avLst/>
              <a:gdLst>
                <a:gd name="T0" fmla="*/ 393224 w 811214"/>
                <a:gd name="T1" fmla="*/ 1580390 h 1848522"/>
                <a:gd name="T2" fmla="*/ 527290 w 811214"/>
                <a:gd name="T3" fmla="*/ 1714456 h 1848522"/>
                <a:gd name="T4" fmla="*/ 393224 w 811214"/>
                <a:gd name="T5" fmla="*/ 1848522 h 1848522"/>
                <a:gd name="T6" fmla="*/ 259158 w 811214"/>
                <a:gd name="T7" fmla="*/ 1714456 h 1848522"/>
                <a:gd name="T8" fmla="*/ 393224 w 811214"/>
                <a:gd name="T9" fmla="*/ 1580390 h 1848522"/>
                <a:gd name="T10" fmla="*/ 405607 w 811214"/>
                <a:gd name="T11" fmla="*/ 0 h 1848522"/>
                <a:gd name="T12" fmla="*/ 811214 w 811214"/>
                <a:gd name="T13" fmla="*/ 405606 h 1848522"/>
                <a:gd name="T14" fmla="*/ 487351 w 811214"/>
                <a:gd name="T15" fmla="*/ 802972 h 1848522"/>
                <a:gd name="T16" fmla="*/ 445590 w 811214"/>
                <a:gd name="T17" fmla="*/ 807182 h 1848522"/>
                <a:gd name="T18" fmla="*/ 405607 w 811214"/>
                <a:gd name="T19" fmla="*/ 1574843 h 1848522"/>
                <a:gd name="T20" fmla="*/ 365625 w 811214"/>
                <a:gd name="T21" fmla="*/ 807182 h 1848522"/>
                <a:gd name="T22" fmla="*/ 323863 w 811214"/>
                <a:gd name="T23" fmla="*/ 802972 h 1848522"/>
                <a:gd name="T24" fmla="*/ 0 w 811214"/>
                <a:gd name="T25" fmla="*/ 405606 h 1848522"/>
                <a:gd name="T26" fmla="*/ 405607 w 811214"/>
                <a:gd name="T27" fmla="*/ 0 h 1848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1214" h="1848522">
                  <a:moveTo>
                    <a:pt x="393224" y="1580390"/>
                  </a:moveTo>
                  <a:cubicBezTo>
                    <a:pt x="467267" y="1580390"/>
                    <a:pt x="527290" y="1640413"/>
                    <a:pt x="527290" y="1714456"/>
                  </a:cubicBezTo>
                  <a:cubicBezTo>
                    <a:pt x="527290" y="1788499"/>
                    <a:pt x="467267" y="1848522"/>
                    <a:pt x="393224" y="1848522"/>
                  </a:cubicBezTo>
                  <a:cubicBezTo>
                    <a:pt x="319181" y="1848522"/>
                    <a:pt x="259158" y="1788499"/>
                    <a:pt x="259158" y="1714456"/>
                  </a:cubicBezTo>
                  <a:cubicBezTo>
                    <a:pt x="259158" y="1640413"/>
                    <a:pt x="319181" y="1580390"/>
                    <a:pt x="393224" y="1580390"/>
                  </a:cubicBezTo>
                  <a:close/>
                  <a:moveTo>
                    <a:pt x="405607" y="0"/>
                  </a:moveTo>
                  <a:cubicBezTo>
                    <a:pt x="629618" y="0"/>
                    <a:pt x="811214" y="181596"/>
                    <a:pt x="811214" y="405606"/>
                  </a:cubicBezTo>
                  <a:cubicBezTo>
                    <a:pt x="811214" y="601615"/>
                    <a:pt x="672180" y="765151"/>
                    <a:pt x="487351" y="802972"/>
                  </a:cubicBezTo>
                  <a:lnTo>
                    <a:pt x="445590" y="807182"/>
                  </a:lnTo>
                  <a:lnTo>
                    <a:pt x="405607" y="1574843"/>
                  </a:lnTo>
                  <a:lnTo>
                    <a:pt x="365625" y="807182"/>
                  </a:lnTo>
                  <a:lnTo>
                    <a:pt x="323863" y="802972"/>
                  </a:lnTo>
                  <a:cubicBezTo>
                    <a:pt x="139035" y="765151"/>
                    <a:pt x="0" y="601615"/>
                    <a:pt x="0" y="405606"/>
                  </a:cubicBezTo>
                  <a:cubicBezTo>
                    <a:pt x="0" y="181596"/>
                    <a:pt x="181596" y="0"/>
                    <a:pt x="405607" y="0"/>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nchor="ctr"/>
            <a:lstStyle/>
            <a:p>
              <a:pPr fontAlgn="base">
                <a:spcBef>
                  <a:spcPct val="0"/>
                </a:spcBef>
                <a:spcAft>
                  <a:spcPct val="0"/>
                </a:spcAft>
              </a:pPr>
              <a:endParaRPr lang="zh-CN" altLang="en-US">
                <a:solidFill>
                  <a:prstClr val="black"/>
                </a:solidFill>
                <a:latin typeface="Arial" panose="020B0604020202020204" pitchFamily="34" charset="0"/>
                <a:ea typeface="华文细黑" panose="02010600040101010101" pitchFamily="2" charset="-122"/>
              </a:endParaRPr>
            </a:p>
          </p:txBody>
        </p:sp>
        <p:sp>
          <p:nvSpPr>
            <p:cNvPr id="6" name="TextBox 13"/>
            <p:cNvSpPr txBox="1">
              <a:spLocks noChangeArrowheads="1"/>
            </p:cNvSpPr>
            <p:nvPr/>
          </p:nvSpPr>
          <p:spPr bwMode="auto">
            <a:xfrm>
              <a:off x="726281" y="2364582"/>
              <a:ext cx="17537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20000"/>
                </a:spcBef>
                <a:spcAft>
                  <a:spcPct val="0"/>
                </a:spcAft>
                <a:buFont typeface="Arial" panose="020B0604020202020204" pitchFamily="34" charset="0"/>
                <a:buNone/>
              </a:pPr>
              <a:r>
                <a:rPr lang="zh-CN" altLang="en-US" sz="1600" dirty="0">
                  <a:solidFill>
                    <a:srgbClr val="445469"/>
                  </a:solidFill>
                  <a:latin typeface="Arial" panose="020B0604020202020204" pitchFamily="34" charset="0"/>
                  <a:ea typeface="微软雅黑" panose="020B0503020204020204" charset="-122"/>
                  <a:sym typeface="Arial" panose="020B0604020202020204" pitchFamily="34" charset="0"/>
                </a:rPr>
                <a:t>单击编辑标题</a:t>
              </a:r>
              <a:endParaRPr lang="en-US" altLang="zh-CN" sz="1600" dirty="0">
                <a:solidFill>
                  <a:srgbClr val="445469"/>
                </a:solidFill>
                <a:latin typeface="Arial" panose="020B0604020202020204" pitchFamily="34" charset="0"/>
                <a:ea typeface="微软雅黑" panose="020B0503020204020204" charset="-122"/>
                <a:sym typeface="Arial" panose="020B0604020202020204" pitchFamily="34" charset="0"/>
              </a:endParaRPr>
            </a:p>
          </p:txBody>
        </p:sp>
        <p:sp>
          <p:nvSpPr>
            <p:cNvPr id="7" name="TextBox 13"/>
            <p:cNvSpPr txBox="1">
              <a:spLocks noChangeArrowheads="1"/>
            </p:cNvSpPr>
            <p:nvPr/>
          </p:nvSpPr>
          <p:spPr bwMode="auto">
            <a:xfrm>
              <a:off x="987029" y="2578894"/>
              <a:ext cx="1235869" cy="67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20000"/>
                </a:spcBef>
                <a:spcAft>
                  <a:spcPct val="0"/>
                </a:spcAft>
                <a:buFont typeface="Arial" panose="020B0604020202020204" pitchFamily="34" charset="0"/>
                <a:buNone/>
              </a:pPr>
              <a:r>
                <a:rPr lang="zh-CN" altLang="en-US" sz="1465" dirty="0">
                  <a:solidFill>
                    <a:srgbClr val="445469"/>
                  </a:solidFill>
                  <a:latin typeface="Arial" panose="020B0604020202020204" pitchFamily="34" charset="0"/>
                  <a:ea typeface="微软雅黑" panose="020B0503020204020204" charset="-122"/>
                  <a:sym typeface="Arial" panose="020B0604020202020204" pitchFamily="34" charset="0"/>
                </a:rPr>
                <a:t>单击此处可编辑内容，根据您的需要自由拉伸文本框大小</a:t>
              </a:r>
              <a:endParaRPr lang="en-US" altLang="zh-CN" sz="1465" dirty="0">
                <a:solidFill>
                  <a:srgbClr val="445469"/>
                </a:solidFill>
                <a:latin typeface="Arial" panose="020B0604020202020204" pitchFamily="34" charset="0"/>
                <a:ea typeface="微软雅黑" panose="020B0503020204020204" charset="-122"/>
                <a:sym typeface="Arial" panose="020B0604020202020204" pitchFamily="34" charset="0"/>
              </a:endParaRPr>
            </a:p>
          </p:txBody>
        </p:sp>
        <p:sp>
          <p:nvSpPr>
            <p:cNvPr id="8" name="TextBox 13"/>
            <p:cNvSpPr txBox="1">
              <a:spLocks noChangeArrowheads="1"/>
            </p:cNvSpPr>
            <p:nvPr/>
          </p:nvSpPr>
          <p:spPr bwMode="auto">
            <a:xfrm>
              <a:off x="1220391" y="3481388"/>
              <a:ext cx="7227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20000"/>
                </a:spcBef>
                <a:spcAft>
                  <a:spcPct val="0"/>
                </a:spcAft>
                <a:buFont typeface="Arial" panose="020B0604020202020204" pitchFamily="34" charset="0"/>
                <a:buNone/>
              </a:pPr>
              <a:r>
                <a:rPr lang="en-US" altLang="zh-CN" sz="2400" dirty="0">
                  <a:solidFill>
                    <a:srgbClr val="FFFFFF"/>
                  </a:solidFill>
                  <a:latin typeface="Arial" panose="020B0604020202020204" pitchFamily="34" charset="0"/>
                  <a:ea typeface="微软雅黑" panose="020B0503020204020204" charset="-122"/>
                  <a:sym typeface="Arial" panose="020B0604020202020204" pitchFamily="34" charset="0"/>
                </a:rPr>
                <a:t>01</a:t>
              </a:r>
            </a:p>
          </p:txBody>
        </p:sp>
      </p:grpSp>
      <p:grpSp>
        <p:nvGrpSpPr>
          <p:cNvPr id="9" name="组合 8"/>
          <p:cNvGrpSpPr/>
          <p:nvPr/>
        </p:nvGrpSpPr>
        <p:grpSpPr>
          <a:xfrm>
            <a:off x="4910139" y="2278064"/>
            <a:ext cx="2338387" cy="3959225"/>
            <a:chOff x="3682604" y="1708547"/>
            <a:chExt cx="1753790" cy="2969419"/>
          </a:xfrm>
        </p:grpSpPr>
        <p:sp>
          <p:nvSpPr>
            <p:cNvPr id="10" name="Oval 15"/>
            <p:cNvSpPr>
              <a:spLocks noChangeArrowheads="1"/>
            </p:cNvSpPr>
            <p:nvPr/>
          </p:nvSpPr>
          <p:spPr bwMode="auto">
            <a:xfrm>
              <a:off x="3714750" y="1708547"/>
              <a:ext cx="1551385" cy="1551384"/>
            </a:xfrm>
            <a:prstGeom prst="ellipse">
              <a:avLst/>
            </a:prstGeom>
            <a:noFill/>
            <a:ln w="25400" cmpd="sng">
              <a:solidFill>
                <a:srgbClr val="08A810"/>
              </a:solidFill>
              <a:round/>
            </a:ln>
            <a:extLst>
              <a:ext uri="{909E8E84-426E-40DD-AFC4-6F175D3DCCD1}">
                <a14:hiddenFill xmlns:a14="http://schemas.microsoft.com/office/drawing/2010/main">
                  <a:solidFill>
                    <a:srgbClr val="FFFFFF"/>
                  </a:solidFill>
                </a14:hiddenFill>
              </a:ext>
            </a:extLst>
          </p:spPr>
          <p:txBody>
            <a:bodyPr lIns="91440" tIns="45720" rIns="91440" bIns="45720" anchor="ctr"/>
            <a:lstStyle>
              <a:lvl1pPr defTabSz="1373505">
                <a:defRPr>
                  <a:solidFill>
                    <a:schemeClr val="tx1"/>
                  </a:solidFill>
                  <a:latin typeface="Calibri" panose="020F0502020204030204" pitchFamily="34" charset="0"/>
                  <a:ea typeface="宋体" panose="02010600030101010101" pitchFamily="2" charset="-122"/>
                </a:defRPr>
              </a:lvl1pPr>
              <a:lvl2pPr marL="742950" indent="-285750" defTabSz="1373505">
                <a:defRPr>
                  <a:solidFill>
                    <a:schemeClr val="tx1"/>
                  </a:solidFill>
                  <a:latin typeface="Calibri" panose="020F0502020204030204" pitchFamily="34" charset="0"/>
                  <a:ea typeface="宋体" panose="02010600030101010101" pitchFamily="2" charset="-122"/>
                </a:defRPr>
              </a:lvl2pPr>
              <a:lvl3pPr marL="1143000" indent="-228600" defTabSz="1373505">
                <a:defRPr>
                  <a:solidFill>
                    <a:schemeClr val="tx1"/>
                  </a:solidFill>
                  <a:latin typeface="Calibri" panose="020F0502020204030204" pitchFamily="34" charset="0"/>
                  <a:ea typeface="宋体" panose="02010600030101010101" pitchFamily="2" charset="-122"/>
                </a:defRPr>
              </a:lvl3pPr>
              <a:lvl4pPr marL="1600200" indent="-228600" defTabSz="1373505">
                <a:defRPr>
                  <a:solidFill>
                    <a:schemeClr val="tx1"/>
                  </a:solidFill>
                  <a:latin typeface="Calibri" panose="020F0502020204030204" pitchFamily="34" charset="0"/>
                  <a:ea typeface="宋体" panose="02010600030101010101" pitchFamily="2" charset="-122"/>
                </a:defRPr>
              </a:lvl4pPr>
              <a:lvl5pPr marL="2057400" indent="-228600" defTabSz="1373505">
                <a:defRPr>
                  <a:solidFill>
                    <a:schemeClr val="tx1"/>
                  </a:solidFill>
                  <a:latin typeface="Calibri" panose="020F0502020204030204" pitchFamily="34" charset="0"/>
                  <a:ea typeface="宋体" panose="02010600030101010101" pitchFamily="2" charset="-122"/>
                </a:defRPr>
              </a:lvl5pPr>
              <a:lvl6pPr marL="25146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endParaRPr lang="en-US" altLang="zh-CN" sz="3465">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11" name="任意多边形 58"/>
            <p:cNvSpPr/>
            <p:nvPr/>
          </p:nvSpPr>
          <p:spPr bwMode="auto">
            <a:xfrm>
              <a:off x="4186238" y="3109912"/>
              <a:ext cx="608410" cy="1568054"/>
            </a:xfrm>
            <a:custGeom>
              <a:avLst/>
              <a:gdLst>
                <a:gd name="T0" fmla="*/ 405898 w 811214"/>
                <a:gd name="T1" fmla="*/ 1823754 h 2091886"/>
                <a:gd name="T2" fmla="*/ 539964 w 811214"/>
                <a:gd name="T3" fmla="*/ 1957820 h 2091886"/>
                <a:gd name="T4" fmla="*/ 405898 w 811214"/>
                <a:gd name="T5" fmla="*/ 2091886 h 2091886"/>
                <a:gd name="T6" fmla="*/ 271832 w 811214"/>
                <a:gd name="T7" fmla="*/ 1957820 h 2091886"/>
                <a:gd name="T8" fmla="*/ 405898 w 811214"/>
                <a:gd name="T9" fmla="*/ 1823754 h 2091886"/>
                <a:gd name="T10" fmla="*/ 405607 w 811214"/>
                <a:gd name="T11" fmla="*/ 0 h 2091886"/>
                <a:gd name="T12" fmla="*/ 811214 w 811214"/>
                <a:gd name="T13" fmla="*/ 405606 h 2091886"/>
                <a:gd name="T14" fmla="*/ 487351 w 811214"/>
                <a:gd name="T15" fmla="*/ 802972 h 2091886"/>
                <a:gd name="T16" fmla="*/ 455836 w 811214"/>
                <a:gd name="T17" fmla="*/ 806149 h 2091886"/>
                <a:gd name="T18" fmla="*/ 405607 w 811214"/>
                <a:gd name="T19" fmla="*/ 1770540 h 2091886"/>
                <a:gd name="T20" fmla="*/ 355378 w 811214"/>
                <a:gd name="T21" fmla="*/ 806149 h 2091886"/>
                <a:gd name="T22" fmla="*/ 323863 w 811214"/>
                <a:gd name="T23" fmla="*/ 802972 h 2091886"/>
                <a:gd name="T24" fmla="*/ 0 w 811214"/>
                <a:gd name="T25" fmla="*/ 405606 h 2091886"/>
                <a:gd name="T26" fmla="*/ 405607 w 811214"/>
                <a:gd name="T27" fmla="*/ 0 h 209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1214" h="2091886">
                  <a:moveTo>
                    <a:pt x="405898" y="1823754"/>
                  </a:moveTo>
                  <a:cubicBezTo>
                    <a:pt x="479941" y="1823754"/>
                    <a:pt x="539964" y="1883777"/>
                    <a:pt x="539964" y="1957820"/>
                  </a:cubicBezTo>
                  <a:cubicBezTo>
                    <a:pt x="539964" y="2031863"/>
                    <a:pt x="479941" y="2091886"/>
                    <a:pt x="405898" y="2091886"/>
                  </a:cubicBezTo>
                  <a:cubicBezTo>
                    <a:pt x="331855" y="2091886"/>
                    <a:pt x="271832" y="2031863"/>
                    <a:pt x="271832" y="1957820"/>
                  </a:cubicBezTo>
                  <a:cubicBezTo>
                    <a:pt x="271832" y="1883777"/>
                    <a:pt x="331855" y="1823754"/>
                    <a:pt x="405898" y="1823754"/>
                  </a:cubicBezTo>
                  <a:close/>
                  <a:moveTo>
                    <a:pt x="405607" y="0"/>
                  </a:moveTo>
                  <a:cubicBezTo>
                    <a:pt x="629618" y="0"/>
                    <a:pt x="811214" y="181596"/>
                    <a:pt x="811214" y="405606"/>
                  </a:cubicBezTo>
                  <a:cubicBezTo>
                    <a:pt x="811214" y="601615"/>
                    <a:pt x="672180" y="765151"/>
                    <a:pt x="487351" y="802972"/>
                  </a:cubicBezTo>
                  <a:lnTo>
                    <a:pt x="455836" y="806149"/>
                  </a:lnTo>
                  <a:lnTo>
                    <a:pt x="405607" y="1770540"/>
                  </a:lnTo>
                  <a:lnTo>
                    <a:pt x="355378" y="806149"/>
                  </a:lnTo>
                  <a:lnTo>
                    <a:pt x="323863" y="802972"/>
                  </a:lnTo>
                  <a:cubicBezTo>
                    <a:pt x="139035" y="765151"/>
                    <a:pt x="0" y="601615"/>
                    <a:pt x="0" y="405606"/>
                  </a:cubicBezTo>
                  <a:cubicBezTo>
                    <a:pt x="0" y="181596"/>
                    <a:pt x="181596" y="0"/>
                    <a:pt x="405607" y="0"/>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nchor="ctr"/>
            <a:lstStyle/>
            <a:p>
              <a:pPr fontAlgn="base">
                <a:spcBef>
                  <a:spcPct val="0"/>
                </a:spcBef>
                <a:spcAft>
                  <a:spcPct val="0"/>
                </a:spcAft>
              </a:pPr>
              <a:endParaRPr lang="zh-CN" altLang="en-US">
                <a:solidFill>
                  <a:prstClr val="black"/>
                </a:solidFill>
                <a:latin typeface="Arial" panose="020B0604020202020204" pitchFamily="34" charset="0"/>
                <a:ea typeface="华文细黑" panose="02010600040101010101" pitchFamily="2" charset="-122"/>
              </a:endParaRPr>
            </a:p>
          </p:txBody>
        </p:sp>
        <p:sp>
          <p:nvSpPr>
            <p:cNvPr id="12" name="TextBox 13"/>
            <p:cNvSpPr txBox="1">
              <a:spLocks noChangeArrowheads="1"/>
            </p:cNvSpPr>
            <p:nvPr/>
          </p:nvSpPr>
          <p:spPr bwMode="auto">
            <a:xfrm>
              <a:off x="3682604" y="2165747"/>
              <a:ext cx="17537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20000"/>
                </a:spcBef>
                <a:spcAft>
                  <a:spcPct val="0"/>
                </a:spcAft>
                <a:buFont typeface="Arial" panose="020B0604020202020204" pitchFamily="34" charset="0"/>
                <a:buNone/>
              </a:pPr>
              <a:r>
                <a:rPr lang="zh-CN" altLang="en-US" sz="1600">
                  <a:solidFill>
                    <a:srgbClr val="445469"/>
                  </a:solidFill>
                  <a:latin typeface="Arial" panose="020B0604020202020204" pitchFamily="34" charset="0"/>
                  <a:ea typeface="微软雅黑" panose="020B0503020204020204" charset="-122"/>
                  <a:sym typeface="Arial" panose="020B0604020202020204" pitchFamily="34" charset="0"/>
                </a:rPr>
                <a:t>单击编辑标题</a:t>
              </a:r>
              <a:endParaRPr lang="en-US" altLang="zh-CN" sz="1600">
                <a:solidFill>
                  <a:srgbClr val="445469"/>
                </a:solidFill>
                <a:latin typeface="Arial" panose="020B0604020202020204" pitchFamily="34" charset="0"/>
                <a:ea typeface="微软雅黑" panose="020B0503020204020204" charset="-122"/>
                <a:sym typeface="Arial" panose="020B0604020202020204" pitchFamily="34" charset="0"/>
              </a:endParaRPr>
            </a:p>
          </p:txBody>
        </p:sp>
        <p:sp>
          <p:nvSpPr>
            <p:cNvPr id="13" name="TextBox 63"/>
            <p:cNvSpPr txBox="1">
              <a:spLocks noChangeArrowheads="1"/>
            </p:cNvSpPr>
            <p:nvPr/>
          </p:nvSpPr>
          <p:spPr bwMode="auto">
            <a:xfrm>
              <a:off x="3943350" y="2380060"/>
              <a:ext cx="1235869" cy="67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20000"/>
                </a:spcBef>
                <a:spcAft>
                  <a:spcPct val="0"/>
                </a:spcAft>
                <a:buFont typeface="Arial" panose="020B0604020202020204" pitchFamily="34" charset="0"/>
                <a:buNone/>
              </a:pPr>
              <a:r>
                <a:rPr lang="zh-CN" altLang="en-US" sz="1465">
                  <a:solidFill>
                    <a:srgbClr val="445469"/>
                  </a:solidFill>
                  <a:latin typeface="Arial" panose="020B0604020202020204" pitchFamily="34" charset="0"/>
                  <a:ea typeface="微软雅黑" panose="020B0503020204020204" charset="-122"/>
                  <a:sym typeface="Arial" panose="020B0604020202020204" pitchFamily="34" charset="0"/>
                </a:rPr>
                <a:t>单击此处可编辑内容，根据您的需要自由拉伸文本框大小</a:t>
              </a:r>
              <a:endParaRPr lang="en-US" altLang="zh-CN" sz="1465">
                <a:solidFill>
                  <a:srgbClr val="445469"/>
                </a:solidFill>
                <a:latin typeface="Arial" panose="020B0604020202020204" pitchFamily="34" charset="0"/>
                <a:ea typeface="微软雅黑" panose="020B0503020204020204" charset="-122"/>
                <a:sym typeface="Arial" panose="020B0604020202020204" pitchFamily="34" charset="0"/>
              </a:endParaRPr>
            </a:p>
          </p:txBody>
        </p:sp>
        <p:sp>
          <p:nvSpPr>
            <p:cNvPr id="14" name="TextBox 13"/>
            <p:cNvSpPr txBox="1">
              <a:spLocks noChangeArrowheads="1"/>
            </p:cNvSpPr>
            <p:nvPr/>
          </p:nvSpPr>
          <p:spPr bwMode="auto">
            <a:xfrm>
              <a:off x="4152900" y="3280172"/>
              <a:ext cx="723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20000"/>
                </a:spcBef>
                <a:spcAft>
                  <a:spcPct val="0"/>
                </a:spcAft>
                <a:buFont typeface="Arial" panose="020B0604020202020204" pitchFamily="34" charset="0"/>
                <a:buNone/>
              </a:pPr>
              <a:r>
                <a:rPr lang="en-US" altLang="zh-CN" sz="2400">
                  <a:solidFill>
                    <a:srgbClr val="FFFFFF"/>
                  </a:solidFill>
                  <a:latin typeface="Arial" panose="020B0604020202020204" pitchFamily="34" charset="0"/>
                  <a:ea typeface="微软雅黑" panose="020B0503020204020204" charset="-122"/>
                  <a:sym typeface="Arial" panose="020B0604020202020204" pitchFamily="34" charset="0"/>
                </a:rPr>
                <a:t>03</a:t>
              </a:r>
            </a:p>
          </p:txBody>
        </p:sp>
      </p:grpSp>
      <p:grpSp>
        <p:nvGrpSpPr>
          <p:cNvPr id="15" name="组合 14"/>
          <p:cNvGrpSpPr/>
          <p:nvPr/>
        </p:nvGrpSpPr>
        <p:grpSpPr>
          <a:xfrm>
            <a:off x="8961439" y="2325688"/>
            <a:ext cx="2338387" cy="3911600"/>
            <a:chOff x="6721079" y="1744266"/>
            <a:chExt cx="1753790" cy="2933700"/>
          </a:xfrm>
        </p:grpSpPr>
        <p:sp>
          <p:nvSpPr>
            <p:cNvPr id="16" name="Oval 5"/>
            <p:cNvSpPr>
              <a:spLocks noChangeArrowheads="1"/>
            </p:cNvSpPr>
            <p:nvPr/>
          </p:nvSpPr>
          <p:spPr bwMode="auto">
            <a:xfrm>
              <a:off x="6728222" y="1744266"/>
              <a:ext cx="1551384" cy="1551384"/>
            </a:xfrm>
            <a:prstGeom prst="ellipse">
              <a:avLst/>
            </a:prstGeom>
            <a:noFill/>
            <a:ln w="25400" cmpd="sng">
              <a:solidFill>
                <a:srgbClr val="08A810"/>
              </a:solidFill>
              <a:round/>
            </a:ln>
            <a:extLst>
              <a:ext uri="{909E8E84-426E-40DD-AFC4-6F175D3DCCD1}">
                <a14:hiddenFill xmlns:a14="http://schemas.microsoft.com/office/drawing/2010/main">
                  <a:solidFill>
                    <a:srgbClr val="FFFFFF"/>
                  </a:solidFill>
                </a14:hiddenFill>
              </a:ext>
            </a:extLst>
          </p:spPr>
          <p:txBody>
            <a:bodyPr lIns="91440" tIns="45720" rIns="91440" bIns="45720" anchor="ctr"/>
            <a:lstStyle>
              <a:lvl1pPr defTabSz="1373505">
                <a:defRPr>
                  <a:solidFill>
                    <a:schemeClr val="tx1"/>
                  </a:solidFill>
                  <a:latin typeface="Calibri" panose="020F0502020204030204" pitchFamily="34" charset="0"/>
                  <a:ea typeface="宋体" panose="02010600030101010101" pitchFamily="2" charset="-122"/>
                </a:defRPr>
              </a:lvl1pPr>
              <a:lvl2pPr marL="742950" indent="-285750" defTabSz="1373505">
                <a:defRPr>
                  <a:solidFill>
                    <a:schemeClr val="tx1"/>
                  </a:solidFill>
                  <a:latin typeface="Calibri" panose="020F0502020204030204" pitchFamily="34" charset="0"/>
                  <a:ea typeface="宋体" panose="02010600030101010101" pitchFamily="2" charset="-122"/>
                </a:defRPr>
              </a:lvl2pPr>
              <a:lvl3pPr marL="1143000" indent="-228600" defTabSz="1373505">
                <a:defRPr>
                  <a:solidFill>
                    <a:schemeClr val="tx1"/>
                  </a:solidFill>
                  <a:latin typeface="Calibri" panose="020F0502020204030204" pitchFamily="34" charset="0"/>
                  <a:ea typeface="宋体" panose="02010600030101010101" pitchFamily="2" charset="-122"/>
                </a:defRPr>
              </a:lvl3pPr>
              <a:lvl4pPr marL="1600200" indent="-228600" defTabSz="1373505">
                <a:defRPr>
                  <a:solidFill>
                    <a:schemeClr val="tx1"/>
                  </a:solidFill>
                  <a:latin typeface="Calibri" panose="020F0502020204030204" pitchFamily="34" charset="0"/>
                  <a:ea typeface="宋体" panose="02010600030101010101" pitchFamily="2" charset="-122"/>
                </a:defRPr>
              </a:lvl4pPr>
              <a:lvl5pPr marL="2057400" indent="-228600" defTabSz="1373505">
                <a:defRPr>
                  <a:solidFill>
                    <a:schemeClr val="tx1"/>
                  </a:solidFill>
                  <a:latin typeface="Calibri" panose="020F0502020204030204" pitchFamily="34" charset="0"/>
                  <a:ea typeface="宋体" panose="02010600030101010101" pitchFamily="2" charset="-122"/>
                </a:defRPr>
              </a:lvl5pPr>
              <a:lvl6pPr marL="25146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endParaRPr lang="en-US" altLang="zh-CN" sz="3465">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17" name="任意多边形 13"/>
            <p:cNvSpPr/>
            <p:nvPr/>
          </p:nvSpPr>
          <p:spPr bwMode="auto">
            <a:xfrm>
              <a:off x="7199710" y="3109912"/>
              <a:ext cx="608409" cy="1568054"/>
            </a:xfrm>
            <a:custGeom>
              <a:avLst/>
              <a:gdLst>
                <a:gd name="T0" fmla="*/ 418574 w 811214"/>
                <a:gd name="T1" fmla="*/ 1823754 h 2091886"/>
                <a:gd name="T2" fmla="*/ 552640 w 811214"/>
                <a:gd name="T3" fmla="*/ 1957820 h 2091886"/>
                <a:gd name="T4" fmla="*/ 418574 w 811214"/>
                <a:gd name="T5" fmla="*/ 2091886 h 2091886"/>
                <a:gd name="T6" fmla="*/ 284508 w 811214"/>
                <a:gd name="T7" fmla="*/ 1957820 h 2091886"/>
                <a:gd name="T8" fmla="*/ 418574 w 811214"/>
                <a:gd name="T9" fmla="*/ 1823754 h 2091886"/>
                <a:gd name="T10" fmla="*/ 405607 w 811214"/>
                <a:gd name="T11" fmla="*/ 0 h 2091886"/>
                <a:gd name="T12" fmla="*/ 811214 w 811214"/>
                <a:gd name="T13" fmla="*/ 405606 h 2091886"/>
                <a:gd name="T14" fmla="*/ 487351 w 811214"/>
                <a:gd name="T15" fmla="*/ 802972 h 2091886"/>
                <a:gd name="T16" fmla="*/ 455836 w 811214"/>
                <a:gd name="T17" fmla="*/ 806149 h 2091886"/>
                <a:gd name="T18" fmla="*/ 405607 w 811214"/>
                <a:gd name="T19" fmla="*/ 1770540 h 2091886"/>
                <a:gd name="T20" fmla="*/ 355378 w 811214"/>
                <a:gd name="T21" fmla="*/ 806149 h 2091886"/>
                <a:gd name="T22" fmla="*/ 323863 w 811214"/>
                <a:gd name="T23" fmla="*/ 802972 h 2091886"/>
                <a:gd name="T24" fmla="*/ 0 w 811214"/>
                <a:gd name="T25" fmla="*/ 405606 h 2091886"/>
                <a:gd name="T26" fmla="*/ 405607 w 811214"/>
                <a:gd name="T27" fmla="*/ 0 h 209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1214" h="2091886">
                  <a:moveTo>
                    <a:pt x="418574" y="1823754"/>
                  </a:moveTo>
                  <a:cubicBezTo>
                    <a:pt x="492617" y="1823754"/>
                    <a:pt x="552640" y="1883777"/>
                    <a:pt x="552640" y="1957820"/>
                  </a:cubicBezTo>
                  <a:cubicBezTo>
                    <a:pt x="552640" y="2031863"/>
                    <a:pt x="492617" y="2091886"/>
                    <a:pt x="418574" y="2091886"/>
                  </a:cubicBezTo>
                  <a:cubicBezTo>
                    <a:pt x="344531" y="2091886"/>
                    <a:pt x="284508" y="2031863"/>
                    <a:pt x="284508" y="1957820"/>
                  </a:cubicBezTo>
                  <a:cubicBezTo>
                    <a:pt x="284508" y="1883777"/>
                    <a:pt x="344531" y="1823754"/>
                    <a:pt x="418574" y="1823754"/>
                  </a:cubicBezTo>
                  <a:close/>
                  <a:moveTo>
                    <a:pt x="405607" y="0"/>
                  </a:moveTo>
                  <a:cubicBezTo>
                    <a:pt x="629618" y="0"/>
                    <a:pt x="811214" y="181596"/>
                    <a:pt x="811214" y="405606"/>
                  </a:cubicBezTo>
                  <a:cubicBezTo>
                    <a:pt x="811214" y="601615"/>
                    <a:pt x="672180" y="765151"/>
                    <a:pt x="487351" y="802972"/>
                  </a:cubicBezTo>
                  <a:lnTo>
                    <a:pt x="455836" y="806149"/>
                  </a:lnTo>
                  <a:lnTo>
                    <a:pt x="405607" y="1770540"/>
                  </a:lnTo>
                  <a:lnTo>
                    <a:pt x="355378" y="806149"/>
                  </a:lnTo>
                  <a:lnTo>
                    <a:pt x="323863" y="802972"/>
                  </a:lnTo>
                  <a:cubicBezTo>
                    <a:pt x="139034" y="765151"/>
                    <a:pt x="0" y="601615"/>
                    <a:pt x="0" y="405606"/>
                  </a:cubicBezTo>
                  <a:cubicBezTo>
                    <a:pt x="0" y="181596"/>
                    <a:pt x="181596" y="0"/>
                    <a:pt x="405607" y="0"/>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nchor="ctr"/>
            <a:lstStyle/>
            <a:p>
              <a:pPr fontAlgn="base">
                <a:spcBef>
                  <a:spcPct val="0"/>
                </a:spcBef>
                <a:spcAft>
                  <a:spcPct val="0"/>
                </a:spcAft>
              </a:pPr>
              <a:endParaRPr lang="zh-CN" altLang="en-US">
                <a:solidFill>
                  <a:prstClr val="black"/>
                </a:solidFill>
                <a:latin typeface="Arial" panose="020B0604020202020204" pitchFamily="34" charset="0"/>
                <a:ea typeface="华文细黑" panose="02010600040101010101" pitchFamily="2" charset="-122"/>
              </a:endParaRPr>
            </a:p>
          </p:txBody>
        </p:sp>
        <p:sp>
          <p:nvSpPr>
            <p:cNvPr id="18" name="TextBox 13"/>
            <p:cNvSpPr txBox="1">
              <a:spLocks noChangeArrowheads="1"/>
            </p:cNvSpPr>
            <p:nvPr/>
          </p:nvSpPr>
          <p:spPr bwMode="auto">
            <a:xfrm>
              <a:off x="6721079" y="2165747"/>
              <a:ext cx="17537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20000"/>
                </a:spcBef>
                <a:spcAft>
                  <a:spcPct val="0"/>
                </a:spcAft>
                <a:buFont typeface="Arial" panose="020B0604020202020204" pitchFamily="34" charset="0"/>
                <a:buNone/>
              </a:pPr>
              <a:r>
                <a:rPr lang="zh-CN" altLang="en-US" sz="1600">
                  <a:solidFill>
                    <a:srgbClr val="445469"/>
                  </a:solidFill>
                  <a:latin typeface="Arial" panose="020B0604020202020204" pitchFamily="34" charset="0"/>
                  <a:ea typeface="微软雅黑" panose="020B0503020204020204" charset="-122"/>
                  <a:sym typeface="Arial" panose="020B0604020202020204" pitchFamily="34" charset="0"/>
                </a:rPr>
                <a:t>单击编辑标题</a:t>
              </a:r>
              <a:endParaRPr lang="en-US" altLang="zh-CN" sz="1600">
                <a:solidFill>
                  <a:srgbClr val="445469"/>
                </a:solidFill>
                <a:latin typeface="Arial" panose="020B0604020202020204" pitchFamily="34" charset="0"/>
                <a:ea typeface="微软雅黑" panose="020B0503020204020204" charset="-122"/>
                <a:sym typeface="Arial" panose="020B0604020202020204" pitchFamily="34" charset="0"/>
              </a:endParaRPr>
            </a:p>
          </p:txBody>
        </p:sp>
        <p:sp>
          <p:nvSpPr>
            <p:cNvPr id="19" name="TextBox 13"/>
            <p:cNvSpPr txBox="1">
              <a:spLocks noChangeArrowheads="1"/>
            </p:cNvSpPr>
            <p:nvPr/>
          </p:nvSpPr>
          <p:spPr bwMode="auto">
            <a:xfrm>
              <a:off x="6981825" y="2380060"/>
              <a:ext cx="1235869" cy="67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20000"/>
                </a:spcBef>
                <a:spcAft>
                  <a:spcPct val="0"/>
                </a:spcAft>
                <a:buFont typeface="Arial" panose="020B0604020202020204" pitchFamily="34" charset="0"/>
                <a:buNone/>
              </a:pPr>
              <a:r>
                <a:rPr lang="zh-CN" altLang="en-US" sz="1465" dirty="0">
                  <a:solidFill>
                    <a:srgbClr val="445469"/>
                  </a:solidFill>
                  <a:latin typeface="Arial" panose="020B0604020202020204" pitchFamily="34" charset="0"/>
                  <a:ea typeface="微软雅黑" panose="020B0503020204020204" charset="-122"/>
                  <a:sym typeface="Arial" panose="020B0604020202020204" pitchFamily="34" charset="0"/>
                </a:rPr>
                <a:t>单击此处可编辑内容，根据您的需要自由拉伸文本框大小</a:t>
              </a:r>
              <a:endParaRPr lang="en-US" altLang="zh-CN" sz="1465" dirty="0">
                <a:solidFill>
                  <a:srgbClr val="445469"/>
                </a:solidFill>
                <a:latin typeface="Arial" panose="020B0604020202020204" pitchFamily="34" charset="0"/>
                <a:ea typeface="微软雅黑" panose="020B0503020204020204" charset="-122"/>
                <a:sym typeface="Arial" panose="020B0604020202020204" pitchFamily="34" charset="0"/>
              </a:endParaRPr>
            </a:p>
          </p:txBody>
        </p:sp>
        <p:sp>
          <p:nvSpPr>
            <p:cNvPr id="20" name="TextBox 13"/>
            <p:cNvSpPr txBox="1">
              <a:spLocks noChangeArrowheads="1"/>
            </p:cNvSpPr>
            <p:nvPr/>
          </p:nvSpPr>
          <p:spPr bwMode="auto">
            <a:xfrm>
              <a:off x="7152085" y="3298031"/>
              <a:ext cx="723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20000"/>
                </a:spcBef>
                <a:spcAft>
                  <a:spcPct val="0"/>
                </a:spcAft>
                <a:buFont typeface="Arial" panose="020B0604020202020204" pitchFamily="34" charset="0"/>
                <a:buNone/>
              </a:pPr>
              <a:r>
                <a:rPr lang="en-US" altLang="zh-CN" sz="2400">
                  <a:solidFill>
                    <a:srgbClr val="FFFFFF"/>
                  </a:solidFill>
                  <a:latin typeface="Arial" panose="020B0604020202020204" pitchFamily="34" charset="0"/>
                  <a:ea typeface="微软雅黑" panose="020B0503020204020204" charset="-122"/>
                  <a:sym typeface="Arial" panose="020B0604020202020204" pitchFamily="34" charset="0"/>
                </a:rPr>
                <a:t>05</a:t>
              </a:r>
            </a:p>
          </p:txBody>
        </p:sp>
      </p:grpSp>
      <p:grpSp>
        <p:nvGrpSpPr>
          <p:cNvPr id="21" name="组合 20"/>
          <p:cNvGrpSpPr/>
          <p:nvPr/>
        </p:nvGrpSpPr>
        <p:grpSpPr>
          <a:xfrm>
            <a:off x="6819901" y="1563688"/>
            <a:ext cx="2338388" cy="4673600"/>
            <a:chOff x="5114925" y="1172766"/>
            <a:chExt cx="1753791" cy="3505200"/>
          </a:xfrm>
        </p:grpSpPr>
        <p:sp>
          <p:nvSpPr>
            <p:cNvPr id="22" name="Oval 10"/>
            <p:cNvSpPr>
              <a:spLocks noChangeArrowheads="1"/>
            </p:cNvSpPr>
            <p:nvPr/>
          </p:nvSpPr>
          <p:spPr bwMode="auto">
            <a:xfrm>
              <a:off x="5224463" y="1172766"/>
              <a:ext cx="1551385" cy="1551384"/>
            </a:xfrm>
            <a:prstGeom prst="ellipse">
              <a:avLst/>
            </a:prstGeom>
            <a:noFill/>
            <a:ln w="25400" cmpd="sng">
              <a:solidFill>
                <a:srgbClr val="08A810"/>
              </a:solidFill>
              <a:round/>
            </a:ln>
            <a:extLst>
              <a:ext uri="{909E8E84-426E-40DD-AFC4-6F175D3DCCD1}">
                <a14:hiddenFill xmlns:a14="http://schemas.microsoft.com/office/drawing/2010/main">
                  <a:solidFill>
                    <a:srgbClr val="FFFFFF"/>
                  </a:solidFill>
                </a14:hiddenFill>
              </a:ext>
            </a:extLst>
          </p:spPr>
          <p:txBody>
            <a:bodyPr lIns="91440" tIns="45720" rIns="91440" bIns="45720" anchor="ctr"/>
            <a:lstStyle>
              <a:lvl1pPr defTabSz="1373505">
                <a:defRPr>
                  <a:solidFill>
                    <a:schemeClr val="tx1"/>
                  </a:solidFill>
                  <a:latin typeface="Calibri" panose="020F0502020204030204" pitchFamily="34" charset="0"/>
                  <a:ea typeface="宋体" panose="02010600030101010101" pitchFamily="2" charset="-122"/>
                </a:defRPr>
              </a:lvl1pPr>
              <a:lvl2pPr marL="742950" indent="-285750" defTabSz="1373505">
                <a:defRPr>
                  <a:solidFill>
                    <a:schemeClr val="tx1"/>
                  </a:solidFill>
                  <a:latin typeface="Calibri" panose="020F0502020204030204" pitchFamily="34" charset="0"/>
                  <a:ea typeface="宋体" panose="02010600030101010101" pitchFamily="2" charset="-122"/>
                </a:defRPr>
              </a:lvl2pPr>
              <a:lvl3pPr marL="1143000" indent="-228600" defTabSz="1373505">
                <a:defRPr>
                  <a:solidFill>
                    <a:schemeClr val="tx1"/>
                  </a:solidFill>
                  <a:latin typeface="Calibri" panose="020F0502020204030204" pitchFamily="34" charset="0"/>
                  <a:ea typeface="宋体" panose="02010600030101010101" pitchFamily="2" charset="-122"/>
                </a:defRPr>
              </a:lvl3pPr>
              <a:lvl4pPr marL="1600200" indent="-228600" defTabSz="1373505">
                <a:defRPr>
                  <a:solidFill>
                    <a:schemeClr val="tx1"/>
                  </a:solidFill>
                  <a:latin typeface="Calibri" panose="020F0502020204030204" pitchFamily="34" charset="0"/>
                  <a:ea typeface="宋体" panose="02010600030101010101" pitchFamily="2" charset="-122"/>
                </a:defRPr>
              </a:lvl4pPr>
              <a:lvl5pPr marL="2057400" indent="-228600" defTabSz="1373505">
                <a:defRPr>
                  <a:solidFill>
                    <a:schemeClr val="tx1"/>
                  </a:solidFill>
                  <a:latin typeface="Calibri" panose="020F0502020204030204" pitchFamily="34" charset="0"/>
                  <a:ea typeface="宋体" panose="02010600030101010101" pitchFamily="2" charset="-122"/>
                </a:defRPr>
              </a:lvl5pPr>
              <a:lvl6pPr marL="25146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endParaRPr lang="en-US" altLang="zh-CN" sz="3465">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23" name="任意多边形 12"/>
            <p:cNvSpPr/>
            <p:nvPr/>
          </p:nvSpPr>
          <p:spPr bwMode="auto">
            <a:xfrm>
              <a:off x="5695950" y="2490787"/>
              <a:ext cx="608410" cy="2187179"/>
            </a:xfrm>
            <a:custGeom>
              <a:avLst/>
              <a:gdLst>
                <a:gd name="T0" fmla="*/ 395758 w 811214"/>
                <a:gd name="T1" fmla="*/ 2648181 h 2916313"/>
                <a:gd name="T2" fmla="*/ 529824 w 811214"/>
                <a:gd name="T3" fmla="*/ 2782247 h 2916313"/>
                <a:gd name="T4" fmla="*/ 395758 w 811214"/>
                <a:gd name="T5" fmla="*/ 2916313 h 2916313"/>
                <a:gd name="T6" fmla="*/ 261692 w 811214"/>
                <a:gd name="T7" fmla="*/ 2782247 h 2916313"/>
                <a:gd name="T8" fmla="*/ 395758 w 811214"/>
                <a:gd name="T9" fmla="*/ 2648181 h 2916313"/>
                <a:gd name="T10" fmla="*/ 405607 w 811214"/>
                <a:gd name="T11" fmla="*/ 0 h 2916313"/>
                <a:gd name="T12" fmla="*/ 811214 w 811214"/>
                <a:gd name="T13" fmla="*/ 405607 h 2916313"/>
                <a:gd name="T14" fmla="*/ 563488 w 811214"/>
                <a:gd name="T15" fmla="*/ 779340 h 2916313"/>
                <a:gd name="T16" fmla="*/ 455088 w 811214"/>
                <a:gd name="T17" fmla="*/ 801225 h 2916313"/>
                <a:gd name="T18" fmla="*/ 405605 w 811214"/>
                <a:gd name="T19" fmla="*/ 2582584 h 2916313"/>
                <a:gd name="T20" fmla="*/ 356123 w 811214"/>
                <a:gd name="T21" fmla="*/ 801224 h 2916313"/>
                <a:gd name="T22" fmla="*/ 247727 w 811214"/>
                <a:gd name="T23" fmla="*/ 779340 h 2916313"/>
                <a:gd name="T24" fmla="*/ 0 w 811214"/>
                <a:gd name="T25" fmla="*/ 405607 h 2916313"/>
                <a:gd name="T26" fmla="*/ 405607 w 811214"/>
                <a:gd name="T27" fmla="*/ 0 h 2916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1214" h="2916313">
                  <a:moveTo>
                    <a:pt x="395758" y="2648181"/>
                  </a:moveTo>
                  <a:cubicBezTo>
                    <a:pt x="469801" y="2648181"/>
                    <a:pt x="529824" y="2708204"/>
                    <a:pt x="529824" y="2782247"/>
                  </a:cubicBezTo>
                  <a:cubicBezTo>
                    <a:pt x="529824" y="2856290"/>
                    <a:pt x="469801" y="2916313"/>
                    <a:pt x="395758" y="2916313"/>
                  </a:cubicBezTo>
                  <a:cubicBezTo>
                    <a:pt x="321715" y="2916313"/>
                    <a:pt x="261692" y="2856290"/>
                    <a:pt x="261692" y="2782247"/>
                  </a:cubicBezTo>
                  <a:cubicBezTo>
                    <a:pt x="261692" y="2708204"/>
                    <a:pt x="321715" y="2648181"/>
                    <a:pt x="395758" y="2648181"/>
                  </a:cubicBezTo>
                  <a:close/>
                  <a:moveTo>
                    <a:pt x="405607" y="0"/>
                  </a:moveTo>
                  <a:cubicBezTo>
                    <a:pt x="629618" y="0"/>
                    <a:pt x="811214" y="181596"/>
                    <a:pt x="811214" y="405607"/>
                  </a:cubicBezTo>
                  <a:cubicBezTo>
                    <a:pt x="811214" y="573615"/>
                    <a:pt x="709067" y="717765"/>
                    <a:pt x="563488" y="779340"/>
                  </a:cubicBezTo>
                  <a:lnTo>
                    <a:pt x="455088" y="801225"/>
                  </a:lnTo>
                  <a:lnTo>
                    <a:pt x="405605" y="2582584"/>
                  </a:lnTo>
                  <a:lnTo>
                    <a:pt x="356123" y="801224"/>
                  </a:lnTo>
                  <a:lnTo>
                    <a:pt x="247727" y="779340"/>
                  </a:lnTo>
                  <a:cubicBezTo>
                    <a:pt x="102148" y="717765"/>
                    <a:pt x="0" y="573615"/>
                    <a:pt x="0" y="405607"/>
                  </a:cubicBezTo>
                  <a:cubicBezTo>
                    <a:pt x="0" y="181596"/>
                    <a:pt x="181596" y="0"/>
                    <a:pt x="405607" y="0"/>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nchor="ctr"/>
            <a:lstStyle/>
            <a:p>
              <a:pPr fontAlgn="base">
                <a:spcBef>
                  <a:spcPct val="0"/>
                </a:spcBef>
                <a:spcAft>
                  <a:spcPct val="0"/>
                </a:spcAft>
              </a:pPr>
              <a:endParaRPr lang="zh-CN" altLang="en-US">
                <a:solidFill>
                  <a:prstClr val="black"/>
                </a:solidFill>
                <a:latin typeface="Arial" panose="020B0604020202020204" pitchFamily="34" charset="0"/>
                <a:ea typeface="华文细黑" panose="02010600040101010101" pitchFamily="2" charset="-122"/>
              </a:endParaRPr>
            </a:p>
          </p:txBody>
        </p:sp>
        <p:sp>
          <p:nvSpPr>
            <p:cNvPr id="24" name="TextBox 13"/>
            <p:cNvSpPr txBox="1">
              <a:spLocks noChangeArrowheads="1"/>
            </p:cNvSpPr>
            <p:nvPr/>
          </p:nvSpPr>
          <p:spPr bwMode="auto">
            <a:xfrm>
              <a:off x="5114925" y="1558528"/>
              <a:ext cx="17537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20000"/>
                </a:spcBef>
                <a:spcAft>
                  <a:spcPct val="0"/>
                </a:spcAft>
                <a:buFont typeface="Arial" panose="020B0604020202020204" pitchFamily="34" charset="0"/>
                <a:buNone/>
              </a:pPr>
              <a:r>
                <a:rPr lang="zh-CN" altLang="en-US" sz="1600">
                  <a:solidFill>
                    <a:srgbClr val="445469"/>
                  </a:solidFill>
                  <a:latin typeface="Arial" panose="020B0604020202020204" pitchFamily="34" charset="0"/>
                  <a:ea typeface="微软雅黑" panose="020B0503020204020204" charset="-122"/>
                  <a:sym typeface="Arial" panose="020B0604020202020204" pitchFamily="34" charset="0"/>
                </a:rPr>
                <a:t>单击编辑标题</a:t>
              </a:r>
              <a:endParaRPr lang="en-US" altLang="zh-CN" sz="1600">
                <a:solidFill>
                  <a:srgbClr val="445469"/>
                </a:solidFill>
                <a:latin typeface="Arial" panose="020B0604020202020204" pitchFamily="34" charset="0"/>
                <a:ea typeface="微软雅黑" panose="020B0503020204020204" charset="-122"/>
                <a:sym typeface="Arial" panose="020B0604020202020204" pitchFamily="34" charset="0"/>
              </a:endParaRPr>
            </a:p>
          </p:txBody>
        </p:sp>
        <p:sp>
          <p:nvSpPr>
            <p:cNvPr id="25" name="TextBox 13"/>
            <p:cNvSpPr txBox="1">
              <a:spLocks noChangeArrowheads="1"/>
            </p:cNvSpPr>
            <p:nvPr/>
          </p:nvSpPr>
          <p:spPr bwMode="auto">
            <a:xfrm>
              <a:off x="5375673" y="1772841"/>
              <a:ext cx="1235869" cy="67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20000"/>
                </a:spcBef>
                <a:spcAft>
                  <a:spcPct val="0"/>
                </a:spcAft>
                <a:buFont typeface="Arial" panose="020B0604020202020204" pitchFamily="34" charset="0"/>
                <a:buNone/>
              </a:pPr>
              <a:r>
                <a:rPr lang="zh-CN" altLang="en-US" sz="1465">
                  <a:solidFill>
                    <a:srgbClr val="445469"/>
                  </a:solidFill>
                  <a:latin typeface="Arial" panose="020B0604020202020204" pitchFamily="34" charset="0"/>
                  <a:ea typeface="微软雅黑" panose="020B0503020204020204" charset="-122"/>
                  <a:sym typeface="Arial" panose="020B0604020202020204" pitchFamily="34" charset="0"/>
                </a:rPr>
                <a:t>单击此处可编辑内容，根据您的需要自由拉伸文本框大小</a:t>
              </a:r>
              <a:endParaRPr lang="en-US" altLang="zh-CN" sz="1465">
                <a:solidFill>
                  <a:srgbClr val="445469"/>
                </a:solidFill>
                <a:latin typeface="Arial" panose="020B0604020202020204" pitchFamily="34" charset="0"/>
                <a:ea typeface="微软雅黑" panose="020B0503020204020204" charset="-122"/>
                <a:sym typeface="Arial" panose="020B0604020202020204" pitchFamily="34" charset="0"/>
              </a:endParaRPr>
            </a:p>
          </p:txBody>
        </p:sp>
        <p:sp>
          <p:nvSpPr>
            <p:cNvPr id="26" name="TextBox 13"/>
            <p:cNvSpPr txBox="1">
              <a:spLocks noChangeArrowheads="1"/>
            </p:cNvSpPr>
            <p:nvPr/>
          </p:nvSpPr>
          <p:spPr bwMode="auto">
            <a:xfrm>
              <a:off x="5643563" y="2653904"/>
              <a:ext cx="7227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20000"/>
                </a:spcBef>
                <a:spcAft>
                  <a:spcPct val="0"/>
                </a:spcAft>
                <a:buFont typeface="Arial" panose="020B0604020202020204" pitchFamily="34" charset="0"/>
                <a:buNone/>
              </a:pPr>
              <a:r>
                <a:rPr lang="en-US" altLang="zh-CN" sz="2400">
                  <a:solidFill>
                    <a:srgbClr val="FFFFFF"/>
                  </a:solidFill>
                  <a:latin typeface="Arial" panose="020B0604020202020204" pitchFamily="34" charset="0"/>
                  <a:ea typeface="微软雅黑" panose="020B0503020204020204" charset="-122"/>
                  <a:sym typeface="Arial" panose="020B0604020202020204" pitchFamily="34" charset="0"/>
                </a:rPr>
                <a:t>04</a:t>
              </a:r>
            </a:p>
          </p:txBody>
        </p:sp>
      </p:grpSp>
      <p:grpSp>
        <p:nvGrpSpPr>
          <p:cNvPr id="27" name="组合 26"/>
          <p:cNvGrpSpPr/>
          <p:nvPr/>
        </p:nvGrpSpPr>
        <p:grpSpPr>
          <a:xfrm>
            <a:off x="2822575" y="1528763"/>
            <a:ext cx="2338388" cy="4708525"/>
            <a:chOff x="2116931" y="1146572"/>
            <a:chExt cx="1753791" cy="3531394"/>
          </a:xfrm>
        </p:grpSpPr>
        <p:sp>
          <p:nvSpPr>
            <p:cNvPr id="28" name="Oval 20"/>
            <p:cNvSpPr>
              <a:spLocks noChangeArrowheads="1"/>
            </p:cNvSpPr>
            <p:nvPr/>
          </p:nvSpPr>
          <p:spPr bwMode="auto">
            <a:xfrm>
              <a:off x="2213372" y="1146572"/>
              <a:ext cx="1551384" cy="1551384"/>
            </a:xfrm>
            <a:prstGeom prst="ellipse">
              <a:avLst/>
            </a:prstGeom>
            <a:noFill/>
            <a:ln w="25400" cmpd="sng">
              <a:solidFill>
                <a:srgbClr val="08A810"/>
              </a:solidFill>
              <a:round/>
            </a:ln>
            <a:extLst>
              <a:ext uri="{909E8E84-426E-40DD-AFC4-6F175D3DCCD1}">
                <a14:hiddenFill xmlns:a14="http://schemas.microsoft.com/office/drawing/2010/main">
                  <a:solidFill>
                    <a:srgbClr val="FFFFFF"/>
                  </a:solidFill>
                </a14:hiddenFill>
              </a:ext>
            </a:extLst>
          </p:spPr>
          <p:txBody>
            <a:bodyPr lIns="91440" tIns="45720" rIns="91440" bIns="45720" anchor="ctr"/>
            <a:lstStyle>
              <a:lvl1pPr defTabSz="1373505">
                <a:defRPr>
                  <a:solidFill>
                    <a:schemeClr val="tx1"/>
                  </a:solidFill>
                  <a:latin typeface="Calibri" panose="020F0502020204030204" pitchFamily="34" charset="0"/>
                  <a:ea typeface="宋体" panose="02010600030101010101" pitchFamily="2" charset="-122"/>
                </a:defRPr>
              </a:lvl1pPr>
              <a:lvl2pPr marL="742950" indent="-285750" defTabSz="1373505">
                <a:defRPr>
                  <a:solidFill>
                    <a:schemeClr val="tx1"/>
                  </a:solidFill>
                  <a:latin typeface="Calibri" panose="020F0502020204030204" pitchFamily="34" charset="0"/>
                  <a:ea typeface="宋体" panose="02010600030101010101" pitchFamily="2" charset="-122"/>
                </a:defRPr>
              </a:lvl2pPr>
              <a:lvl3pPr marL="1143000" indent="-228600" defTabSz="1373505">
                <a:defRPr>
                  <a:solidFill>
                    <a:schemeClr val="tx1"/>
                  </a:solidFill>
                  <a:latin typeface="Calibri" panose="020F0502020204030204" pitchFamily="34" charset="0"/>
                  <a:ea typeface="宋体" panose="02010600030101010101" pitchFamily="2" charset="-122"/>
                </a:defRPr>
              </a:lvl3pPr>
              <a:lvl4pPr marL="1600200" indent="-228600" defTabSz="1373505">
                <a:defRPr>
                  <a:solidFill>
                    <a:schemeClr val="tx1"/>
                  </a:solidFill>
                  <a:latin typeface="Calibri" panose="020F0502020204030204" pitchFamily="34" charset="0"/>
                  <a:ea typeface="宋体" panose="02010600030101010101" pitchFamily="2" charset="-122"/>
                </a:defRPr>
              </a:lvl4pPr>
              <a:lvl5pPr marL="2057400" indent="-228600" defTabSz="1373505">
                <a:defRPr>
                  <a:solidFill>
                    <a:schemeClr val="tx1"/>
                  </a:solidFill>
                  <a:latin typeface="Calibri" panose="020F0502020204030204" pitchFamily="34" charset="0"/>
                  <a:ea typeface="宋体" panose="02010600030101010101" pitchFamily="2" charset="-122"/>
                </a:defRPr>
              </a:lvl5pPr>
              <a:lvl6pPr marL="25146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endParaRPr lang="en-US" altLang="zh-CN" sz="3465">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29" name="任意多边形 9"/>
            <p:cNvSpPr/>
            <p:nvPr/>
          </p:nvSpPr>
          <p:spPr bwMode="auto">
            <a:xfrm>
              <a:off x="2684860" y="2490787"/>
              <a:ext cx="608409" cy="2187179"/>
            </a:xfrm>
            <a:custGeom>
              <a:avLst/>
              <a:gdLst>
                <a:gd name="T0" fmla="*/ 405898 w 811214"/>
                <a:gd name="T1" fmla="*/ 2648181 h 2916313"/>
                <a:gd name="T2" fmla="*/ 539964 w 811214"/>
                <a:gd name="T3" fmla="*/ 2782247 h 2916313"/>
                <a:gd name="T4" fmla="*/ 405898 w 811214"/>
                <a:gd name="T5" fmla="*/ 2916313 h 2916313"/>
                <a:gd name="T6" fmla="*/ 271832 w 811214"/>
                <a:gd name="T7" fmla="*/ 2782247 h 2916313"/>
                <a:gd name="T8" fmla="*/ 405898 w 811214"/>
                <a:gd name="T9" fmla="*/ 2648181 h 2916313"/>
                <a:gd name="T10" fmla="*/ 405607 w 811214"/>
                <a:gd name="T11" fmla="*/ 0 h 2916313"/>
                <a:gd name="T12" fmla="*/ 811214 w 811214"/>
                <a:gd name="T13" fmla="*/ 405607 h 2916313"/>
                <a:gd name="T14" fmla="*/ 563488 w 811214"/>
                <a:gd name="T15" fmla="*/ 779340 h 2916313"/>
                <a:gd name="T16" fmla="*/ 456199 w 811214"/>
                <a:gd name="T17" fmla="*/ 801000 h 2916313"/>
                <a:gd name="T18" fmla="*/ 405607 w 811214"/>
                <a:gd name="T19" fmla="*/ 2622314 h 2916313"/>
                <a:gd name="T20" fmla="*/ 355015 w 811214"/>
                <a:gd name="T21" fmla="*/ 801000 h 2916313"/>
                <a:gd name="T22" fmla="*/ 247726 w 811214"/>
                <a:gd name="T23" fmla="*/ 779340 h 2916313"/>
                <a:gd name="T24" fmla="*/ 0 w 811214"/>
                <a:gd name="T25" fmla="*/ 405607 h 2916313"/>
                <a:gd name="T26" fmla="*/ 405607 w 811214"/>
                <a:gd name="T27" fmla="*/ 0 h 2916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1214" h="2916313">
                  <a:moveTo>
                    <a:pt x="405898" y="2648181"/>
                  </a:moveTo>
                  <a:cubicBezTo>
                    <a:pt x="479941" y="2648181"/>
                    <a:pt x="539964" y="2708204"/>
                    <a:pt x="539964" y="2782247"/>
                  </a:cubicBezTo>
                  <a:cubicBezTo>
                    <a:pt x="539964" y="2856290"/>
                    <a:pt x="479941" y="2916313"/>
                    <a:pt x="405898" y="2916313"/>
                  </a:cubicBezTo>
                  <a:cubicBezTo>
                    <a:pt x="331855" y="2916313"/>
                    <a:pt x="271832" y="2856290"/>
                    <a:pt x="271832" y="2782247"/>
                  </a:cubicBezTo>
                  <a:cubicBezTo>
                    <a:pt x="271832" y="2708204"/>
                    <a:pt x="331855" y="2648181"/>
                    <a:pt x="405898" y="2648181"/>
                  </a:cubicBezTo>
                  <a:close/>
                  <a:moveTo>
                    <a:pt x="405607" y="0"/>
                  </a:moveTo>
                  <a:cubicBezTo>
                    <a:pt x="629618" y="0"/>
                    <a:pt x="811214" y="181596"/>
                    <a:pt x="811214" y="405607"/>
                  </a:cubicBezTo>
                  <a:cubicBezTo>
                    <a:pt x="811214" y="573615"/>
                    <a:pt x="709067" y="717765"/>
                    <a:pt x="563488" y="779340"/>
                  </a:cubicBezTo>
                  <a:lnTo>
                    <a:pt x="456199" y="801000"/>
                  </a:lnTo>
                  <a:lnTo>
                    <a:pt x="405607" y="2622314"/>
                  </a:lnTo>
                  <a:lnTo>
                    <a:pt x="355015" y="801000"/>
                  </a:lnTo>
                  <a:lnTo>
                    <a:pt x="247726" y="779340"/>
                  </a:lnTo>
                  <a:cubicBezTo>
                    <a:pt x="102148" y="717765"/>
                    <a:pt x="0" y="573615"/>
                    <a:pt x="0" y="405607"/>
                  </a:cubicBezTo>
                  <a:cubicBezTo>
                    <a:pt x="0" y="181596"/>
                    <a:pt x="181596" y="0"/>
                    <a:pt x="405607" y="0"/>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nchor="ctr"/>
            <a:lstStyle/>
            <a:p>
              <a:pPr fontAlgn="base">
                <a:spcBef>
                  <a:spcPct val="0"/>
                </a:spcBef>
                <a:spcAft>
                  <a:spcPct val="0"/>
                </a:spcAft>
              </a:pPr>
              <a:endParaRPr lang="zh-CN" altLang="en-US">
                <a:solidFill>
                  <a:prstClr val="black"/>
                </a:solidFill>
                <a:latin typeface="Arial" panose="020B0604020202020204" pitchFamily="34" charset="0"/>
                <a:ea typeface="华文细黑" panose="02010600040101010101" pitchFamily="2" charset="-122"/>
              </a:endParaRPr>
            </a:p>
          </p:txBody>
        </p:sp>
        <p:sp>
          <p:nvSpPr>
            <p:cNvPr id="30" name="TextBox 13"/>
            <p:cNvSpPr txBox="1">
              <a:spLocks noChangeArrowheads="1"/>
            </p:cNvSpPr>
            <p:nvPr/>
          </p:nvSpPr>
          <p:spPr bwMode="auto">
            <a:xfrm>
              <a:off x="2116931" y="1554957"/>
              <a:ext cx="17537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20000"/>
                </a:spcBef>
                <a:spcAft>
                  <a:spcPct val="0"/>
                </a:spcAft>
                <a:buFont typeface="Arial" panose="020B0604020202020204" pitchFamily="34" charset="0"/>
                <a:buNone/>
              </a:pPr>
              <a:r>
                <a:rPr lang="zh-CN" altLang="en-US" sz="1600">
                  <a:solidFill>
                    <a:srgbClr val="445469"/>
                  </a:solidFill>
                  <a:latin typeface="Arial" panose="020B0604020202020204" pitchFamily="34" charset="0"/>
                  <a:ea typeface="微软雅黑" panose="020B0503020204020204" charset="-122"/>
                  <a:sym typeface="Arial" panose="020B0604020202020204" pitchFamily="34" charset="0"/>
                </a:rPr>
                <a:t>单击编辑标题</a:t>
              </a:r>
              <a:endParaRPr lang="en-US" altLang="zh-CN" sz="1600">
                <a:solidFill>
                  <a:srgbClr val="445469"/>
                </a:solidFill>
                <a:latin typeface="Arial" panose="020B0604020202020204" pitchFamily="34" charset="0"/>
                <a:ea typeface="微软雅黑" panose="020B0503020204020204" charset="-122"/>
                <a:sym typeface="Arial" panose="020B0604020202020204" pitchFamily="34" charset="0"/>
              </a:endParaRPr>
            </a:p>
          </p:txBody>
        </p:sp>
        <p:sp>
          <p:nvSpPr>
            <p:cNvPr id="31" name="TextBox 13"/>
            <p:cNvSpPr txBox="1">
              <a:spLocks noChangeArrowheads="1"/>
            </p:cNvSpPr>
            <p:nvPr/>
          </p:nvSpPr>
          <p:spPr bwMode="auto">
            <a:xfrm>
              <a:off x="2377679" y="1769269"/>
              <a:ext cx="1235869" cy="67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20000"/>
                </a:spcBef>
                <a:spcAft>
                  <a:spcPct val="0"/>
                </a:spcAft>
                <a:buFont typeface="Arial" panose="020B0604020202020204" pitchFamily="34" charset="0"/>
                <a:buNone/>
              </a:pPr>
              <a:r>
                <a:rPr lang="zh-CN" altLang="en-US" sz="1465" dirty="0">
                  <a:solidFill>
                    <a:srgbClr val="445469"/>
                  </a:solidFill>
                  <a:latin typeface="Arial" panose="020B0604020202020204" pitchFamily="34" charset="0"/>
                  <a:ea typeface="微软雅黑" panose="020B0503020204020204" charset="-122"/>
                  <a:sym typeface="Arial" panose="020B0604020202020204" pitchFamily="34" charset="0"/>
                </a:rPr>
                <a:t>单击此处可编辑内容，根据您的需要自由拉伸文本框大小</a:t>
              </a:r>
              <a:endParaRPr lang="en-US" altLang="zh-CN" sz="1465" dirty="0">
                <a:solidFill>
                  <a:srgbClr val="445469"/>
                </a:solidFill>
                <a:latin typeface="Arial" panose="020B0604020202020204" pitchFamily="34" charset="0"/>
                <a:ea typeface="微软雅黑" panose="020B0503020204020204" charset="-122"/>
                <a:sym typeface="Arial" panose="020B0604020202020204" pitchFamily="34" charset="0"/>
              </a:endParaRPr>
            </a:p>
          </p:txBody>
        </p:sp>
        <p:sp>
          <p:nvSpPr>
            <p:cNvPr id="32" name="TextBox 13"/>
            <p:cNvSpPr txBox="1">
              <a:spLocks noChangeArrowheads="1"/>
            </p:cNvSpPr>
            <p:nvPr/>
          </p:nvSpPr>
          <p:spPr bwMode="auto">
            <a:xfrm>
              <a:off x="2622947" y="2653904"/>
              <a:ext cx="7227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20000"/>
                </a:spcBef>
                <a:spcAft>
                  <a:spcPct val="0"/>
                </a:spcAft>
                <a:buFont typeface="Arial" panose="020B0604020202020204" pitchFamily="34" charset="0"/>
                <a:buNone/>
              </a:pPr>
              <a:r>
                <a:rPr lang="en-US" altLang="zh-CN" sz="2400">
                  <a:solidFill>
                    <a:srgbClr val="FFFFFF"/>
                  </a:solidFill>
                  <a:latin typeface="Arial" panose="020B0604020202020204" pitchFamily="34" charset="0"/>
                  <a:ea typeface="微软雅黑" panose="020B0503020204020204" charset="-122"/>
                  <a:sym typeface="Arial" panose="020B0604020202020204" pitchFamily="34" charset="0"/>
                </a:rPr>
                <a:t>02</a:t>
              </a: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par>
                                <p:cTn id="25" presetID="26" presetClass="entr" presetSubtype="0" fill="hold" nodeType="withEffect">
                                  <p:stCondLst>
                                    <p:cond delay="20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80">
                                          <p:stCondLst>
                                            <p:cond delay="0"/>
                                          </p:stCondLst>
                                        </p:cTn>
                                        <p:tgtEl>
                                          <p:spTgt spid="27"/>
                                        </p:tgtEl>
                                      </p:cBhvr>
                                    </p:animEffect>
                                    <p:anim calcmode="lin" valueType="num">
                                      <p:cBhvr>
                                        <p:cTn id="2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33" dur="26">
                                          <p:stCondLst>
                                            <p:cond delay="650"/>
                                          </p:stCondLst>
                                        </p:cTn>
                                        <p:tgtEl>
                                          <p:spTgt spid="27"/>
                                        </p:tgtEl>
                                      </p:cBhvr>
                                      <p:to x="100000" y="60000"/>
                                    </p:animScale>
                                    <p:animScale>
                                      <p:cBhvr>
                                        <p:cTn id="34" dur="166" decel="50000">
                                          <p:stCondLst>
                                            <p:cond delay="676"/>
                                          </p:stCondLst>
                                        </p:cTn>
                                        <p:tgtEl>
                                          <p:spTgt spid="27"/>
                                        </p:tgtEl>
                                      </p:cBhvr>
                                      <p:to x="100000" y="100000"/>
                                    </p:animScale>
                                    <p:animScale>
                                      <p:cBhvr>
                                        <p:cTn id="35" dur="26">
                                          <p:stCondLst>
                                            <p:cond delay="1312"/>
                                          </p:stCondLst>
                                        </p:cTn>
                                        <p:tgtEl>
                                          <p:spTgt spid="27"/>
                                        </p:tgtEl>
                                      </p:cBhvr>
                                      <p:to x="100000" y="80000"/>
                                    </p:animScale>
                                    <p:animScale>
                                      <p:cBhvr>
                                        <p:cTn id="36" dur="166" decel="50000">
                                          <p:stCondLst>
                                            <p:cond delay="1338"/>
                                          </p:stCondLst>
                                        </p:cTn>
                                        <p:tgtEl>
                                          <p:spTgt spid="27"/>
                                        </p:tgtEl>
                                      </p:cBhvr>
                                      <p:to x="100000" y="100000"/>
                                    </p:animScale>
                                    <p:animScale>
                                      <p:cBhvr>
                                        <p:cTn id="37" dur="26">
                                          <p:stCondLst>
                                            <p:cond delay="1642"/>
                                          </p:stCondLst>
                                        </p:cTn>
                                        <p:tgtEl>
                                          <p:spTgt spid="27"/>
                                        </p:tgtEl>
                                      </p:cBhvr>
                                      <p:to x="100000" y="90000"/>
                                    </p:animScale>
                                    <p:animScale>
                                      <p:cBhvr>
                                        <p:cTn id="38" dur="166" decel="50000">
                                          <p:stCondLst>
                                            <p:cond delay="1668"/>
                                          </p:stCondLst>
                                        </p:cTn>
                                        <p:tgtEl>
                                          <p:spTgt spid="27"/>
                                        </p:tgtEl>
                                      </p:cBhvr>
                                      <p:to x="100000" y="100000"/>
                                    </p:animScale>
                                    <p:animScale>
                                      <p:cBhvr>
                                        <p:cTn id="39" dur="26">
                                          <p:stCondLst>
                                            <p:cond delay="1808"/>
                                          </p:stCondLst>
                                        </p:cTn>
                                        <p:tgtEl>
                                          <p:spTgt spid="27"/>
                                        </p:tgtEl>
                                      </p:cBhvr>
                                      <p:to x="100000" y="95000"/>
                                    </p:animScale>
                                    <p:animScale>
                                      <p:cBhvr>
                                        <p:cTn id="40" dur="166" decel="50000">
                                          <p:stCondLst>
                                            <p:cond delay="1834"/>
                                          </p:stCondLst>
                                        </p:cTn>
                                        <p:tgtEl>
                                          <p:spTgt spid="27"/>
                                        </p:tgtEl>
                                      </p:cBhvr>
                                      <p:to x="100000" y="100000"/>
                                    </p:animScale>
                                  </p:childTnLst>
                                </p:cTn>
                              </p:par>
                              <p:par>
                                <p:cTn id="41" presetID="26" presetClass="entr" presetSubtype="0" fill="hold" nodeType="withEffect">
                                  <p:stCondLst>
                                    <p:cond delay="40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par>
                                <p:cTn id="57" presetID="26" presetClass="entr" presetSubtype="0" fill="hold" nodeType="withEffect">
                                  <p:stCondLst>
                                    <p:cond delay="600"/>
                                  </p:stCondLst>
                                  <p:childTnLst>
                                    <p:set>
                                      <p:cBhvr>
                                        <p:cTn id="58" dur="1" fill="hold">
                                          <p:stCondLst>
                                            <p:cond delay="0"/>
                                          </p:stCondLst>
                                        </p:cTn>
                                        <p:tgtEl>
                                          <p:spTgt spid="21"/>
                                        </p:tgtEl>
                                        <p:attrNameLst>
                                          <p:attrName>style.visibility</p:attrName>
                                        </p:attrNameLst>
                                      </p:cBhvr>
                                      <p:to>
                                        <p:strVal val="visible"/>
                                      </p:to>
                                    </p:set>
                                    <p:animEffect transition="in" filter="wipe(down)">
                                      <p:cBhvr>
                                        <p:cTn id="59" dur="580">
                                          <p:stCondLst>
                                            <p:cond delay="0"/>
                                          </p:stCondLst>
                                        </p:cTn>
                                        <p:tgtEl>
                                          <p:spTgt spid="21"/>
                                        </p:tgtEl>
                                      </p:cBhvr>
                                    </p:animEffect>
                                    <p:anim calcmode="lin" valueType="num">
                                      <p:cBhvr>
                                        <p:cTn id="6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65" dur="26">
                                          <p:stCondLst>
                                            <p:cond delay="650"/>
                                          </p:stCondLst>
                                        </p:cTn>
                                        <p:tgtEl>
                                          <p:spTgt spid="21"/>
                                        </p:tgtEl>
                                      </p:cBhvr>
                                      <p:to x="100000" y="60000"/>
                                    </p:animScale>
                                    <p:animScale>
                                      <p:cBhvr>
                                        <p:cTn id="66" dur="166" decel="50000">
                                          <p:stCondLst>
                                            <p:cond delay="676"/>
                                          </p:stCondLst>
                                        </p:cTn>
                                        <p:tgtEl>
                                          <p:spTgt spid="21"/>
                                        </p:tgtEl>
                                      </p:cBhvr>
                                      <p:to x="100000" y="100000"/>
                                    </p:animScale>
                                    <p:animScale>
                                      <p:cBhvr>
                                        <p:cTn id="67" dur="26">
                                          <p:stCondLst>
                                            <p:cond delay="1312"/>
                                          </p:stCondLst>
                                        </p:cTn>
                                        <p:tgtEl>
                                          <p:spTgt spid="21"/>
                                        </p:tgtEl>
                                      </p:cBhvr>
                                      <p:to x="100000" y="80000"/>
                                    </p:animScale>
                                    <p:animScale>
                                      <p:cBhvr>
                                        <p:cTn id="68" dur="166" decel="50000">
                                          <p:stCondLst>
                                            <p:cond delay="1338"/>
                                          </p:stCondLst>
                                        </p:cTn>
                                        <p:tgtEl>
                                          <p:spTgt spid="21"/>
                                        </p:tgtEl>
                                      </p:cBhvr>
                                      <p:to x="100000" y="100000"/>
                                    </p:animScale>
                                    <p:animScale>
                                      <p:cBhvr>
                                        <p:cTn id="69" dur="26">
                                          <p:stCondLst>
                                            <p:cond delay="1642"/>
                                          </p:stCondLst>
                                        </p:cTn>
                                        <p:tgtEl>
                                          <p:spTgt spid="21"/>
                                        </p:tgtEl>
                                      </p:cBhvr>
                                      <p:to x="100000" y="90000"/>
                                    </p:animScale>
                                    <p:animScale>
                                      <p:cBhvr>
                                        <p:cTn id="70" dur="166" decel="50000">
                                          <p:stCondLst>
                                            <p:cond delay="1668"/>
                                          </p:stCondLst>
                                        </p:cTn>
                                        <p:tgtEl>
                                          <p:spTgt spid="21"/>
                                        </p:tgtEl>
                                      </p:cBhvr>
                                      <p:to x="100000" y="100000"/>
                                    </p:animScale>
                                    <p:animScale>
                                      <p:cBhvr>
                                        <p:cTn id="71" dur="26">
                                          <p:stCondLst>
                                            <p:cond delay="1808"/>
                                          </p:stCondLst>
                                        </p:cTn>
                                        <p:tgtEl>
                                          <p:spTgt spid="21"/>
                                        </p:tgtEl>
                                      </p:cBhvr>
                                      <p:to x="100000" y="95000"/>
                                    </p:animScale>
                                    <p:animScale>
                                      <p:cBhvr>
                                        <p:cTn id="72" dur="166" decel="50000">
                                          <p:stCondLst>
                                            <p:cond delay="1834"/>
                                          </p:stCondLst>
                                        </p:cTn>
                                        <p:tgtEl>
                                          <p:spTgt spid="21"/>
                                        </p:tgtEl>
                                      </p:cBhvr>
                                      <p:to x="100000" y="100000"/>
                                    </p:animScale>
                                  </p:childTnLst>
                                </p:cTn>
                              </p:par>
                              <p:par>
                                <p:cTn id="73" presetID="26" presetClass="entr" presetSubtype="0" fill="hold" nodeType="withEffect">
                                  <p:stCondLst>
                                    <p:cond delay="800"/>
                                  </p:stCondLst>
                                  <p:childTnLst>
                                    <p:set>
                                      <p:cBhvr>
                                        <p:cTn id="74" dur="1" fill="hold">
                                          <p:stCondLst>
                                            <p:cond delay="0"/>
                                          </p:stCondLst>
                                        </p:cTn>
                                        <p:tgtEl>
                                          <p:spTgt spid="15"/>
                                        </p:tgtEl>
                                        <p:attrNameLst>
                                          <p:attrName>style.visibility</p:attrName>
                                        </p:attrNameLst>
                                      </p:cBhvr>
                                      <p:to>
                                        <p:strVal val="visible"/>
                                      </p:to>
                                    </p:set>
                                    <p:animEffect transition="in" filter="wipe(down)">
                                      <p:cBhvr>
                                        <p:cTn id="75" dur="580">
                                          <p:stCondLst>
                                            <p:cond delay="0"/>
                                          </p:stCondLst>
                                        </p:cTn>
                                        <p:tgtEl>
                                          <p:spTgt spid="15"/>
                                        </p:tgtEl>
                                      </p:cBhvr>
                                    </p:animEffect>
                                    <p:anim calcmode="lin" valueType="num">
                                      <p:cBhvr>
                                        <p:cTn id="7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81" dur="26">
                                          <p:stCondLst>
                                            <p:cond delay="650"/>
                                          </p:stCondLst>
                                        </p:cTn>
                                        <p:tgtEl>
                                          <p:spTgt spid="15"/>
                                        </p:tgtEl>
                                      </p:cBhvr>
                                      <p:to x="100000" y="60000"/>
                                    </p:animScale>
                                    <p:animScale>
                                      <p:cBhvr>
                                        <p:cTn id="82" dur="166" decel="50000">
                                          <p:stCondLst>
                                            <p:cond delay="676"/>
                                          </p:stCondLst>
                                        </p:cTn>
                                        <p:tgtEl>
                                          <p:spTgt spid="15"/>
                                        </p:tgtEl>
                                      </p:cBhvr>
                                      <p:to x="100000" y="100000"/>
                                    </p:animScale>
                                    <p:animScale>
                                      <p:cBhvr>
                                        <p:cTn id="83" dur="26">
                                          <p:stCondLst>
                                            <p:cond delay="1312"/>
                                          </p:stCondLst>
                                        </p:cTn>
                                        <p:tgtEl>
                                          <p:spTgt spid="15"/>
                                        </p:tgtEl>
                                      </p:cBhvr>
                                      <p:to x="100000" y="80000"/>
                                    </p:animScale>
                                    <p:animScale>
                                      <p:cBhvr>
                                        <p:cTn id="84" dur="166" decel="50000">
                                          <p:stCondLst>
                                            <p:cond delay="1338"/>
                                          </p:stCondLst>
                                        </p:cTn>
                                        <p:tgtEl>
                                          <p:spTgt spid="15"/>
                                        </p:tgtEl>
                                      </p:cBhvr>
                                      <p:to x="100000" y="100000"/>
                                    </p:animScale>
                                    <p:animScale>
                                      <p:cBhvr>
                                        <p:cTn id="85" dur="26">
                                          <p:stCondLst>
                                            <p:cond delay="1642"/>
                                          </p:stCondLst>
                                        </p:cTn>
                                        <p:tgtEl>
                                          <p:spTgt spid="15"/>
                                        </p:tgtEl>
                                      </p:cBhvr>
                                      <p:to x="100000" y="90000"/>
                                    </p:animScale>
                                    <p:animScale>
                                      <p:cBhvr>
                                        <p:cTn id="86" dur="166" decel="50000">
                                          <p:stCondLst>
                                            <p:cond delay="1668"/>
                                          </p:stCondLst>
                                        </p:cTn>
                                        <p:tgtEl>
                                          <p:spTgt spid="15"/>
                                        </p:tgtEl>
                                      </p:cBhvr>
                                      <p:to x="100000" y="100000"/>
                                    </p:animScale>
                                    <p:animScale>
                                      <p:cBhvr>
                                        <p:cTn id="87" dur="26">
                                          <p:stCondLst>
                                            <p:cond delay="1808"/>
                                          </p:stCondLst>
                                        </p:cTn>
                                        <p:tgtEl>
                                          <p:spTgt spid="15"/>
                                        </p:tgtEl>
                                      </p:cBhvr>
                                      <p:to x="100000" y="95000"/>
                                    </p:animScale>
                                    <p:animScale>
                                      <p:cBhvr>
                                        <p:cTn id="88"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noEditPoints="1"/>
          </p:cNvSpPr>
          <p:nvPr/>
        </p:nvSpPr>
        <p:spPr bwMode="auto">
          <a:xfrm>
            <a:off x="3068168" y="3221651"/>
            <a:ext cx="538315" cy="1249388"/>
          </a:xfrm>
          <a:custGeom>
            <a:avLst/>
            <a:gdLst>
              <a:gd name="T0" fmla="*/ 118 w 168"/>
              <a:gd name="T1" fmla="*/ 41 h 508"/>
              <a:gd name="T2" fmla="*/ 108 w 168"/>
              <a:gd name="T3" fmla="*/ 73 h 508"/>
              <a:gd name="T4" fmla="*/ 84 w 168"/>
              <a:gd name="T5" fmla="*/ 86 h 508"/>
              <a:gd name="T6" fmla="*/ 59 w 168"/>
              <a:gd name="T7" fmla="*/ 73 h 508"/>
              <a:gd name="T8" fmla="*/ 49 w 168"/>
              <a:gd name="T9" fmla="*/ 41 h 508"/>
              <a:gd name="T10" fmla="*/ 59 w 168"/>
              <a:gd name="T11" fmla="*/ 12 h 508"/>
              <a:gd name="T12" fmla="*/ 84 w 168"/>
              <a:gd name="T13" fmla="*/ 0 h 508"/>
              <a:gd name="T14" fmla="*/ 108 w 168"/>
              <a:gd name="T15" fmla="*/ 12 h 508"/>
              <a:gd name="T16" fmla="*/ 118 w 168"/>
              <a:gd name="T17" fmla="*/ 41 h 508"/>
              <a:gd name="T18" fmla="*/ 168 w 168"/>
              <a:gd name="T19" fmla="*/ 290 h 508"/>
              <a:gd name="T20" fmla="*/ 152 w 168"/>
              <a:gd name="T21" fmla="*/ 311 h 508"/>
              <a:gd name="T22" fmla="*/ 136 w 168"/>
              <a:gd name="T23" fmla="*/ 290 h 508"/>
              <a:gd name="T24" fmla="*/ 136 w 168"/>
              <a:gd name="T25" fmla="*/ 150 h 508"/>
              <a:gd name="T26" fmla="*/ 128 w 168"/>
              <a:gd name="T27" fmla="*/ 150 h 508"/>
              <a:gd name="T28" fmla="*/ 128 w 168"/>
              <a:gd name="T29" fmla="*/ 487 h 508"/>
              <a:gd name="T30" fmla="*/ 109 w 168"/>
              <a:gd name="T31" fmla="*/ 508 h 508"/>
              <a:gd name="T32" fmla="*/ 89 w 168"/>
              <a:gd name="T33" fmla="*/ 487 h 508"/>
              <a:gd name="T34" fmla="*/ 89 w 168"/>
              <a:gd name="T35" fmla="*/ 288 h 508"/>
              <a:gd name="T36" fmla="*/ 79 w 168"/>
              <a:gd name="T37" fmla="*/ 288 h 508"/>
              <a:gd name="T38" fmla="*/ 79 w 168"/>
              <a:gd name="T39" fmla="*/ 487 h 508"/>
              <a:gd name="T40" fmla="*/ 59 w 168"/>
              <a:gd name="T41" fmla="*/ 508 h 508"/>
              <a:gd name="T42" fmla="*/ 40 w 168"/>
              <a:gd name="T43" fmla="*/ 487 h 508"/>
              <a:gd name="T44" fmla="*/ 40 w 168"/>
              <a:gd name="T45" fmla="*/ 150 h 508"/>
              <a:gd name="T46" fmla="*/ 32 w 168"/>
              <a:gd name="T47" fmla="*/ 150 h 508"/>
              <a:gd name="T48" fmla="*/ 32 w 168"/>
              <a:gd name="T49" fmla="*/ 290 h 508"/>
              <a:gd name="T50" fmla="*/ 16 w 168"/>
              <a:gd name="T51" fmla="*/ 311 h 508"/>
              <a:gd name="T52" fmla="*/ 0 w 168"/>
              <a:gd name="T53" fmla="*/ 290 h 508"/>
              <a:gd name="T54" fmla="*/ 0 w 168"/>
              <a:gd name="T55" fmla="*/ 130 h 508"/>
              <a:gd name="T56" fmla="*/ 44 w 168"/>
              <a:gd name="T57" fmla="*/ 91 h 508"/>
              <a:gd name="T58" fmla="*/ 125 w 168"/>
              <a:gd name="T59" fmla="*/ 91 h 508"/>
              <a:gd name="T60" fmla="*/ 168 w 168"/>
              <a:gd name="T61" fmla="*/ 130 h 508"/>
              <a:gd name="T62" fmla="*/ 168 w 168"/>
              <a:gd name="T63" fmla="*/ 29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508">
                <a:moveTo>
                  <a:pt x="118" y="41"/>
                </a:moveTo>
                <a:cubicBezTo>
                  <a:pt x="118" y="53"/>
                  <a:pt x="115" y="63"/>
                  <a:pt x="108" y="73"/>
                </a:cubicBezTo>
                <a:cubicBezTo>
                  <a:pt x="101" y="82"/>
                  <a:pt x="93" y="86"/>
                  <a:pt x="84" y="86"/>
                </a:cubicBezTo>
                <a:cubicBezTo>
                  <a:pt x="74" y="86"/>
                  <a:pt x="66" y="82"/>
                  <a:pt x="59" y="73"/>
                </a:cubicBezTo>
                <a:cubicBezTo>
                  <a:pt x="52" y="63"/>
                  <a:pt x="49" y="53"/>
                  <a:pt x="49" y="41"/>
                </a:cubicBezTo>
                <a:cubicBezTo>
                  <a:pt x="49" y="30"/>
                  <a:pt x="52" y="20"/>
                  <a:pt x="59" y="12"/>
                </a:cubicBezTo>
                <a:cubicBezTo>
                  <a:pt x="66" y="4"/>
                  <a:pt x="74" y="0"/>
                  <a:pt x="84" y="0"/>
                </a:cubicBezTo>
                <a:cubicBezTo>
                  <a:pt x="93" y="0"/>
                  <a:pt x="101" y="4"/>
                  <a:pt x="108" y="12"/>
                </a:cubicBezTo>
                <a:cubicBezTo>
                  <a:pt x="115" y="20"/>
                  <a:pt x="118" y="30"/>
                  <a:pt x="118" y="41"/>
                </a:cubicBezTo>
                <a:close/>
                <a:moveTo>
                  <a:pt x="168" y="290"/>
                </a:moveTo>
                <a:cubicBezTo>
                  <a:pt x="168" y="304"/>
                  <a:pt x="163" y="311"/>
                  <a:pt x="152" y="311"/>
                </a:cubicBezTo>
                <a:cubicBezTo>
                  <a:pt x="141" y="311"/>
                  <a:pt x="136" y="304"/>
                  <a:pt x="136" y="290"/>
                </a:cubicBezTo>
                <a:cubicBezTo>
                  <a:pt x="136" y="150"/>
                  <a:pt x="136" y="150"/>
                  <a:pt x="136" y="150"/>
                </a:cubicBezTo>
                <a:cubicBezTo>
                  <a:pt x="128" y="150"/>
                  <a:pt x="128" y="150"/>
                  <a:pt x="128" y="150"/>
                </a:cubicBezTo>
                <a:cubicBezTo>
                  <a:pt x="128" y="487"/>
                  <a:pt x="128" y="487"/>
                  <a:pt x="128" y="487"/>
                </a:cubicBezTo>
                <a:cubicBezTo>
                  <a:pt x="128" y="501"/>
                  <a:pt x="122" y="508"/>
                  <a:pt x="109" y="508"/>
                </a:cubicBezTo>
                <a:cubicBezTo>
                  <a:pt x="96" y="508"/>
                  <a:pt x="89" y="501"/>
                  <a:pt x="89" y="487"/>
                </a:cubicBezTo>
                <a:cubicBezTo>
                  <a:pt x="89" y="288"/>
                  <a:pt x="89" y="288"/>
                  <a:pt x="89" y="288"/>
                </a:cubicBezTo>
                <a:cubicBezTo>
                  <a:pt x="79" y="288"/>
                  <a:pt x="79" y="288"/>
                  <a:pt x="79" y="288"/>
                </a:cubicBezTo>
                <a:cubicBezTo>
                  <a:pt x="79" y="487"/>
                  <a:pt x="79" y="487"/>
                  <a:pt x="79" y="487"/>
                </a:cubicBezTo>
                <a:cubicBezTo>
                  <a:pt x="79" y="501"/>
                  <a:pt x="72" y="508"/>
                  <a:pt x="59" y="508"/>
                </a:cubicBezTo>
                <a:cubicBezTo>
                  <a:pt x="46" y="508"/>
                  <a:pt x="40" y="501"/>
                  <a:pt x="40" y="487"/>
                </a:cubicBezTo>
                <a:cubicBezTo>
                  <a:pt x="40" y="150"/>
                  <a:pt x="40" y="150"/>
                  <a:pt x="40" y="150"/>
                </a:cubicBezTo>
                <a:cubicBezTo>
                  <a:pt x="32" y="150"/>
                  <a:pt x="32" y="150"/>
                  <a:pt x="32" y="150"/>
                </a:cubicBezTo>
                <a:cubicBezTo>
                  <a:pt x="32" y="290"/>
                  <a:pt x="32" y="290"/>
                  <a:pt x="32" y="290"/>
                </a:cubicBezTo>
                <a:cubicBezTo>
                  <a:pt x="32" y="304"/>
                  <a:pt x="27" y="311"/>
                  <a:pt x="16" y="311"/>
                </a:cubicBezTo>
                <a:cubicBezTo>
                  <a:pt x="5" y="311"/>
                  <a:pt x="0" y="304"/>
                  <a:pt x="0" y="290"/>
                </a:cubicBezTo>
                <a:cubicBezTo>
                  <a:pt x="0" y="130"/>
                  <a:pt x="0" y="130"/>
                  <a:pt x="0" y="130"/>
                </a:cubicBezTo>
                <a:cubicBezTo>
                  <a:pt x="0" y="104"/>
                  <a:pt x="15" y="91"/>
                  <a:pt x="44" y="91"/>
                </a:cubicBezTo>
                <a:cubicBezTo>
                  <a:pt x="125" y="91"/>
                  <a:pt x="125" y="91"/>
                  <a:pt x="125" y="91"/>
                </a:cubicBezTo>
                <a:cubicBezTo>
                  <a:pt x="153" y="91"/>
                  <a:pt x="168" y="104"/>
                  <a:pt x="168" y="130"/>
                </a:cubicBezTo>
                <a:lnTo>
                  <a:pt x="168" y="290"/>
                </a:lnTo>
                <a:close/>
              </a:path>
            </a:pathLst>
          </a:custGeom>
          <a:solidFill>
            <a:srgbClr val="08A810"/>
          </a:solidFill>
          <a:ln>
            <a:noFill/>
          </a:ln>
        </p:spPr>
        <p:txBody>
          <a:bodyPr vert="horz" wrap="square" lIns="103693" tIns="51847" rIns="103693" bIns="51847" numCol="1" anchor="t" anchorCtr="0" compatLnSpc="1"/>
          <a:lstStyle/>
          <a:p>
            <a:pPr fontAlgn="base">
              <a:spcBef>
                <a:spcPct val="0"/>
              </a:spcBef>
              <a:spcAft>
                <a:spcPct val="0"/>
              </a:spcAft>
            </a:pPr>
            <a:endParaRPr lang="en-US" b="1">
              <a:solidFill>
                <a:prstClr val="black"/>
              </a:solidFill>
              <a:latin typeface="Arial" panose="020B0604020202020204" pitchFamily="34" charset="0"/>
              <a:ea typeface="华文细黑" panose="02010600040101010101" pitchFamily="2" charset="-122"/>
            </a:endParaRPr>
          </a:p>
        </p:txBody>
      </p:sp>
      <p:sp>
        <p:nvSpPr>
          <p:cNvPr id="3" name="Freeform 6"/>
          <p:cNvSpPr>
            <a:spLocks noEditPoints="1"/>
          </p:cNvSpPr>
          <p:nvPr/>
        </p:nvSpPr>
        <p:spPr bwMode="auto">
          <a:xfrm>
            <a:off x="3602613" y="2649185"/>
            <a:ext cx="409364" cy="952739"/>
          </a:xfrm>
          <a:custGeom>
            <a:avLst/>
            <a:gdLst>
              <a:gd name="T0" fmla="*/ 90 w 128"/>
              <a:gd name="T1" fmla="*/ 32 h 388"/>
              <a:gd name="T2" fmla="*/ 82 w 128"/>
              <a:gd name="T3" fmla="*/ 56 h 388"/>
              <a:gd name="T4" fmla="*/ 63 w 128"/>
              <a:gd name="T5" fmla="*/ 66 h 388"/>
              <a:gd name="T6" fmla="*/ 45 w 128"/>
              <a:gd name="T7" fmla="*/ 56 h 388"/>
              <a:gd name="T8" fmla="*/ 37 w 128"/>
              <a:gd name="T9" fmla="*/ 32 h 388"/>
              <a:gd name="T10" fmla="*/ 45 w 128"/>
              <a:gd name="T11" fmla="*/ 9 h 388"/>
              <a:gd name="T12" fmla="*/ 63 w 128"/>
              <a:gd name="T13" fmla="*/ 0 h 388"/>
              <a:gd name="T14" fmla="*/ 82 w 128"/>
              <a:gd name="T15" fmla="*/ 9 h 388"/>
              <a:gd name="T16" fmla="*/ 90 w 128"/>
              <a:gd name="T17" fmla="*/ 32 h 388"/>
              <a:gd name="T18" fmla="*/ 128 w 128"/>
              <a:gd name="T19" fmla="*/ 222 h 388"/>
              <a:gd name="T20" fmla="*/ 116 w 128"/>
              <a:gd name="T21" fmla="*/ 238 h 388"/>
              <a:gd name="T22" fmla="*/ 103 w 128"/>
              <a:gd name="T23" fmla="*/ 222 h 388"/>
              <a:gd name="T24" fmla="*/ 103 w 128"/>
              <a:gd name="T25" fmla="*/ 115 h 388"/>
              <a:gd name="T26" fmla="*/ 97 w 128"/>
              <a:gd name="T27" fmla="*/ 115 h 388"/>
              <a:gd name="T28" fmla="*/ 97 w 128"/>
              <a:gd name="T29" fmla="*/ 372 h 388"/>
              <a:gd name="T30" fmla="*/ 82 w 128"/>
              <a:gd name="T31" fmla="*/ 388 h 388"/>
              <a:gd name="T32" fmla="*/ 68 w 128"/>
              <a:gd name="T33" fmla="*/ 372 h 388"/>
              <a:gd name="T34" fmla="*/ 68 w 128"/>
              <a:gd name="T35" fmla="*/ 220 h 388"/>
              <a:gd name="T36" fmla="*/ 60 w 128"/>
              <a:gd name="T37" fmla="*/ 220 h 388"/>
              <a:gd name="T38" fmla="*/ 60 w 128"/>
              <a:gd name="T39" fmla="*/ 372 h 388"/>
              <a:gd name="T40" fmla="*/ 45 w 128"/>
              <a:gd name="T41" fmla="*/ 388 h 388"/>
              <a:gd name="T42" fmla="*/ 30 w 128"/>
              <a:gd name="T43" fmla="*/ 372 h 388"/>
              <a:gd name="T44" fmla="*/ 30 w 128"/>
              <a:gd name="T45" fmla="*/ 115 h 388"/>
              <a:gd name="T46" fmla="*/ 24 w 128"/>
              <a:gd name="T47" fmla="*/ 115 h 388"/>
              <a:gd name="T48" fmla="*/ 24 w 128"/>
              <a:gd name="T49" fmla="*/ 222 h 388"/>
              <a:gd name="T50" fmla="*/ 12 w 128"/>
              <a:gd name="T51" fmla="*/ 238 h 388"/>
              <a:gd name="T52" fmla="*/ 0 w 128"/>
              <a:gd name="T53" fmla="*/ 222 h 388"/>
              <a:gd name="T54" fmla="*/ 0 w 128"/>
              <a:gd name="T55" fmla="*/ 99 h 388"/>
              <a:gd name="T56" fmla="*/ 33 w 128"/>
              <a:gd name="T57" fmla="*/ 70 h 388"/>
              <a:gd name="T58" fmla="*/ 95 w 128"/>
              <a:gd name="T59" fmla="*/ 70 h 388"/>
              <a:gd name="T60" fmla="*/ 128 w 128"/>
              <a:gd name="T61" fmla="*/ 99 h 388"/>
              <a:gd name="T62" fmla="*/ 128 w 128"/>
              <a:gd name="T63" fmla="*/ 22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388">
                <a:moveTo>
                  <a:pt x="90" y="32"/>
                </a:moveTo>
                <a:cubicBezTo>
                  <a:pt x="90" y="41"/>
                  <a:pt x="87" y="49"/>
                  <a:pt x="82" y="56"/>
                </a:cubicBezTo>
                <a:cubicBezTo>
                  <a:pt x="77" y="63"/>
                  <a:pt x="71" y="66"/>
                  <a:pt x="63" y="66"/>
                </a:cubicBezTo>
                <a:cubicBezTo>
                  <a:pt x="56" y="66"/>
                  <a:pt x="50" y="63"/>
                  <a:pt x="45" y="56"/>
                </a:cubicBezTo>
                <a:cubicBezTo>
                  <a:pt x="40" y="49"/>
                  <a:pt x="37" y="41"/>
                  <a:pt x="37" y="32"/>
                </a:cubicBezTo>
                <a:cubicBezTo>
                  <a:pt x="37" y="23"/>
                  <a:pt x="40" y="16"/>
                  <a:pt x="45" y="9"/>
                </a:cubicBezTo>
                <a:cubicBezTo>
                  <a:pt x="50" y="3"/>
                  <a:pt x="56" y="0"/>
                  <a:pt x="63" y="0"/>
                </a:cubicBezTo>
                <a:cubicBezTo>
                  <a:pt x="71" y="0"/>
                  <a:pt x="77" y="3"/>
                  <a:pt x="82" y="9"/>
                </a:cubicBezTo>
                <a:cubicBezTo>
                  <a:pt x="87" y="16"/>
                  <a:pt x="90" y="23"/>
                  <a:pt x="90" y="32"/>
                </a:cubicBezTo>
                <a:close/>
                <a:moveTo>
                  <a:pt x="128" y="222"/>
                </a:moveTo>
                <a:cubicBezTo>
                  <a:pt x="128" y="232"/>
                  <a:pt x="124" y="238"/>
                  <a:pt x="116" y="238"/>
                </a:cubicBezTo>
                <a:cubicBezTo>
                  <a:pt x="107" y="238"/>
                  <a:pt x="103" y="232"/>
                  <a:pt x="103" y="222"/>
                </a:cubicBezTo>
                <a:cubicBezTo>
                  <a:pt x="103" y="115"/>
                  <a:pt x="103" y="115"/>
                  <a:pt x="103" y="115"/>
                </a:cubicBezTo>
                <a:cubicBezTo>
                  <a:pt x="97" y="115"/>
                  <a:pt x="97" y="115"/>
                  <a:pt x="97" y="115"/>
                </a:cubicBezTo>
                <a:cubicBezTo>
                  <a:pt x="97" y="372"/>
                  <a:pt x="97" y="372"/>
                  <a:pt x="97" y="372"/>
                </a:cubicBezTo>
                <a:cubicBezTo>
                  <a:pt x="97" y="383"/>
                  <a:pt x="92" y="388"/>
                  <a:pt x="82" y="388"/>
                </a:cubicBezTo>
                <a:cubicBezTo>
                  <a:pt x="72" y="388"/>
                  <a:pt x="68" y="383"/>
                  <a:pt x="68" y="372"/>
                </a:cubicBezTo>
                <a:cubicBezTo>
                  <a:pt x="68" y="220"/>
                  <a:pt x="68" y="220"/>
                  <a:pt x="68" y="220"/>
                </a:cubicBezTo>
                <a:cubicBezTo>
                  <a:pt x="60" y="220"/>
                  <a:pt x="60" y="220"/>
                  <a:pt x="60" y="220"/>
                </a:cubicBezTo>
                <a:cubicBezTo>
                  <a:pt x="60" y="372"/>
                  <a:pt x="60" y="372"/>
                  <a:pt x="60" y="372"/>
                </a:cubicBezTo>
                <a:cubicBezTo>
                  <a:pt x="60" y="383"/>
                  <a:pt x="55" y="388"/>
                  <a:pt x="45" y="388"/>
                </a:cubicBezTo>
                <a:cubicBezTo>
                  <a:pt x="35" y="388"/>
                  <a:pt x="30" y="383"/>
                  <a:pt x="30" y="372"/>
                </a:cubicBezTo>
                <a:cubicBezTo>
                  <a:pt x="30" y="115"/>
                  <a:pt x="30" y="115"/>
                  <a:pt x="30" y="115"/>
                </a:cubicBezTo>
                <a:cubicBezTo>
                  <a:pt x="24" y="115"/>
                  <a:pt x="24" y="115"/>
                  <a:pt x="24" y="115"/>
                </a:cubicBezTo>
                <a:cubicBezTo>
                  <a:pt x="24" y="222"/>
                  <a:pt x="24" y="222"/>
                  <a:pt x="24" y="222"/>
                </a:cubicBezTo>
                <a:cubicBezTo>
                  <a:pt x="24" y="232"/>
                  <a:pt x="20" y="238"/>
                  <a:pt x="12" y="238"/>
                </a:cubicBezTo>
                <a:cubicBezTo>
                  <a:pt x="4" y="238"/>
                  <a:pt x="0" y="232"/>
                  <a:pt x="0" y="222"/>
                </a:cubicBezTo>
                <a:cubicBezTo>
                  <a:pt x="0" y="99"/>
                  <a:pt x="0" y="99"/>
                  <a:pt x="0" y="99"/>
                </a:cubicBezTo>
                <a:cubicBezTo>
                  <a:pt x="0" y="79"/>
                  <a:pt x="11" y="70"/>
                  <a:pt x="33" y="70"/>
                </a:cubicBezTo>
                <a:cubicBezTo>
                  <a:pt x="95" y="70"/>
                  <a:pt x="95" y="70"/>
                  <a:pt x="95" y="70"/>
                </a:cubicBezTo>
                <a:cubicBezTo>
                  <a:pt x="117" y="70"/>
                  <a:pt x="128" y="79"/>
                  <a:pt x="128" y="99"/>
                </a:cubicBezTo>
                <a:lnTo>
                  <a:pt x="128" y="222"/>
                </a:lnTo>
                <a:close/>
              </a:path>
            </a:pathLst>
          </a:custGeom>
          <a:solidFill>
            <a:srgbClr val="08A810"/>
          </a:solidFill>
          <a:ln>
            <a:noFill/>
          </a:ln>
        </p:spPr>
        <p:txBody>
          <a:bodyPr vert="horz" wrap="square" lIns="103693" tIns="51847" rIns="103693" bIns="51847" numCol="1" anchor="t" anchorCtr="0" compatLnSpc="1"/>
          <a:lstStyle/>
          <a:p>
            <a:pPr fontAlgn="base">
              <a:spcBef>
                <a:spcPct val="0"/>
              </a:spcBef>
              <a:spcAft>
                <a:spcPct val="0"/>
              </a:spcAft>
            </a:pPr>
            <a:endParaRPr lang="en-US" b="1">
              <a:solidFill>
                <a:prstClr val="black"/>
              </a:solidFill>
              <a:latin typeface="Arial" panose="020B0604020202020204" pitchFamily="34" charset="0"/>
              <a:ea typeface="华文细黑" panose="02010600040101010101" pitchFamily="2" charset="-122"/>
            </a:endParaRPr>
          </a:p>
        </p:txBody>
      </p:sp>
      <p:sp>
        <p:nvSpPr>
          <p:cNvPr id="4" name="Freeform 7"/>
          <p:cNvSpPr>
            <a:spLocks noEditPoints="1"/>
          </p:cNvSpPr>
          <p:nvPr/>
        </p:nvSpPr>
        <p:spPr bwMode="auto">
          <a:xfrm>
            <a:off x="2631239" y="2649185"/>
            <a:ext cx="409364" cy="952739"/>
          </a:xfrm>
          <a:custGeom>
            <a:avLst/>
            <a:gdLst>
              <a:gd name="T0" fmla="*/ 90 w 128"/>
              <a:gd name="T1" fmla="*/ 32 h 388"/>
              <a:gd name="T2" fmla="*/ 82 w 128"/>
              <a:gd name="T3" fmla="*/ 56 h 388"/>
              <a:gd name="T4" fmla="*/ 64 w 128"/>
              <a:gd name="T5" fmla="*/ 66 h 388"/>
              <a:gd name="T6" fmla="*/ 45 w 128"/>
              <a:gd name="T7" fmla="*/ 56 h 388"/>
              <a:gd name="T8" fmla="*/ 37 w 128"/>
              <a:gd name="T9" fmla="*/ 32 h 388"/>
              <a:gd name="T10" fmla="*/ 45 w 128"/>
              <a:gd name="T11" fmla="*/ 9 h 388"/>
              <a:gd name="T12" fmla="*/ 64 w 128"/>
              <a:gd name="T13" fmla="*/ 0 h 388"/>
              <a:gd name="T14" fmla="*/ 82 w 128"/>
              <a:gd name="T15" fmla="*/ 9 h 388"/>
              <a:gd name="T16" fmla="*/ 90 w 128"/>
              <a:gd name="T17" fmla="*/ 32 h 388"/>
              <a:gd name="T18" fmla="*/ 128 w 128"/>
              <a:gd name="T19" fmla="*/ 222 h 388"/>
              <a:gd name="T20" fmla="*/ 116 w 128"/>
              <a:gd name="T21" fmla="*/ 238 h 388"/>
              <a:gd name="T22" fmla="*/ 104 w 128"/>
              <a:gd name="T23" fmla="*/ 222 h 388"/>
              <a:gd name="T24" fmla="*/ 104 w 128"/>
              <a:gd name="T25" fmla="*/ 115 h 388"/>
              <a:gd name="T26" fmla="*/ 98 w 128"/>
              <a:gd name="T27" fmla="*/ 115 h 388"/>
              <a:gd name="T28" fmla="*/ 98 w 128"/>
              <a:gd name="T29" fmla="*/ 372 h 388"/>
              <a:gd name="T30" fmla="*/ 83 w 128"/>
              <a:gd name="T31" fmla="*/ 388 h 388"/>
              <a:gd name="T32" fmla="*/ 68 w 128"/>
              <a:gd name="T33" fmla="*/ 372 h 388"/>
              <a:gd name="T34" fmla="*/ 68 w 128"/>
              <a:gd name="T35" fmla="*/ 220 h 388"/>
              <a:gd name="T36" fmla="*/ 60 w 128"/>
              <a:gd name="T37" fmla="*/ 220 h 388"/>
              <a:gd name="T38" fmla="*/ 60 w 128"/>
              <a:gd name="T39" fmla="*/ 372 h 388"/>
              <a:gd name="T40" fmla="*/ 45 w 128"/>
              <a:gd name="T41" fmla="*/ 388 h 388"/>
              <a:gd name="T42" fmla="*/ 30 w 128"/>
              <a:gd name="T43" fmla="*/ 372 h 388"/>
              <a:gd name="T44" fmla="*/ 30 w 128"/>
              <a:gd name="T45" fmla="*/ 115 h 388"/>
              <a:gd name="T46" fmla="*/ 24 w 128"/>
              <a:gd name="T47" fmla="*/ 115 h 388"/>
              <a:gd name="T48" fmla="*/ 24 w 128"/>
              <a:gd name="T49" fmla="*/ 222 h 388"/>
              <a:gd name="T50" fmla="*/ 12 w 128"/>
              <a:gd name="T51" fmla="*/ 238 h 388"/>
              <a:gd name="T52" fmla="*/ 0 w 128"/>
              <a:gd name="T53" fmla="*/ 222 h 388"/>
              <a:gd name="T54" fmla="*/ 0 w 128"/>
              <a:gd name="T55" fmla="*/ 99 h 388"/>
              <a:gd name="T56" fmla="*/ 33 w 128"/>
              <a:gd name="T57" fmla="*/ 70 h 388"/>
              <a:gd name="T58" fmla="*/ 95 w 128"/>
              <a:gd name="T59" fmla="*/ 70 h 388"/>
              <a:gd name="T60" fmla="*/ 128 w 128"/>
              <a:gd name="T61" fmla="*/ 99 h 388"/>
              <a:gd name="T62" fmla="*/ 128 w 128"/>
              <a:gd name="T63" fmla="*/ 22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388">
                <a:moveTo>
                  <a:pt x="90" y="32"/>
                </a:moveTo>
                <a:cubicBezTo>
                  <a:pt x="90" y="41"/>
                  <a:pt x="88" y="49"/>
                  <a:pt x="82" y="56"/>
                </a:cubicBezTo>
                <a:cubicBezTo>
                  <a:pt x="77" y="63"/>
                  <a:pt x="71" y="66"/>
                  <a:pt x="64" y="66"/>
                </a:cubicBezTo>
                <a:cubicBezTo>
                  <a:pt x="57" y="66"/>
                  <a:pt x="50" y="63"/>
                  <a:pt x="45" y="56"/>
                </a:cubicBezTo>
                <a:cubicBezTo>
                  <a:pt x="40" y="49"/>
                  <a:pt x="37" y="41"/>
                  <a:pt x="37" y="32"/>
                </a:cubicBezTo>
                <a:cubicBezTo>
                  <a:pt x="37" y="23"/>
                  <a:pt x="40" y="16"/>
                  <a:pt x="45" y="9"/>
                </a:cubicBezTo>
                <a:cubicBezTo>
                  <a:pt x="50" y="3"/>
                  <a:pt x="56" y="0"/>
                  <a:pt x="64" y="0"/>
                </a:cubicBezTo>
                <a:cubicBezTo>
                  <a:pt x="71" y="0"/>
                  <a:pt x="77" y="3"/>
                  <a:pt x="82" y="9"/>
                </a:cubicBezTo>
                <a:cubicBezTo>
                  <a:pt x="88" y="16"/>
                  <a:pt x="90" y="23"/>
                  <a:pt x="90" y="32"/>
                </a:cubicBezTo>
                <a:close/>
                <a:moveTo>
                  <a:pt x="128" y="222"/>
                </a:moveTo>
                <a:cubicBezTo>
                  <a:pt x="128" y="232"/>
                  <a:pt x="124" y="238"/>
                  <a:pt x="116" y="238"/>
                </a:cubicBezTo>
                <a:cubicBezTo>
                  <a:pt x="108" y="238"/>
                  <a:pt x="104" y="232"/>
                  <a:pt x="104" y="222"/>
                </a:cubicBezTo>
                <a:cubicBezTo>
                  <a:pt x="104" y="115"/>
                  <a:pt x="104" y="115"/>
                  <a:pt x="104" y="115"/>
                </a:cubicBezTo>
                <a:cubicBezTo>
                  <a:pt x="98" y="115"/>
                  <a:pt x="98" y="115"/>
                  <a:pt x="98" y="115"/>
                </a:cubicBezTo>
                <a:cubicBezTo>
                  <a:pt x="98" y="372"/>
                  <a:pt x="98" y="372"/>
                  <a:pt x="98" y="372"/>
                </a:cubicBezTo>
                <a:cubicBezTo>
                  <a:pt x="98" y="383"/>
                  <a:pt x="93" y="388"/>
                  <a:pt x="83" y="388"/>
                </a:cubicBezTo>
                <a:cubicBezTo>
                  <a:pt x="73" y="388"/>
                  <a:pt x="68" y="383"/>
                  <a:pt x="68" y="372"/>
                </a:cubicBezTo>
                <a:cubicBezTo>
                  <a:pt x="68" y="220"/>
                  <a:pt x="68" y="220"/>
                  <a:pt x="68" y="220"/>
                </a:cubicBezTo>
                <a:cubicBezTo>
                  <a:pt x="60" y="220"/>
                  <a:pt x="60" y="220"/>
                  <a:pt x="60" y="220"/>
                </a:cubicBezTo>
                <a:cubicBezTo>
                  <a:pt x="60" y="372"/>
                  <a:pt x="60" y="372"/>
                  <a:pt x="60" y="372"/>
                </a:cubicBezTo>
                <a:cubicBezTo>
                  <a:pt x="60" y="383"/>
                  <a:pt x="55" y="388"/>
                  <a:pt x="45" y="388"/>
                </a:cubicBezTo>
                <a:cubicBezTo>
                  <a:pt x="35" y="388"/>
                  <a:pt x="30" y="383"/>
                  <a:pt x="30" y="372"/>
                </a:cubicBezTo>
                <a:cubicBezTo>
                  <a:pt x="30" y="115"/>
                  <a:pt x="30" y="115"/>
                  <a:pt x="30" y="115"/>
                </a:cubicBezTo>
                <a:cubicBezTo>
                  <a:pt x="24" y="115"/>
                  <a:pt x="24" y="115"/>
                  <a:pt x="24" y="115"/>
                </a:cubicBezTo>
                <a:cubicBezTo>
                  <a:pt x="24" y="222"/>
                  <a:pt x="24" y="222"/>
                  <a:pt x="24" y="222"/>
                </a:cubicBezTo>
                <a:cubicBezTo>
                  <a:pt x="24" y="232"/>
                  <a:pt x="20" y="238"/>
                  <a:pt x="12" y="238"/>
                </a:cubicBezTo>
                <a:cubicBezTo>
                  <a:pt x="4" y="238"/>
                  <a:pt x="0" y="232"/>
                  <a:pt x="0" y="222"/>
                </a:cubicBezTo>
                <a:cubicBezTo>
                  <a:pt x="0" y="99"/>
                  <a:pt x="0" y="99"/>
                  <a:pt x="0" y="99"/>
                </a:cubicBezTo>
                <a:cubicBezTo>
                  <a:pt x="0" y="79"/>
                  <a:pt x="11" y="70"/>
                  <a:pt x="33" y="70"/>
                </a:cubicBezTo>
                <a:cubicBezTo>
                  <a:pt x="95" y="70"/>
                  <a:pt x="95" y="70"/>
                  <a:pt x="95" y="70"/>
                </a:cubicBezTo>
                <a:cubicBezTo>
                  <a:pt x="117" y="70"/>
                  <a:pt x="128" y="79"/>
                  <a:pt x="128" y="99"/>
                </a:cubicBezTo>
                <a:lnTo>
                  <a:pt x="128" y="222"/>
                </a:lnTo>
                <a:close/>
              </a:path>
            </a:pathLst>
          </a:custGeom>
          <a:solidFill>
            <a:srgbClr val="08A810"/>
          </a:solidFill>
          <a:ln>
            <a:noFill/>
          </a:ln>
        </p:spPr>
        <p:txBody>
          <a:bodyPr vert="horz" wrap="square" lIns="103693" tIns="51847" rIns="103693" bIns="51847" numCol="1" anchor="t" anchorCtr="0" compatLnSpc="1"/>
          <a:lstStyle/>
          <a:p>
            <a:pPr fontAlgn="base">
              <a:spcBef>
                <a:spcPct val="0"/>
              </a:spcBef>
              <a:spcAft>
                <a:spcPct val="0"/>
              </a:spcAft>
            </a:pPr>
            <a:endParaRPr lang="en-US" b="1">
              <a:solidFill>
                <a:prstClr val="black"/>
              </a:solidFill>
              <a:latin typeface="Arial" panose="020B0604020202020204" pitchFamily="34" charset="0"/>
              <a:ea typeface="华文细黑" panose="02010600040101010101" pitchFamily="2" charset="-122"/>
            </a:endParaRPr>
          </a:p>
        </p:txBody>
      </p:sp>
      <p:sp>
        <p:nvSpPr>
          <p:cNvPr id="5" name="Freeform 8"/>
          <p:cNvSpPr>
            <a:spLocks noEditPoints="1"/>
          </p:cNvSpPr>
          <p:nvPr/>
        </p:nvSpPr>
        <p:spPr bwMode="auto">
          <a:xfrm>
            <a:off x="3182559" y="2282658"/>
            <a:ext cx="313165" cy="729857"/>
          </a:xfrm>
          <a:custGeom>
            <a:avLst/>
            <a:gdLst>
              <a:gd name="T0" fmla="*/ 69 w 98"/>
              <a:gd name="T1" fmla="*/ 24 h 297"/>
              <a:gd name="T2" fmla="*/ 63 w 98"/>
              <a:gd name="T3" fmla="*/ 43 h 297"/>
              <a:gd name="T4" fmla="*/ 49 w 98"/>
              <a:gd name="T5" fmla="*/ 51 h 297"/>
              <a:gd name="T6" fmla="*/ 35 w 98"/>
              <a:gd name="T7" fmla="*/ 43 h 297"/>
              <a:gd name="T8" fmla="*/ 29 w 98"/>
              <a:gd name="T9" fmla="*/ 24 h 297"/>
              <a:gd name="T10" fmla="*/ 34 w 98"/>
              <a:gd name="T11" fmla="*/ 7 h 297"/>
              <a:gd name="T12" fmla="*/ 49 w 98"/>
              <a:gd name="T13" fmla="*/ 0 h 297"/>
              <a:gd name="T14" fmla="*/ 63 w 98"/>
              <a:gd name="T15" fmla="*/ 7 h 297"/>
              <a:gd name="T16" fmla="*/ 69 w 98"/>
              <a:gd name="T17" fmla="*/ 24 h 297"/>
              <a:gd name="T18" fmla="*/ 98 w 98"/>
              <a:gd name="T19" fmla="*/ 169 h 297"/>
              <a:gd name="T20" fmla="*/ 89 w 98"/>
              <a:gd name="T21" fmla="*/ 182 h 297"/>
              <a:gd name="T22" fmla="*/ 79 w 98"/>
              <a:gd name="T23" fmla="*/ 169 h 297"/>
              <a:gd name="T24" fmla="*/ 79 w 98"/>
              <a:gd name="T25" fmla="*/ 88 h 297"/>
              <a:gd name="T26" fmla="*/ 75 w 98"/>
              <a:gd name="T27" fmla="*/ 88 h 297"/>
              <a:gd name="T28" fmla="*/ 75 w 98"/>
              <a:gd name="T29" fmla="*/ 284 h 297"/>
              <a:gd name="T30" fmla="*/ 63 w 98"/>
              <a:gd name="T31" fmla="*/ 297 h 297"/>
              <a:gd name="T32" fmla="*/ 52 w 98"/>
              <a:gd name="T33" fmla="*/ 284 h 297"/>
              <a:gd name="T34" fmla="*/ 52 w 98"/>
              <a:gd name="T35" fmla="*/ 168 h 297"/>
              <a:gd name="T36" fmla="*/ 46 w 98"/>
              <a:gd name="T37" fmla="*/ 168 h 297"/>
              <a:gd name="T38" fmla="*/ 46 w 98"/>
              <a:gd name="T39" fmla="*/ 284 h 297"/>
              <a:gd name="T40" fmla="*/ 35 w 98"/>
              <a:gd name="T41" fmla="*/ 297 h 297"/>
              <a:gd name="T42" fmla="*/ 23 w 98"/>
              <a:gd name="T43" fmla="*/ 284 h 297"/>
              <a:gd name="T44" fmla="*/ 23 w 98"/>
              <a:gd name="T45" fmla="*/ 88 h 297"/>
              <a:gd name="T46" fmla="*/ 19 w 98"/>
              <a:gd name="T47" fmla="*/ 88 h 297"/>
              <a:gd name="T48" fmla="*/ 19 w 98"/>
              <a:gd name="T49" fmla="*/ 169 h 297"/>
              <a:gd name="T50" fmla="*/ 9 w 98"/>
              <a:gd name="T51" fmla="*/ 182 h 297"/>
              <a:gd name="T52" fmla="*/ 0 w 98"/>
              <a:gd name="T53" fmla="*/ 169 h 297"/>
              <a:gd name="T54" fmla="*/ 0 w 98"/>
              <a:gd name="T55" fmla="*/ 76 h 297"/>
              <a:gd name="T56" fmla="*/ 25 w 98"/>
              <a:gd name="T57" fmla="*/ 53 h 297"/>
              <a:gd name="T58" fmla="*/ 73 w 98"/>
              <a:gd name="T59" fmla="*/ 53 h 297"/>
              <a:gd name="T60" fmla="*/ 98 w 98"/>
              <a:gd name="T61" fmla="*/ 76 h 297"/>
              <a:gd name="T62" fmla="*/ 98 w 98"/>
              <a:gd name="T63" fmla="*/ 16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297">
                <a:moveTo>
                  <a:pt x="69" y="24"/>
                </a:moveTo>
                <a:cubicBezTo>
                  <a:pt x="69" y="31"/>
                  <a:pt x="67" y="37"/>
                  <a:pt x="63" y="43"/>
                </a:cubicBezTo>
                <a:cubicBezTo>
                  <a:pt x="59" y="48"/>
                  <a:pt x="54" y="51"/>
                  <a:pt x="49" y="51"/>
                </a:cubicBezTo>
                <a:cubicBezTo>
                  <a:pt x="43" y="51"/>
                  <a:pt x="39" y="48"/>
                  <a:pt x="35" y="43"/>
                </a:cubicBezTo>
                <a:cubicBezTo>
                  <a:pt x="31" y="37"/>
                  <a:pt x="29" y="31"/>
                  <a:pt x="29" y="24"/>
                </a:cubicBezTo>
                <a:cubicBezTo>
                  <a:pt x="29" y="18"/>
                  <a:pt x="31" y="12"/>
                  <a:pt x="34" y="7"/>
                </a:cubicBezTo>
                <a:cubicBezTo>
                  <a:pt x="38" y="3"/>
                  <a:pt x="43" y="0"/>
                  <a:pt x="49" y="0"/>
                </a:cubicBezTo>
                <a:cubicBezTo>
                  <a:pt x="54" y="0"/>
                  <a:pt x="59" y="3"/>
                  <a:pt x="63" y="7"/>
                </a:cubicBezTo>
                <a:cubicBezTo>
                  <a:pt x="67" y="12"/>
                  <a:pt x="69" y="18"/>
                  <a:pt x="69" y="24"/>
                </a:cubicBezTo>
                <a:close/>
                <a:moveTo>
                  <a:pt x="98" y="169"/>
                </a:moveTo>
                <a:cubicBezTo>
                  <a:pt x="98" y="178"/>
                  <a:pt x="95" y="182"/>
                  <a:pt x="89" y="182"/>
                </a:cubicBezTo>
                <a:cubicBezTo>
                  <a:pt x="82" y="182"/>
                  <a:pt x="79" y="178"/>
                  <a:pt x="79" y="169"/>
                </a:cubicBezTo>
                <a:cubicBezTo>
                  <a:pt x="79" y="88"/>
                  <a:pt x="79" y="88"/>
                  <a:pt x="79" y="88"/>
                </a:cubicBezTo>
                <a:cubicBezTo>
                  <a:pt x="75" y="88"/>
                  <a:pt x="75" y="88"/>
                  <a:pt x="75" y="88"/>
                </a:cubicBezTo>
                <a:cubicBezTo>
                  <a:pt x="75" y="284"/>
                  <a:pt x="75" y="284"/>
                  <a:pt x="75" y="284"/>
                </a:cubicBezTo>
                <a:cubicBezTo>
                  <a:pt x="75" y="292"/>
                  <a:pt x="71" y="297"/>
                  <a:pt x="63" y="297"/>
                </a:cubicBezTo>
                <a:cubicBezTo>
                  <a:pt x="56" y="297"/>
                  <a:pt x="52" y="292"/>
                  <a:pt x="52" y="284"/>
                </a:cubicBezTo>
                <a:cubicBezTo>
                  <a:pt x="52" y="168"/>
                  <a:pt x="52" y="168"/>
                  <a:pt x="52" y="168"/>
                </a:cubicBezTo>
                <a:cubicBezTo>
                  <a:pt x="46" y="168"/>
                  <a:pt x="46" y="168"/>
                  <a:pt x="46" y="168"/>
                </a:cubicBezTo>
                <a:cubicBezTo>
                  <a:pt x="46" y="284"/>
                  <a:pt x="46" y="284"/>
                  <a:pt x="46" y="284"/>
                </a:cubicBezTo>
                <a:cubicBezTo>
                  <a:pt x="46" y="292"/>
                  <a:pt x="42" y="297"/>
                  <a:pt x="35" y="297"/>
                </a:cubicBezTo>
                <a:cubicBezTo>
                  <a:pt x="27" y="297"/>
                  <a:pt x="23" y="292"/>
                  <a:pt x="23" y="284"/>
                </a:cubicBezTo>
                <a:cubicBezTo>
                  <a:pt x="23" y="88"/>
                  <a:pt x="23" y="88"/>
                  <a:pt x="23" y="88"/>
                </a:cubicBezTo>
                <a:cubicBezTo>
                  <a:pt x="19" y="88"/>
                  <a:pt x="19" y="88"/>
                  <a:pt x="19" y="88"/>
                </a:cubicBezTo>
                <a:cubicBezTo>
                  <a:pt x="19" y="169"/>
                  <a:pt x="19" y="169"/>
                  <a:pt x="19" y="169"/>
                </a:cubicBezTo>
                <a:cubicBezTo>
                  <a:pt x="19" y="178"/>
                  <a:pt x="16" y="182"/>
                  <a:pt x="9" y="182"/>
                </a:cubicBezTo>
                <a:cubicBezTo>
                  <a:pt x="3" y="182"/>
                  <a:pt x="0" y="178"/>
                  <a:pt x="0" y="169"/>
                </a:cubicBezTo>
                <a:cubicBezTo>
                  <a:pt x="0" y="76"/>
                  <a:pt x="0" y="76"/>
                  <a:pt x="0" y="76"/>
                </a:cubicBezTo>
                <a:cubicBezTo>
                  <a:pt x="0" y="61"/>
                  <a:pt x="9" y="53"/>
                  <a:pt x="25" y="53"/>
                </a:cubicBezTo>
                <a:cubicBezTo>
                  <a:pt x="73" y="53"/>
                  <a:pt x="73" y="53"/>
                  <a:pt x="73" y="53"/>
                </a:cubicBezTo>
                <a:cubicBezTo>
                  <a:pt x="90" y="53"/>
                  <a:pt x="98" y="61"/>
                  <a:pt x="98" y="76"/>
                </a:cubicBezTo>
                <a:lnTo>
                  <a:pt x="98" y="169"/>
                </a:lnTo>
                <a:close/>
              </a:path>
            </a:pathLst>
          </a:custGeom>
          <a:solidFill>
            <a:srgbClr val="08A810"/>
          </a:solidFill>
          <a:ln>
            <a:noFill/>
          </a:ln>
        </p:spPr>
        <p:txBody>
          <a:bodyPr vert="horz" wrap="square" lIns="103693" tIns="51847" rIns="103693" bIns="51847" numCol="1" anchor="t" anchorCtr="0" compatLnSpc="1"/>
          <a:lstStyle/>
          <a:p>
            <a:pPr fontAlgn="base">
              <a:spcBef>
                <a:spcPct val="0"/>
              </a:spcBef>
              <a:spcAft>
                <a:spcPct val="0"/>
              </a:spcAft>
            </a:pPr>
            <a:endParaRPr lang="en-US" b="1">
              <a:solidFill>
                <a:prstClr val="black"/>
              </a:solidFill>
              <a:latin typeface="Arial" panose="020B0604020202020204" pitchFamily="34" charset="0"/>
              <a:ea typeface="华文细黑" panose="02010600040101010101" pitchFamily="2" charset="-122"/>
            </a:endParaRPr>
          </a:p>
        </p:txBody>
      </p:sp>
      <p:sp>
        <p:nvSpPr>
          <p:cNvPr id="6" name="Freeform 9"/>
          <p:cNvSpPr>
            <a:spLocks noEditPoints="1"/>
          </p:cNvSpPr>
          <p:nvPr/>
        </p:nvSpPr>
        <p:spPr bwMode="auto">
          <a:xfrm>
            <a:off x="4039540" y="2282658"/>
            <a:ext cx="313165" cy="729857"/>
          </a:xfrm>
          <a:custGeom>
            <a:avLst/>
            <a:gdLst>
              <a:gd name="T0" fmla="*/ 69 w 98"/>
              <a:gd name="T1" fmla="*/ 24 h 297"/>
              <a:gd name="T2" fmla="*/ 63 w 98"/>
              <a:gd name="T3" fmla="*/ 43 h 297"/>
              <a:gd name="T4" fmla="*/ 49 w 98"/>
              <a:gd name="T5" fmla="*/ 51 h 297"/>
              <a:gd name="T6" fmla="*/ 35 w 98"/>
              <a:gd name="T7" fmla="*/ 43 h 297"/>
              <a:gd name="T8" fmla="*/ 29 w 98"/>
              <a:gd name="T9" fmla="*/ 24 h 297"/>
              <a:gd name="T10" fmla="*/ 35 w 98"/>
              <a:gd name="T11" fmla="*/ 7 h 297"/>
              <a:gd name="T12" fmla="*/ 49 w 98"/>
              <a:gd name="T13" fmla="*/ 0 h 297"/>
              <a:gd name="T14" fmla="*/ 63 w 98"/>
              <a:gd name="T15" fmla="*/ 7 h 297"/>
              <a:gd name="T16" fmla="*/ 69 w 98"/>
              <a:gd name="T17" fmla="*/ 24 h 297"/>
              <a:gd name="T18" fmla="*/ 98 w 98"/>
              <a:gd name="T19" fmla="*/ 169 h 297"/>
              <a:gd name="T20" fmla="*/ 89 w 98"/>
              <a:gd name="T21" fmla="*/ 182 h 297"/>
              <a:gd name="T22" fmla="*/ 80 w 98"/>
              <a:gd name="T23" fmla="*/ 169 h 297"/>
              <a:gd name="T24" fmla="*/ 80 w 98"/>
              <a:gd name="T25" fmla="*/ 88 h 297"/>
              <a:gd name="T26" fmla="*/ 75 w 98"/>
              <a:gd name="T27" fmla="*/ 88 h 297"/>
              <a:gd name="T28" fmla="*/ 75 w 98"/>
              <a:gd name="T29" fmla="*/ 284 h 297"/>
              <a:gd name="T30" fmla="*/ 64 w 98"/>
              <a:gd name="T31" fmla="*/ 297 h 297"/>
              <a:gd name="T32" fmla="*/ 52 w 98"/>
              <a:gd name="T33" fmla="*/ 284 h 297"/>
              <a:gd name="T34" fmla="*/ 52 w 98"/>
              <a:gd name="T35" fmla="*/ 168 h 297"/>
              <a:gd name="T36" fmla="*/ 46 w 98"/>
              <a:gd name="T37" fmla="*/ 168 h 297"/>
              <a:gd name="T38" fmla="*/ 46 w 98"/>
              <a:gd name="T39" fmla="*/ 284 h 297"/>
              <a:gd name="T40" fmla="*/ 35 w 98"/>
              <a:gd name="T41" fmla="*/ 297 h 297"/>
              <a:gd name="T42" fmla="*/ 24 w 98"/>
              <a:gd name="T43" fmla="*/ 284 h 297"/>
              <a:gd name="T44" fmla="*/ 24 w 98"/>
              <a:gd name="T45" fmla="*/ 88 h 297"/>
              <a:gd name="T46" fmla="*/ 19 w 98"/>
              <a:gd name="T47" fmla="*/ 88 h 297"/>
              <a:gd name="T48" fmla="*/ 19 w 98"/>
              <a:gd name="T49" fmla="*/ 169 h 297"/>
              <a:gd name="T50" fmla="*/ 10 w 98"/>
              <a:gd name="T51" fmla="*/ 182 h 297"/>
              <a:gd name="T52" fmla="*/ 0 w 98"/>
              <a:gd name="T53" fmla="*/ 169 h 297"/>
              <a:gd name="T54" fmla="*/ 0 w 98"/>
              <a:gd name="T55" fmla="*/ 76 h 297"/>
              <a:gd name="T56" fmla="*/ 26 w 98"/>
              <a:gd name="T57" fmla="*/ 53 h 297"/>
              <a:gd name="T58" fmla="*/ 73 w 98"/>
              <a:gd name="T59" fmla="*/ 53 h 297"/>
              <a:gd name="T60" fmla="*/ 98 w 98"/>
              <a:gd name="T61" fmla="*/ 76 h 297"/>
              <a:gd name="T62" fmla="*/ 98 w 98"/>
              <a:gd name="T63" fmla="*/ 16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297">
                <a:moveTo>
                  <a:pt x="69" y="24"/>
                </a:moveTo>
                <a:cubicBezTo>
                  <a:pt x="69" y="31"/>
                  <a:pt x="67" y="37"/>
                  <a:pt x="63" y="43"/>
                </a:cubicBezTo>
                <a:cubicBezTo>
                  <a:pt x="59" y="48"/>
                  <a:pt x="55" y="51"/>
                  <a:pt x="49" y="51"/>
                </a:cubicBezTo>
                <a:cubicBezTo>
                  <a:pt x="44" y="51"/>
                  <a:pt x="39" y="48"/>
                  <a:pt x="35" y="43"/>
                </a:cubicBezTo>
                <a:cubicBezTo>
                  <a:pt x="31" y="37"/>
                  <a:pt x="29" y="31"/>
                  <a:pt x="29" y="24"/>
                </a:cubicBezTo>
                <a:cubicBezTo>
                  <a:pt x="29" y="18"/>
                  <a:pt x="31" y="12"/>
                  <a:pt x="35" y="7"/>
                </a:cubicBezTo>
                <a:cubicBezTo>
                  <a:pt x="39" y="3"/>
                  <a:pt x="44" y="0"/>
                  <a:pt x="49" y="0"/>
                </a:cubicBezTo>
                <a:cubicBezTo>
                  <a:pt x="55" y="0"/>
                  <a:pt x="59" y="3"/>
                  <a:pt x="63" y="7"/>
                </a:cubicBezTo>
                <a:cubicBezTo>
                  <a:pt x="67" y="12"/>
                  <a:pt x="69" y="18"/>
                  <a:pt x="69" y="24"/>
                </a:cubicBezTo>
                <a:close/>
                <a:moveTo>
                  <a:pt x="98" y="169"/>
                </a:moveTo>
                <a:cubicBezTo>
                  <a:pt x="98" y="178"/>
                  <a:pt x="95" y="182"/>
                  <a:pt x="89" y="182"/>
                </a:cubicBezTo>
                <a:cubicBezTo>
                  <a:pt x="83" y="182"/>
                  <a:pt x="80" y="178"/>
                  <a:pt x="80" y="169"/>
                </a:cubicBezTo>
                <a:cubicBezTo>
                  <a:pt x="80" y="88"/>
                  <a:pt x="80" y="88"/>
                  <a:pt x="80" y="88"/>
                </a:cubicBezTo>
                <a:cubicBezTo>
                  <a:pt x="75" y="88"/>
                  <a:pt x="75" y="88"/>
                  <a:pt x="75" y="88"/>
                </a:cubicBezTo>
                <a:cubicBezTo>
                  <a:pt x="75" y="284"/>
                  <a:pt x="75" y="284"/>
                  <a:pt x="75" y="284"/>
                </a:cubicBezTo>
                <a:cubicBezTo>
                  <a:pt x="75" y="292"/>
                  <a:pt x="71" y="297"/>
                  <a:pt x="64" y="297"/>
                </a:cubicBezTo>
                <a:cubicBezTo>
                  <a:pt x="56" y="297"/>
                  <a:pt x="52" y="292"/>
                  <a:pt x="52" y="284"/>
                </a:cubicBezTo>
                <a:cubicBezTo>
                  <a:pt x="52" y="168"/>
                  <a:pt x="52" y="168"/>
                  <a:pt x="52" y="168"/>
                </a:cubicBezTo>
                <a:cubicBezTo>
                  <a:pt x="46" y="168"/>
                  <a:pt x="46" y="168"/>
                  <a:pt x="46" y="168"/>
                </a:cubicBezTo>
                <a:cubicBezTo>
                  <a:pt x="46" y="284"/>
                  <a:pt x="46" y="284"/>
                  <a:pt x="46" y="284"/>
                </a:cubicBezTo>
                <a:cubicBezTo>
                  <a:pt x="46" y="292"/>
                  <a:pt x="43" y="297"/>
                  <a:pt x="35" y="297"/>
                </a:cubicBezTo>
                <a:cubicBezTo>
                  <a:pt x="27" y="297"/>
                  <a:pt x="24" y="292"/>
                  <a:pt x="24" y="284"/>
                </a:cubicBezTo>
                <a:cubicBezTo>
                  <a:pt x="24" y="88"/>
                  <a:pt x="24" y="88"/>
                  <a:pt x="24" y="88"/>
                </a:cubicBezTo>
                <a:cubicBezTo>
                  <a:pt x="19" y="88"/>
                  <a:pt x="19" y="88"/>
                  <a:pt x="19" y="88"/>
                </a:cubicBezTo>
                <a:cubicBezTo>
                  <a:pt x="19" y="169"/>
                  <a:pt x="19" y="169"/>
                  <a:pt x="19" y="169"/>
                </a:cubicBezTo>
                <a:cubicBezTo>
                  <a:pt x="19" y="178"/>
                  <a:pt x="16" y="182"/>
                  <a:pt x="10" y="182"/>
                </a:cubicBezTo>
                <a:cubicBezTo>
                  <a:pt x="3" y="182"/>
                  <a:pt x="0" y="178"/>
                  <a:pt x="0" y="169"/>
                </a:cubicBezTo>
                <a:cubicBezTo>
                  <a:pt x="0" y="76"/>
                  <a:pt x="0" y="76"/>
                  <a:pt x="0" y="76"/>
                </a:cubicBezTo>
                <a:cubicBezTo>
                  <a:pt x="0" y="61"/>
                  <a:pt x="9" y="53"/>
                  <a:pt x="26" y="53"/>
                </a:cubicBezTo>
                <a:cubicBezTo>
                  <a:pt x="73" y="53"/>
                  <a:pt x="73" y="53"/>
                  <a:pt x="73" y="53"/>
                </a:cubicBezTo>
                <a:cubicBezTo>
                  <a:pt x="90" y="53"/>
                  <a:pt x="98" y="61"/>
                  <a:pt x="98" y="76"/>
                </a:cubicBezTo>
                <a:lnTo>
                  <a:pt x="98" y="169"/>
                </a:lnTo>
                <a:close/>
              </a:path>
            </a:pathLst>
          </a:custGeom>
          <a:solidFill>
            <a:srgbClr val="08A810"/>
          </a:solidFill>
          <a:ln>
            <a:noFill/>
          </a:ln>
        </p:spPr>
        <p:txBody>
          <a:bodyPr vert="horz" wrap="square" lIns="103693" tIns="51847" rIns="103693" bIns="51847" numCol="1" anchor="t" anchorCtr="0" compatLnSpc="1"/>
          <a:lstStyle/>
          <a:p>
            <a:pPr fontAlgn="base">
              <a:spcBef>
                <a:spcPct val="0"/>
              </a:spcBef>
              <a:spcAft>
                <a:spcPct val="0"/>
              </a:spcAft>
            </a:pPr>
            <a:endParaRPr lang="en-US" b="1">
              <a:solidFill>
                <a:prstClr val="black"/>
              </a:solidFill>
              <a:latin typeface="Arial" panose="020B0604020202020204" pitchFamily="34" charset="0"/>
              <a:ea typeface="华文细黑" panose="02010600040101010101" pitchFamily="2" charset="-122"/>
            </a:endParaRPr>
          </a:p>
        </p:txBody>
      </p:sp>
      <p:sp>
        <p:nvSpPr>
          <p:cNvPr id="7" name="Freeform 10"/>
          <p:cNvSpPr>
            <a:spLocks noEditPoints="1"/>
          </p:cNvSpPr>
          <p:nvPr/>
        </p:nvSpPr>
        <p:spPr bwMode="auto">
          <a:xfrm>
            <a:off x="2338704" y="2282658"/>
            <a:ext cx="313165" cy="729857"/>
          </a:xfrm>
          <a:custGeom>
            <a:avLst/>
            <a:gdLst>
              <a:gd name="T0" fmla="*/ 69 w 98"/>
              <a:gd name="T1" fmla="*/ 24 h 297"/>
              <a:gd name="T2" fmla="*/ 63 w 98"/>
              <a:gd name="T3" fmla="*/ 43 h 297"/>
              <a:gd name="T4" fmla="*/ 48 w 98"/>
              <a:gd name="T5" fmla="*/ 51 h 297"/>
              <a:gd name="T6" fmla="*/ 34 w 98"/>
              <a:gd name="T7" fmla="*/ 43 h 297"/>
              <a:gd name="T8" fmla="*/ 28 w 98"/>
              <a:gd name="T9" fmla="*/ 24 h 297"/>
              <a:gd name="T10" fmla="*/ 34 w 98"/>
              <a:gd name="T11" fmla="*/ 7 h 297"/>
              <a:gd name="T12" fmla="*/ 48 w 98"/>
              <a:gd name="T13" fmla="*/ 0 h 297"/>
              <a:gd name="T14" fmla="*/ 63 w 98"/>
              <a:gd name="T15" fmla="*/ 7 h 297"/>
              <a:gd name="T16" fmla="*/ 69 w 98"/>
              <a:gd name="T17" fmla="*/ 24 h 297"/>
              <a:gd name="T18" fmla="*/ 98 w 98"/>
              <a:gd name="T19" fmla="*/ 169 h 297"/>
              <a:gd name="T20" fmla="*/ 88 w 98"/>
              <a:gd name="T21" fmla="*/ 182 h 297"/>
              <a:gd name="T22" fmla="*/ 79 w 98"/>
              <a:gd name="T23" fmla="*/ 169 h 297"/>
              <a:gd name="T24" fmla="*/ 79 w 98"/>
              <a:gd name="T25" fmla="*/ 88 h 297"/>
              <a:gd name="T26" fmla="*/ 74 w 98"/>
              <a:gd name="T27" fmla="*/ 88 h 297"/>
              <a:gd name="T28" fmla="*/ 74 w 98"/>
              <a:gd name="T29" fmla="*/ 284 h 297"/>
              <a:gd name="T30" fmla="*/ 63 w 98"/>
              <a:gd name="T31" fmla="*/ 297 h 297"/>
              <a:gd name="T32" fmla="*/ 52 w 98"/>
              <a:gd name="T33" fmla="*/ 284 h 297"/>
              <a:gd name="T34" fmla="*/ 52 w 98"/>
              <a:gd name="T35" fmla="*/ 168 h 297"/>
              <a:gd name="T36" fmla="*/ 46 w 98"/>
              <a:gd name="T37" fmla="*/ 168 h 297"/>
              <a:gd name="T38" fmla="*/ 46 w 98"/>
              <a:gd name="T39" fmla="*/ 284 h 297"/>
              <a:gd name="T40" fmla="*/ 34 w 98"/>
              <a:gd name="T41" fmla="*/ 297 h 297"/>
              <a:gd name="T42" fmla="*/ 23 w 98"/>
              <a:gd name="T43" fmla="*/ 284 h 297"/>
              <a:gd name="T44" fmla="*/ 23 w 98"/>
              <a:gd name="T45" fmla="*/ 88 h 297"/>
              <a:gd name="T46" fmla="*/ 18 w 98"/>
              <a:gd name="T47" fmla="*/ 88 h 297"/>
              <a:gd name="T48" fmla="*/ 18 w 98"/>
              <a:gd name="T49" fmla="*/ 169 h 297"/>
              <a:gd name="T50" fmla="*/ 9 w 98"/>
              <a:gd name="T51" fmla="*/ 182 h 297"/>
              <a:gd name="T52" fmla="*/ 0 w 98"/>
              <a:gd name="T53" fmla="*/ 169 h 297"/>
              <a:gd name="T54" fmla="*/ 0 w 98"/>
              <a:gd name="T55" fmla="*/ 76 h 297"/>
              <a:gd name="T56" fmla="*/ 25 w 98"/>
              <a:gd name="T57" fmla="*/ 53 h 297"/>
              <a:gd name="T58" fmla="*/ 72 w 98"/>
              <a:gd name="T59" fmla="*/ 53 h 297"/>
              <a:gd name="T60" fmla="*/ 98 w 98"/>
              <a:gd name="T61" fmla="*/ 76 h 297"/>
              <a:gd name="T62" fmla="*/ 98 w 98"/>
              <a:gd name="T63" fmla="*/ 16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297">
                <a:moveTo>
                  <a:pt x="69" y="24"/>
                </a:moveTo>
                <a:cubicBezTo>
                  <a:pt x="69" y="31"/>
                  <a:pt x="67" y="37"/>
                  <a:pt x="63" y="43"/>
                </a:cubicBezTo>
                <a:cubicBezTo>
                  <a:pt x="59" y="48"/>
                  <a:pt x="54" y="51"/>
                  <a:pt x="48" y="51"/>
                </a:cubicBezTo>
                <a:cubicBezTo>
                  <a:pt x="43" y="51"/>
                  <a:pt x="38" y="48"/>
                  <a:pt x="34" y="43"/>
                </a:cubicBezTo>
                <a:cubicBezTo>
                  <a:pt x="30" y="37"/>
                  <a:pt x="28" y="31"/>
                  <a:pt x="28" y="24"/>
                </a:cubicBezTo>
                <a:cubicBezTo>
                  <a:pt x="28" y="18"/>
                  <a:pt x="30" y="12"/>
                  <a:pt x="34" y="7"/>
                </a:cubicBezTo>
                <a:cubicBezTo>
                  <a:pt x="38" y="3"/>
                  <a:pt x="43" y="0"/>
                  <a:pt x="48" y="0"/>
                </a:cubicBezTo>
                <a:cubicBezTo>
                  <a:pt x="54" y="0"/>
                  <a:pt x="59" y="3"/>
                  <a:pt x="63" y="7"/>
                </a:cubicBezTo>
                <a:cubicBezTo>
                  <a:pt x="67" y="12"/>
                  <a:pt x="69" y="18"/>
                  <a:pt x="69" y="24"/>
                </a:cubicBezTo>
                <a:close/>
                <a:moveTo>
                  <a:pt x="98" y="169"/>
                </a:moveTo>
                <a:cubicBezTo>
                  <a:pt x="98" y="178"/>
                  <a:pt x="95" y="182"/>
                  <a:pt x="88" y="182"/>
                </a:cubicBezTo>
                <a:cubicBezTo>
                  <a:pt x="82" y="182"/>
                  <a:pt x="79" y="178"/>
                  <a:pt x="79" y="169"/>
                </a:cubicBezTo>
                <a:cubicBezTo>
                  <a:pt x="79" y="88"/>
                  <a:pt x="79" y="88"/>
                  <a:pt x="79" y="88"/>
                </a:cubicBezTo>
                <a:cubicBezTo>
                  <a:pt x="74" y="88"/>
                  <a:pt x="74" y="88"/>
                  <a:pt x="74" y="88"/>
                </a:cubicBezTo>
                <a:cubicBezTo>
                  <a:pt x="74" y="284"/>
                  <a:pt x="74" y="284"/>
                  <a:pt x="74" y="284"/>
                </a:cubicBezTo>
                <a:cubicBezTo>
                  <a:pt x="74" y="292"/>
                  <a:pt x="71" y="297"/>
                  <a:pt x="63" y="297"/>
                </a:cubicBezTo>
                <a:cubicBezTo>
                  <a:pt x="55" y="297"/>
                  <a:pt x="52" y="292"/>
                  <a:pt x="52" y="284"/>
                </a:cubicBezTo>
                <a:cubicBezTo>
                  <a:pt x="52" y="168"/>
                  <a:pt x="52" y="168"/>
                  <a:pt x="52" y="168"/>
                </a:cubicBezTo>
                <a:cubicBezTo>
                  <a:pt x="46" y="168"/>
                  <a:pt x="46" y="168"/>
                  <a:pt x="46" y="168"/>
                </a:cubicBezTo>
                <a:cubicBezTo>
                  <a:pt x="46" y="284"/>
                  <a:pt x="46" y="284"/>
                  <a:pt x="46" y="284"/>
                </a:cubicBezTo>
                <a:cubicBezTo>
                  <a:pt x="46" y="292"/>
                  <a:pt x="42" y="297"/>
                  <a:pt x="34" y="297"/>
                </a:cubicBezTo>
                <a:cubicBezTo>
                  <a:pt x="27" y="297"/>
                  <a:pt x="23" y="292"/>
                  <a:pt x="23" y="284"/>
                </a:cubicBezTo>
                <a:cubicBezTo>
                  <a:pt x="23" y="88"/>
                  <a:pt x="23" y="88"/>
                  <a:pt x="23" y="88"/>
                </a:cubicBezTo>
                <a:cubicBezTo>
                  <a:pt x="18" y="88"/>
                  <a:pt x="18" y="88"/>
                  <a:pt x="18" y="88"/>
                </a:cubicBezTo>
                <a:cubicBezTo>
                  <a:pt x="18" y="169"/>
                  <a:pt x="18" y="169"/>
                  <a:pt x="18" y="169"/>
                </a:cubicBezTo>
                <a:cubicBezTo>
                  <a:pt x="18" y="178"/>
                  <a:pt x="15" y="182"/>
                  <a:pt x="9" y="182"/>
                </a:cubicBezTo>
                <a:cubicBezTo>
                  <a:pt x="3" y="182"/>
                  <a:pt x="0" y="178"/>
                  <a:pt x="0" y="169"/>
                </a:cubicBezTo>
                <a:cubicBezTo>
                  <a:pt x="0" y="76"/>
                  <a:pt x="0" y="76"/>
                  <a:pt x="0" y="76"/>
                </a:cubicBezTo>
                <a:cubicBezTo>
                  <a:pt x="0" y="61"/>
                  <a:pt x="8" y="53"/>
                  <a:pt x="25" y="53"/>
                </a:cubicBezTo>
                <a:cubicBezTo>
                  <a:pt x="72" y="53"/>
                  <a:pt x="72" y="53"/>
                  <a:pt x="72" y="53"/>
                </a:cubicBezTo>
                <a:cubicBezTo>
                  <a:pt x="89" y="53"/>
                  <a:pt x="98" y="61"/>
                  <a:pt x="98" y="76"/>
                </a:cubicBezTo>
                <a:lnTo>
                  <a:pt x="98" y="169"/>
                </a:lnTo>
                <a:close/>
              </a:path>
            </a:pathLst>
          </a:custGeom>
          <a:solidFill>
            <a:srgbClr val="08A810"/>
          </a:solidFill>
          <a:ln>
            <a:noFill/>
          </a:ln>
        </p:spPr>
        <p:txBody>
          <a:bodyPr vert="horz" wrap="square" lIns="103693" tIns="51847" rIns="103693" bIns="51847" numCol="1" anchor="t" anchorCtr="0" compatLnSpc="1"/>
          <a:lstStyle/>
          <a:p>
            <a:pPr fontAlgn="base">
              <a:spcBef>
                <a:spcPct val="0"/>
              </a:spcBef>
              <a:spcAft>
                <a:spcPct val="0"/>
              </a:spcAft>
            </a:pPr>
            <a:endParaRPr lang="en-US" b="1">
              <a:solidFill>
                <a:prstClr val="black"/>
              </a:solidFill>
              <a:latin typeface="Arial" panose="020B0604020202020204" pitchFamily="34" charset="0"/>
              <a:ea typeface="华文细黑" panose="02010600040101010101" pitchFamily="2" charset="-122"/>
            </a:endParaRPr>
          </a:p>
        </p:txBody>
      </p:sp>
      <p:sp>
        <p:nvSpPr>
          <p:cNvPr id="8" name="Freeform 11"/>
          <p:cNvSpPr>
            <a:spLocks noEditPoints="1"/>
          </p:cNvSpPr>
          <p:nvPr/>
        </p:nvSpPr>
        <p:spPr bwMode="auto">
          <a:xfrm>
            <a:off x="2891896" y="1901012"/>
            <a:ext cx="261995" cy="610568"/>
          </a:xfrm>
          <a:custGeom>
            <a:avLst/>
            <a:gdLst>
              <a:gd name="T0" fmla="*/ 57 w 82"/>
              <a:gd name="T1" fmla="*/ 20 h 249"/>
              <a:gd name="T2" fmla="*/ 52 w 82"/>
              <a:gd name="T3" fmla="*/ 36 h 249"/>
              <a:gd name="T4" fmla="*/ 40 w 82"/>
              <a:gd name="T5" fmla="*/ 42 h 249"/>
              <a:gd name="T6" fmla="*/ 29 w 82"/>
              <a:gd name="T7" fmla="*/ 36 h 249"/>
              <a:gd name="T8" fmla="*/ 24 w 82"/>
              <a:gd name="T9" fmla="*/ 20 h 249"/>
              <a:gd name="T10" fmla="*/ 28 w 82"/>
              <a:gd name="T11" fmla="*/ 6 h 249"/>
              <a:gd name="T12" fmla="*/ 40 w 82"/>
              <a:gd name="T13" fmla="*/ 0 h 249"/>
              <a:gd name="T14" fmla="*/ 52 w 82"/>
              <a:gd name="T15" fmla="*/ 6 h 249"/>
              <a:gd name="T16" fmla="*/ 57 w 82"/>
              <a:gd name="T17" fmla="*/ 20 h 249"/>
              <a:gd name="T18" fmla="*/ 82 w 82"/>
              <a:gd name="T19" fmla="*/ 142 h 249"/>
              <a:gd name="T20" fmla="*/ 74 w 82"/>
              <a:gd name="T21" fmla="*/ 152 h 249"/>
              <a:gd name="T22" fmla="*/ 66 w 82"/>
              <a:gd name="T23" fmla="*/ 142 h 249"/>
              <a:gd name="T24" fmla="*/ 66 w 82"/>
              <a:gd name="T25" fmla="*/ 74 h 249"/>
              <a:gd name="T26" fmla="*/ 62 w 82"/>
              <a:gd name="T27" fmla="*/ 74 h 249"/>
              <a:gd name="T28" fmla="*/ 62 w 82"/>
              <a:gd name="T29" fmla="*/ 239 h 249"/>
              <a:gd name="T30" fmla="*/ 53 w 82"/>
              <a:gd name="T31" fmla="*/ 249 h 249"/>
              <a:gd name="T32" fmla="*/ 43 w 82"/>
              <a:gd name="T33" fmla="*/ 239 h 249"/>
              <a:gd name="T34" fmla="*/ 43 w 82"/>
              <a:gd name="T35" fmla="*/ 141 h 249"/>
              <a:gd name="T36" fmla="*/ 38 w 82"/>
              <a:gd name="T37" fmla="*/ 141 h 249"/>
              <a:gd name="T38" fmla="*/ 38 w 82"/>
              <a:gd name="T39" fmla="*/ 239 h 249"/>
              <a:gd name="T40" fmla="*/ 29 w 82"/>
              <a:gd name="T41" fmla="*/ 249 h 249"/>
              <a:gd name="T42" fmla="*/ 19 w 82"/>
              <a:gd name="T43" fmla="*/ 239 h 249"/>
              <a:gd name="T44" fmla="*/ 19 w 82"/>
              <a:gd name="T45" fmla="*/ 74 h 249"/>
              <a:gd name="T46" fmla="*/ 15 w 82"/>
              <a:gd name="T47" fmla="*/ 74 h 249"/>
              <a:gd name="T48" fmla="*/ 15 w 82"/>
              <a:gd name="T49" fmla="*/ 142 h 249"/>
              <a:gd name="T50" fmla="*/ 7 w 82"/>
              <a:gd name="T51" fmla="*/ 152 h 249"/>
              <a:gd name="T52" fmla="*/ 0 w 82"/>
              <a:gd name="T53" fmla="*/ 142 h 249"/>
              <a:gd name="T54" fmla="*/ 0 w 82"/>
              <a:gd name="T55" fmla="*/ 64 h 249"/>
              <a:gd name="T56" fmla="*/ 21 w 82"/>
              <a:gd name="T57" fmla="*/ 45 h 249"/>
              <a:gd name="T58" fmla="*/ 61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7" y="20"/>
                </a:moveTo>
                <a:cubicBezTo>
                  <a:pt x="57" y="26"/>
                  <a:pt x="56" y="31"/>
                  <a:pt x="52" y="36"/>
                </a:cubicBezTo>
                <a:cubicBezTo>
                  <a:pt x="49" y="40"/>
                  <a:pt x="45" y="42"/>
                  <a:pt x="40" y="42"/>
                </a:cubicBezTo>
                <a:cubicBezTo>
                  <a:pt x="36" y="42"/>
                  <a:pt x="32" y="40"/>
                  <a:pt x="29" y="36"/>
                </a:cubicBezTo>
                <a:cubicBezTo>
                  <a:pt x="25" y="31"/>
                  <a:pt x="24" y="26"/>
                  <a:pt x="24" y="20"/>
                </a:cubicBezTo>
                <a:cubicBezTo>
                  <a:pt x="24" y="15"/>
                  <a:pt x="25" y="10"/>
                  <a:pt x="28" y="6"/>
                </a:cubicBezTo>
                <a:cubicBezTo>
                  <a:pt x="32" y="2"/>
                  <a:pt x="36" y="0"/>
                  <a:pt x="40" y="0"/>
                </a:cubicBezTo>
                <a:cubicBezTo>
                  <a:pt x="45" y="0"/>
                  <a:pt x="49" y="2"/>
                  <a:pt x="52" y="6"/>
                </a:cubicBezTo>
                <a:cubicBezTo>
                  <a:pt x="56" y="10"/>
                  <a:pt x="57" y="15"/>
                  <a:pt x="57" y="20"/>
                </a:cubicBezTo>
                <a:close/>
                <a:moveTo>
                  <a:pt x="82" y="142"/>
                </a:moveTo>
                <a:cubicBezTo>
                  <a:pt x="82" y="149"/>
                  <a:pt x="79" y="152"/>
                  <a:pt x="74" y="152"/>
                </a:cubicBezTo>
                <a:cubicBezTo>
                  <a:pt x="69" y="152"/>
                  <a:pt x="66" y="149"/>
                  <a:pt x="66" y="142"/>
                </a:cubicBezTo>
                <a:cubicBezTo>
                  <a:pt x="66" y="74"/>
                  <a:pt x="66" y="74"/>
                  <a:pt x="66" y="74"/>
                </a:cubicBezTo>
                <a:cubicBezTo>
                  <a:pt x="62" y="74"/>
                  <a:pt x="62" y="74"/>
                  <a:pt x="62" y="74"/>
                </a:cubicBezTo>
                <a:cubicBezTo>
                  <a:pt x="62" y="239"/>
                  <a:pt x="62" y="239"/>
                  <a:pt x="62" y="239"/>
                </a:cubicBezTo>
                <a:cubicBezTo>
                  <a:pt x="62" y="245"/>
                  <a:pt x="59" y="249"/>
                  <a:pt x="53" y="249"/>
                </a:cubicBezTo>
                <a:cubicBezTo>
                  <a:pt x="46" y="249"/>
                  <a:pt x="43" y="245"/>
                  <a:pt x="43" y="239"/>
                </a:cubicBezTo>
                <a:cubicBezTo>
                  <a:pt x="43" y="141"/>
                  <a:pt x="43" y="141"/>
                  <a:pt x="43" y="141"/>
                </a:cubicBezTo>
                <a:cubicBezTo>
                  <a:pt x="38" y="141"/>
                  <a:pt x="38" y="141"/>
                  <a:pt x="38" y="141"/>
                </a:cubicBezTo>
                <a:cubicBezTo>
                  <a:pt x="38" y="239"/>
                  <a:pt x="38" y="239"/>
                  <a:pt x="38" y="239"/>
                </a:cubicBezTo>
                <a:cubicBezTo>
                  <a:pt x="38" y="245"/>
                  <a:pt x="35" y="249"/>
                  <a:pt x="29" y="249"/>
                </a:cubicBezTo>
                <a:cubicBezTo>
                  <a:pt x="22" y="249"/>
                  <a:pt x="19" y="245"/>
                  <a:pt x="19" y="239"/>
                </a:cubicBezTo>
                <a:cubicBezTo>
                  <a:pt x="19" y="74"/>
                  <a:pt x="19" y="74"/>
                  <a:pt x="19" y="74"/>
                </a:cubicBezTo>
                <a:cubicBezTo>
                  <a:pt x="15" y="74"/>
                  <a:pt x="15" y="74"/>
                  <a:pt x="15" y="74"/>
                </a:cubicBezTo>
                <a:cubicBezTo>
                  <a:pt x="15" y="142"/>
                  <a:pt x="15" y="142"/>
                  <a:pt x="15" y="142"/>
                </a:cubicBezTo>
                <a:cubicBezTo>
                  <a:pt x="15" y="149"/>
                  <a:pt x="13" y="152"/>
                  <a:pt x="7" y="152"/>
                </a:cubicBezTo>
                <a:cubicBezTo>
                  <a:pt x="2" y="152"/>
                  <a:pt x="0" y="149"/>
                  <a:pt x="0" y="142"/>
                </a:cubicBezTo>
                <a:cubicBezTo>
                  <a:pt x="0" y="64"/>
                  <a:pt x="0" y="64"/>
                  <a:pt x="0" y="64"/>
                </a:cubicBezTo>
                <a:cubicBezTo>
                  <a:pt x="0" y="51"/>
                  <a:pt x="7" y="45"/>
                  <a:pt x="21" y="45"/>
                </a:cubicBezTo>
                <a:cubicBezTo>
                  <a:pt x="61" y="45"/>
                  <a:pt x="61" y="45"/>
                  <a:pt x="61" y="45"/>
                </a:cubicBezTo>
                <a:cubicBezTo>
                  <a:pt x="75" y="45"/>
                  <a:pt x="82" y="51"/>
                  <a:pt x="82" y="64"/>
                </a:cubicBezTo>
                <a:lnTo>
                  <a:pt x="82" y="142"/>
                </a:lnTo>
                <a:close/>
              </a:path>
            </a:pathLst>
          </a:custGeom>
          <a:solidFill>
            <a:srgbClr val="08A810"/>
          </a:solidFill>
          <a:ln>
            <a:noFill/>
          </a:ln>
        </p:spPr>
        <p:txBody>
          <a:bodyPr vert="horz" wrap="square" lIns="103693" tIns="51847" rIns="103693" bIns="51847" numCol="1" anchor="t" anchorCtr="0" compatLnSpc="1"/>
          <a:lstStyle/>
          <a:p>
            <a:pPr fontAlgn="base">
              <a:spcBef>
                <a:spcPct val="0"/>
              </a:spcBef>
              <a:spcAft>
                <a:spcPct val="0"/>
              </a:spcAft>
            </a:pPr>
            <a:endParaRPr lang="en-US" b="1">
              <a:solidFill>
                <a:prstClr val="black"/>
              </a:solidFill>
              <a:latin typeface="Arial" panose="020B0604020202020204" pitchFamily="34" charset="0"/>
              <a:ea typeface="华文细黑" panose="02010600040101010101" pitchFamily="2" charset="-122"/>
            </a:endParaRPr>
          </a:p>
        </p:txBody>
      </p:sp>
      <p:sp>
        <p:nvSpPr>
          <p:cNvPr id="9" name="Freeform 12"/>
          <p:cNvSpPr>
            <a:spLocks noEditPoints="1"/>
          </p:cNvSpPr>
          <p:nvPr/>
        </p:nvSpPr>
        <p:spPr bwMode="auto">
          <a:xfrm>
            <a:off x="3617612" y="1901012"/>
            <a:ext cx="261995" cy="610568"/>
          </a:xfrm>
          <a:custGeom>
            <a:avLst/>
            <a:gdLst>
              <a:gd name="T0" fmla="*/ 57 w 82"/>
              <a:gd name="T1" fmla="*/ 20 h 249"/>
              <a:gd name="T2" fmla="*/ 52 w 82"/>
              <a:gd name="T3" fmla="*/ 36 h 249"/>
              <a:gd name="T4" fmla="*/ 40 w 82"/>
              <a:gd name="T5" fmla="*/ 42 h 249"/>
              <a:gd name="T6" fmla="*/ 29 w 82"/>
              <a:gd name="T7" fmla="*/ 36 h 249"/>
              <a:gd name="T8" fmla="*/ 24 w 82"/>
              <a:gd name="T9" fmla="*/ 20 h 249"/>
              <a:gd name="T10" fmla="*/ 28 w 82"/>
              <a:gd name="T11" fmla="*/ 6 h 249"/>
              <a:gd name="T12" fmla="*/ 40 w 82"/>
              <a:gd name="T13" fmla="*/ 0 h 249"/>
              <a:gd name="T14" fmla="*/ 52 w 82"/>
              <a:gd name="T15" fmla="*/ 6 h 249"/>
              <a:gd name="T16" fmla="*/ 57 w 82"/>
              <a:gd name="T17" fmla="*/ 20 h 249"/>
              <a:gd name="T18" fmla="*/ 82 w 82"/>
              <a:gd name="T19" fmla="*/ 142 h 249"/>
              <a:gd name="T20" fmla="*/ 74 w 82"/>
              <a:gd name="T21" fmla="*/ 152 h 249"/>
              <a:gd name="T22" fmla="*/ 66 w 82"/>
              <a:gd name="T23" fmla="*/ 142 h 249"/>
              <a:gd name="T24" fmla="*/ 66 w 82"/>
              <a:gd name="T25" fmla="*/ 74 h 249"/>
              <a:gd name="T26" fmla="*/ 62 w 82"/>
              <a:gd name="T27" fmla="*/ 74 h 249"/>
              <a:gd name="T28" fmla="*/ 62 w 82"/>
              <a:gd name="T29" fmla="*/ 239 h 249"/>
              <a:gd name="T30" fmla="*/ 53 w 82"/>
              <a:gd name="T31" fmla="*/ 249 h 249"/>
              <a:gd name="T32" fmla="*/ 43 w 82"/>
              <a:gd name="T33" fmla="*/ 239 h 249"/>
              <a:gd name="T34" fmla="*/ 43 w 82"/>
              <a:gd name="T35" fmla="*/ 141 h 249"/>
              <a:gd name="T36" fmla="*/ 38 w 82"/>
              <a:gd name="T37" fmla="*/ 141 h 249"/>
              <a:gd name="T38" fmla="*/ 38 w 82"/>
              <a:gd name="T39" fmla="*/ 239 h 249"/>
              <a:gd name="T40" fmla="*/ 29 w 82"/>
              <a:gd name="T41" fmla="*/ 249 h 249"/>
              <a:gd name="T42" fmla="*/ 19 w 82"/>
              <a:gd name="T43" fmla="*/ 239 h 249"/>
              <a:gd name="T44" fmla="*/ 19 w 82"/>
              <a:gd name="T45" fmla="*/ 74 h 249"/>
              <a:gd name="T46" fmla="*/ 15 w 82"/>
              <a:gd name="T47" fmla="*/ 74 h 249"/>
              <a:gd name="T48" fmla="*/ 15 w 82"/>
              <a:gd name="T49" fmla="*/ 142 h 249"/>
              <a:gd name="T50" fmla="*/ 7 w 82"/>
              <a:gd name="T51" fmla="*/ 152 h 249"/>
              <a:gd name="T52" fmla="*/ 0 w 82"/>
              <a:gd name="T53" fmla="*/ 142 h 249"/>
              <a:gd name="T54" fmla="*/ 0 w 82"/>
              <a:gd name="T55" fmla="*/ 64 h 249"/>
              <a:gd name="T56" fmla="*/ 21 w 82"/>
              <a:gd name="T57" fmla="*/ 45 h 249"/>
              <a:gd name="T58" fmla="*/ 60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7" y="20"/>
                </a:moveTo>
                <a:cubicBezTo>
                  <a:pt x="57" y="26"/>
                  <a:pt x="56" y="31"/>
                  <a:pt x="52" y="36"/>
                </a:cubicBezTo>
                <a:cubicBezTo>
                  <a:pt x="49" y="40"/>
                  <a:pt x="45" y="42"/>
                  <a:pt x="40" y="42"/>
                </a:cubicBezTo>
                <a:cubicBezTo>
                  <a:pt x="36" y="42"/>
                  <a:pt x="32" y="40"/>
                  <a:pt x="29" y="36"/>
                </a:cubicBezTo>
                <a:cubicBezTo>
                  <a:pt x="25" y="31"/>
                  <a:pt x="24" y="26"/>
                  <a:pt x="24" y="20"/>
                </a:cubicBezTo>
                <a:cubicBezTo>
                  <a:pt x="24" y="15"/>
                  <a:pt x="25" y="10"/>
                  <a:pt x="28" y="6"/>
                </a:cubicBezTo>
                <a:cubicBezTo>
                  <a:pt x="32" y="2"/>
                  <a:pt x="36" y="0"/>
                  <a:pt x="40" y="0"/>
                </a:cubicBezTo>
                <a:cubicBezTo>
                  <a:pt x="45" y="0"/>
                  <a:pt x="49" y="2"/>
                  <a:pt x="52" y="6"/>
                </a:cubicBezTo>
                <a:cubicBezTo>
                  <a:pt x="56" y="10"/>
                  <a:pt x="57" y="15"/>
                  <a:pt x="57" y="20"/>
                </a:cubicBezTo>
                <a:close/>
                <a:moveTo>
                  <a:pt x="82" y="142"/>
                </a:moveTo>
                <a:cubicBezTo>
                  <a:pt x="82" y="149"/>
                  <a:pt x="79" y="152"/>
                  <a:pt x="74" y="152"/>
                </a:cubicBezTo>
                <a:cubicBezTo>
                  <a:pt x="69" y="152"/>
                  <a:pt x="66" y="149"/>
                  <a:pt x="66" y="142"/>
                </a:cubicBezTo>
                <a:cubicBezTo>
                  <a:pt x="66" y="74"/>
                  <a:pt x="66" y="74"/>
                  <a:pt x="66" y="74"/>
                </a:cubicBezTo>
                <a:cubicBezTo>
                  <a:pt x="62" y="74"/>
                  <a:pt x="62" y="74"/>
                  <a:pt x="62" y="74"/>
                </a:cubicBezTo>
                <a:cubicBezTo>
                  <a:pt x="62" y="239"/>
                  <a:pt x="62" y="239"/>
                  <a:pt x="62" y="239"/>
                </a:cubicBezTo>
                <a:cubicBezTo>
                  <a:pt x="62" y="245"/>
                  <a:pt x="59" y="249"/>
                  <a:pt x="53" y="249"/>
                </a:cubicBezTo>
                <a:cubicBezTo>
                  <a:pt x="46" y="249"/>
                  <a:pt x="43" y="245"/>
                  <a:pt x="43" y="239"/>
                </a:cubicBezTo>
                <a:cubicBezTo>
                  <a:pt x="43" y="141"/>
                  <a:pt x="43" y="141"/>
                  <a:pt x="43" y="141"/>
                </a:cubicBezTo>
                <a:cubicBezTo>
                  <a:pt x="38" y="141"/>
                  <a:pt x="38" y="141"/>
                  <a:pt x="38" y="141"/>
                </a:cubicBezTo>
                <a:cubicBezTo>
                  <a:pt x="38" y="239"/>
                  <a:pt x="38" y="239"/>
                  <a:pt x="38" y="239"/>
                </a:cubicBezTo>
                <a:cubicBezTo>
                  <a:pt x="38" y="245"/>
                  <a:pt x="35" y="249"/>
                  <a:pt x="29" y="249"/>
                </a:cubicBezTo>
                <a:cubicBezTo>
                  <a:pt x="22" y="249"/>
                  <a:pt x="19" y="245"/>
                  <a:pt x="19" y="239"/>
                </a:cubicBezTo>
                <a:cubicBezTo>
                  <a:pt x="19" y="74"/>
                  <a:pt x="19" y="74"/>
                  <a:pt x="19" y="74"/>
                </a:cubicBezTo>
                <a:cubicBezTo>
                  <a:pt x="15" y="74"/>
                  <a:pt x="15" y="74"/>
                  <a:pt x="15" y="74"/>
                </a:cubicBezTo>
                <a:cubicBezTo>
                  <a:pt x="15" y="142"/>
                  <a:pt x="15" y="142"/>
                  <a:pt x="15" y="142"/>
                </a:cubicBezTo>
                <a:cubicBezTo>
                  <a:pt x="15" y="149"/>
                  <a:pt x="12" y="152"/>
                  <a:pt x="7" y="152"/>
                </a:cubicBezTo>
                <a:cubicBezTo>
                  <a:pt x="2" y="152"/>
                  <a:pt x="0" y="149"/>
                  <a:pt x="0" y="142"/>
                </a:cubicBezTo>
                <a:cubicBezTo>
                  <a:pt x="0" y="64"/>
                  <a:pt x="0" y="64"/>
                  <a:pt x="0" y="64"/>
                </a:cubicBezTo>
                <a:cubicBezTo>
                  <a:pt x="0" y="51"/>
                  <a:pt x="7" y="45"/>
                  <a:pt x="21" y="45"/>
                </a:cubicBezTo>
                <a:cubicBezTo>
                  <a:pt x="60" y="45"/>
                  <a:pt x="60" y="45"/>
                  <a:pt x="60" y="45"/>
                </a:cubicBezTo>
                <a:cubicBezTo>
                  <a:pt x="75" y="45"/>
                  <a:pt x="82" y="51"/>
                  <a:pt x="82" y="64"/>
                </a:cubicBezTo>
                <a:lnTo>
                  <a:pt x="82" y="142"/>
                </a:lnTo>
                <a:close/>
              </a:path>
            </a:pathLst>
          </a:custGeom>
          <a:solidFill>
            <a:srgbClr val="08A810"/>
          </a:solidFill>
          <a:ln>
            <a:noFill/>
          </a:ln>
        </p:spPr>
        <p:txBody>
          <a:bodyPr vert="horz" wrap="square" lIns="103693" tIns="51847" rIns="103693" bIns="51847" numCol="1" anchor="t" anchorCtr="0" compatLnSpc="1"/>
          <a:lstStyle/>
          <a:p>
            <a:pPr fontAlgn="base">
              <a:spcBef>
                <a:spcPct val="0"/>
              </a:spcBef>
              <a:spcAft>
                <a:spcPct val="0"/>
              </a:spcAft>
            </a:pPr>
            <a:endParaRPr lang="en-US" b="1">
              <a:solidFill>
                <a:prstClr val="black"/>
              </a:solidFill>
              <a:latin typeface="Arial" panose="020B0604020202020204" pitchFamily="34" charset="0"/>
              <a:ea typeface="华文细黑" panose="02010600040101010101" pitchFamily="2" charset="-122"/>
            </a:endParaRPr>
          </a:p>
        </p:txBody>
      </p:sp>
      <p:sp>
        <p:nvSpPr>
          <p:cNvPr id="10" name="Freeform 13"/>
          <p:cNvSpPr>
            <a:spLocks noEditPoints="1"/>
          </p:cNvSpPr>
          <p:nvPr/>
        </p:nvSpPr>
        <p:spPr bwMode="auto">
          <a:xfrm>
            <a:off x="2034917" y="1901012"/>
            <a:ext cx="264041" cy="610568"/>
          </a:xfrm>
          <a:custGeom>
            <a:avLst/>
            <a:gdLst>
              <a:gd name="T0" fmla="*/ 58 w 82"/>
              <a:gd name="T1" fmla="*/ 20 h 249"/>
              <a:gd name="T2" fmla="*/ 53 w 82"/>
              <a:gd name="T3" fmla="*/ 36 h 249"/>
              <a:gd name="T4" fmla="*/ 41 w 82"/>
              <a:gd name="T5" fmla="*/ 42 h 249"/>
              <a:gd name="T6" fmla="*/ 29 w 82"/>
              <a:gd name="T7" fmla="*/ 36 h 249"/>
              <a:gd name="T8" fmla="*/ 24 w 82"/>
              <a:gd name="T9" fmla="*/ 20 h 249"/>
              <a:gd name="T10" fmla="*/ 29 w 82"/>
              <a:gd name="T11" fmla="*/ 6 h 249"/>
              <a:gd name="T12" fmla="*/ 41 w 82"/>
              <a:gd name="T13" fmla="*/ 0 h 249"/>
              <a:gd name="T14" fmla="*/ 53 w 82"/>
              <a:gd name="T15" fmla="*/ 6 h 249"/>
              <a:gd name="T16" fmla="*/ 58 w 82"/>
              <a:gd name="T17" fmla="*/ 20 h 249"/>
              <a:gd name="T18" fmla="*/ 82 w 82"/>
              <a:gd name="T19" fmla="*/ 142 h 249"/>
              <a:gd name="T20" fmla="*/ 75 w 82"/>
              <a:gd name="T21" fmla="*/ 152 h 249"/>
              <a:gd name="T22" fmla="*/ 67 w 82"/>
              <a:gd name="T23" fmla="*/ 142 h 249"/>
              <a:gd name="T24" fmla="*/ 67 w 82"/>
              <a:gd name="T25" fmla="*/ 74 h 249"/>
              <a:gd name="T26" fmla="*/ 63 w 82"/>
              <a:gd name="T27" fmla="*/ 74 h 249"/>
              <a:gd name="T28" fmla="*/ 63 w 82"/>
              <a:gd name="T29" fmla="*/ 239 h 249"/>
              <a:gd name="T30" fmla="*/ 53 w 82"/>
              <a:gd name="T31" fmla="*/ 249 h 249"/>
              <a:gd name="T32" fmla="*/ 44 w 82"/>
              <a:gd name="T33" fmla="*/ 239 h 249"/>
              <a:gd name="T34" fmla="*/ 44 w 82"/>
              <a:gd name="T35" fmla="*/ 141 h 249"/>
              <a:gd name="T36" fmla="*/ 39 w 82"/>
              <a:gd name="T37" fmla="*/ 141 h 249"/>
              <a:gd name="T38" fmla="*/ 39 w 82"/>
              <a:gd name="T39" fmla="*/ 239 h 249"/>
              <a:gd name="T40" fmla="*/ 29 w 82"/>
              <a:gd name="T41" fmla="*/ 249 h 249"/>
              <a:gd name="T42" fmla="*/ 20 w 82"/>
              <a:gd name="T43" fmla="*/ 239 h 249"/>
              <a:gd name="T44" fmla="*/ 20 w 82"/>
              <a:gd name="T45" fmla="*/ 74 h 249"/>
              <a:gd name="T46" fmla="*/ 16 w 82"/>
              <a:gd name="T47" fmla="*/ 74 h 249"/>
              <a:gd name="T48" fmla="*/ 16 w 82"/>
              <a:gd name="T49" fmla="*/ 142 h 249"/>
              <a:gd name="T50" fmla="*/ 8 w 82"/>
              <a:gd name="T51" fmla="*/ 152 h 249"/>
              <a:gd name="T52" fmla="*/ 0 w 82"/>
              <a:gd name="T53" fmla="*/ 142 h 249"/>
              <a:gd name="T54" fmla="*/ 0 w 82"/>
              <a:gd name="T55" fmla="*/ 64 h 249"/>
              <a:gd name="T56" fmla="*/ 22 w 82"/>
              <a:gd name="T57" fmla="*/ 45 h 249"/>
              <a:gd name="T58" fmla="*/ 61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8" y="20"/>
                </a:moveTo>
                <a:cubicBezTo>
                  <a:pt x="58" y="26"/>
                  <a:pt x="56" y="31"/>
                  <a:pt x="53" y="36"/>
                </a:cubicBezTo>
                <a:cubicBezTo>
                  <a:pt x="50" y="40"/>
                  <a:pt x="46" y="42"/>
                  <a:pt x="41" y="42"/>
                </a:cubicBezTo>
                <a:cubicBezTo>
                  <a:pt x="36" y="42"/>
                  <a:pt x="32" y="40"/>
                  <a:pt x="29" y="36"/>
                </a:cubicBezTo>
                <a:cubicBezTo>
                  <a:pt x="26" y="31"/>
                  <a:pt x="24" y="26"/>
                  <a:pt x="24" y="20"/>
                </a:cubicBezTo>
                <a:cubicBezTo>
                  <a:pt x="24" y="15"/>
                  <a:pt x="26" y="10"/>
                  <a:pt x="29" y="6"/>
                </a:cubicBezTo>
                <a:cubicBezTo>
                  <a:pt x="32" y="2"/>
                  <a:pt x="36" y="0"/>
                  <a:pt x="41" y="0"/>
                </a:cubicBezTo>
                <a:cubicBezTo>
                  <a:pt x="46" y="0"/>
                  <a:pt x="50" y="2"/>
                  <a:pt x="53" y="6"/>
                </a:cubicBezTo>
                <a:cubicBezTo>
                  <a:pt x="56" y="10"/>
                  <a:pt x="58" y="15"/>
                  <a:pt x="58" y="20"/>
                </a:cubicBezTo>
                <a:close/>
                <a:moveTo>
                  <a:pt x="82" y="142"/>
                </a:moveTo>
                <a:cubicBezTo>
                  <a:pt x="82" y="149"/>
                  <a:pt x="80" y="152"/>
                  <a:pt x="75" y="152"/>
                </a:cubicBezTo>
                <a:cubicBezTo>
                  <a:pt x="69" y="152"/>
                  <a:pt x="67" y="149"/>
                  <a:pt x="67" y="142"/>
                </a:cubicBezTo>
                <a:cubicBezTo>
                  <a:pt x="67" y="74"/>
                  <a:pt x="67" y="74"/>
                  <a:pt x="67" y="74"/>
                </a:cubicBezTo>
                <a:cubicBezTo>
                  <a:pt x="63" y="74"/>
                  <a:pt x="63" y="74"/>
                  <a:pt x="63" y="74"/>
                </a:cubicBezTo>
                <a:cubicBezTo>
                  <a:pt x="63" y="239"/>
                  <a:pt x="63" y="239"/>
                  <a:pt x="63" y="239"/>
                </a:cubicBezTo>
                <a:cubicBezTo>
                  <a:pt x="63" y="245"/>
                  <a:pt x="60" y="249"/>
                  <a:pt x="53" y="249"/>
                </a:cubicBezTo>
                <a:cubicBezTo>
                  <a:pt x="47" y="249"/>
                  <a:pt x="44" y="245"/>
                  <a:pt x="44" y="239"/>
                </a:cubicBezTo>
                <a:cubicBezTo>
                  <a:pt x="44" y="141"/>
                  <a:pt x="44" y="141"/>
                  <a:pt x="44" y="141"/>
                </a:cubicBezTo>
                <a:cubicBezTo>
                  <a:pt x="39" y="141"/>
                  <a:pt x="39" y="141"/>
                  <a:pt x="39" y="141"/>
                </a:cubicBezTo>
                <a:cubicBezTo>
                  <a:pt x="39" y="239"/>
                  <a:pt x="39" y="239"/>
                  <a:pt x="39" y="239"/>
                </a:cubicBezTo>
                <a:cubicBezTo>
                  <a:pt x="39" y="245"/>
                  <a:pt x="36" y="249"/>
                  <a:pt x="29" y="249"/>
                </a:cubicBezTo>
                <a:cubicBezTo>
                  <a:pt x="23" y="249"/>
                  <a:pt x="20" y="245"/>
                  <a:pt x="20" y="239"/>
                </a:cubicBezTo>
                <a:cubicBezTo>
                  <a:pt x="20" y="74"/>
                  <a:pt x="20" y="74"/>
                  <a:pt x="20" y="74"/>
                </a:cubicBezTo>
                <a:cubicBezTo>
                  <a:pt x="16" y="74"/>
                  <a:pt x="16" y="74"/>
                  <a:pt x="16" y="74"/>
                </a:cubicBezTo>
                <a:cubicBezTo>
                  <a:pt x="16" y="142"/>
                  <a:pt x="16" y="142"/>
                  <a:pt x="16" y="142"/>
                </a:cubicBezTo>
                <a:cubicBezTo>
                  <a:pt x="16" y="149"/>
                  <a:pt x="13" y="152"/>
                  <a:pt x="8" y="152"/>
                </a:cubicBezTo>
                <a:cubicBezTo>
                  <a:pt x="3" y="152"/>
                  <a:pt x="0" y="149"/>
                  <a:pt x="0" y="142"/>
                </a:cubicBezTo>
                <a:cubicBezTo>
                  <a:pt x="0" y="64"/>
                  <a:pt x="0" y="64"/>
                  <a:pt x="0" y="64"/>
                </a:cubicBezTo>
                <a:cubicBezTo>
                  <a:pt x="0" y="51"/>
                  <a:pt x="7" y="45"/>
                  <a:pt x="22" y="45"/>
                </a:cubicBezTo>
                <a:cubicBezTo>
                  <a:pt x="61" y="45"/>
                  <a:pt x="61" y="45"/>
                  <a:pt x="61" y="45"/>
                </a:cubicBezTo>
                <a:cubicBezTo>
                  <a:pt x="75" y="45"/>
                  <a:pt x="82" y="51"/>
                  <a:pt x="82" y="64"/>
                </a:cubicBezTo>
                <a:lnTo>
                  <a:pt x="82" y="142"/>
                </a:lnTo>
                <a:close/>
              </a:path>
            </a:pathLst>
          </a:custGeom>
          <a:solidFill>
            <a:sysClr val="window" lastClr="FFFFFF">
              <a:lumMod val="75000"/>
            </a:sysClr>
          </a:solidFill>
          <a:ln>
            <a:noFill/>
          </a:ln>
        </p:spPr>
        <p:txBody>
          <a:bodyPr vert="horz" wrap="square" lIns="103693" tIns="51847" rIns="103693" bIns="51847"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11" name="Freeform 14"/>
          <p:cNvSpPr>
            <a:spLocks noEditPoints="1"/>
          </p:cNvSpPr>
          <p:nvPr/>
        </p:nvSpPr>
        <p:spPr bwMode="auto">
          <a:xfrm>
            <a:off x="4352704" y="1901012"/>
            <a:ext cx="261995" cy="610568"/>
          </a:xfrm>
          <a:custGeom>
            <a:avLst/>
            <a:gdLst>
              <a:gd name="T0" fmla="*/ 57 w 82"/>
              <a:gd name="T1" fmla="*/ 20 h 249"/>
              <a:gd name="T2" fmla="*/ 52 w 82"/>
              <a:gd name="T3" fmla="*/ 36 h 249"/>
              <a:gd name="T4" fmla="*/ 40 w 82"/>
              <a:gd name="T5" fmla="*/ 42 h 249"/>
              <a:gd name="T6" fmla="*/ 29 w 82"/>
              <a:gd name="T7" fmla="*/ 36 h 249"/>
              <a:gd name="T8" fmla="*/ 24 w 82"/>
              <a:gd name="T9" fmla="*/ 20 h 249"/>
              <a:gd name="T10" fmla="*/ 28 w 82"/>
              <a:gd name="T11" fmla="*/ 6 h 249"/>
              <a:gd name="T12" fmla="*/ 40 w 82"/>
              <a:gd name="T13" fmla="*/ 0 h 249"/>
              <a:gd name="T14" fmla="*/ 52 w 82"/>
              <a:gd name="T15" fmla="*/ 6 h 249"/>
              <a:gd name="T16" fmla="*/ 57 w 82"/>
              <a:gd name="T17" fmla="*/ 20 h 249"/>
              <a:gd name="T18" fmla="*/ 82 w 82"/>
              <a:gd name="T19" fmla="*/ 142 h 249"/>
              <a:gd name="T20" fmla="*/ 74 w 82"/>
              <a:gd name="T21" fmla="*/ 152 h 249"/>
              <a:gd name="T22" fmla="*/ 66 w 82"/>
              <a:gd name="T23" fmla="*/ 142 h 249"/>
              <a:gd name="T24" fmla="*/ 66 w 82"/>
              <a:gd name="T25" fmla="*/ 74 h 249"/>
              <a:gd name="T26" fmla="*/ 62 w 82"/>
              <a:gd name="T27" fmla="*/ 74 h 249"/>
              <a:gd name="T28" fmla="*/ 62 w 82"/>
              <a:gd name="T29" fmla="*/ 239 h 249"/>
              <a:gd name="T30" fmla="*/ 53 w 82"/>
              <a:gd name="T31" fmla="*/ 249 h 249"/>
              <a:gd name="T32" fmla="*/ 43 w 82"/>
              <a:gd name="T33" fmla="*/ 239 h 249"/>
              <a:gd name="T34" fmla="*/ 43 w 82"/>
              <a:gd name="T35" fmla="*/ 141 h 249"/>
              <a:gd name="T36" fmla="*/ 38 w 82"/>
              <a:gd name="T37" fmla="*/ 141 h 249"/>
              <a:gd name="T38" fmla="*/ 38 w 82"/>
              <a:gd name="T39" fmla="*/ 239 h 249"/>
              <a:gd name="T40" fmla="*/ 29 w 82"/>
              <a:gd name="T41" fmla="*/ 249 h 249"/>
              <a:gd name="T42" fmla="*/ 19 w 82"/>
              <a:gd name="T43" fmla="*/ 239 h 249"/>
              <a:gd name="T44" fmla="*/ 19 w 82"/>
              <a:gd name="T45" fmla="*/ 74 h 249"/>
              <a:gd name="T46" fmla="*/ 15 w 82"/>
              <a:gd name="T47" fmla="*/ 74 h 249"/>
              <a:gd name="T48" fmla="*/ 15 w 82"/>
              <a:gd name="T49" fmla="*/ 142 h 249"/>
              <a:gd name="T50" fmla="*/ 7 w 82"/>
              <a:gd name="T51" fmla="*/ 152 h 249"/>
              <a:gd name="T52" fmla="*/ 0 w 82"/>
              <a:gd name="T53" fmla="*/ 142 h 249"/>
              <a:gd name="T54" fmla="*/ 0 w 82"/>
              <a:gd name="T55" fmla="*/ 64 h 249"/>
              <a:gd name="T56" fmla="*/ 21 w 82"/>
              <a:gd name="T57" fmla="*/ 45 h 249"/>
              <a:gd name="T58" fmla="*/ 61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7" y="20"/>
                </a:moveTo>
                <a:cubicBezTo>
                  <a:pt x="57" y="26"/>
                  <a:pt x="56" y="31"/>
                  <a:pt x="52" y="36"/>
                </a:cubicBezTo>
                <a:cubicBezTo>
                  <a:pt x="49" y="40"/>
                  <a:pt x="45" y="42"/>
                  <a:pt x="40" y="42"/>
                </a:cubicBezTo>
                <a:cubicBezTo>
                  <a:pt x="36" y="42"/>
                  <a:pt x="32" y="40"/>
                  <a:pt x="29" y="36"/>
                </a:cubicBezTo>
                <a:cubicBezTo>
                  <a:pt x="25" y="31"/>
                  <a:pt x="24" y="26"/>
                  <a:pt x="24" y="20"/>
                </a:cubicBezTo>
                <a:cubicBezTo>
                  <a:pt x="24" y="15"/>
                  <a:pt x="25" y="10"/>
                  <a:pt x="28" y="6"/>
                </a:cubicBezTo>
                <a:cubicBezTo>
                  <a:pt x="32" y="2"/>
                  <a:pt x="36" y="0"/>
                  <a:pt x="40" y="0"/>
                </a:cubicBezTo>
                <a:cubicBezTo>
                  <a:pt x="45" y="0"/>
                  <a:pt x="49" y="2"/>
                  <a:pt x="52" y="6"/>
                </a:cubicBezTo>
                <a:cubicBezTo>
                  <a:pt x="56" y="10"/>
                  <a:pt x="57" y="15"/>
                  <a:pt x="57" y="20"/>
                </a:cubicBezTo>
                <a:close/>
                <a:moveTo>
                  <a:pt x="82" y="142"/>
                </a:moveTo>
                <a:cubicBezTo>
                  <a:pt x="82" y="149"/>
                  <a:pt x="79" y="152"/>
                  <a:pt x="74" y="152"/>
                </a:cubicBezTo>
                <a:cubicBezTo>
                  <a:pt x="69" y="152"/>
                  <a:pt x="66" y="149"/>
                  <a:pt x="66" y="142"/>
                </a:cubicBezTo>
                <a:cubicBezTo>
                  <a:pt x="66" y="74"/>
                  <a:pt x="66" y="74"/>
                  <a:pt x="66" y="74"/>
                </a:cubicBezTo>
                <a:cubicBezTo>
                  <a:pt x="62" y="74"/>
                  <a:pt x="62" y="74"/>
                  <a:pt x="62" y="74"/>
                </a:cubicBezTo>
                <a:cubicBezTo>
                  <a:pt x="62" y="239"/>
                  <a:pt x="62" y="239"/>
                  <a:pt x="62" y="239"/>
                </a:cubicBezTo>
                <a:cubicBezTo>
                  <a:pt x="62" y="245"/>
                  <a:pt x="59" y="249"/>
                  <a:pt x="53" y="249"/>
                </a:cubicBezTo>
                <a:cubicBezTo>
                  <a:pt x="46" y="249"/>
                  <a:pt x="43" y="245"/>
                  <a:pt x="43" y="239"/>
                </a:cubicBezTo>
                <a:cubicBezTo>
                  <a:pt x="43" y="141"/>
                  <a:pt x="43" y="141"/>
                  <a:pt x="43" y="141"/>
                </a:cubicBezTo>
                <a:cubicBezTo>
                  <a:pt x="38" y="141"/>
                  <a:pt x="38" y="141"/>
                  <a:pt x="38" y="141"/>
                </a:cubicBezTo>
                <a:cubicBezTo>
                  <a:pt x="38" y="239"/>
                  <a:pt x="38" y="239"/>
                  <a:pt x="38" y="239"/>
                </a:cubicBezTo>
                <a:cubicBezTo>
                  <a:pt x="38" y="245"/>
                  <a:pt x="35" y="249"/>
                  <a:pt x="29" y="249"/>
                </a:cubicBezTo>
                <a:cubicBezTo>
                  <a:pt x="22" y="249"/>
                  <a:pt x="19" y="245"/>
                  <a:pt x="19" y="239"/>
                </a:cubicBezTo>
                <a:cubicBezTo>
                  <a:pt x="19" y="74"/>
                  <a:pt x="19" y="74"/>
                  <a:pt x="19" y="74"/>
                </a:cubicBezTo>
                <a:cubicBezTo>
                  <a:pt x="15" y="74"/>
                  <a:pt x="15" y="74"/>
                  <a:pt x="15" y="74"/>
                </a:cubicBezTo>
                <a:cubicBezTo>
                  <a:pt x="15" y="142"/>
                  <a:pt x="15" y="142"/>
                  <a:pt x="15" y="142"/>
                </a:cubicBezTo>
                <a:cubicBezTo>
                  <a:pt x="15" y="149"/>
                  <a:pt x="13" y="152"/>
                  <a:pt x="7" y="152"/>
                </a:cubicBezTo>
                <a:cubicBezTo>
                  <a:pt x="2" y="152"/>
                  <a:pt x="0" y="149"/>
                  <a:pt x="0" y="142"/>
                </a:cubicBezTo>
                <a:cubicBezTo>
                  <a:pt x="0" y="64"/>
                  <a:pt x="0" y="64"/>
                  <a:pt x="0" y="64"/>
                </a:cubicBezTo>
                <a:cubicBezTo>
                  <a:pt x="0" y="51"/>
                  <a:pt x="7" y="45"/>
                  <a:pt x="21" y="45"/>
                </a:cubicBezTo>
                <a:cubicBezTo>
                  <a:pt x="61" y="45"/>
                  <a:pt x="61" y="45"/>
                  <a:pt x="61" y="45"/>
                </a:cubicBezTo>
                <a:cubicBezTo>
                  <a:pt x="75" y="45"/>
                  <a:pt x="82" y="51"/>
                  <a:pt x="82" y="64"/>
                </a:cubicBezTo>
                <a:lnTo>
                  <a:pt x="82" y="142"/>
                </a:lnTo>
                <a:close/>
              </a:path>
            </a:pathLst>
          </a:custGeom>
          <a:solidFill>
            <a:srgbClr val="08A810"/>
          </a:solidFill>
          <a:ln>
            <a:noFill/>
          </a:ln>
        </p:spPr>
        <p:txBody>
          <a:bodyPr vert="horz" wrap="square" lIns="103693" tIns="51847" rIns="103693" bIns="51847" numCol="1" anchor="t" anchorCtr="0" compatLnSpc="1"/>
          <a:lstStyle/>
          <a:p>
            <a:pPr fontAlgn="base">
              <a:spcBef>
                <a:spcPct val="0"/>
              </a:spcBef>
              <a:spcAft>
                <a:spcPct val="0"/>
              </a:spcAft>
            </a:pPr>
            <a:endParaRPr lang="en-US" b="1">
              <a:solidFill>
                <a:prstClr val="black"/>
              </a:solidFill>
              <a:latin typeface="Arial" panose="020B0604020202020204" pitchFamily="34" charset="0"/>
              <a:ea typeface="华文细黑" panose="02010600040101010101" pitchFamily="2" charset="-122"/>
            </a:endParaRPr>
          </a:p>
        </p:txBody>
      </p:sp>
      <p:sp>
        <p:nvSpPr>
          <p:cNvPr id="12" name="Freeform 15"/>
          <p:cNvSpPr>
            <a:spLocks noEditPoints="1"/>
          </p:cNvSpPr>
          <p:nvPr/>
        </p:nvSpPr>
        <p:spPr bwMode="auto">
          <a:xfrm>
            <a:off x="3227566" y="1587389"/>
            <a:ext cx="212868" cy="497559"/>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4" y="121"/>
                  <a:pt x="54" y="116"/>
                </a:cubicBezTo>
                <a:cubicBezTo>
                  <a:pt x="54" y="60"/>
                  <a:pt x="54" y="60"/>
                  <a:pt x="54" y="60"/>
                </a:cubicBezTo>
                <a:cubicBezTo>
                  <a:pt x="51" y="60"/>
                  <a:pt x="51" y="60"/>
                  <a:pt x="51" y="60"/>
                </a:cubicBezTo>
                <a:cubicBezTo>
                  <a:pt x="51" y="194"/>
                  <a:pt x="51" y="194"/>
                  <a:pt x="51" y="194"/>
                </a:cubicBezTo>
                <a:cubicBezTo>
                  <a:pt x="51" y="200"/>
                  <a:pt x="49" y="203"/>
                  <a:pt x="43"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solidFill>
            <a:sysClr val="window" lastClr="FFFFFF">
              <a:lumMod val="75000"/>
            </a:sysClr>
          </a:solidFill>
          <a:ln>
            <a:noFill/>
          </a:ln>
        </p:spPr>
        <p:txBody>
          <a:bodyPr vert="horz" wrap="square" lIns="103693" tIns="51847" rIns="103693" bIns="51847"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13" name="Freeform 16"/>
          <p:cNvSpPr>
            <a:spLocks noEditPoints="1"/>
          </p:cNvSpPr>
          <p:nvPr/>
        </p:nvSpPr>
        <p:spPr bwMode="auto">
          <a:xfrm>
            <a:off x="3947655" y="1587389"/>
            <a:ext cx="214919" cy="497559"/>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4" y="121"/>
                  <a:pt x="54" y="116"/>
                </a:cubicBezTo>
                <a:cubicBezTo>
                  <a:pt x="54" y="60"/>
                  <a:pt x="54" y="60"/>
                  <a:pt x="54" y="60"/>
                </a:cubicBezTo>
                <a:cubicBezTo>
                  <a:pt x="51" y="60"/>
                  <a:pt x="51" y="60"/>
                  <a:pt x="51" y="60"/>
                </a:cubicBezTo>
                <a:cubicBezTo>
                  <a:pt x="51" y="194"/>
                  <a:pt x="51" y="194"/>
                  <a:pt x="51" y="194"/>
                </a:cubicBezTo>
                <a:cubicBezTo>
                  <a:pt x="51" y="200"/>
                  <a:pt x="49" y="203"/>
                  <a:pt x="43"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solidFill>
            <a:sysClr val="window" lastClr="FFFFFF">
              <a:lumMod val="75000"/>
            </a:sysClr>
          </a:solidFill>
          <a:ln>
            <a:noFill/>
          </a:ln>
        </p:spPr>
        <p:txBody>
          <a:bodyPr vert="horz" wrap="square" lIns="103693" tIns="51847" rIns="103693" bIns="51847"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14" name="Freeform 17"/>
          <p:cNvSpPr>
            <a:spLocks noEditPoints="1"/>
          </p:cNvSpPr>
          <p:nvPr/>
        </p:nvSpPr>
        <p:spPr bwMode="auto">
          <a:xfrm>
            <a:off x="4658367" y="1587389"/>
            <a:ext cx="214919" cy="497559"/>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4" y="121"/>
                  <a:pt x="54" y="116"/>
                </a:cubicBezTo>
                <a:cubicBezTo>
                  <a:pt x="54" y="60"/>
                  <a:pt x="54" y="60"/>
                  <a:pt x="54" y="60"/>
                </a:cubicBezTo>
                <a:cubicBezTo>
                  <a:pt x="51" y="60"/>
                  <a:pt x="51" y="60"/>
                  <a:pt x="51" y="60"/>
                </a:cubicBezTo>
                <a:cubicBezTo>
                  <a:pt x="51" y="194"/>
                  <a:pt x="51" y="194"/>
                  <a:pt x="51" y="194"/>
                </a:cubicBezTo>
                <a:cubicBezTo>
                  <a:pt x="51" y="200"/>
                  <a:pt x="49" y="203"/>
                  <a:pt x="43"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solidFill>
            <a:sysClr val="window" lastClr="FFFFFF">
              <a:lumMod val="75000"/>
            </a:sysClr>
          </a:solidFill>
          <a:ln>
            <a:noFill/>
          </a:ln>
        </p:spPr>
        <p:txBody>
          <a:bodyPr vert="horz" wrap="square" lIns="103693" tIns="51847" rIns="103693" bIns="51847"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15" name="Freeform 18"/>
          <p:cNvSpPr>
            <a:spLocks noEditPoints="1"/>
          </p:cNvSpPr>
          <p:nvPr/>
        </p:nvSpPr>
        <p:spPr bwMode="auto">
          <a:xfrm>
            <a:off x="2496223" y="1587389"/>
            <a:ext cx="214919" cy="497559"/>
          </a:xfrm>
          <a:custGeom>
            <a:avLst/>
            <a:gdLst>
              <a:gd name="T0" fmla="*/ 47 w 67"/>
              <a:gd name="T1" fmla="*/ 17 h 203"/>
              <a:gd name="T2" fmla="*/ 43 w 67"/>
              <a:gd name="T3" fmla="*/ 29 h 203"/>
              <a:gd name="T4" fmla="*/ 33 w 67"/>
              <a:gd name="T5" fmla="*/ 35 h 203"/>
              <a:gd name="T6" fmla="*/ 24 w 67"/>
              <a:gd name="T7" fmla="*/ 29 h 203"/>
              <a:gd name="T8" fmla="*/ 20 w 67"/>
              <a:gd name="T9" fmla="*/ 17 h 203"/>
              <a:gd name="T10" fmla="*/ 24 w 67"/>
              <a:gd name="T11" fmla="*/ 5 h 203"/>
              <a:gd name="T12" fmla="*/ 33 w 67"/>
              <a:gd name="T13" fmla="*/ 0 h 203"/>
              <a:gd name="T14" fmla="*/ 43 w 67"/>
              <a:gd name="T15" fmla="*/ 5 h 203"/>
              <a:gd name="T16" fmla="*/ 47 w 67"/>
              <a:gd name="T17" fmla="*/ 17 h 203"/>
              <a:gd name="T18" fmla="*/ 67 w 67"/>
              <a:gd name="T19" fmla="*/ 116 h 203"/>
              <a:gd name="T20" fmla="*/ 60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1 w 67"/>
              <a:gd name="T37" fmla="*/ 115 h 203"/>
              <a:gd name="T38" fmla="*/ 31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6 w 67"/>
              <a:gd name="T51" fmla="*/ 124 h 203"/>
              <a:gd name="T52" fmla="*/ 0 w 67"/>
              <a:gd name="T53" fmla="*/ 116 h 203"/>
              <a:gd name="T54" fmla="*/ 0 w 67"/>
              <a:gd name="T55" fmla="*/ 52 h 203"/>
              <a:gd name="T56" fmla="*/ 17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0" y="33"/>
                  <a:pt x="37" y="35"/>
                  <a:pt x="33" y="35"/>
                </a:cubicBezTo>
                <a:cubicBezTo>
                  <a:pt x="30" y="35"/>
                  <a:pt x="26" y="33"/>
                  <a:pt x="24" y="29"/>
                </a:cubicBezTo>
                <a:cubicBezTo>
                  <a:pt x="21" y="26"/>
                  <a:pt x="20" y="21"/>
                  <a:pt x="20" y="17"/>
                </a:cubicBezTo>
                <a:cubicBezTo>
                  <a:pt x="20" y="12"/>
                  <a:pt x="21" y="8"/>
                  <a:pt x="24" y="5"/>
                </a:cubicBezTo>
                <a:cubicBezTo>
                  <a:pt x="26" y="2"/>
                  <a:pt x="29" y="0"/>
                  <a:pt x="33" y="0"/>
                </a:cubicBezTo>
                <a:cubicBezTo>
                  <a:pt x="37" y="0"/>
                  <a:pt x="40" y="2"/>
                  <a:pt x="43" y="5"/>
                </a:cubicBezTo>
                <a:cubicBezTo>
                  <a:pt x="46" y="8"/>
                  <a:pt x="47" y="12"/>
                  <a:pt x="47" y="17"/>
                </a:cubicBezTo>
                <a:close/>
                <a:moveTo>
                  <a:pt x="67" y="116"/>
                </a:moveTo>
                <a:cubicBezTo>
                  <a:pt x="67" y="121"/>
                  <a:pt x="65" y="124"/>
                  <a:pt x="60" y="124"/>
                </a:cubicBezTo>
                <a:cubicBezTo>
                  <a:pt x="56" y="124"/>
                  <a:pt x="54" y="121"/>
                  <a:pt x="54" y="116"/>
                </a:cubicBezTo>
                <a:cubicBezTo>
                  <a:pt x="54" y="60"/>
                  <a:pt x="54" y="60"/>
                  <a:pt x="54" y="60"/>
                </a:cubicBezTo>
                <a:cubicBezTo>
                  <a:pt x="51" y="60"/>
                  <a:pt x="51" y="60"/>
                  <a:pt x="51" y="60"/>
                </a:cubicBezTo>
                <a:cubicBezTo>
                  <a:pt x="51" y="194"/>
                  <a:pt x="51" y="194"/>
                  <a:pt x="51" y="194"/>
                </a:cubicBezTo>
                <a:cubicBezTo>
                  <a:pt x="51" y="200"/>
                  <a:pt x="48" y="203"/>
                  <a:pt x="43" y="203"/>
                </a:cubicBezTo>
                <a:cubicBezTo>
                  <a:pt x="38" y="203"/>
                  <a:pt x="36" y="200"/>
                  <a:pt x="36" y="194"/>
                </a:cubicBezTo>
                <a:cubicBezTo>
                  <a:pt x="36" y="115"/>
                  <a:pt x="36" y="115"/>
                  <a:pt x="36" y="115"/>
                </a:cubicBezTo>
                <a:cubicBezTo>
                  <a:pt x="31" y="115"/>
                  <a:pt x="31" y="115"/>
                  <a:pt x="31" y="115"/>
                </a:cubicBezTo>
                <a:cubicBezTo>
                  <a:pt x="31" y="194"/>
                  <a:pt x="31" y="194"/>
                  <a:pt x="31" y="194"/>
                </a:cubicBezTo>
                <a:cubicBezTo>
                  <a:pt x="31" y="200"/>
                  <a:pt x="29" y="203"/>
                  <a:pt x="24" y="203"/>
                </a:cubicBezTo>
                <a:cubicBezTo>
                  <a:pt x="18" y="203"/>
                  <a:pt x="16" y="200"/>
                  <a:pt x="16" y="194"/>
                </a:cubicBezTo>
                <a:cubicBezTo>
                  <a:pt x="16" y="60"/>
                  <a:pt x="16" y="60"/>
                  <a:pt x="16" y="60"/>
                </a:cubicBezTo>
                <a:cubicBezTo>
                  <a:pt x="13" y="60"/>
                  <a:pt x="13" y="60"/>
                  <a:pt x="13" y="60"/>
                </a:cubicBezTo>
                <a:cubicBezTo>
                  <a:pt x="13" y="116"/>
                  <a:pt x="13" y="116"/>
                  <a:pt x="13" y="116"/>
                </a:cubicBezTo>
                <a:cubicBezTo>
                  <a:pt x="13" y="121"/>
                  <a:pt x="11" y="124"/>
                  <a:pt x="6" y="124"/>
                </a:cubicBezTo>
                <a:cubicBezTo>
                  <a:pt x="2" y="124"/>
                  <a:pt x="0" y="121"/>
                  <a:pt x="0" y="116"/>
                </a:cubicBezTo>
                <a:cubicBezTo>
                  <a:pt x="0" y="52"/>
                  <a:pt x="0" y="52"/>
                  <a:pt x="0" y="52"/>
                </a:cubicBezTo>
                <a:cubicBezTo>
                  <a:pt x="0" y="42"/>
                  <a:pt x="6" y="36"/>
                  <a:pt x="17" y="36"/>
                </a:cubicBezTo>
                <a:cubicBezTo>
                  <a:pt x="50" y="36"/>
                  <a:pt x="50" y="36"/>
                  <a:pt x="50" y="36"/>
                </a:cubicBezTo>
                <a:cubicBezTo>
                  <a:pt x="61" y="36"/>
                  <a:pt x="67" y="42"/>
                  <a:pt x="67" y="52"/>
                </a:cubicBezTo>
                <a:lnTo>
                  <a:pt x="67" y="116"/>
                </a:lnTo>
                <a:close/>
              </a:path>
            </a:pathLst>
          </a:custGeom>
          <a:solidFill>
            <a:sysClr val="window" lastClr="FFFFFF">
              <a:lumMod val="75000"/>
            </a:sysClr>
          </a:solidFill>
          <a:ln>
            <a:noFill/>
          </a:ln>
        </p:spPr>
        <p:txBody>
          <a:bodyPr vert="horz" wrap="square" lIns="103693" tIns="51847" rIns="103693" bIns="51847"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16" name="Freeform 19"/>
          <p:cNvSpPr>
            <a:spLocks noEditPoints="1"/>
          </p:cNvSpPr>
          <p:nvPr/>
        </p:nvSpPr>
        <p:spPr bwMode="auto">
          <a:xfrm>
            <a:off x="1785510" y="1587389"/>
            <a:ext cx="214919" cy="497559"/>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5 w 67"/>
              <a:gd name="T23" fmla="*/ 116 h 203"/>
              <a:gd name="T24" fmla="*/ 55 w 67"/>
              <a:gd name="T25" fmla="*/ 60 h 203"/>
              <a:gd name="T26" fmla="*/ 51 w 67"/>
              <a:gd name="T27" fmla="*/ 60 h 203"/>
              <a:gd name="T28" fmla="*/ 51 w 67"/>
              <a:gd name="T29" fmla="*/ 194 h 203"/>
              <a:gd name="T30" fmla="*/ 44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5" y="121"/>
                  <a:pt x="55" y="116"/>
                </a:cubicBezTo>
                <a:cubicBezTo>
                  <a:pt x="55" y="60"/>
                  <a:pt x="55" y="60"/>
                  <a:pt x="55" y="60"/>
                </a:cubicBezTo>
                <a:cubicBezTo>
                  <a:pt x="51" y="60"/>
                  <a:pt x="51" y="60"/>
                  <a:pt x="51" y="60"/>
                </a:cubicBezTo>
                <a:cubicBezTo>
                  <a:pt x="51" y="194"/>
                  <a:pt x="51" y="194"/>
                  <a:pt x="51" y="194"/>
                </a:cubicBezTo>
                <a:cubicBezTo>
                  <a:pt x="51" y="200"/>
                  <a:pt x="49" y="203"/>
                  <a:pt x="44"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solidFill>
            <a:sysClr val="window" lastClr="FFFFFF">
              <a:lumMod val="75000"/>
            </a:sysClr>
          </a:solidFill>
          <a:ln>
            <a:noFill/>
          </a:ln>
        </p:spPr>
        <p:txBody>
          <a:bodyPr vert="horz" wrap="square" lIns="103693" tIns="51847" rIns="103693" bIns="51847"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17" name="Freeform 20"/>
          <p:cNvSpPr>
            <a:spLocks noEditPoints="1"/>
          </p:cNvSpPr>
          <p:nvPr/>
        </p:nvSpPr>
        <p:spPr bwMode="auto">
          <a:xfrm>
            <a:off x="1507974" y="1313434"/>
            <a:ext cx="198543" cy="464597"/>
          </a:xfrm>
          <a:custGeom>
            <a:avLst/>
            <a:gdLst>
              <a:gd name="T0" fmla="*/ 44 w 62"/>
              <a:gd name="T1" fmla="*/ 15 h 189"/>
              <a:gd name="T2" fmla="*/ 40 w 62"/>
              <a:gd name="T3" fmla="*/ 27 h 189"/>
              <a:gd name="T4" fmla="*/ 31 w 62"/>
              <a:gd name="T5" fmla="*/ 32 h 189"/>
              <a:gd name="T6" fmla="*/ 22 w 62"/>
              <a:gd name="T7" fmla="*/ 27 h 189"/>
              <a:gd name="T8" fmla="*/ 18 w 62"/>
              <a:gd name="T9" fmla="*/ 15 h 189"/>
              <a:gd name="T10" fmla="*/ 22 w 62"/>
              <a:gd name="T11" fmla="*/ 4 h 189"/>
              <a:gd name="T12" fmla="*/ 31 w 62"/>
              <a:gd name="T13" fmla="*/ 0 h 189"/>
              <a:gd name="T14" fmla="*/ 40 w 62"/>
              <a:gd name="T15" fmla="*/ 4 h 189"/>
              <a:gd name="T16" fmla="*/ 44 w 62"/>
              <a:gd name="T17" fmla="*/ 15 h 189"/>
              <a:gd name="T18" fmla="*/ 62 w 62"/>
              <a:gd name="T19" fmla="*/ 108 h 189"/>
              <a:gd name="T20" fmla="*/ 56 w 62"/>
              <a:gd name="T21" fmla="*/ 116 h 189"/>
              <a:gd name="T22" fmla="*/ 51 w 62"/>
              <a:gd name="T23" fmla="*/ 108 h 189"/>
              <a:gd name="T24" fmla="*/ 51 w 62"/>
              <a:gd name="T25" fmla="*/ 56 h 189"/>
              <a:gd name="T26" fmla="*/ 48 w 62"/>
              <a:gd name="T27" fmla="*/ 56 h 189"/>
              <a:gd name="T28" fmla="*/ 48 w 62"/>
              <a:gd name="T29" fmla="*/ 181 h 189"/>
              <a:gd name="T30" fmla="*/ 40 w 62"/>
              <a:gd name="T31" fmla="*/ 189 h 189"/>
              <a:gd name="T32" fmla="*/ 33 w 62"/>
              <a:gd name="T33" fmla="*/ 181 h 189"/>
              <a:gd name="T34" fmla="*/ 33 w 62"/>
              <a:gd name="T35" fmla="*/ 107 h 189"/>
              <a:gd name="T36" fmla="*/ 29 w 62"/>
              <a:gd name="T37" fmla="*/ 107 h 189"/>
              <a:gd name="T38" fmla="*/ 29 w 62"/>
              <a:gd name="T39" fmla="*/ 181 h 189"/>
              <a:gd name="T40" fmla="*/ 22 w 62"/>
              <a:gd name="T41" fmla="*/ 189 h 189"/>
              <a:gd name="T42" fmla="*/ 15 w 62"/>
              <a:gd name="T43" fmla="*/ 181 h 189"/>
              <a:gd name="T44" fmla="*/ 15 w 62"/>
              <a:gd name="T45" fmla="*/ 56 h 189"/>
              <a:gd name="T46" fmla="*/ 12 w 62"/>
              <a:gd name="T47" fmla="*/ 56 h 189"/>
              <a:gd name="T48" fmla="*/ 12 w 62"/>
              <a:gd name="T49" fmla="*/ 108 h 189"/>
              <a:gd name="T50" fmla="*/ 6 w 62"/>
              <a:gd name="T51" fmla="*/ 116 h 189"/>
              <a:gd name="T52" fmla="*/ 0 w 62"/>
              <a:gd name="T53" fmla="*/ 108 h 189"/>
              <a:gd name="T54" fmla="*/ 0 w 62"/>
              <a:gd name="T55" fmla="*/ 48 h 189"/>
              <a:gd name="T56" fmla="*/ 16 w 62"/>
              <a:gd name="T57" fmla="*/ 33 h 189"/>
              <a:gd name="T58" fmla="*/ 46 w 62"/>
              <a:gd name="T59" fmla="*/ 33 h 189"/>
              <a:gd name="T60" fmla="*/ 62 w 62"/>
              <a:gd name="T61" fmla="*/ 48 h 189"/>
              <a:gd name="T62" fmla="*/ 62 w 62"/>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 h="189">
                <a:moveTo>
                  <a:pt x="44" y="15"/>
                </a:moveTo>
                <a:cubicBezTo>
                  <a:pt x="44" y="19"/>
                  <a:pt x="43" y="23"/>
                  <a:pt x="40" y="27"/>
                </a:cubicBezTo>
                <a:cubicBezTo>
                  <a:pt x="37" y="30"/>
                  <a:pt x="35" y="32"/>
                  <a:pt x="31" y="32"/>
                </a:cubicBezTo>
                <a:cubicBezTo>
                  <a:pt x="27" y="32"/>
                  <a:pt x="24" y="30"/>
                  <a:pt x="22" y="27"/>
                </a:cubicBezTo>
                <a:cubicBezTo>
                  <a:pt x="19" y="23"/>
                  <a:pt x="18" y="19"/>
                  <a:pt x="18" y="15"/>
                </a:cubicBezTo>
                <a:cubicBezTo>
                  <a:pt x="18" y="11"/>
                  <a:pt x="19" y="7"/>
                  <a:pt x="22" y="4"/>
                </a:cubicBezTo>
                <a:cubicBezTo>
                  <a:pt x="24" y="1"/>
                  <a:pt x="27" y="0"/>
                  <a:pt x="31" y="0"/>
                </a:cubicBezTo>
                <a:cubicBezTo>
                  <a:pt x="35" y="0"/>
                  <a:pt x="37" y="1"/>
                  <a:pt x="40" y="4"/>
                </a:cubicBezTo>
                <a:cubicBezTo>
                  <a:pt x="43" y="7"/>
                  <a:pt x="44" y="11"/>
                  <a:pt x="44" y="15"/>
                </a:cubicBezTo>
                <a:close/>
                <a:moveTo>
                  <a:pt x="62" y="108"/>
                </a:moveTo>
                <a:cubicBezTo>
                  <a:pt x="62" y="113"/>
                  <a:pt x="60" y="116"/>
                  <a:pt x="56" y="116"/>
                </a:cubicBezTo>
                <a:cubicBezTo>
                  <a:pt x="52" y="116"/>
                  <a:pt x="51" y="113"/>
                  <a:pt x="51" y="108"/>
                </a:cubicBezTo>
                <a:cubicBezTo>
                  <a:pt x="51" y="56"/>
                  <a:pt x="51" y="56"/>
                  <a:pt x="51" y="56"/>
                </a:cubicBezTo>
                <a:cubicBezTo>
                  <a:pt x="48" y="56"/>
                  <a:pt x="48" y="56"/>
                  <a:pt x="48" y="56"/>
                </a:cubicBezTo>
                <a:cubicBezTo>
                  <a:pt x="48" y="181"/>
                  <a:pt x="48" y="181"/>
                  <a:pt x="48" y="181"/>
                </a:cubicBezTo>
                <a:cubicBezTo>
                  <a:pt x="48" y="186"/>
                  <a:pt x="45" y="189"/>
                  <a:pt x="40" y="189"/>
                </a:cubicBezTo>
                <a:cubicBezTo>
                  <a:pt x="35" y="189"/>
                  <a:pt x="33" y="186"/>
                  <a:pt x="33" y="181"/>
                </a:cubicBezTo>
                <a:cubicBezTo>
                  <a:pt x="33" y="107"/>
                  <a:pt x="33" y="107"/>
                  <a:pt x="33" y="107"/>
                </a:cubicBezTo>
                <a:cubicBezTo>
                  <a:pt x="29" y="107"/>
                  <a:pt x="29" y="107"/>
                  <a:pt x="29" y="107"/>
                </a:cubicBezTo>
                <a:cubicBezTo>
                  <a:pt x="29" y="181"/>
                  <a:pt x="29" y="181"/>
                  <a:pt x="29" y="181"/>
                </a:cubicBezTo>
                <a:cubicBezTo>
                  <a:pt x="29" y="186"/>
                  <a:pt x="27" y="189"/>
                  <a:pt x="22" y="189"/>
                </a:cubicBezTo>
                <a:cubicBezTo>
                  <a:pt x="17"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5" y="33"/>
                  <a:pt x="16" y="33"/>
                </a:cubicBezTo>
                <a:cubicBezTo>
                  <a:pt x="46" y="33"/>
                  <a:pt x="46" y="33"/>
                  <a:pt x="46" y="33"/>
                </a:cubicBezTo>
                <a:cubicBezTo>
                  <a:pt x="57" y="33"/>
                  <a:pt x="62" y="38"/>
                  <a:pt x="62" y="48"/>
                </a:cubicBezTo>
                <a:lnTo>
                  <a:pt x="62" y="108"/>
                </a:lnTo>
                <a:close/>
              </a:path>
            </a:pathLst>
          </a:custGeom>
          <a:solidFill>
            <a:sysClr val="window" lastClr="FFFFFF">
              <a:lumMod val="75000"/>
            </a:sysClr>
          </a:solidFill>
          <a:ln>
            <a:noFill/>
          </a:ln>
        </p:spPr>
        <p:txBody>
          <a:bodyPr vert="horz" wrap="square" lIns="103693" tIns="51847" rIns="103693" bIns="51847"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18" name="Freeform 21"/>
          <p:cNvSpPr>
            <a:spLocks noEditPoints="1"/>
          </p:cNvSpPr>
          <p:nvPr/>
        </p:nvSpPr>
        <p:spPr bwMode="auto">
          <a:xfrm>
            <a:off x="2199940" y="1313434"/>
            <a:ext cx="202633" cy="464597"/>
          </a:xfrm>
          <a:custGeom>
            <a:avLst/>
            <a:gdLst>
              <a:gd name="T0" fmla="*/ 45 w 63"/>
              <a:gd name="T1" fmla="*/ 15 h 189"/>
              <a:gd name="T2" fmla="*/ 41 w 63"/>
              <a:gd name="T3" fmla="*/ 27 h 189"/>
              <a:gd name="T4" fmla="*/ 32 w 63"/>
              <a:gd name="T5" fmla="*/ 32 h 189"/>
              <a:gd name="T6" fmla="*/ 23 w 63"/>
              <a:gd name="T7" fmla="*/ 27 h 189"/>
              <a:gd name="T8" fmla="*/ 19 w 63"/>
              <a:gd name="T9" fmla="*/ 15 h 189"/>
              <a:gd name="T10" fmla="*/ 22 w 63"/>
              <a:gd name="T11" fmla="*/ 4 h 189"/>
              <a:gd name="T12" fmla="*/ 32 w 63"/>
              <a:gd name="T13" fmla="*/ 0 h 189"/>
              <a:gd name="T14" fmla="*/ 41 w 63"/>
              <a:gd name="T15" fmla="*/ 4 h 189"/>
              <a:gd name="T16" fmla="*/ 45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4 w 63"/>
              <a:gd name="T33" fmla="*/ 181 h 189"/>
              <a:gd name="T34" fmla="*/ 34 w 63"/>
              <a:gd name="T35" fmla="*/ 107 h 189"/>
              <a:gd name="T36" fmla="*/ 30 w 63"/>
              <a:gd name="T37" fmla="*/ 107 h 189"/>
              <a:gd name="T38" fmla="*/ 30 w 63"/>
              <a:gd name="T39" fmla="*/ 181 h 189"/>
              <a:gd name="T40" fmla="*/ 23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5" y="15"/>
                </a:moveTo>
                <a:cubicBezTo>
                  <a:pt x="45" y="19"/>
                  <a:pt x="43" y="23"/>
                  <a:pt x="41" y="27"/>
                </a:cubicBezTo>
                <a:cubicBezTo>
                  <a:pt x="38" y="30"/>
                  <a:pt x="35" y="32"/>
                  <a:pt x="32" y="32"/>
                </a:cubicBezTo>
                <a:cubicBezTo>
                  <a:pt x="28" y="32"/>
                  <a:pt x="25" y="30"/>
                  <a:pt x="23" y="27"/>
                </a:cubicBezTo>
                <a:cubicBezTo>
                  <a:pt x="20" y="23"/>
                  <a:pt x="19" y="19"/>
                  <a:pt x="19" y="15"/>
                </a:cubicBezTo>
                <a:cubicBezTo>
                  <a:pt x="19" y="11"/>
                  <a:pt x="20" y="7"/>
                  <a:pt x="22" y="4"/>
                </a:cubicBezTo>
                <a:cubicBezTo>
                  <a:pt x="25" y="1"/>
                  <a:pt x="28" y="0"/>
                  <a:pt x="32" y="0"/>
                </a:cubicBezTo>
                <a:cubicBezTo>
                  <a:pt x="35" y="0"/>
                  <a:pt x="38" y="1"/>
                  <a:pt x="41" y="4"/>
                </a:cubicBezTo>
                <a:cubicBezTo>
                  <a:pt x="43" y="7"/>
                  <a:pt x="45" y="11"/>
                  <a:pt x="45"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4" y="186"/>
                  <a:pt x="34" y="181"/>
                </a:cubicBezTo>
                <a:cubicBezTo>
                  <a:pt x="34" y="107"/>
                  <a:pt x="34" y="107"/>
                  <a:pt x="34" y="107"/>
                </a:cubicBezTo>
                <a:cubicBezTo>
                  <a:pt x="30" y="107"/>
                  <a:pt x="30" y="107"/>
                  <a:pt x="30" y="107"/>
                </a:cubicBezTo>
                <a:cubicBezTo>
                  <a:pt x="30" y="181"/>
                  <a:pt x="30" y="181"/>
                  <a:pt x="30" y="181"/>
                </a:cubicBezTo>
                <a:cubicBezTo>
                  <a:pt x="30" y="186"/>
                  <a:pt x="27" y="189"/>
                  <a:pt x="23" y="189"/>
                </a:cubicBezTo>
                <a:cubicBezTo>
                  <a:pt x="18"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8" y="33"/>
                  <a:pt x="63" y="38"/>
                  <a:pt x="63" y="48"/>
                </a:cubicBezTo>
                <a:lnTo>
                  <a:pt x="63" y="108"/>
                </a:lnTo>
                <a:close/>
              </a:path>
            </a:pathLst>
          </a:custGeom>
          <a:solidFill>
            <a:sysClr val="window" lastClr="FFFFFF">
              <a:lumMod val="75000"/>
            </a:sysClr>
          </a:solidFill>
          <a:ln>
            <a:noFill/>
          </a:ln>
        </p:spPr>
        <p:txBody>
          <a:bodyPr vert="horz" wrap="square" lIns="103693" tIns="51847" rIns="103693" bIns="51847"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19" name="Freeform 22"/>
          <p:cNvSpPr>
            <a:spLocks noEditPoints="1"/>
          </p:cNvSpPr>
          <p:nvPr/>
        </p:nvSpPr>
        <p:spPr bwMode="auto">
          <a:xfrm>
            <a:off x="2903153" y="1313434"/>
            <a:ext cx="202633" cy="464597"/>
          </a:xfrm>
          <a:custGeom>
            <a:avLst/>
            <a:gdLst>
              <a:gd name="T0" fmla="*/ 44 w 63"/>
              <a:gd name="T1" fmla="*/ 15 h 189"/>
              <a:gd name="T2" fmla="*/ 41 w 63"/>
              <a:gd name="T3" fmla="*/ 27 h 189"/>
              <a:gd name="T4" fmla="*/ 32 w 63"/>
              <a:gd name="T5" fmla="*/ 32 h 189"/>
              <a:gd name="T6" fmla="*/ 22 w 63"/>
              <a:gd name="T7" fmla="*/ 27 h 189"/>
              <a:gd name="T8" fmla="*/ 19 w 63"/>
              <a:gd name="T9" fmla="*/ 15 h 189"/>
              <a:gd name="T10" fmla="*/ 22 w 63"/>
              <a:gd name="T11" fmla="*/ 4 h 189"/>
              <a:gd name="T12" fmla="*/ 32 w 63"/>
              <a:gd name="T13" fmla="*/ 0 h 189"/>
              <a:gd name="T14" fmla="*/ 41 w 63"/>
              <a:gd name="T15" fmla="*/ 4 h 189"/>
              <a:gd name="T16" fmla="*/ 44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4 w 63"/>
              <a:gd name="T33" fmla="*/ 181 h 189"/>
              <a:gd name="T34" fmla="*/ 34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4" y="15"/>
                </a:moveTo>
                <a:cubicBezTo>
                  <a:pt x="44" y="19"/>
                  <a:pt x="43" y="23"/>
                  <a:pt x="41" y="27"/>
                </a:cubicBezTo>
                <a:cubicBezTo>
                  <a:pt x="38" y="30"/>
                  <a:pt x="35" y="32"/>
                  <a:pt x="32" y="32"/>
                </a:cubicBezTo>
                <a:cubicBezTo>
                  <a:pt x="28" y="32"/>
                  <a:pt x="25" y="30"/>
                  <a:pt x="22" y="27"/>
                </a:cubicBezTo>
                <a:cubicBezTo>
                  <a:pt x="20" y="23"/>
                  <a:pt x="19" y="19"/>
                  <a:pt x="19" y="15"/>
                </a:cubicBezTo>
                <a:cubicBezTo>
                  <a:pt x="19" y="11"/>
                  <a:pt x="20" y="7"/>
                  <a:pt x="22" y="4"/>
                </a:cubicBezTo>
                <a:cubicBezTo>
                  <a:pt x="25" y="1"/>
                  <a:pt x="28" y="0"/>
                  <a:pt x="32" y="0"/>
                </a:cubicBezTo>
                <a:cubicBezTo>
                  <a:pt x="35" y="0"/>
                  <a:pt x="38" y="1"/>
                  <a:pt x="41" y="4"/>
                </a:cubicBezTo>
                <a:cubicBezTo>
                  <a:pt x="43" y="7"/>
                  <a:pt x="44" y="11"/>
                  <a:pt x="44"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4" y="186"/>
                  <a:pt x="34" y="181"/>
                </a:cubicBezTo>
                <a:cubicBezTo>
                  <a:pt x="34" y="107"/>
                  <a:pt x="34" y="107"/>
                  <a:pt x="34" y="107"/>
                </a:cubicBezTo>
                <a:cubicBezTo>
                  <a:pt x="30" y="107"/>
                  <a:pt x="30" y="107"/>
                  <a:pt x="30" y="107"/>
                </a:cubicBezTo>
                <a:cubicBezTo>
                  <a:pt x="30" y="181"/>
                  <a:pt x="30" y="181"/>
                  <a:pt x="30" y="181"/>
                </a:cubicBezTo>
                <a:cubicBezTo>
                  <a:pt x="30" y="186"/>
                  <a:pt x="27" y="189"/>
                  <a:pt x="22" y="189"/>
                </a:cubicBezTo>
                <a:cubicBezTo>
                  <a:pt x="18"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8" y="33"/>
                  <a:pt x="63" y="38"/>
                  <a:pt x="63" y="48"/>
                </a:cubicBezTo>
                <a:lnTo>
                  <a:pt x="63" y="108"/>
                </a:lnTo>
                <a:close/>
              </a:path>
            </a:pathLst>
          </a:custGeom>
          <a:solidFill>
            <a:sysClr val="window" lastClr="FFFFFF">
              <a:lumMod val="75000"/>
            </a:sysClr>
          </a:solidFill>
          <a:ln>
            <a:noFill/>
          </a:ln>
        </p:spPr>
        <p:txBody>
          <a:bodyPr vert="horz" wrap="square" lIns="103693" tIns="51847" rIns="103693" bIns="51847"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20" name="Freeform 23"/>
          <p:cNvSpPr>
            <a:spLocks noEditPoints="1"/>
          </p:cNvSpPr>
          <p:nvPr/>
        </p:nvSpPr>
        <p:spPr bwMode="auto">
          <a:xfrm>
            <a:off x="3576358" y="1313434"/>
            <a:ext cx="200588" cy="464597"/>
          </a:xfrm>
          <a:custGeom>
            <a:avLst/>
            <a:gdLst>
              <a:gd name="T0" fmla="*/ 44 w 63"/>
              <a:gd name="T1" fmla="*/ 15 h 189"/>
              <a:gd name="T2" fmla="*/ 41 w 63"/>
              <a:gd name="T3" fmla="*/ 27 h 189"/>
              <a:gd name="T4" fmla="*/ 31 w 63"/>
              <a:gd name="T5" fmla="*/ 32 h 189"/>
              <a:gd name="T6" fmla="*/ 22 w 63"/>
              <a:gd name="T7" fmla="*/ 27 h 189"/>
              <a:gd name="T8" fmla="*/ 19 w 63"/>
              <a:gd name="T9" fmla="*/ 15 h 189"/>
              <a:gd name="T10" fmla="*/ 22 w 63"/>
              <a:gd name="T11" fmla="*/ 4 h 189"/>
              <a:gd name="T12" fmla="*/ 31 w 63"/>
              <a:gd name="T13" fmla="*/ 0 h 189"/>
              <a:gd name="T14" fmla="*/ 41 w 63"/>
              <a:gd name="T15" fmla="*/ 4 h 189"/>
              <a:gd name="T16" fmla="*/ 44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3 w 63"/>
              <a:gd name="T33" fmla="*/ 181 h 189"/>
              <a:gd name="T34" fmla="*/ 33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4" y="15"/>
                </a:moveTo>
                <a:cubicBezTo>
                  <a:pt x="44" y="19"/>
                  <a:pt x="43" y="23"/>
                  <a:pt x="41" y="27"/>
                </a:cubicBezTo>
                <a:cubicBezTo>
                  <a:pt x="38" y="30"/>
                  <a:pt x="35" y="32"/>
                  <a:pt x="31" y="32"/>
                </a:cubicBezTo>
                <a:cubicBezTo>
                  <a:pt x="28" y="32"/>
                  <a:pt x="25" y="30"/>
                  <a:pt x="22" y="27"/>
                </a:cubicBezTo>
                <a:cubicBezTo>
                  <a:pt x="20" y="23"/>
                  <a:pt x="19" y="19"/>
                  <a:pt x="19" y="15"/>
                </a:cubicBezTo>
                <a:cubicBezTo>
                  <a:pt x="19" y="11"/>
                  <a:pt x="20" y="7"/>
                  <a:pt x="22" y="4"/>
                </a:cubicBezTo>
                <a:cubicBezTo>
                  <a:pt x="25" y="1"/>
                  <a:pt x="28" y="0"/>
                  <a:pt x="31" y="0"/>
                </a:cubicBezTo>
                <a:cubicBezTo>
                  <a:pt x="35" y="0"/>
                  <a:pt x="38" y="1"/>
                  <a:pt x="41" y="4"/>
                </a:cubicBezTo>
                <a:cubicBezTo>
                  <a:pt x="43" y="7"/>
                  <a:pt x="44" y="11"/>
                  <a:pt x="44"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3" y="186"/>
                  <a:pt x="33" y="181"/>
                </a:cubicBezTo>
                <a:cubicBezTo>
                  <a:pt x="33" y="107"/>
                  <a:pt x="33" y="107"/>
                  <a:pt x="33" y="107"/>
                </a:cubicBezTo>
                <a:cubicBezTo>
                  <a:pt x="30" y="107"/>
                  <a:pt x="30" y="107"/>
                  <a:pt x="30" y="107"/>
                </a:cubicBezTo>
                <a:cubicBezTo>
                  <a:pt x="30" y="181"/>
                  <a:pt x="30" y="181"/>
                  <a:pt x="30" y="181"/>
                </a:cubicBezTo>
                <a:cubicBezTo>
                  <a:pt x="30" y="186"/>
                  <a:pt x="27" y="189"/>
                  <a:pt x="22" y="189"/>
                </a:cubicBezTo>
                <a:cubicBezTo>
                  <a:pt x="17"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7" y="33"/>
                  <a:pt x="63" y="38"/>
                  <a:pt x="63" y="48"/>
                </a:cubicBezTo>
                <a:lnTo>
                  <a:pt x="63" y="108"/>
                </a:lnTo>
                <a:close/>
              </a:path>
            </a:pathLst>
          </a:custGeom>
          <a:solidFill>
            <a:sysClr val="window" lastClr="FFFFFF">
              <a:lumMod val="75000"/>
            </a:sysClr>
          </a:solidFill>
          <a:ln>
            <a:noFill/>
          </a:ln>
        </p:spPr>
        <p:txBody>
          <a:bodyPr vert="horz" wrap="square" lIns="103693" tIns="51847" rIns="103693" bIns="51847"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21" name="Freeform 24"/>
          <p:cNvSpPr>
            <a:spLocks noEditPoints="1"/>
          </p:cNvSpPr>
          <p:nvPr/>
        </p:nvSpPr>
        <p:spPr bwMode="auto">
          <a:xfrm>
            <a:off x="4270198" y="1313434"/>
            <a:ext cx="202633" cy="464597"/>
          </a:xfrm>
          <a:custGeom>
            <a:avLst/>
            <a:gdLst>
              <a:gd name="T0" fmla="*/ 44 w 63"/>
              <a:gd name="T1" fmla="*/ 15 h 189"/>
              <a:gd name="T2" fmla="*/ 40 w 63"/>
              <a:gd name="T3" fmla="*/ 27 h 189"/>
              <a:gd name="T4" fmla="*/ 31 w 63"/>
              <a:gd name="T5" fmla="*/ 32 h 189"/>
              <a:gd name="T6" fmla="*/ 22 w 63"/>
              <a:gd name="T7" fmla="*/ 27 h 189"/>
              <a:gd name="T8" fmla="*/ 18 w 63"/>
              <a:gd name="T9" fmla="*/ 15 h 189"/>
              <a:gd name="T10" fmla="*/ 22 w 63"/>
              <a:gd name="T11" fmla="*/ 4 h 189"/>
              <a:gd name="T12" fmla="*/ 31 w 63"/>
              <a:gd name="T13" fmla="*/ 0 h 189"/>
              <a:gd name="T14" fmla="*/ 40 w 63"/>
              <a:gd name="T15" fmla="*/ 4 h 189"/>
              <a:gd name="T16" fmla="*/ 44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3 w 63"/>
              <a:gd name="T33" fmla="*/ 181 h 189"/>
              <a:gd name="T34" fmla="*/ 33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6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4" y="15"/>
                </a:moveTo>
                <a:cubicBezTo>
                  <a:pt x="44" y="19"/>
                  <a:pt x="43" y="23"/>
                  <a:pt x="40" y="27"/>
                </a:cubicBezTo>
                <a:cubicBezTo>
                  <a:pt x="38" y="30"/>
                  <a:pt x="35" y="32"/>
                  <a:pt x="31" y="32"/>
                </a:cubicBezTo>
                <a:cubicBezTo>
                  <a:pt x="28" y="32"/>
                  <a:pt x="25" y="30"/>
                  <a:pt x="22" y="27"/>
                </a:cubicBezTo>
                <a:cubicBezTo>
                  <a:pt x="20" y="23"/>
                  <a:pt x="18" y="19"/>
                  <a:pt x="18" y="15"/>
                </a:cubicBezTo>
                <a:cubicBezTo>
                  <a:pt x="18" y="11"/>
                  <a:pt x="20" y="7"/>
                  <a:pt x="22" y="4"/>
                </a:cubicBezTo>
                <a:cubicBezTo>
                  <a:pt x="25" y="1"/>
                  <a:pt x="28" y="0"/>
                  <a:pt x="31" y="0"/>
                </a:cubicBezTo>
                <a:cubicBezTo>
                  <a:pt x="35" y="0"/>
                  <a:pt x="38" y="1"/>
                  <a:pt x="40" y="4"/>
                </a:cubicBezTo>
                <a:cubicBezTo>
                  <a:pt x="43" y="7"/>
                  <a:pt x="44" y="11"/>
                  <a:pt x="44"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3" y="186"/>
                  <a:pt x="33" y="181"/>
                </a:cubicBezTo>
                <a:cubicBezTo>
                  <a:pt x="33" y="107"/>
                  <a:pt x="33" y="107"/>
                  <a:pt x="33" y="107"/>
                </a:cubicBezTo>
                <a:cubicBezTo>
                  <a:pt x="30" y="107"/>
                  <a:pt x="30" y="107"/>
                  <a:pt x="30" y="107"/>
                </a:cubicBezTo>
                <a:cubicBezTo>
                  <a:pt x="30" y="181"/>
                  <a:pt x="30" y="181"/>
                  <a:pt x="30" y="181"/>
                </a:cubicBezTo>
                <a:cubicBezTo>
                  <a:pt x="30" y="186"/>
                  <a:pt x="27" y="189"/>
                  <a:pt x="22" y="189"/>
                </a:cubicBezTo>
                <a:cubicBezTo>
                  <a:pt x="17"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6" y="33"/>
                </a:cubicBezTo>
                <a:cubicBezTo>
                  <a:pt x="47" y="33"/>
                  <a:pt x="47" y="33"/>
                  <a:pt x="47" y="33"/>
                </a:cubicBezTo>
                <a:cubicBezTo>
                  <a:pt x="57" y="33"/>
                  <a:pt x="63" y="38"/>
                  <a:pt x="63" y="48"/>
                </a:cubicBezTo>
                <a:lnTo>
                  <a:pt x="63" y="108"/>
                </a:lnTo>
                <a:close/>
              </a:path>
            </a:pathLst>
          </a:custGeom>
          <a:solidFill>
            <a:sysClr val="window" lastClr="FFFFFF">
              <a:lumMod val="75000"/>
            </a:sysClr>
          </a:solidFill>
          <a:ln>
            <a:noFill/>
          </a:ln>
        </p:spPr>
        <p:txBody>
          <a:bodyPr vert="horz" wrap="square" lIns="103693" tIns="51847" rIns="103693" bIns="51847"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22" name="Freeform 25"/>
          <p:cNvSpPr>
            <a:spLocks noEditPoints="1"/>
          </p:cNvSpPr>
          <p:nvPr/>
        </p:nvSpPr>
        <p:spPr bwMode="auto">
          <a:xfrm>
            <a:off x="4960285" y="1313434"/>
            <a:ext cx="202633" cy="464597"/>
          </a:xfrm>
          <a:custGeom>
            <a:avLst/>
            <a:gdLst>
              <a:gd name="T0" fmla="*/ 45 w 63"/>
              <a:gd name="T1" fmla="*/ 15 h 189"/>
              <a:gd name="T2" fmla="*/ 41 w 63"/>
              <a:gd name="T3" fmla="*/ 27 h 189"/>
              <a:gd name="T4" fmla="*/ 32 w 63"/>
              <a:gd name="T5" fmla="*/ 32 h 189"/>
              <a:gd name="T6" fmla="*/ 22 w 63"/>
              <a:gd name="T7" fmla="*/ 27 h 189"/>
              <a:gd name="T8" fmla="*/ 19 w 63"/>
              <a:gd name="T9" fmla="*/ 15 h 189"/>
              <a:gd name="T10" fmla="*/ 22 w 63"/>
              <a:gd name="T11" fmla="*/ 4 h 189"/>
              <a:gd name="T12" fmla="*/ 32 w 63"/>
              <a:gd name="T13" fmla="*/ 0 h 189"/>
              <a:gd name="T14" fmla="*/ 41 w 63"/>
              <a:gd name="T15" fmla="*/ 4 h 189"/>
              <a:gd name="T16" fmla="*/ 45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4 w 63"/>
              <a:gd name="T33" fmla="*/ 181 h 189"/>
              <a:gd name="T34" fmla="*/ 34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5" y="15"/>
                </a:moveTo>
                <a:cubicBezTo>
                  <a:pt x="45" y="19"/>
                  <a:pt x="43" y="23"/>
                  <a:pt x="41" y="27"/>
                </a:cubicBezTo>
                <a:cubicBezTo>
                  <a:pt x="38" y="30"/>
                  <a:pt x="35" y="32"/>
                  <a:pt x="32" y="32"/>
                </a:cubicBezTo>
                <a:cubicBezTo>
                  <a:pt x="28" y="32"/>
                  <a:pt x="25" y="30"/>
                  <a:pt x="22" y="27"/>
                </a:cubicBezTo>
                <a:cubicBezTo>
                  <a:pt x="20" y="23"/>
                  <a:pt x="19" y="19"/>
                  <a:pt x="19" y="15"/>
                </a:cubicBezTo>
                <a:cubicBezTo>
                  <a:pt x="19" y="11"/>
                  <a:pt x="20" y="7"/>
                  <a:pt x="22" y="4"/>
                </a:cubicBezTo>
                <a:cubicBezTo>
                  <a:pt x="25" y="1"/>
                  <a:pt x="28" y="0"/>
                  <a:pt x="32" y="0"/>
                </a:cubicBezTo>
                <a:cubicBezTo>
                  <a:pt x="35" y="0"/>
                  <a:pt x="38" y="1"/>
                  <a:pt x="41" y="4"/>
                </a:cubicBezTo>
                <a:cubicBezTo>
                  <a:pt x="43" y="7"/>
                  <a:pt x="45" y="11"/>
                  <a:pt x="45"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4" y="186"/>
                  <a:pt x="34" y="181"/>
                </a:cubicBezTo>
                <a:cubicBezTo>
                  <a:pt x="34" y="107"/>
                  <a:pt x="34" y="107"/>
                  <a:pt x="34" y="107"/>
                </a:cubicBezTo>
                <a:cubicBezTo>
                  <a:pt x="30" y="107"/>
                  <a:pt x="30" y="107"/>
                  <a:pt x="30" y="107"/>
                </a:cubicBezTo>
                <a:cubicBezTo>
                  <a:pt x="30" y="181"/>
                  <a:pt x="30" y="181"/>
                  <a:pt x="30" y="181"/>
                </a:cubicBezTo>
                <a:cubicBezTo>
                  <a:pt x="30" y="186"/>
                  <a:pt x="27" y="189"/>
                  <a:pt x="22" y="189"/>
                </a:cubicBezTo>
                <a:cubicBezTo>
                  <a:pt x="18"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8" y="33"/>
                  <a:pt x="63" y="38"/>
                  <a:pt x="63" y="48"/>
                </a:cubicBezTo>
                <a:lnTo>
                  <a:pt x="63" y="108"/>
                </a:lnTo>
                <a:close/>
              </a:path>
            </a:pathLst>
          </a:custGeom>
          <a:solidFill>
            <a:sysClr val="window" lastClr="FFFFFF">
              <a:lumMod val="75000"/>
            </a:sysClr>
          </a:solidFill>
          <a:ln>
            <a:noFill/>
          </a:ln>
        </p:spPr>
        <p:txBody>
          <a:bodyPr vert="horz" wrap="square" lIns="103693" tIns="51847" rIns="103693" bIns="51847"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23" name="Text Box 10"/>
          <p:cNvSpPr txBox="1">
            <a:spLocks noChangeArrowheads="1"/>
          </p:cNvSpPr>
          <p:nvPr/>
        </p:nvSpPr>
        <p:spPr bwMode="auto">
          <a:xfrm>
            <a:off x="2076154" y="4766696"/>
            <a:ext cx="4025329" cy="1706203"/>
          </a:xfrm>
          <a:prstGeom prst="rect">
            <a:avLst/>
          </a:prstGeom>
          <a:noFill/>
          <a:ln w="9525">
            <a:noFill/>
            <a:miter lim="800000"/>
          </a:ln>
        </p:spPr>
        <p:txBody>
          <a:bodyPr wrap="square" lIns="51847" tIns="25923" rIns="51847" bIns="25923">
            <a:spAutoFit/>
          </a:bodyPr>
          <a:lstStyle/>
          <a:p>
            <a:pPr defTabSz="1233805" fontAlgn="base">
              <a:lnSpc>
                <a:spcPct val="130000"/>
              </a:lnSpc>
              <a:spcBef>
                <a:spcPct val="0"/>
              </a:spcBef>
              <a:spcAft>
                <a:spcPct val="0"/>
              </a:spcAft>
            </a:pPr>
            <a:r>
              <a:rPr lang="zh-CN" altLang="en-US" sz="1865" b="1" dirty="0">
                <a:solidFill>
                  <a:srgbClr val="08A810"/>
                </a:solidFill>
                <a:latin typeface="微软雅黑" panose="020B0503020204020204" charset="-122"/>
                <a:ea typeface="微软雅黑" panose="020B0503020204020204" charset="-122"/>
                <a:cs typeface="Open Sans" pitchFamily="34" charset="0"/>
              </a:rPr>
              <a:t>输入文字</a:t>
            </a:r>
            <a:endParaRPr lang="en-US" sz="1600" b="1" dirty="0">
              <a:solidFill>
                <a:srgbClr val="08A810"/>
              </a:solidFill>
              <a:latin typeface="微软雅黑" panose="020B0503020204020204" charset="-122"/>
              <a:ea typeface="微软雅黑" panose="020B0503020204020204" charset="-122"/>
              <a:cs typeface="Open Sans" pitchFamily="34" charset="0"/>
            </a:endParaRPr>
          </a:p>
          <a:p>
            <a:pPr defTabSz="1233805" fontAlgn="base">
              <a:lnSpc>
                <a:spcPct val="130000"/>
              </a:lnSpc>
              <a:spcBef>
                <a:spcPct val="0"/>
              </a:spcBef>
              <a:spcAft>
                <a:spcPct val="0"/>
              </a:spcAft>
            </a:pPr>
            <a:r>
              <a:rPr lang="zh-CN" altLang="en-US" sz="1600" b="1" dirty="0">
                <a:solidFill>
                  <a:prstClr val="black"/>
                </a:solidFill>
                <a:latin typeface="微软雅黑" panose="020B0503020204020204" charset="-122"/>
                <a:ea typeface="微软雅黑" panose="020B0503020204020204" charset="-122"/>
                <a:cs typeface="Open Sans" pitchFamily="34" charset="0"/>
              </a:rPr>
              <a:t>您的内容打在这里，或者通过复制您的文本后，在此框中选择粘贴，并选择只保留文字。在此录入上述图表的综合描述说明，在此录入上述图表。</a:t>
            </a:r>
            <a:endParaRPr lang="en-US" sz="1600" b="1" dirty="0">
              <a:solidFill>
                <a:prstClr val="black"/>
              </a:solidFill>
              <a:latin typeface="微软雅黑" panose="020B0503020204020204" charset="-122"/>
              <a:ea typeface="微软雅黑" panose="020B0503020204020204" charset="-122"/>
              <a:cs typeface="Open Sans" pitchFamily="34" charset="0"/>
            </a:endParaRPr>
          </a:p>
        </p:txBody>
      </p:sp>
      <p:sp>
        <p:nvSpPr>
          <p:cNvPr id="24" name="Text Box 10"/>
          <p:cNvSpPr txBox="1">
            <a:spLocks noChangeArrowheads="1"/>
          </p:cNvSpPr>
          <p:nvPr/>
        </p:nvSpPr>
        <p:spPr bwMode="auto">
          <a:xfrm>
            <a:off x="815414" y="5354263"/>
            <a:ext cx="2160269" cy="585896"/>
          </a:xfrm>
          <a:prstGeom prst="rect">
            <a:avLst/>
          </a:prstGeom>
          <a:noFill/>
          <a:ln w="9525">
            <a:noFill/>
            <a:miter lim="800000"/>
          </a:ln>
        </p:spPr>
        <p:txBody>
          <a:bodyPr wrap="square" lIns="51847" tIns="25923" rIns="51847" bIns="25923">
            <a:spAutoFit/>
          </a:bodyPr>
          <a:lstStyle/>
          <a:p>
            <a:pPr defTabSz="1233805" fontAlgn="base">
              <a:spcBef>
                <a:spcPct val="0"/>
              </a:spcBef>
              <a:spcAft>
                <a:spcPct val="0"/>
              </a:spcAft>
            </a:pPr>
            <a:r>
              <a:rPr lang="en-US" sz="3465" b="1" dirty="0">
                <a:solidFill>
                  <a:srgbClr val="08A810"/>
                </a:solidFill>
                <a:latin typeface="微软雅黑" panose="020B0503020204020204" charset="-122"/>
                <a:ea typeface="微软雅黑" panose="020B0503020204020204" charset="-122"/>
                <a:cs typeface="Open Sans" pitchFamily="34" charset="0"/>
              </a:rPr>
              <a:t>69%</a:t>
            </a:r>
          </a:p>
        </p:txBody>
      </p:sp>
      <p:sp>
        <p:nvSpPr>
          <p:cNvPr id="25" name="Right Brace 31"/>
          <p:cNvSpPr/>
          <p:nvPr/>
        </p:nvSpPr>
        <p:spPr>
          <a:xfrm>
            <a:off x="6107997" y="1316766"/>
            <a:ext cx="180024" cy="5255116"/>
          </a:xfrm>
          <a:prstGeom prst="rightBrace">
            <a:avLst/>
          </a:prstGeom>
          <a:noFill/>
          <a:ln w="9525" cap="flat" cmpd="sng" algn="ctr">
            <a:solidFill>
              <a:sysClr val="window" lastClr="FFFFFF">
                <a:lumMod val="65000"/>
              </a:sysClr>
            </a:solidFill>
            <a:prstDash val="solid"/>
          </a:ln>
          <a:effectLst/>
        </p:spPr>
        <p:txBody>
          <a:bodyPr lIns="103693" tIns="51847" rIns="103693" bIns="51847"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black"/>
              </a:solidFill>
              <a:effectLst/>
              <a:uLnTx/>
              <a:uFillTx/>
              <a:latin typeface="Arial" panose="020B0604020202020204"/>
              <a:ea typeface="微软雅黑" panose="020B0503020204020204" charset="-122"/>
            </a:endParaRPr>
          </a:p>
        </p:txBody>
      </p:sp>
      <p:sp>
        <p:nvSpPr>
          <p:cNvPr id="26" name="Rounded Rectangle 37"/>
          <p:cNvSpPr/>
          <p:nvPr/>
        </p:nvSpPr>
        <p:spPr>
          <a:xfrm>
            <a:off x="6707036" y="1486861"/>
            <a:ext cx="4444693" cy="1521391"/>
          </a:xfrm>
          <a:prstGeom prst="roundRect">
            <a:avLst>
              <a:gd name="adj" fmla="val 5186"/>
            </a:avLst>
          </a:prstGeom>
          <a:solidFill>
            <a:srgbClr val="00B050"/>
          </a:solidFill>
          <a:ln w="9525" cap="flat" cmpd="sng" algn="ctr">
            <a:noFill/>
            <a:prstDash val="solid"/>
          </a:ln>
          <a:effectLst/>
        </p:spPr>
        <p:txBody>
          <a:bodyPr lIns="103693" tIns="51847" rIns="103693" bIns="51847"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white"/>
              </a:solidFill>
              <a:effectLst/>
              <a:uLnTx/>
              <a:uFillTx/>
              <a:latin typeface="Arial" panose="020B0604020202020204"/>
              <a:ea typeface="微软雅黑" panose="020B0503020204020204" charset="-122"/>
            </a:endParaRPr>
          </a:p>
        </p:txBody>
      </p:sp>
      <p:sp>
        <p:nvSpPr>
          <p:cNvPr id="27" name="Text Box 10"/>
          <p:cNvSpPr txBox="1">
            <a:spLocks noChangeArrowheads="1"/>
          </p:cNvSpPr>
          <p:nvPr/>
        </p:nvSpPr>
        <p:spPr bwMode="auto">
          <a:xfrm>
            <a:off x="6967758" y="1567001"/>
            <a:ext cx="4034989" cy="1037237"/>
          </a:xfrm>
          <a:prstGeom prst="rect">
            <a:avLst/>
          </a:prstGeom>
          <a:noFill/>
          <a:ln w="9525">
            <a:noFill/>
            <a:miter lim="800000"/>
          </a:ln>
        </p:spPr>
        <p:txBody>
          <a:bodyPr wrap="square" lIns="51847" tIns="25923" rIns="51847" bIns="25923">
            <a:spAutoFit/>
          </a:bodyPr>
          <a:lstStyle/>
          <a:p>
            <a:pPr defTabSz="1233805" fontAlgn="base">
              <a:spcBef>
                <a:spcPct val="0"/>
              </a:spcBef>
              <a:spcAft>
                <a:spcPct val="0"/>
              </a:spcAft>
            </a:pPr>
            <a:r>
              <a:rPr lang="en-US" altLang="zh-CN" sz="1865" b="1" dirty="0">
                <a:solidFill>
                  <a:prstClr val="white"/>
                </a:solidFill>
                <a:latin typeface="微软雅黑" panose="020B0503020204020204" charset="-122"/>
                <a:ea typeface="微软雅黑" panose="020B0503020204020204" charset="-122"/>
                <a:cs typeface="Open Sans" pitchFamily="34" charset="0"/>
              </a:rPr>
              <a:t>1</a:t>
            </a:r>
            <a:r>
              <a:rPr lang="zh-CN" altLang="en-US" sz="1865" b="1" dirty="0">
                <a:solidFill>
                  <a:prstClr val="white"/>
                </a:solidFill>
                <a:latin typeface="微软雅黑" panose="020B0503020204020204" charset="-122"/>
                <a:ea typeface="微软雅黑" panose="020B0503020204020204" charset="-122"/>
                <a:cs typeface="Open Sans" pitchFamily="34" charset="0"/>
              </a:rPr>
              <a:t>、单击此处添加标题</a:t>
            </a:r>
            <a:endParaRPr lang="en-US" altLang="zh-CN" sz="1865" b="1" dirty="0">
              <a:solidFill>
                <a:prstClr val="white"/>
              </a:solidFill>
              <a:latin typeface="微软雅黑" panose="020B0503020204020204" charset="-122"/>
              <a:ea typeface="微软雅黑" panose="020B0503020204020204" charset="-122"/>
              <a:cs typeface="Open Sans" pitchFamily="34" charset="0"/>
            </a:endParaRPr>
          </a:p>
          <a:p>
            <a:pPr defTabSz="1233805" fontAlgn="base">
              <a:spcBef>
                <a:spcPct val="0"/>
              </a:spcBef>
              <a:spcAft>
                <a:spcPct val="0"/>
              </a:spcAft>
            </a:pPr>
            <a:endParaRPr lang="en-US" altLang="zh-CN" sz="1335" b="1" dirty="0">
              <a:solidFill>
                <a:prstClr val="white"/>
              </a:solidFill>
              <a:latin typeface="微软雅黑" panose="020B0503020204020204" charset="-122"/>
              <a:ea typeface="微软雅黑" panose="020B0503020204020204" charset="-122"/>
              <a:cs typeface="Open Sans" pitchFamily="34" charset="0"/>
            </a:endParaRPr>
          </a:p>
          <a:p>
            <a:pPr defTabSz="1233805" fontAlgn="base">
              <a:spcBef>
                <a:spcPct val="0"/>
              </a:spcBef>
              <a:spcAft>
                <a:spcPct val="0"/>
              </a:spcAft>
            </a:pPr>
            <a:r>
              <a:rPr lang="zh-CN" altLang="en-US" sz="1600" b="1" dirty="0">
                <a:solidFill>
                  <a:prstClr val="white"/>
                </a:solidFill>
                <a:latin typeface="微软雅黑" panose="020B0503020204020204" charset="-122"/>
                <a:ea typeface="微软雅黑" panose="020B0503020204020204" charset="-122"/>
                <a:cs typeface="Open Sans" pitchFamily="34" charset="0"/>
              </a:rPr>
              <a:t>您的内容打在这里，或者通过复制您的文本后，在此框中选择粘贴，并选择只保留文字。</a:t>
            </a:r>
            <a:endParaRPr lang="en-US" altLang="zh-CN" sz="1600" b="1" dirty="0">
              <a:solidFill>
                <a:prstClr val="white"/>
              </a:solidFill>
              <a:latin typeface="微软雅黑" panose="020B0503020204020204" charset="-122"/>
              <a:ea typeface="微软雅黑" panose="020B0503020204020204" charset="-122"/>
              <a:cs typeface="Open Sans" pitchFamily="34" charset="0"/>
            </a:endParaRPr>
          </a:p>
        </p:txBody>
      </p:sp>
      <p:sp>
        <p:nvSpPr>
          <p:cNvPr id="28" name="Rounded Rectangle 45"/>
          <p:cNvSpPr/>
          <p:nvPr/>
        </p:nvSpPr>
        <p:spPr>
          <a:xfrm>
            <a:off x="6707036" y="3192783"/>
            <a:ext cx="4444693" cy="1604571"/>
          </a:xfrm>
          <a:prstGeom prst="roundRect">
            <a:avLst>
              <a:gd name="adj" fmla="val 5186"/>
            </a:avLst>
          </a:prstGeom>
          <a:solidFill>
            <a:srgbClr val="92D050"/>
          </a:solidFill>
          <a:ln w="9525" cap="flat" cmpd="sng" algn="ctr">
            <a:noFill/>
            <a:prstDash val="solid"/>
          </a:ln>
          <a:effectLst/>
        </p:spPr>
        <p:txBody>
          <a:bodyPr lIns="103693" tIns="51847" rIns="103693" bIns="51847"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white"/>
              </a:solidFill>
              <a:effectLst/>
              <a:uLnTx/>
              <a:uFillTx/>
              <a:latin typeface="Arial" panose="020B0604020202020204"/>
              <a:ea typeface="微软雅黑" panose="020B0503020204020204" charset="-122"/>
            </a:endParaRPr>
          </a:p>
        </p:txBody>
      </p:sp>
      <p:sp>
        <p:nvSpPr>
          <p:cNvPr id="29" name="Text Box 10"/>
          <p:cNvSpPr txBox="1">
            <a:spLocks noChangeArrowheads="1"/>
          </p:cNvSpPr>
          <p:nvPr/>
        </p:nvSpPr>
        <p:spPr bwMode="auto">
          <a:xfrm>
            <a:off x="6967762" y="3360997"/>
            <a:ext cx="4034985" cy="1037237"/>
          </a:xfrm>
          <a:prstGeom prst="rect">
            <a:avLst/>
          </a:prstGeom>
          <a:noFill/>
          <a:ln w="9525">
            <a:noFill/>
            <a:miter lim="800000"/>
          </a:ln>
        </p:spPr>
        <p:txBody>
          <a:bodyPr wrap="square" lIns="51847" tIns="25923" rIns="51847" bIns="25923">
            <a:spAutoFit/>
          </a:bodyPr>
          <a:lstStyle/>
          <a:p>
            <a:pPr defTabSz="1233805" fontAlgn="base">
              <a:spcBef>
                <a:spcPct val="0"/>
              </a:spcBef>
              <a:spcAft>
                <a:spcPct val="0"/>
              </a:spcAft>
            </a:pPr>
            <a:r>
              <a:rPr lang="en-US" altLang="zh-CN" sz="1865" b="1" dirty="0">
                <a:solidFill>
                  <a:prstClr val="white"/>
                </a:solidFill>
                <a:latin typeface="微软雅黑" panose="020B0503020204020204" charset="-122"/>
                <a:ea typeface="微软雅黑" panose="020B0503020204020204" charset="-122"/>
                <a:cs typeface="Open Sans" pitchFamily="34" charset="0"/>
              </a:rPr>
              <a:t>2</a:t>
            </a:r>
            <a:r>
              <a:rPr lang="zh-CN" altLang="en-US" sz="1865" b="1" dirty="0">
                <a:solidFill>
                  <a:prstClr val="white"/>
                </a:solidFill>
                <a:latin typeface="微软雅黑" panose="020B0503020204020204" charset="-122"/>
                <a:ea typeface="微软雅黑" panose="020B0503020204020204" charset="-122"/>
                <a:cs typeface="Open Sans" pitchFamily="34" charset="0"/>
              </a:rPr>
              <a:t>、单击此处添加标题</a:t>
            </a:r>
            <a:endParaRPr lang="en-US" altLang="zh-CN" sz="1865" b="1" dirty="0">
              <a:solidFill>
                <a:prstClr val="white"/>
              </a:solidFill>
              <a:latin typeface="微软雅黑" panose="020B0503020204020204" charset="-122"/>
              <a:ea typeface="微软雅黑" panose="020B0503020204020204" charset="-122"/>
              <a:cs typeface="Open Sans" pitchFamily="34" charset="0"/>
            </a:endParaRPr>
          </a:p>
          <a:p>
            <a:pPr defTabSz="1233805" fontAlgn="base">
              <a:spcBef>
                <a:spcPct val="0"/>
              </a:spcBef>
              <a:spcAft>
                <a:spcPct val="0"/>
              </a:spcAft>
            </a:pPr>
            <a:endParaRPr lang="en-US" altLang="zh-CN" sz="1335" b="1" dirty="0">
              <a:solidFill>
                <a:prstClr val="white"/>
              </a:solidFill>
              <a:latin typeface="微软雅黑" panose="020B0503020204020204" charset="-122"/>
              <a:ea typeface="微软雅黑" panose="020B0503020204020204" charset="-122"/>
              <a:cs typeface="Open Sans" pitchFamily="34" charset="0"/>
            </a:endParaRPr>
          </a:p>
          <a:p>
            <a:pPr defTabSz="1233805" fontAlgn="base">
              <a:spcBef>
                <a:spcPct val="0"/>
              </a:spcBef>
              <a:spcAft>
                <a:spcPct val="0"/>
              </a:spcAft>
            </a:pPr>
            <a:r>
              <a:rPr lang="zh-CN" altLang="en-US" sz="1600" b="1" dirty="0">
                <a:solidFill>
                  <a:prstClr val="white"/>
                </a:solidFill>
                <a:latin typeface="微软雅黑" panose="020B0503020204020204" charset="-122"/>
                <a:ea typeface="微软雅黑" panose="020B0503020204020204" charset="-122"/>
                <a:cs typeface="Open Sans" pitchFamily="34" charset="0"/>
              </a:rPr>
              <a:t>您的内容打在这里，或者通过复制您的文本后，在此框中选择粘贴，并选择只保留文字。</a:t>
            </a:r>
            <a:endParaRPr lang="en-US" altLang="zh-CN" sz="1600" b="1" dirty="0">
              <a:solidFill>
                <a:prstClr val="white"/>
              </a:solidFill>
              <a:latin typeface="微软雅黑" panose="020B0503020204020204" charset="-122"/>
              <a:ea typeface="微软雅黑" panose="020B0503020204020204" charset="-122"/>
              <a:cs typeface="Open Sans" pitchFamily="34" charset="0"/>
            </a:endParaRPr>
          </a:p>
        </p:txBody>
      </p:sp>
      <p:sp>
        <p:nvSpPr>
          <p:cNvPr id="30" name="Rounded Rectangle 47"/>
          <p:cNvSpPr/>
          <p:nvPr/>
        </p:nvSpPr>
        <p:spPr>
          <a:xfrm>
            <a:off x="6707036" y="4981730"/>
            <a:ext cx="4444693" cy="1485428"/>
          </a:xfrm>
          <a:prstGeom prst="roundRect">
            <a:avLst>
              <a:gd name="adj" fmla="val 5186"/>
            </a:avLst>
          </a:prstGeom>
          <a:solidFill>
            <a:srgbClr val="00B050"/>
          </a:solidFill>
          <a:ln w="9525" cap="flat" cmpd="sng" algn="ctr">
            <a:noFill/>
            <a:prstDash val="solid"/>
          </a:ln>
          <a:effectLst/>
        </p:spPr>
        <p:txBody>
          <a:bodyPr lIns="103693" tIns="51847" rIns="103693" bIns="51847"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0" noProof="0">
              <a:ln>
                <a:noFill/>
              </a:ln>
              <a:solidFill>
                <a:prstClr val="white"/>
              </a:solidFill>
              <a:effectLst/>
              <a:uLnTx/>
              <a:uFillTx/>
              <a:latin typeface="Arial" panose="020B0604020202020204"/>
              <a:ea typeface="微软雅黑" panose="020B0503020204020204" charset="-122"/>
            </a:endParaRPr>
          </a:p>
        </p:txBody>
      </p:sp>
      <p:sp>
        <p:nvSpPr>
          <p:cNvPr id="31" name="Text Box 10"/>
          <p:cNvSpPr txBox="1">
            <a:spLocks noChangeArrowheads="1"/>
          </p:cNvSpPr>
          <p:nvPr/>
        </p:nvSpPr>
        <p:spPr bwMode="auto">
          <a:xfrm>
            <a:off x="6967761" y="5055959"/>
            <a:ext cx="3988023" cy="1037237"/>
          </a:xfrm>
          <a:prstGeom prst="rect">
            <a:avLst/>
          </a:prstGeom>
          <a:noFill/>
          <a:ln w="9525">
            <a:noFill/>
            <a:miter lim="800000"/>
          </a:ln>
        </p:spPr>
        <p:txBody>
          <a:bodyPr wrap="square" lIns="51847" tIns="25923" rIns="51847" bIns="25923">
            <a:spAutoFit/>
          </a:bodyPr>
          <a:lstStyle/>
          <a:p>
            <a:pPr defTabSz="1233805" fontAlgn="base">
              <a:spcBef>
                <a:spcPct val="0"/>
              </a:spcBef>
              <a:spcAft>
                <a:spcPct val="0"/>
              </a:spcAft>
            </a:pPr>
            <a:r>
              <a:rPr lang="en-US" altLang="zh-CN" sz="1865" b="1" dirty="0">
                <a:solidFill>
                  <a:prstClr val="white"/>
                </a:solidFill>
                <a:latin typeface="微软雅黑" panose="020B0503020204020204" charset="-122"/>
                <a:ea typeface="微软雅黑" panose="020B0503020204020204" charset="-122"/>
                <a:cs typeface="Open Sans" pitchFamily="34" charset="0"/>
              </a:rPr>
              <a:t>3</a:t>
            </a:r>
            <a:r>
              <a:rPr lang="zh-CN" altLang="en-US" sz="1865" b="1" dirty="0">
                <a:solidFill>
                  <a:prstClr val="white"/>
                </a:solidFill>
                <a:latin typeface="微软雅黑" panose="020B0503020204020204" charset="-122"/>
                <a:ea typeface="微软雅黑" panose="020B0503020204020204" charset="-122"/>
                <a:cs typeface="Open Sans" pitchFamily="34" charset="0"/>
              </a:rPr>
              <a:t>、单击此处添加标题</a:t>
            </a:r>
            <a:endParaRPr lang="en-US" altLang="zh-CN" sz="1865" b="1" dirty="0">
              <a:solidFill>
                <a:prstClr val="white"/>
              </a:solidFill>
              <a:latin typeface="微软雅黑" panose="020B0503020204020204" charset="-122"/>
              <a:ea typeface="微软雅黑" panose="020B0503020204020204" charset="-122"/>
              <a:cs typeface="Open Sans" pitchFamily="34" charset="0"/>
            </a:endParaRPr>
          </a:p>
          <a:p>
            <a:pPr defTabSz="1233805" fontAlgn="base">
              <a:spcBef>
                <a:spcPct val="0"/>
              </a:spcBef>
              <a:spcAft>
                <a:spcPct val="0"/>
              </a:spcAft>
            </a:pPr>
            <a:endParaRPr lang="en-US" altLang="zh-CN" sz="1335" b="1" dirty="0">
              <a:solidFill>
                <a:prstClr val="white"/>
              </a:solidFill>
              <a:latin typeface="微软雅黑" panose="020B0503020204020204" charset="-122"/>
              <a:ea typeface="微软雅黑" panose="020B0503020204020204" charset="-122"/>
              <a:cs typeface="Open Sans" pitchFamily="34" charset="0"/>
            </a:endParaRPr>
          </a:p>
          <a:p>
            <a:pPr defTabSz="1233805" fontAlgn="base">
              <a:spcBef>
                <a:spcPct val="0"/>
              </a:spcBef>
              <a:spcAft>
                <a:spcPct val="0"/>
              </a:spcAft>
            </a:pPr>
            <a:r>
              <a:rPr lang="zh-CN" altLang="en-US" sz="1600" b="1" dirty="0">
                <a:solidFill>
                  <a:prstClr val="white"/>
                </a:solidFill>
                <a:latin typeface="微软雅黑" panose="020B0503020204020204" charset="-122"/>
                <a:ea typeface="微软雅黑" panose="020B0503020204020204" charset="-122"/>
                <a:cs typeface="Open Sans" pitchFamily="34" charset="0"/>
              </a:rPr>
              <a:t>您的内容打在这里，或者通过复制您的文本后，在此框中选择粘贴，并选择只保留文字。</a:t>
            </a:r>
            <a:endParaRPr lang="en-US" altLang="zh-CN" sz="1600" b="1" dirty="0">
              <a:solidFill>
                <a:prstClr val="white"/>
              </a:solidFill>
              <a:latin typeface="微软雅黑" panose="020B0503020204020204" charset="-122"/>
              <a:ea typeface="微软雅黑" panose="020B0503020204020204" charset="-122"/>
              <a:cs typeface="Open Sans"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1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2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3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4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50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60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70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80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90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100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110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120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1000"/>
                                        <p:tgtEl>
                                          <p:spTgt spid="12"/>
                                        </p:tgtEl>
                                      </p:cBhvr>
                                    </p:animEffect>
                                    <p:anim calcmode="lin" valueType="num">
                                      <p:cBhvr>
                                        <p:cTn id="68" dur="1000" fill="hold"/>
                                        <p:tgtEl>
                                          <p:spTgt spid="12"/>
                                        </p:tgtEl>
                                        <p:attrNameLst>
                                          <p:attrName>ppt_x</p:attrName>
                                        </p:attrNameLst>
                                      </p:cBhvr>
                                      <p:tavLst>
                                        <p:tav tm="0">
                                          <p:val>
                                            <p:strVal val="#ppt_x"/>
                                          </p:val>
                                        </p:tav>
                                        <p:tav tm="100000">
                                          <p:val>
                                            <p:strVal val="#ppt_x"/>
                                          </p:val>
                                        </p:tav>
                                      </p:tavLst>
                                    </p:anim>
                                    <p:anim calcmode="lin" valueType="num">
                                      <p:cBhvr>
                                        <p:cTn id="69" dur="1000" fill="hold"/>
                                        <p:tgtEl>
                                          <p:spTgt spid="12"/>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130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1000" fill="hold"/>
                                        <p:tgtEl>
                                          <p:spTgt spid="13"/>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140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1000"/>
                                        <p:tgtEl>
                                          <p:spTgt spid="14"/>
                                        </p:tgtEl>
                                      </p:cBhvr>
                                    </p:animEffect>
                                    <p:anim calcmode="lin" valueType="num">
                                      <p:cBhvr>
                                        <p:cTn id="78" dur="1000" fill="hold"/>
                                        <p:tgtEl>
                                          <p:spTgt spid="14"/>
                                        </p:tgtEl>
                                        <p:attrNameLst>
                                          <p:attrName>ppt_x</p:attrName>
                                        </p:attrNameLst>
                                      </p:cBhvr>
                                      <p:tavLst>
                                        <p:tav tm="0">
                                          <p:val>
                                            <p:strVal val="#ppt_x"/>
                                          </p:val>
                                        </p:tav>
                                        <p:tav tm="100000">
                                          <p:val>
                                            <p:strVal val="#ppt_x"/>
                                          </p:val>
                                        </p:tav>
                                      </p:tavLst>
                                    </p:anim>
                                    <p:anim calcmode="lin" valueType="num">
                                      <p:cBhvr>
                                        <p:cTn id="79" dur="1000" fill="hold"/>
                                        <p:tgtEl>
                                          <p:spTgt spid="14"/>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150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1000"/>
                                        <p:tgtEl>
                                          <p:spTgt spid="17"/>
                                        </p:tgtEl>
                                      </p:cBhvr>
                                    </p:animEffect>
                                    <p:anim calcmode="lin" valueType="num">
                                      <p:cBhvr>
                                        <p:cTn id="83" dur="1000" fill="hold"/>
                                        <p:tgtEl>
                                          <p:spTgt spid="17"/>
                                        </p:tgtEl>
                                        <p:attrNameLst>
                                          <p:attrName>ppt_x</p:attrName>
                                        </p:attrNameLst>
                                      </p:cBhvr>
                                      <p:tavLst>
                                        <p:tav tm="0">
                                          <p:val>
                                            <p:strVal val="#ppt_x"/>
                                          </p:val>
                                        </p:tav>
                                        <p:tav tm="100000">
                                          <p:val>
                                            <p:strVal val="#ppt_x"/>
                                          </p:val>
                                        </p:tav>
                                      </p:tavLst>
                                    </p:anim>
                                    <p:anim calcmode="lin" valueType="num">
                                      <p:cBhvr>
                                        <p:cTn id="84" dur="1000" fill="hold"/>
                                        <p:tgtEl>
                                          <p:spTgt spid="17"/>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160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170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1000"/>
                                        <p:tgtEl>
                                          <p:spTgt spid="19"/>
                                        </p:tgtEl>
                                      </p:cBhvr>
                                    </p:animEffect>
                                    <p:anim calcmode="lin" valueType="num">
                                      <p:cBhvr>
                                        <p:cTn id="93" dur="1000" fill="hold"/>
                                        <p:tgtEl>
                                          <p:spTgt spid="19"/>
                                        </p:tgtEl>
                                        <p:attrNameLst>
                                          <p:attrName>ppt_x</p:attrName>
                                        </p:attrNameLst>
                                      </p:cBhvr>
                                      <p:tavLst>
                                        <p:tav tm="0">
                                          <p:val>
                                            <p:strVal val="#ppt_x"/>
                                          </p:val>
                                        </p:tav>
                                        <p:tav tm="100000">
                                          <p:val>
                                            <p:strVal val="#ppt_x"/>
                                          </p:val>
                                        </p:tav>
                                      </p:tavLst>
                                    </p:anim>
                                    <p:anim calcmode="lin" valueType="num">
                                      <p:cBhvr>
                                        <p:cTn id="94" dur="1000" fill="hold"/>
                                        <p:tgtEl>
                                          <p:spTgt spid="19"/>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1800"/>
                                  </p:stCondLst>
                                  <p:childTnLst>
                                    <p:set>
                                      <p:cBhvr>
                                        <p:cTn id="96" dur="1" fill="hold">
                                          <p:stCondLst>
                                            <p:cond delay="0"/>
                                          </p:stCondLst>
                                        </p:cTn>
                                        <p:tgtEl>
                                          <p:spTgt spid="20"/>
                                        </p:tgtEl>
                                        <p:attrNameLst>
                                          <p:attrName>style.visibility</p:attrName>
                                        </p:attrNameLst>
                                      </p:cBhvr>
                                      <p:to>
                                        <p:strVal val="visible"/>
                                      </p:to>
                                    </p:set>
                                    <p:animEffect transition="in" filter="fade">
                                      <p:cBhvr>
                                        <p:cTn id="97" dur="1000"/>
                                        <p:tgtEl>
                                          <p:spTgt spid="20"/>
                                        </p:tgtEl>
                                      </p:cBhvr>
                                    </p:animEffect>
                                    <p:anim calcmode="lin" valueType="num">
                                      <p:cBhvr>
                                        <p:cTn id="98" dur="1000" fill="hold"/>
                                        <p:tgtEl>
                                          <p:spTgt spid="20"/>
                                        </p:tgtEl>
                                        <p:attrNameLst>
                                          <p:attrName>ppt_x</p:attrName>
                                        </p:attrNameLst>
                                      </p:cBhvr>
                                      <p:tavLst>
                                        <p:tav tm="0">
                                          <p:val>
                                            <p:strVal val="#ppt_x"/>
                                          </p:val>
                                        </p:tav>
                                        <p:tav tm="100000">
                                          <p:val>
                                            <p:strVal val="#ppt_x"/>
                                          </p:val>
                                        </p:tav>
                                      </p:tavLst>
                                    </p:anim>
                                    <p:anim calcmode="lin" valueType="num">
                                      <p:cBhvr>
                                        <p:cTn id="99" dur="1000" fill="hold"/>
                                        <p:tgtEl>
                                          <p:spTgt spid="20"/>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1900"/>
                                  </p:stCondLst>
                                  <p:childTnLst>
                                    <p:set>
                                      <p:cBhvr>
                                        <p:cTn id="101" dur="1" fill="hold">
                                          <p:stCondLst>
                                            <p:cond delay="0"/>
                                          </p:stCondLst>
                                        </p:cTn>
                                        <p:tgtEl>
                                          <p:spTgt spid="21"/>
                                        </p:tgtEl>
                                        <p:attrNameLst>
                                          <p:attrName>style.visibility</p:attrName>
                                        </p:attrNameLst>
                                      </p:cBhvr>
                                      <p:to>
                                        <p:strVal val="visible"/>
                                      </p:to>
                                    </p:set>
                                    <p:animEffect transition="in" filter="fade">
                                      <p:cBhvr>
                                        <p:cTn id="102" dur="1000"/>
                                        <p:tgtEl>
                                          <p:spTgt spid="21"/>
                                        </p:tgtEl>
                                      </p:cBhvr>
                                    </p:animEffect>
                                    <p:anim calcmode="lin" valueType="num">
                                      <p:cBhvr>
                                        <p:cTn id="103" dur="1000" fill="hold"/>
                                        <p:tgtEl>
                                          <p:spTgt spid="21"/>
                                        </p:tgtEl>
                                        <p:attrNameLst>
                                          <p:attrName>ppt_x</p:attrName>
                                        </p:attrNameLst>
                                      </p:cBhvr>
                                      <p:tavLst>
                                        <p:tav tm="0">
                                          <p:val>
                                            <p:strVal val="#ppt_x"/>
                                          </p:val>
                                        </p:tav>
                                        <p:tav tm="100000">
                                          <p:val>
                                            <p:strVal val="#ppt_x"/>
                                          </p:val>
                                        </p:tav>
                                      </p:tavLst>
                                    </p:anim>
                                    <p:anim calcmode="lin" valueType="num">
                                      <p:cBhvr>
                                        <p:cTn id="104" dur="1000" fill="hold"/>
                                        <p:tgtEl>
                                          <p:spTgt spid="21"/>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2000"/>
                                  </p:stCondLst>
                                  <p:childTnLst>
                                    <p:set>
                                      <p:cBhvr>
                                        <p:cTn id="106" dur="1" fill="hold">
                                          <p:stCondLst>
                                            <p:cond delay="0"/>
                                          </p:stCondLst>
                                        </p:cTn>
                                        <p:tgtEl>
                                          <p:spTgt spid="22"/>
                                        </p:tgtEl>
                                        <p:attrNameLst>
                                          <p:attrName>style.visibility</p:attrName>
                                        </p:attrNameLst>
                                      </p:cBhvr>
                                      <p:to>
                                        <p:strVal val="visible"/>
                                      </p:to>
                                    </p:set>
                                    <p:animEffect transition="in" filter="fade">
                                      <p:cBhvr>
                                        <p:cTn id="107" dur="1000"/>
                                        <p:tgtEl>
                                          <p:spTgt spid="22"/>
                                        </p:tgtEl>
                                      </p:cBhvr>
                                    </p:animEffect>
                                    <p:anim calcmode="lin" valueType="num">
                                      <p:cBhvr>
                                        <p:cTn id="108" dur="1000" fill="hold"/>
                                        <p:tgtEl>
                                          <p:spTgt spid="22"/>
                                        </p:tgtEl>
                                        <p:attrNameLst>
                                          <p:attrName>ppt_x</p:attrName>
                                        </p:attrNameLst>
                                      </p:cBhvr>
                                      <p:tavLst>
                                        <p:tav tm="0">
                                          <p:val>
                                            <p:strVal val="#ppt_x"/>
                                          </p:val>
                                        </p:tav>
                                        <p:tav tm="100000">
                                          <p:val>
                                            <p:strVal val="#ppt_x"/>
                                          </p:val>
                                        </p:tav>
                                      </p:tavLst>
                                    </p:anim>
                                    <p:anim calcmode="lin" valueType="num">
                                      <p:cBhvr>
                                        <p:cTn id="109" dur="1000" fill="hold"/>
                                        <p:tgtEl>
                                          <p:spTgt spid="22"/>
                                        </p:tgtEl>
                                        <p:attrNameLst>
                                          <p:attrName>ppt_y</p:attrName>
                                        </p:attrNameLst>
                                      </p:cBhvr>
                                      <p:tavLst>
                                        <p:tav tm="0">
                                          <p:val>
                                            <p:strVal val="#ppt_y-.1"/>
                                          </p:val>
                                        </p:tav>
                                        <p:tav tm="100000">
                                          <p:val>
                                            <p:strVal val="#ppt_y"/>
                                          </p:val>
                                        </p:tav>
                                      </p:tavLst>
                                    </p:anim>
                                  </p:childTnLst>
                                </p:cTn>
                              </p:par>
                            </p:childTnLst>
                          </p:cTn>
                        </p:par>
                        <p:par>
                          <p:cTn id="110" fill="hold">
                            <p:stCondLst>
                              <p:cond delay="1000"/>
                            </p:stCondLst>
                            <p:childTnLst>
                              <p:par>
                                <p:cTn id="111" presetID="53" presetClass="entr" presetSubtype="16" fill="hold" grpId="0" nodeType="afterEffect">
                                  <p:stCondLst>
                                    <p:cond delay="0"/>
                                  </p:stCondLst>
                                  <p:childTnLst>
                                    <p:set>
                                      <p:cBhvr>
                                        <p:cTn id="112" dur="1" fill="hold">
                                          <p:stCondLst>
                                            <p:cond delay="0"/>
                                          </p:stCondLst>
                                        </p:cTn>
                                        <p:tgtEl>
                                          <p:spTgt spid="24"/>
                                        </p:tgtEl>
                                        <p:attrNameLst>
                                          <p:attrName>style.visibility</p:attrName>
                                        </p:attrNameLst>
                                      </p:cBhvr>
                                      <p:to>
                                        <p:strVal val="visible"/>
                                      </p:to>
                                    </p:set>
                                    <p:anim calcmode="lin" valueType="num">
                                      <p:cBhvr>
                                        <p:cTn id="113" dur="500" fill="hold"/>
                                        <p:tgtEl>
                                          <p:spTgt spid="24"/>
                                        </p:tgtEl>
                                        <p:attrNameLst>
                                          <p:attrName>ppt_w</p:attrName>
                                        </p:attrNameLst>
                                      </p:cBhvr>
                                      <p:tavLst>
                                        <p:tav tm="0">
                                          <p:val>
                                            <p:fltVal val="0"/>
                                          </p:val>
                                        </p:tav>
                                        <p:tav tm="100000">
                                          <p:val>
                                            <p:strVal val="#ppt_w"/>
                                          </p:val>
                                        </p:tav>
                                      </p:tavLst>
                                    </p:anim>
                                    <p:anim calcmode="lin" valueType="num">
                                      <p:cBhvr>
                                        <p:cTn id="114" dur="500" fill="hold"/>
                                        <p:tgtEl>
                                          <p:spTgt spid="24"/>
                                        </p:tgtEl>
                                        <p:attrNameLst>
                                          <p:attrName>ppt_h</p:attrName>
                                        </p:attrNameLst>
                                      </p:cBhvr>
                                      <p:tavLst>
                                        <p:tav tm="0">
                                          <p:val>
                                            <p:fltVal val="0"/>
                                          </p:val>
                                        </p:tav>
                                        <p:tav tm="100000">
                                          <p:val>
                                            <p:strVal val="#ppt_h"/>
                                          </p:val>
                                        </p:tav>
                                      </p:tavLst>
                                    </p:anim>
                                    <p:animEffect transition="in" filter="fade">
                                      <p:cBhvr>
                                        <p:cTn id="115" dur="500"/>
                                        <p:tgtEl>
                                          <p:spTgt spid="24"/>
                                        </p:tgtEl>
                                      </p:cBhvr>
                                    </p:animEffect>
                                  </p:childTnLst>
                                </p:cTn>
                              </p:par>
                            </p:childTnLst>
                          </p:cTn>
                        </p:par>
                        <p:par>
                          <p:cTn id="116" fill="hold">
                            <p:stCondLst>
                              <p:cond delay="1500"/>
                            </p:stCondLst>
                            <p:childTnLst>
                              <p:par>
                                <p:cTn id="117" presetID="22" presetClass="entr" presetSubtype="8" fill="hold" grpId="0" nodeType="after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wipe(left)">
                                      <p:cBhvr>
                                        <p:cTn id="119" dur="500"/>
                                        <p:tgtEl>
                                          <p:spTgt spid="23"/>
                                        </p:tgtEl>
                                      </p:cBhvr>
                                    </p:animEffect>
                                  </p:childTnLst>
                                </p:cTn>
                              </p:par>
                            </p:childTnLst>
                          </p:cTn>
                        </p:par>
                        <p:par>
                          <p:cTn id="120" fill="hold">
                            <p:stCondLst>
                              <p:cond delay="2000"/>
                            </p:stCondLst>
                            <p:childTnLst>
                              <p:par>
                                <p:cTn id="121" presetID="22" presetClass="entr" presetSubtype="1"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up)">
                                      <p:cBhvr>
                                        <p:cTn id="123" dur="500"/>
                                        <p:tgtEl>
                                          <p:spTgt spid="25"/>
                                        </p:tgtEl>
                                      </p:cBhvr>
                                    </p:animEffect>
                                  </p:childTnLst>
                                </p:cTn>
                              </p:par>
                            </p:childTnLst>
                          </p:cTn>
                        </p:par>
                        <p:par>
                          <p:cTn id="124" fill="hold">
                            <p:stCondLst>
                              <p:cond delay="2500"/>
                            </p:stCondLst>
                            <p:childTnLst>
                              <p:par>
                                <p:cTn id="125" presetID="2" presetClass="entr" presetSubtype="2" fill="hold" grpId="0" nodeType="after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additive="base">
                                        <p:cTn id="127" dur="250" fill="hold"/>
                                        <p:tgtEl>
                                          <p:spTgt spid="26"/>
                                        </p:tgtEl>
                                        <p:attrNameLst>
                                          <p:attrName>ppt_x</p:attrName>
                                        </p:attrNameLst>
                                      </p:cBhvr>
                                      <p:tavLst>
                                        <p:tav tm="0">
                                          <p:val>
                                            <p:strVal val="1+#ppt_w/2"/>
                                          </p:val>
                                        </p:tav>
                                        <p:tav tm="100000">
                                          <p:val>
                                            <p:strVal val="#ppt_x"/>
                                          </p:val>
                                        </p:tav>
                                      </p:tavLst>
                                    </p:anim>
                                    <p:anim calcmode="lin" valueType="num">
                                      <p:cBhvr additive="base">
                                        <p:cTn id="128" dur="250" fill="hold"/>
                                        <p:tgtEl>
                                          <p:spTgt spid="26"/>
                                        </p:tgtEl>
                                        <p:attrNameLst>
                                          <p:attrName>ppt_y</p:attrName>
                                        </p:attrNameLst>
                                      </p:cBhvr>
                                      <p:tavLst>
                                        <p:tav tm="0">
                                          <p:val>
                                            <p:strVal val="#ppt_y"/>
                                          </p:val>
                                        </p:tav>
                                        <p:tav tm="100000">
                                          <p:val>
                                            <p:strVal val="#ppt_y"/>
                                          </p:val>
                                        </p:tav>
                                      </p:tavLst>
                                    </p:anim>
                                  </p:childTnLst>
                                </p:cTn>
                              </p:par>
                            </p:childTnLst>
                          </p:cTn>
                        </p:par>
                        <p:par>
                          <p:cTn id="129" fill="hold">
                            <p:stCondLst>
                              <p:cond delay="3000"/>
                            </p:stCondLst>
                            <p:childTnLst>
                              <p:par>
                                <p:cTn id="130" presetID="2" presetClass="entr" presetSubtype="2" fill="hold" grpId="0" nodeType="afterEffect">
                                  <p:stCondLst>
                                    <p:cond delay="0"/>
                                  </p:stCondLst>
                                  <p:childTnLst>
                                    <p:set>
                                      <p:cBhvr>
                                        <p:cTn id="131" dur="1" fill="hold">
                                          <p:stCondLst>
                                            <p:cond delay="0"/>
                                          </p:stCondLst>
                                        </p:cTn>
                                        <p:tgtEl>
                                          <p:spTgt spid="27"/>
                                        </p:tgtEl>
                                        <p:attrNameLst>
                                          <p:attrName>style.visibility</p:attrName>
                                        </p:attrNameLst>
                                      </p:cBhvr>
                                      <p:to>
                                        <p:strVal val="visible"/>
                                      </p:to>
                                    </p:set>
                                    <p:anim calcmode="lin" valueType="num">
                                      <p:cBhvr additive="base">
                                        <p:cTn id="132" dur="250" fill="hold"/>
                                        <p:tgtEl>
                                          <p:spTgt spid="27"/>
                                        </p:tgtEl>
                                        <p:attrNameLst>
                                          <p:attrName>ppt_x</p:attrName>
                                        </p:attrNameLst>
                                      </p:cBhvr>
                                      <p:tavLst>
                                        <p:tav tm="0">
                                          <p:val>
                                            <p:strVal val="1+#ppt_w/2"/>
                                          </p:val>
                                        </p:tav>
                                        <p:tav tm="100000">
                                          <p:val>
                                            <p:strVal val="#ppt_x"/>
                                          </p:val>
                                        </p:tav>
                                      </p:tavLst>
                                    </p:anim>
                                    <p:anim calcmode="lin" valueType="num">
                                      <p:cBhvr additive="base">
                                        <p:cTn id="133" dur="250" fill="hold"/>
                                        <p:tgtEl>
                                          <p:spTgt spid="27"/>
                                        </p:tgtEl>
                                        <p:attrNameLst>
                                          <p:attrName>ppt_y</p:attrName>
                                        </p:attrNameLst>
                                      </p:cBhvr>
                                      <p:tavLst>
                                        <p:tav tm="0">
                                          <p:val>
                                            <p:strVal val="#ppt_y"/>
                                          </p:val>
                                        </p:tav>
                                        <p:tav tm="100000">
                                          <p:val>
                                            <p:strVal val="#ppt_y"/>
                                          </p:val>
                                        </p:tav>
                                      </p:tavLst>
                                    </p:anim>
                                  </p:childTnLst>
                                </p:cTn>
                              </p:par>
                            </p:childTnLst>
                          </p:cTn>
                        </p:par>
                        <p:par>
                          <p:cTn id="134" fill="hold">
                            <p:stCondLst>
                              <p:cond delay="3500"/>
                            </p:stCondLst>
                            <p:childTnLst>
                              <p:par>
                                <p:cTn id="135" presetID="2" presetClass="entr" presetSubtype="2" fill="hold" grpId="0" nodeType="afterEffect">
                                  <p:stCondLst>
                                    <p:cond delay="0"/>
                                  </p:stCondLst>
                                  <p:childTnLst>
                                    <p:set>
                                      <p:cBhvr>
                                        <p:cTn id="136" dur="1" fill="hold">
                                          <p:stCondLst>
                                            <p:cond delay="0"/>
                                          </p:stCondLst>
                                        </p:cTn>
                                        <p:tgtEl>
                                          <p:spTgt spid="28"/>
                                        </p:tgtEl>
                                        <p:attrNameLst>
                                          <p:attrName>style.visibility</p:attrName>
                                        </p:attrNameLst>
                                      </p:cBhvr>
                                      <p:to>
                                        <p:strVal val="visible"/>
                                      </p:to>
                                    </p:set>
                                    <p:anim calcmode="lin" valueType="num">
                                      <p:cBhvr additive="base">
                                        <p:cTn id="137" dur="250" fill="hold"/>
                                        <p:tgtEl>
                                          <p:spTgt spid="28"/>
                                        </p:tgtEl>
                                        <p:attrNameLst>
                                          <p:attrName>ppt_x</p:attrName>
                                        </p:attrNameLst>
                                      </p:cBhvr>
                                      <p:tavLst>
                                        <p:tav tm="0">
                                          <p:val>
                                            <p:strVal val="1+#ppt_w/2"/>
                                          </p:val>
                                        </p:tav>
                                        <p:tav tm="100000">
                                          <p:val>
                                            <p:strVal val="#ppt_x"/>
                                          </p:val>
                                        </p:tav>
                                      </p:tavLst>
                                    </p:anim>
                                    <p:anim calcmode="lin" valueType="num">
                                      <p:cBhvr additive="base">
                                        <p:cTn id="138" dur="250" fill="hold"/>
                                        <p:tgtEl>
                                          <p:spTgt spid="28"/>
                                        </p:tgtEl>
                                        <p:attrNameLst>
                                          <p:attrName>ppt_y</p:attrName>
                                        </p:attrNameLst>
                                      </p:cBhvr>
                                      <p:tavLst>
                                        <p:tav tm="0">
                                          <p:val>
                                            <p:strVal val="#ppt_y"/>
                                          </p:val>
                                        </p:tav>
                                        <p:tav tm="100000">
                                          <p:val>
                                            <p:strVal val="#ppt_y"/>
                                          </p:val>
                                        </p:tav>
                                      </p:tavLst>
                                    </p:anim>
                                  </p:childTnLst>
                                </p:cTn>
                              </p:par>
                            </p:childTnLst>
                          </p:cTn>
                        </p:par>
                        <p:par>
                          <p:cTn id="139" fill="hold">
                            <p:stCondLst>
                              <p:cond delay="4000"/>
                            </p:stCondLst>
                            <p:childTnLst>
                              <p:par>
                                <p:cTn id="140" presetID="2" presetClass="entr" presetSubtype="2" fill="hold" grpId="0" nodeType="afterEffect">
                                  <p:stCondLst>
                                    <p:cond delay="0"/>
                                  </p:stCondLst>
                                  <p:childTnLst>
                                    <p:set>
                                      <p:cBhvr>
                                        <p:cTn id="141" dur="1" fill="hold">
                                          <p:stCondLst>
                                            <p:cond delay="0"/>
                                          </p:stCondLst>
                                        </p:cTn>
                                        <p:tgtEl>
                                          <p:spTgt spid="29"/>
                                        </p:tgtEl>
                                        <p:attrNameLst>
                                          <p:attrName>style.visibility</p:attrName>
                                        </p:attrNameLst>
                                      </p:cBhvr>
                                      <p:to>
                                        <p:strVal val="visible"/>
                                      </p:to>
                                    </p:set>
                                    <p:anim calcmode="lin" valueType="num">
                                      <p:cBhvr additive="base">
                                        <p:cTn id="142" dur="250" fill="hold"/>
                                        <p:tgtEl>
                                          <p:spTgt spid="29"/>
                                        </p:tgtEl>
                                        <p:attrNameLst>
                                          <p:attrName>ppt_x</p:attrName>
                                        </p:attrNameLst>
                                      </p:cBhvr>
                                      <p:tavLst>
                                        <p:tav tm="0">
                                          <p:val>
                                            <p:strVal val="1+#ppt_w/2"/>
                                          </p:val>
                                        </p:tav>
                                        <p:tav tm="100000">
                                          <p:val>
                                            <p:strVal val="#ppt_x"/>
                                          </p:val>
                                        </p:tav>
                                      </p:tavLst>
                                    </p:anim>
                                    <p:anim calcmode="lin" valueType="num">
                                      <p:cBhvr additive="base">
                                        <p:cTn id="143" dur="250" fill="hold"/>
                                        <p:tgtEl>
                                          <p:spTgt spid="29"/>
                                        </p:tgtEl>
                                        <p:attrNameLst>
                                          <p:attrName>ppt_y</p:attrName>
                                        </p:attrNameLst>
                                      </p:cBhvr>
                                      <p:tavLst>
                                        <p:tav tm="0">
                                          <p:val>
                                            <p:strVal val="#ppt_y"/>
                                          </p:val>
                                        </p:tav>
                                        <p:tav tm="100000">
                                          <p:val>
                                            <p:strVal val="#ppt_y"/>
                                          </p:val>
                                        </p:tav>
                                      </p:tavLst>
                                    </p:anim>
                                  </p:childTnLst>
                                </p:cTn>
                              </p:par>
                            </p:childTnLst>
                          </p:cTn>
                        </p:par>
                        <p:par>
                          <p:cTn id="144" fill="hold">
                            <p:stCondLst>
                              <p:cond delay="4500"/>
                            </p:stCondLst>
                            <p:childTnLst>
                              <p:par>
                                <p:cTn id="145" presetID="2" presetClass="entr" presetSubtype="2"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 calcmode="lin" valueType="num">
                                      <p:cBhvr additive="base">
                                        <p:cTn id="147" dur="250" fill="hold"/>
                                        <p:tgtEl>
                                          <p:spTgt spid="30"/>
                                        </p:tgtEl>
                                        <p:attrNameLst>
                                          <p:attrName>ppt_x</p:attrName>
                                        </p:attrNameLst>
                                      </p:cBhvr>
                                      <p:tavLst>
                                        <p:tav tm="0">
                                          <p:val>
                                            <p:strVal val="1+#ppt_w/2"/>
                                          </p:val>
                                        </p:tav>
                                        <p:tav tm="100000">
                                          <p:val>
                                            <p:strVal val="#ppt_x"/>
                                          </p:val>
                                        </p:tav>
                                      </p:tavLst>
                                    </p:anim>
                                    <p:anim calcmode="lin" valueType="num">
                                      <p:cBhvr additive="base">
                                        <p:cTn id="148" dur="250" fill="hold"/>
                                        <p:tgtEl>
                                          <p:spTgt spid="30"/>
                                        </p:tgtEl>
                                        <p:attrNameLst>
                                          <p:attrName>ppt_y</p:attrName>
                                        </p:attrNameLst>
                                      </p:cBhvr>
                                      <p:tavLst>
                                        <p:tav tm="0">
                                          <p:val>
                                            <p:strVal val="#ppt_y"/>
                                          </p:val>
                                        </p:tav>
                                        <p:tav tm="100000">
                                          <p:val>
                                            <p:strVal val="#ppt_y"/>
                                          </p:val>
                                        </p:tav>
                                      </p:tavLst>
                                    </p:anim>
                                  </p:childTnLst>
                                </p:cTn>
                              </p:par>
                            </p:childTnLst>
                          </p:cTn>
                        </p:par>
                        <p:par>
                          <p:cTn id="149" fill="hold">
                            <p:stCondLst>
                              <p:cond delay="5000"/>
                            </p:stCondLst>
                            <p:childTnLst>
                              <p:par>
                                <p:cTn id="150" presetID="2" presetClass="entr" presetSubtype="2" fill="hold" grpId="0" nodeType="afterEffect">
                                  <p:stCondLst>
                                    <p:cond delay="0"/>
                                  </p:stCondLst>
                                  <p:childTnLst>
                                    <p:set>
                                      <p:cBhvr>
                                        <p:cTn id="151" dur="1" fill="hold">
                                          <p:stCondLst>
                                            <p:cond delay="0"/>
                                          </p:stCondLst>
                                        </p:cTn>
                                        <p:tgtEl>
                                          <p:spTgt spid="31"/>
                                        </p:tgtEl>
                                        <p:attrNameLst>
                                          <p:attrName>style.visibility</p:attrName>
                                        </p:attrNameLst>
                                      </p:cBhvr>
                                      <p:to>
                                        <p:strVal val="visible"/>
                                      </p:to>
                                    </p:set>
                                    <p:anim calcmode="lin" valueType="num">
                                      <p:cBhvr additive="base">
                                        <p:cTn id="152" dur="250" fill="hold"/>
                                        <p:tgtEl>
                                          <p:spTgt spid="31"/>
                                        </p:tgtEl>
                                        <p:attrNameLst>
                                          <p:attrName>ppt_x</p:attrName>
                                        </p:attrNameLst>
                                      </p:cBhvr>
                                      <p:tavLst>
                                        <p:tav tm="0">
                                          <p:val>
                                            <p:strVal val="1+#ppt_w/2"/>
                                          </p:val>
                                        </p:tav>
                                        <p:tav tm="100000">
                                          <p:val>
                                            <p:strVal val="#ppt_x"/>
                                          </p:val>
                                        </p:tav>
                                      </p:tavLst>
                                    </p:anim>
                                    <p:anim calcmode="lin" valueType="num">
                                      <p:cBhvr additive="base">
                                        <p:cTn id="153" dur="25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animBg="1"/>
      <p:bldP spid="26" grpId="0" animBg="1"/>
      <p:bldP spid="27" grpId="0"/>
      <p:bldP spid="28" grpId="0" animBg="1"/>
      <p:bldP spid="29" grpId="0"/>
      <p:bldP spid="30" grpId="0" animBg="1"/>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2072</Words>
  <Application>Microsoft Office PowerPoint</Application>
  <PresentationFormat>宽屏</PresentationFormat>
  <Paragraphs>291</Paragraphs>
  <Slides>25</Slides>
  <Notes>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Arial Unicode MS</vt:lpstr>
      <vt:lpstr>等线</vt:lpstr>
      <vt:lpstr>方正正中黑简体</vt:lpstr>
      <vt:lpstr>宋体</vt:lpstr>
      <vt:lpstr>微软雅黑</vt:lpstr>
      <vt:lpstr>Arial</vt:lpstr>
      <vt:lpstr>Bodoni MT</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18</cp:revision>
  <dcterms:created xsi:type="dcterms:W3CDTF">2017-05-21T05:34:00Z</dcterms:created>
  <dcterms:modified xsi:type="dcterms:W3CDTF">2021-01-06T08:33:39Z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