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5" r:id="rId2"/>
    <p:sldId id="302" r:id="rId3"/>
    <p:sldId id="307" r:id="rId4"/>
    <p:sldId id="308" r:id="rId5"/>
    <p:sldId id="311" r:id="rId6"/>
    <p:sldId id="309" r:id="rId7"/>
    <p:sldId id="306" r:id="rId8"/>
    <p:sldId id="310" r:id="rId9"/>
    <p:sldId id="314" r:id="rId10"/>
    <p:sldId id="312" r:id="rId11"/>
    <p:sldId id="315" r:id="rId12"/>
    <p:sldId id="313" r:id="rId13"/>
    <p:sldId id="316" r:id="rId14"/>
    <p:sldId id="317" r:id="rId15"/>
    <p:sldId id="318" r:id="rId16"/>
    <p:sldId id="319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9259"/>
    <a:srgbClr val="70C4BC"/>
    <a:srgbClr val="00CC99"/>
    <a:srgbClr val="339933"/>
    <a:srgbClr val="00808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7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E61B86CC-2C1C-4C86-859C-B86250F777DA}" type="datetime1">
              <a:rPr lang="zh-CN" altLang="en-US"/>
              <a:t>2021/1/6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en-US"/>
              <a:t>单击此处编辑母版文本样式</a:t>
            </a:r>
          </a:p>
          <a:p>
            <a:pPr>
              <a:buFontTx/>
              <a:buNone/>
            </a:pPr>
            <a:r>
              <a:rPr lang="zh-CN" altLang="en-US"/>
              <a:t>第二级</a:t>
            </a:r>
          </a:p>
          <a:p>
            <a:pPr>
              <a:buFontTx/>
              <a:buNone/>
            </a:pPr>
            <a:r>
              <a:rPr lang="zh-CN" altLang="en-US"/>
              <a:t>第三级</a:t>
            </a:r>
          </a:p>
          <a:p>
            <a:pPr>
              <a:buFontTx/>
              <a:buNone/>
            </a:pPr>
            <a:r>
              <a:rPr lang="zh-CN" altLang="en-US"/>
              <a:t>第四级</a:t>
            </a:r>
          </a:p>
          <a:p>
            <a:pPr>
              <a:buFontTx/>
              <a:buNone/>
            </a:pPr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2DE8A45A-C70E-4CE1-9669-05ED7429C734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1588" y="4953000"/>
            <a:ext cx="12211050" cy="1946275"/>
          </a:xfrm>
          <a:prstGeom prst="rect">
            <a:avLst/>
          </a:prstGeom>
          <a:solidFill>
            <a:srgbClr val="CBE6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075" name="矩形 5"/>
          <p:cNvSpPr>
            <a:spLocks noChangeArrowheads="1"/>
          </p:cNvSpPr>
          <p:nvPr/>
        </p:nvSpPr>
        <p:spPr bwMode="auto">
          <a:xfrm>
            <a:off x="0" y="1588"/>
            <a:ext cx="12215813" cy="5386387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3076" name="Picture 4" descr="9ff21678e85135d1aae5b1b632cb35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906588"/>
            <a:ext cx="7167563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文本框 14"/>
          <p:cNvSpPr>
            <a:spLocks noChangeArrowheads="1"/>
          </p:cNvSpPr>
          <p:nvPr/>
        </p:nvSpPr>
        <p:spPr bwMode="auto">
          <a:xfrm>
            <a:off x="871081" y="2506663"/>
            <a:ext cx="224676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5400" dirty="0">
                <a:solidFill>
                  <a:srgbClr val="009900"/>
                </a:solidFill>
                <a:latin typeface="字酷堂清楷体" pitchFamily="2" charset="-122"/>
                <a:ea typeface="黑体" panose="02010609060101010101" pitchFamily="49" charset="-122"/>
                <a:sym typeface="字酷堂清楷体" pitchFamily="2" charset="-122"/>
              </a:rPr>
              <a:t>浓情端午</a:t>
            </a:r>
            <a:endParaRPr lang="zh-CN" altLang="en-US" sz="4800" dirty="0">
              <a:solidFill>
                <a:srgbClr val="009900"/>
              </a:solidFill>
              <a:latin typeface="字酷堂清楷体" pitchFamily="2" charset="-122"/>
              <a:ea typeface="黑体" panose="02010609060101010101" pitchFamily="49" charset="-122"/>
              <a:sym typeface="字酷堂清楷体" pitchFamily="2" charset="-122"/>
            </a:endParaRPr>
          </a:p>
          <a:p>
            <a:endParaRPr lang="zh-CN" altLang="en-US" sz="4800" dirty="0">
              <a:solidFill>
                <a:srgbClr val="009900"/>
              </a:solidFill>
              <a:latin typeface="字酷堂清楷体" pitchFamily="2" charset="-122"/>
              <a:ea typeface="黑体" panose="02010609060101010101" pitchFamily="49" charset="-122"/>
              <a:sym typeface="字酷堂清楷体" pitchFamily="2" charset="-122"/>
            </a:endParaRPr>
          </a:p>
          <a:p>
            <a:endParaRPr lang="zh-CN" altLang="en-US" sz="3200" dirty="0">
              <a:solidFill>
                <a:srgbClr val="000000"/>
              </a:solidFill>
              <a:latin typeface="Calibri" panose="020F050202020403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14475" y="2571750"/>
            <a:ext cx="6096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algn="dist"/>
            <a:r>
              <a:rPr lang="zh-CN" altLang="en-US" sz="2800">
                <a:ea typeface="黑体" panose="02010609060101010101" pitchFamily="49" charset="-122"/>
              </a:rPr>
              <a:t>农历五月初五</a:t>
            </a:r>
          </a:p>
        </p:txBody>
      </p:sp>
      <p:pic>
        <p:nvPicPr>
          <p:cNvPr id="8" name="Picture 7" descr="258e7207f45a03f13bace7953a28c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-268288"/>
            <a:ext cx="5011738" cy="5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5"/>
          <p:cNvSpPr>
            <a:spLocks noChangeArrowheads="1"/>
          </p:cNvSpPr>
          <p:nvPr/>
        </p:nvSpPr>
        <p:spPr bwMode="auto">
          <a:xfrm>
            <a:off x="0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2291" name="矩形 6"/>
          <p:cNvSpPr>
            <a:spLocks noChangeArrowheads="1"/>
          </p:cNvSpPr>
          <p:nvPr/>
        </p:nvSpPr>
        <p:spPr bwMode="auto">
          <a:xfrm>
            <a:off x="-55563" y="2347913"/>
            <a:ext cx="12276138" cy="1946275"/>
          </a:xfrm>
          <a:prstGeom prst="rect">
            <a:avLst/>
          </a:prstGeom>
          <a:solidFill>
            <a:srgbClr val="CBE6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8675688" y="2384425"/>
            <a:ext cx="2052637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987" tIns="64495" rIns="128987" bIns="64495">
            <a:spAutoFit/>
          </a:bodyPr>
          <a:lstStyle/>
          <a:p>
            <a:r>
              <a:rPr lang="en-US" sz="11700">
                <a:solidFill>
                  <a:srgbClr val="22603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</a:t>
            </a:r>
            <a:r>
              <a:rPr lang="zh-CN" altLang="en-US" sz="11700">
                <a:solidFill>
                  <a:srgbClr val="22603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3</a:t>
            </a:r>
          </a:p>
        </p:txBody>
      </p:sp>
      <p:sp>
        <p:nvSpPr>
          <p:cNvPr id="12293" name="矩形 7"/>
          <p:cNvSpPr>
            <a:spLocks noChangeArrowheads="1"/>
          </p:cNvSpPr>
          <p:nvPr/>
        </p:nvSpPr>
        <p:spPr bwMode="auto">
          <a:xfrm>
            <a:off x="6132513" y="2705100"/>
            <a:ext cx="2405062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987" tIns="64495" rIns="128987" bIns="64495">
            <a:spAutoFit/>
          </a:bodyPr>
          <a:lstStyle/>
          <a:p>
            <a:pPr algn="dist"/>
            <a:r>
              <a:rPr lang="zh-CN" altLang="en-US" sz="6600">
                <a:solidFill>
                  <a:srgbClr val="22603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PART</a:t>
            </a:r>
            <a:endParaRPr lang="zh-CN" altLang="en-US"/>
          </a:p>
        </p:txBody>
      </p:sp>
      <p:sp>
        <p:nvSpPr>
          <p:cNvPr id="12294" name="TextBox 24"/>
          <p:cNvSpPr>
            <a:spLocks noChangeArrowheads="1"/>
          </p:cNvSpPr>
          <p:nvPr/>
        </p:nvSpPr>
        <p:spPr bwMode="auto">
          <a:xfrm>
            <a:off x="6156325" y="3654425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rgbClr val="595959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5"/>
          <p:cNvSpPr>
            <a:spLocks noChangeArrowheads="1"/>
          </p:cNvSpPr>
          <p:nvPr/>
        </p:nvSpPr>
        <p:spPr bwMode="auto">
          <a:xfrm>
            <a:off x="0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315" name="矩形 64"/>
          <p:cNvSpPr>
            <a:spLocks noChangeArrowheads="1"/>
          </p:cNvSpPr>
          <p:nvPr/>
        </p:nvSpPr>
        <p:spPr bwMode="auto">
          <a:xfrm>
            <a:off x="1235075" y="349250"/>
            <a:ext cx="3027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70C4B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pic>
        <p:nvPicPr>
          <p:cNvPr id="13316" name="图片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7318">
            <a:off x="161132" y="156369"/>
            <a:ext cx="103346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85863" y="2187575"/>
            <a:ext cx="2833687" cy="319088"/>
          </a:xfrm>
          <a:prstGeom prst="rect">
            <a:avLst/>
          </a:prstGeom>
          <a:solidFill>
            <a:srgbClr val="70C4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1981" tIns="50795" rIns="50795" bIns="5079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这里点击填写标题</a:t>
            </a:r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185863" y="3560763"/>
            <a:ext cx="2833687" cy="319087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1981" tIns="50795" rIns="50795" bIns="5079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这里点击填写标题</a:t>
            </a:r>
            <a:endParaRPr lang="zh-CN" alt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185863" y="4932363"/>
            <a:ext cx="2833687" cy="320675"/>
          </a:xfrm>
          <a:prstGeom prst="rect">
            <a:avLst/>
          </a:prstGeom>
          <a:solidFill>
            <a:srgbClr val="70C4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1981" tIns="50795" rIns="50795" bIns="5079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这里点击填写标题</a:t>
            </a:r>
            <a:endParaRPr lang="zh-CN" altLang="en-US"/>
          </a:p>
        </p:txBody>
      </p:sp>
      <p:sp>
        <p:nvSpPr>
          <p:cNvPr id="13320" name="Rectangle 8" descr="QQ截图20180524095243"/>
          <p:cNvSpPr>
            <a:spLocks noChangeArrowheads="1"/>
          </p:cNvSpPr>
          <p:nvPr/>
        </p:nvSpPr>
        <p:spPr bwMode="auto">
          <a:xfrm>
            <a:off x="4648200" y="2201863"/>
            <a:ext cx="6248400" cy="3722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63500" cap="flat" cmpd="sng">
            <a:solidFill>
              <a:srgbClr val="FFFFFF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95" tIns="50795" rIns="50795" bIns="50795" anchor="ctr"/>
          <a:lstStyle/>
          <a:p>
            <a:endParaRPr lang="zh-CN" altLang="zh-CN" sz="1600">
              <a:solidFill>
                <a:srgbClr val="FFFFFF"/>
              </a:solidFill>
              <a:latin typeface="nevis Bold" charset="0"/>
              <a:sym typeface="nevis Bold" charset="0"/>
            </a:endParaRPr>
          </a:p>
        </p:txBody>
      </p:sp>
      <p:sp>
        <p:nvSpPr>
          <p:cNvPr id="13321" name="矩形 33"/>
          <p:cNvSpPr>
            <a:spLocks noChangeArrowheads="1"/>
          </p:cNvSpPr>
          <p:nvPr/>
        </p:nvSpPr>
        <p:spPr bwMode="auto">
          <a:xfrm>
            <a:off x="1200150" y="2593975"/>
            <a:ext cx="268763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1908" tIns="60954" rIns="121908" bIns="6095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请在此处输入您的文本，或者复制您的文本粘贴到此处请在此处请在此处输入您的文本，或者复制您的文本粘贴</a:t>
            </a:r>
            <a:endParaRPr lang="zh-CN" altLang="en-US"/>
          </a:p>
        </p:txBody>
      </p:sp>
      <p:sp>
        <p:nvSpPr>
          <p:cNvPr id="13322" name="矩形 34"/>
          <p:cNvSpPr>
            <a:spLocks noChangeArrowheads="1"/>
          </p:cNvSpPr>
          <p:nvPr/>
        </p:nvSpPr>
        <p:spPr bwMode="auto">
          <a:xfrm>
            <a:off x="1233488" y="4019550"/>
            <a:ext cx="268763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1908" tIns="60954" rIns="121908" bIns="6095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请在此处输入您的文本，或者复制您的文本粘贴到此处请在此处请在此处输入您的文本，或者复制您的文本粘贴</a:t>
            </a:r>
            <a:endParaRPr lang="zh-CN" altLang="en-US"/>
          </a:p>
        </p:txBody>
      </p:sp>
      <p:sp>
        <p:nvSpPr>
          <p:cNvPr id="13323" name="矩形 35"/>
          <p:cNvSpPr>
            <a:spLocks noChangeArrowheads="1"/>
          </p:cNvSpPr>
          <p:nvPr/>
        </p:nvSpPr>
        <p:spPr bwMode="auto">
          <a:xfrm>
            <a:off x="1233488" y="5378450"/>
            <a:ext cx="268763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1908" tIns="60954" rIns="121908" bIns="6095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请在此处输入您的文本，或者复制您的文本粘贴到此处请在此处请在此处输入您的文本，或者复制您的文本粘贴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5"/>
          <p:cNvSpPr>
            <a:spLocks noChangeArrowheads="1"/>
          </p:cNvSpPr>
          <p:nvPr/>
        </p:nvSpPr>
        <p:spPr bwMode="auto">
          <a:xfrm>
            <a:off x="0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39" name="矩形 64"/>
          <p:cNvSpPr>
            <a:spLocks noChangeArrowheads="1"/>
          </p:cNvSpPr>
          <p:nvPr/>
        </p:nvSpPr>
        <p:spPr bwMode="auto">
          <a:xfrm>
            <a:off x="1235075" y="349250"/>
            <a:ext cx="3027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70C4B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pic>
        <p:nvPicPr>
          <p:cNvPr id="14340" name="图片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7318">
            <a:off x="161132" y="156369"/>
            <a:ext cx="103346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341" name="Group 5"/>
          <p:cNvGrpSpPr/>
          <p:nvPr/>
        </p:nvGrpSpPr>
        <p:grpSpPr bwMode="auto">
          <a:xfrm>
            <a:off x="5940425" y="3940175"/>
            <a:ext cx="4108450" cy="1516063"/>
            <a:chOff x="0" y="0"/>
            <a:chExt cx="4298638" cy="1515668"/>
          </a:xfrm>
        </p:grpSpPr>
        <p:sp>
          <p:nvSpPr>
            <p:cNvPr id="14342" name="TextBox 18"/>
            <p:cNvSpPr>
              <a:spLocks noChangeArrowheads="1"/>
            </p:cNvSpPr>
            <p:nvPr/>
          </p:nvSpPr>
          <p:spPr bwMode="auto">
            <a:xfrm>
              <a:off x="0" y="0"/>
              <a:ext cx="1320299" cy="307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b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4343" name="矩形 28"/>
            <p:cNvSpPr>
              <a:spLocks noChangeArrowheads="1"/>
            </p:cNvSpPr>
            <p:nvPr/>
          </p:nvSpPr>
          <p:spPr bwMode="auto">
            <a:xfrm>
              <a:off x="9872" y="315793"/>
              <a:ext cx="4288766" cy="119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rgbClr val="7F7F7F"/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在此录入上述图表的综合描述说明，在此录入上述图表的综合描述说明。在此录入上述图表的描述说明在此录入上述图表的综合描述说明，在此录入上述图表的综合描述说明。在此录入上述图表的描述说明</a:t>
              </a:r>
            </a:p>
            <a:p>
              <a:pPr>
                <a:lnSpc>
                  <a:spcPct val="120000"/>
                </a:lnSpc>
              </a:pPr>
              <a:endParaRPr lang="zh-CN" altLang="en-US" sz="1200">
                <a:solidFill>
                  <a:srgbClr val="7F7F7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14344" name="矩形 36"/>
          <p:cNvSpPr>
            <a:spLocks noChangeArrowheads="1"/>
          </p:cNvSpPr>
          <p:nvPr/>
        </p:nvSpPr>
        <p:spPr bwMode="auto">
          <a:xfrm>
            <a:off x="6419850" y="2687638"/>
            <a:ext cx="2105025" cy="179387"/>
          </a:xfrm>
          <a:prstGeom prst="rect">
            <a:avLst/>
          </a:prstGeom>
          <a:solidFill>
            <a:srgbClr val="70C4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</a:endParaRPr>
          </a:p>
        </p:txBody>
      </p:sp>
      <p:sp>
        <p:nvSpPr>
          <p:cNvPr id="14345" name="矩形 37"/>
          <p:cNvSpPr>
            <a:spLocks noChangeArrowheads="1"/>
          </p:cNvSpPr>
          <p:nvPr/>
        </p:nvSpPr>
        <p:spPr bwMode="auto">
          <a:xfrm>
            <a:off x="6007100" y="2392363"/>
            <a:ext cx="2520950" cy="173037"/>
          </a:xfrm>
          <a:prstGeom prst="rect">
            <a:avLst/>
          </a:prstGeom>
          <a:solidFill>
            <a:srgbClr val="5A92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</a:endParaRPr>
          </a:p>
        </p:txBody>
      </p:sp>
      <p:sp>
        <p:nvSpPr>
          <p:cNvPr id="14346" name="矩形 38"/>
          <p:cNvSpPr>
            <a:spLocks noChangeArrowheads="1"/>
          </p:cNvSpPr>
          <p:nvPr/>
        </p:nvSpPr>
        <p:spPr bwMode="auto">
          <a:xfrm>
            <a:off x="7378700" y="2947988"/>
            <a:ext cx="1146175" cy="1809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</a:endParaRPr>
          </a:p>
        </p:txBody>
      </p:sp>
      <p:sp>
        <p:nvSpPr>
          <p:cNvPr id="14347" name="矩形 39"/>
          <p:cNvSpPr>
            <a:spLocks noChangeArrowheads="1"/>
          </p:cNvSpPr>
          <p:nvPr/>
        </p:nvSpPr>
        <p:spPr bwMode="auto">
          <a:xfrm>
            <a:off x="7667625" y="3208338"/>
            <a:ext cx="847725" cy="185737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</a:endParaRPr>
          </a:p>
        </p:txBody>
      </p:sp>
      <p:sp>
        <p:nvSpPr>
          <p:cNvPr id="14348" name="TextBox 52"/>
          <p:cNvSpPr>
            <a:spLocks noChangeArrowheads="1"/>
          </p:cNvSpPr>
          <p:nvPr/>
        </p:nvSpPr>
        <p:spPr bwMode="auto">
          <a:xfrm>
            <a:off x="8505825" y="2365375"/>
            <a:ext cx="411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200">
                <a:solidFill>
                  <a:srgbClr val="3F3F3F"/>
                </a:solidFill>
                <a:latin typeface="方正正纤黑简体" pitchFamily="2" charset="-122"/>
                <a:ea typeface="方正正纤黑简体" pitchFamily="2" charset="-122"/>
                <a:sym typeface="Arial" panose="020B0604020202020204" pitchFamily="34" charset="0"/>
              </a:rPr>
              <a:t>37</a:t>
            </a:r>
            <a:r>
              <a:rPr lang="en-US" sz="1200">
                <a:solidFill>
                  <a:srgbClr val="3F3F3F"/>
                </a:solidFill>
                <a:latin typeface="方正正纤黑简体" pitchFamily="2" charset="-122"/>
                <a:ea typeface="方正正纤黑简体" pitchFamily="2" charset="-122"/>
                <a:sym typeface="Arial" panose="020B0604020202020204" pitchFamily="34" charset="0"/>
              </a:rPr>
              <a:t>%</a:t>
            </a:r>
            <a:endParaRPr lang="zh-CN" altLang="en-US" sz="1200">
              <a:solidFill>
                <a:srgbClr val="3F3F3F"/>
              </a:solidFill>
              <a:latin typeface="方正正纤黑简体" pitchFamily="2" charset="-122"/>
              <a:ea typeface="方正正纤黑简体" pitchFamily="2" charset="-122"/>
              <a:sym typeface="Arial" panose="020B0604020202020204" pitchFamily="34" charset="0"/>
            </a:endParaRPr>
          </a:p>
        </p:txBody>
      </p:sp>
      <p:sp>
        <p:nvSpPr>
          <p:cNvPr id="14349" name="TextBox 53"/>
          <p:cNvSpPr>
            <a:spLocks noChangeArrowheads="1"/>
          </p:cNvSpPr>
          <p:nvPr/>
        </p:nvSpPr>
        <p:spPr bwMode="auto">
          <a:xfrm>
            <a:off x="8505825" y="2647950"/>
            <a:ext cx="411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200">
                <a:solidFill>
                  <a:srgbClr val="3F3F3F"/>
                </a:solidFill>
                <a:latin typeface="方正正纤黑简体" pitchFamily="2" charset="-122"/>
                <a:ea typeface="方正正纤黑简体" pitchFamily="2" charset="-122"/>
                <a:sym typeface="Arial" panose="020B0604020202020204" pitchFamily="34" charset="0"/>
              </a:rPr>
              <a:t>21</a:t>
            </a:r>
            <a:r>
              <a:rPr lang="en-US" sz="1200">
                <a:solidFill>
                  <a:srgbClr val="3F3F3F"/>
                </a:solidFill>
                <a:latin typeface="方正正纤黑简体" pitchFamily="2" charset="-122"/>
                <a:ea typeface="方正正纤黑简体" pitchFamily="2" charset="-122"/>
                <a:sym typeface="Arial" panose="020B0604020202020204" pitchFamily="34" charset="0"/>
              </a:rPr>
              <a:t>%</a:t>
            </a:r>
            <a:endParaRPr lang="zh-CN" altLang="en-US" sz="1200">
              <a:solidFill>
                <a:srgbClr val="3F3F3F"/>
              </a:solidFill>
              <a:latin typeface="方正正纤黑简体" pitchFamily="2" charset="-122"/>
              <a:ea typeface="方正正纤黑简体" pitchFamily="2" charset="-122"/>
              <a:sym typeface="Arial" panose="020B0604020202020204" pitchFamily="34" charset="0"/>
            </a:endParaRPr>
          </a:p>
        </p:txBody>
      </p:sp>
      <p:sp>
        <p:nvSpPr>
          <p:cNvPr id="14350" name="TextBox 54"/>
          <p:cNvSpPr>
            <a:spLocks noChangeArrowheads="1"/>
          </p:cNvSpPr>
          <p:nvPr/>
        </p:nvSpPr>
        <p:spPr bwMode="auto">
          <a:xfrm>
            <a:off x="8505825" y="2930525"/>
            <a:ext cx="411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200">
                <a:solidFill>
                  <a:srgbClr val="3F3F3F"/>
                </a:solidFill>
                <a:latin typeface="方正正纤黑简体" pitchFamily="2" charset="-122"/>
                <a:ea typeface="方正正纤黑简体" pitchFamily="2" charset="-122"/>
                <a:sym typeface="Arial" panose="020B0604020202020204" pitchFamily="34" charset="0"/>
              </a:rPr>
              <a:t>32</a:t>
            </a:r>
            <a:r>
              <a:rPr lang="en-US" sz="1200">
                <a:solidFill>
                  <a:srgbClr val="3F3F3F"/>
                </a:solidFill>
                <a:latin typeface="方正正纤黑简体" pitchFamily="2" charset="-122"/>
                <a:ea typeface="方正正纤黑简体" pitchFamily="2" charset="-122"/>
                <a:sym typeface="Arial" panose="020B0604020202020204" pitchFamily="34" charset="0"/>
              </a:rPr>
              <a:t>%</a:t>
            </a:r>
            <a:endParaRPr lang="zh-CN" altLang="en-US" sz="1200">
              <a:solidFill>
                <a:srgbClr val="3F3F3F"/>
              </a:solidFill>
              <a:latin typeface="方正正纤黑简体" pitchFamily="2" charset="-122"/>
              <a:ea typeface="方正正纤黑简体" pitchFamily="2" charset="-122"/>
              <a:sym typeface="Arial" panose="020B0604020202020204" pitchFamily="34" charset="0"/>
            </a:endParaRPr>
          </a:p>
        </p:txBody>
      </p:sp>
      <p:sp>
        <p:nvSpPr>
          <p:cNvPr id="14351" name="TextBox 55"/>
          <p:cNvSpPr>
            <a:spLocks noChangeArrowheads="1"/>
          </p:cNvSpPr>
          <p:nvPr/>
        </p:nvSpPr>
        <p:spPr bwMode="auto">
          <a:xfrm>
            <a:off x="8528050" y="3213100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200">
                <a:solidFill>
                  <a:srgbClr val="3F3F3F"/>
                </a:solidFill>
                <a:latin typeface="方正正纤黑简体" pitchFamily="2" charset="-122"/>
                <a:ea typeface="方正正纤黑简体" pitchFamily="2" charset="-122"/>
                <a:sym typeface="Arial" panose="020B0604020202020204" pitchFamily="34" charset="0"/>
              </a:rPr>
              <a:t>2</a:t>
            </a:r>
            <a:r>
              <a:rPr lang="en-US" sz="1200">
                <a:solidFill>
                  <a:srgbClr val="3F3F3F"/>
                </a:solidFill>
                <a:latin typeface="方正正纤黑简体" pitchFamily="2" charset="-122"/>
                <a:ea typeface="方正正纤黑简体" pitchFamily="2" charset="-122"/>
                <a:sym typeface="Arial" panose="020B0604020202020204" pitchFamily="34" charset="0"/>
              </a:rPr>
              <a:t>9%</a:t>
            </a:r>
            <a:endParaRPr lang="zh-CN" altLang="en-US" sz="1200">
              <a:solidFill>
                <a:srgbClr val="3F3F3F"/>
              </a:solidFill>
              <a:latin typeface="方正正纤黑简体" pitchFamily="2" charset="-122"/>
              <a:ea typeface="方正正纤黑简体" pitchFamily="2" charset="-122"/>
              <a:sym typeface="Arial" panose="020B0604020202020204" pitchFamily="34" charset="0"/>
            </a:endParaRPr>
          </a:p>
        </p:txBody>
      </p:sp>
      <p:grpSp>
        <p:nvGrpSpPr>
          <p:cNvPr id="14352" name="Group 16"/>
          <p:cNvGrpSpPr/>
          <p:nvPr/>
        </p:nvGrpSpPr>
        <p:grpSpPr bwMode="auto">
          <a:xfrm>
            <a:off x="8940800" y="2338388"/>
            <a:ext cx="1108075" cy="1400175"/>
            <a:chOff x="0" y="0"/>
            <a:chExt cx="1107840" cy="1399296"/>
          </a:xfrm>
        </p:grpSpPr>
        <p:sp>
          <p:nvSpPr>
            <p:cNvPr id="14353" name="矩形 42"/>
            <p:cNvSpPr>
              <a:spLocks noChangeArrowheads="1"/>
            </p:cNvSpPr>
            <p:nvPr/>
          </p:nvSpPr>
          <p:spPr bwMode="auto">
            <a:xfrm>
              <a:off x="0" y="0"/>
              <a:ext cx="1107840" cy="276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点击添加文字</a:t>
              </a:r>
              <a:endParaRPr lang="en-US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4" name="矩形 43"/>
            <p:cNvSpPr>
              <a:spLocks noChangeArrowheads="1"/>
            </p:cNvSpPr>
            <p:nvPr/>
          </p:nvSpPr>
          <p:spPr bwMode="auto">
            <a:xfrm>
              <a:off x="0" y="374633"/>
              <a:ext cx="1107840" cy="276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点击添加文字</a:t>
              </a:r>
              <a:endParaRPr lang="en-US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5" name="矩形 44"/>
            <p:cNvSpPr>
              <a:spLocks noChangeArrowheads="1"/>
            </p:cNvSpPr>
            <p:nvPr/>
          </p:nvSpPr>
          <p:spPr bwMode="auto">
            <a:xfrm>
              <a:off x="0" y="747677"/>
              <a:ext cx="1107840" cy="276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点击添加文字</a:t>
              </a:r>
              <a:endParaRPr lang="en-US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6" name="矩形 45"/>
            <p:cNvSpPr>
              <a:spLocks noChangeArrowheads="1"/>
            </p:cNvSpPr>
            <p:nvPr/>
          </p:nvSpPr>
          <p:spPr bwMode="auto">
            <a:xfrm>
              <a:off x="0" y="1122310"/>
              <a:ext cx="1107840" cy="276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点击添加文字</a:t>
              </a:r>
              <a:endParaRPr lang="en-US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357" name="Group 21"/>
          <p:cNvGrpSpPr/>
          <p:nvPr/>
        </p:nvGrpSpPr>
        <p:grpSpPr bwMode="auto">
          <a:xfrm>
            <a:off x="2314575" y="2203450"/>
            <a:ext cx="3203575" cy="3232150"/>
            <a:chOff x="0" y="0"/>
            <a:chExt cx="3204362" cy="3231968"/>
          </a:xfrm>
        </p:grpSpPr>
        <p:grpSp>
          <p:nvGrpSpPr>
            <p:cNvPr id="14358" name="Group 22"/>
            <p:cNvGrpSpPr/>
            <p:nvPr/>
          </p:nvGrpSpPr>
          <p:grpSpPr bwMode="auto">
            <a:xfrm>
              <a:off x="1680453" y="0"/>
              <a:ext cx="1523909" cy="1523047"/>
              <a:chOff x="0" y="0"/>
              <a:chExt cx="1523909" cy="1523047"/>
            </a:xfrm>
          </p:grpSpPr>
          <p:sp>
            <p:nvSpPr>
              <p:cNvPr id="14359" name="任意多边形 49"/>
              <p:cNvSpPr>
                <a:spLocks noChangeArrowheads="1"/>
              </p:cNvSpPr>
              <p:nvPr/>
            </p:nvSpPr>
            <p:spPr bwMode="auto">
              <a:xfrm rot="16200000" flipH="1">
                <a:off x="431" y="-431"/>
                <a:ext cx="1523047" cy="1523909"/>
              </a:xfrm>
              <a:custGeom>
                <a:avLst/>
                <a:gdLst>
                  <a:gd name="T0" fmla="*/ 1243018 w 1503362"/>
                  <a:gd name="T1" fmla="*/ 163516 h 1503362"/>
                  <a:gd name="T2" fmla="*/ 1336681 w 1503362"/>
                  <a:gd name="T3" fmla="*/ 69853 h 1503362"/>
                  <a:gd name="T4" fmla="*/ 1430344 w 1503362"/>
                  <a:gd name="T5" fmla="*/ 163516 h 1503362"/>
                  <a:gd name="T6" fmla="*/ 1336681 w 1503362"/>
                  <a:gd name="T7" fmla="*/ 257179 h 1503362"/>
                  <a:gd name="T8" fmla="*/ 1243018 w 1503362"/>
                  <a:gd name="T9" fmla="*/ 163516 h 1503362"/>
                  <a:gd name="T10" fmla="*/ 0 w 1503362"/>
                  <a:gd name="T11" fmla="*/ 751681 h 1503362"/>
                  <a:gd name="T12" fmla="*/ 751681 w 1503362"/>
                  <a:gd name="T13" fmla="*/ 1503362 h 1503362"/>
                  <a:gd name="T14" fmla="*/ 1503362 w 1503362"/>
                  <a:gd name="T15" fmla="*/ 751681 h 1503362"/>
                  <a:gd name="T16" fmla="*/ 1503362 w 1503362"/>
                  <a:gd name="T17" fmla="*/ 0 h 1503362"/>
                  <a:gd name="T18" fmla="*/ 751681 w 1503362"/>
                  <a:gd name="T19" fmla="*/ 0 h 1503362"/>
                  <a:gd name="T20" fmla="*/ 0 w 1503362"/>
                  <a:gd name="T21" fmla="*/ 751681 h 15033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03362"/>
                  <a:gd name="T34" fmla="*/ 0 h 1503362"/>
                  <a:gd name="T35" fmla="*/ 1503362 w 1503362"/>
                  <a:gd name="T36" fmla="*/ 1503362 h 15033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03362" h="1503362">
                    <a:moveTo>
                      <a:pt x="1243018" y="163516"/>
                    </a:moveTo>
                    <a:cubicBezTo>
                      <a:pt x="1243018" y="111787"/>
                      <a:pt x="1284952" y="69853"/>
                      <a:pt x="1336681" y="69853"/>
                    </a:cubicBezTo>
                    <a:cubicBezTo>
                      <a:pt x="1388410" y="69853"/>
                      <a:pt x="1430344" y="111787"/>
                      <a:pt x="1430344" y="163516"/>
                    </a:cubicBezTo>
                    <a:cubicBezTo>
                      <a:pt x="1430344" y="215245"/>
                      <a:pt x="1388410" y="257179"/>
                      <a:pt x="1336681" y="257179"/>
                    </a:cubicBezTo>
                    <a:cubicBezTo>
                      <a:pt x="1284952" y="257179"/>
                      <a:pt x="1243018" y="215245"/>
                      <a:pt x="1243018" y="163516"/>
                    </a:cubicBezTo>
                    <a:close/>
                    <a:moveTo>
                      <a:pt x="0" y="751681"/>
                    </a:moveTo>
                    <a:cubicBezTo>
                      <a:pt x="0" y="1166823"/>
                      <a:pt x="336539" y="1503362"/>
                      <a:pt x="751681" y="1503362"/>
                    </a:cubicBezTo>
                    <a:cubicBezTo>
                      <a:pt x="1166823" y="1503362"/>
                      <a:pt x="1503362" y="1166823"/>
                      <a:pt x="1503362" y="751681"/>
                    </a:cubicBezTo>
                    <a:lnTo>
                      <a:pt x="1503362" y="0"/>
                    </a:lnTo>
                    <a:lnTo>
                      <a:pt x="751681" y="0"/>
                    </a:lnTo>
                    <a:cubicBezTo>
                      <a:pt x="336539" y="0"/>
                      <a:pt x="0" y="336539"/>
                      <a:pt x="0" y="751681"/>
                    </a:cubicBezTo>
                    <a:close/>
                  </a:path>
                </a:pathLst>
              </a:custGeom>
              <a:solidFill>
                <a:srgbClr val="70C4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416A4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0" name="TextBox 9"/>
              <p:cNvSpPr>
                <a:spLocks noChangeArrowheads="1"/>
              </p:cNvSpPr>
              <p:nvPr/>
            </p:nvSpPr>
            <p:spPr bwMode="auto">
              <a:xfrm>
                <a:off x="336422" y="444498"/>
                <a:ext cx="92685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2800">
                    <a:solidFill>
                      <a:schemeClr val="bg1"/>
                    </a:solidFill>
                    <a:latin typeface="方正正纤黑简体" pitchFamily="2" charset="-122"/>
                    <a:ea typeface="方正正纤黑简体" pitchFamily="2" charset="-122"/>
                    <a:sym typeface="方正正纤黑简体" pitchFamily="2" charset="-122"/>
                  </a:rPr>
                  <a:t>21%</a:t>
                </a:r>
                <a:endParaRPr lang="zh-CN" altLang="en-US" sz="2800">
                  <a:solidFill>
                    <a:schemeClr val="bg1"/>
                  </a:solidFill>
                  <a:latin typeface="方正正纤黑简体" pitchFamily="2" charset="-122"/>
                  <a:ea typeface="方正正纤黑简体" pitchFamily="2" charset="-122"/>
                  <a:sym typeface="方正正纤黑简体" pitchFamily="2" charset="-122"/>
                </a:endParaRPr>
              </a:p>
            </p:txBody>
          </p:sp>
        </p:grpSp>
        <p:sp>
          <p:nvSpPr>
            <p:cNvPr id="14361" name="矩形 48"/>
            <p:cNvSpPr>
              <a:spLocks noChangeArrowheads="1"/>
            </p:cNvSpPr>
            <p:nvPr/>
          </p:nvSpPr>
          <p:spPr bwMode="auto">
            <a:xfrm>
              <a:off x="0" y="1544456"/>
              <a:ext cx="1677943" cy="168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416A4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4362" name="Group 26"/>
          <p:cNvGrpSpPr/>
          <p:nvPr/>
        </p:nvGrpSpPr>
        <p:grpSpPr bwMode="auto">
          <a:xfrm>
            <a:off x="2416175" y="2214563"/>
            <a:ext cx="3189288" cy="3190875"/>
            <a:chOff x="0" y="0"/>
            <a:chExt cx="3189218" cy="3190874"/>
          </a:xfrm>
        </p:grpSpPr>
        <p:sp>
          <p:nvSpPr>
            <p:cNvPr id="14363" name="任意多边形 52"/>
            <p:cNvSpPr>
              <a:spLocks noChangeArrowheads="1"/>
            </p:cNvSpPr>
            <p:nvPr/>
          </p:nvSpPr>
          <p:spPr bwMode="auto">
            <a:xfrm rot="5400000">
              <a:off x="1" y="-1"/>
              <a:ext cx="1503362" cy="1503364"/>
            </a:xfrm>
            <a:custGeom>
              <a:avLst/>
              <a:gdLst>
                <a:gd name="T0" fmla="*/ 1243013 w 1503362"/>
                <a:gd name="T1" fmla="*/ 144463 h 1503364"/>
                <a:gd name="T2" fmla="*/ 1336676 w 1503362"/>
                <a:gd name="T3" fmla="*/ 238126 h 1503364"/>
                <a:gd name="T4" fmla="*/ 1430339 w 1503362"/>
                <a:gd name="T5" fmla="*/ 144463 h 1503364"/>
                <a:gd name="T6" fmla="*/ 1336676 w 1503362"/>
                <a:gd name="T7" fmla="*/ 50800 h 1503364"/>
                <a:gd name="T8" fmla="*/ 1243013 w 1503362"/>
                <a:gd name="T9" fmla="*/ 144463 h 1503364"/>
                <a:gd name="T10" fmla="*/ 0 w 1503362"/>
                <a:gd name="T11" fmla="*/ 751682 h 1503364"/>
                <a:gd name="T12" fmla="*/ 751681 w 1503362"/>
                <a:gd name="T13" fmla="*/ 0 h 1503364"/>
                <a:gd name="T14" fmla="*/ 1503362 w 1503362"/>
                <a:gd name="T15" fmla="*/ 0 h 1503364"/>
                <a:gd name="T16" fmla="*/ 1503362 w 1503362"/>
                <a:gd name="T17" fmla="*/ 751682 h 1503364"/>
                <a:gd name="T18" fmla="*/ 751681 w 1503362"/>
                <a:gd name="T19" fmla="*/ 1503364 h 1503364"/>
                <a:gd name="T20" fmla="*/ 0 w 1503362"/>
                <a:gd name="T21" fmla="*/ 751682 h 15033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3362"/>
                <a:gd name="T34" fmla="*/ 0 h 1503364"/>
                <a:gd name="T35" fmla="*/ 1503362 w 1503362"/>
                <a:gd name="T36" fmla="*/ 1503364 h 15033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3362" h="1503364">
                  <a:moveTo>
                    <a:pt x="1243013" y="144463"/>
                  </a:moveTo>
                  <a:cubicBezTo>
                    <a:pt x="1243013" y="196192"/>
                    <a:pt x="1284947" y="238126"/>
                    <a:pt x="1336676" y="238126"/>
                  </a:cubicBezTo>
                  <a:cubicBezTo>
                    <a:pt x="1388405" y="238126"/>
                    <a:pt x="1430339" y="196192"/>
                    <a:pt x="1430339" y="144463"/>
                  </a:cubicBezTo>
                  <a:cubicBezTo>
                    <a:pt x="1430339" y="92734"/>
                    <a:pt x="1388405" y="50800"/>
                    <a:pt x="1336676" y="50800"/>
                  </a:cubicBezTo>
                  <a:cubicBezTo>
                    <a:pt x="1284947" y="50800"/>
                    <a:pt x="1243013" y="92734"/>
                    <a:pt x="1243013" y="144463"/>
                  </a:cubicBezTo>
                  <a:close/>
                  <a:moveTo>
                    <a:pt x="0" y="751682"/>
                  </a:moveTo>
                  <a:cubicBezTo>
                    <a:pt x="0" y="336539"/>
                    <a:pt x="336539" y="0"/>
                    <a:pt x="751681" y="0"/>
                  </a:cubicBezTo>
                  <a:lnTo>
                    <a:pt x="1503362" y="0"/>
                  </a:lnTo>
                  <a:lnTo>
                    <a:pt x="1503362" y="751682"/>
                  </a:lnTo>
                  <a:cubicBezTo>
                    <a:pt x="1503362" y="1166825"/>
                    <a:pt x="1166823" y="1503364"/>
                    <a:pt x="751681" y="1503364"/>
                  </a:cubicBezTo>
                  <a:cubicBezTo>
                    <a:pt x="336539" y="1503364"/>
                    <a:pt x="0" y="1166825"/>
                    <a:pt x="0" y="751682"/>
                  </a:cubicBezTo>
                  <a:close/>
                </a:path>
              </a:pathLst>
            </a:custGeom>
            <a:solidFill>
              <a:srgbClr val="5A92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416A4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</a:endParaRPr>
            </a:p>
          </p:txBody>
        </p:sp>
        <p:sp>
          <p:nvSpPr>
            <p:cNvPr id="14364" name="TextBox 3"/>
            <p:cNvSpPr>
              <a:spLocks noChangeArrowheads="1"/>
            </p:cNvSpPr>
            <p:nvPr/>
          </p:nvSpPr>
          <p:spPr bwMode="auto">
            <a:xfrm>
              <a:off x="349442" y="464719"/>
              <a:ext cx="9909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>
                  <a:solidFill>
                    <a:schemeClr val="bg1"/>
                  </a:solidFill>
                  <a:latin typeface="方正正纤黑简体" pitchFamily="2" charset="-122"/>
                  <a:ea typeface="方正正纤黑简体" pitchFamily="2" charset="-122"/>
                  <a:sym typeface="方正正纤黑简体" pitchFamily="2" charset="-122"/>
                </a:rPr>
                <a:t>37%</a:t>
              </a:r>
              <a:endParaRPr lang="zh-CN" altLang="en-US" sz="2800">
                <a:solidFill>
                  <a:schemeClr val="bg1"/>
                </a:solidFill>
                <a:latin typeface="方正正纤黑简体" pitchFamily="2" charset="-122"/>
                <a:ea typeface="方正正纤黑简体" pitchFamily="2" charset="-122"/>
                <a:sym typeface="方正正纤黑简体" pitchFamily="2" charset="-122"/>
              </a:endParaRPr>
            </a:p>
          </p:txBody>
        </p:sp>
        <p:sp>
          <p:nvSpPr>
            <p:cNvPr id="14365" name="矩形 54"/>
            <p:cNvSpPr>
              <a:spLocks noChangeArrowheads="1"/>
            </p:cNvSpPr>
            <p:nvPr/>
          </p:nvSpPr>
          <p:spPr bwMode="auto">
            <a:xfrm>
              <a:off x="1511275" y="1503362"/>
              <a:ext cx="1677943" cy="168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416A4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4366" name="Group 30"/>
          <p:cNvGrpSpPr/>
          <p:nvPr/>
        </p:nvGrpSpPr>
        <p:grpSpPr bwMode="auto">
          <a:xfrm>
            <a:off x="2390775" y="2135188"/>
            <a:ext cx="3225800" cy="3201987"/>
            <a:chOff x="0" y="0"/>
            <a:chExt cx="3224713" cy="3203253"/>
          </a:xfrm>
        </p:grpSpPr>
        <p:sp>
          <p:nvSpPr>
            <p:cNvPr id="14367" name="任意多边形 56"/>
            <p:cNvSpPr>
              <a:spLocks noChangeArrowheads="1"/>
            </p:cNvSpPr>
            <p:nvPr/>
          </p:nvSpPr>
          <p:spPr bwMode="auto">
            <a:xfrm rot="16200000" flipV="1">
              <a:off x="431" y="1679774"/>
              <a:ext cx="1523047" cy="1523909"/>
            </a:xfrm>
            <a:custGeom>
              <a:avLst/>
              <a:gdLst>
                <a:gd name="T0" fmla="*/ 1243018 w 1503362"/>
                <a:gd name="T1" fmla="*/ 163516 h 1503362"/>
                <a:gd name="T2" fmla="*/ 1336681 w 1503362"/>
                <a:gd name="T3" fmla="*/ 69853 h 1503362"/>
                <a:gd name="T4" fmla="*/ 1430344 w 1503362"/>
                <a:gd name="T5" fmla="*/ 163516 h 1503362"/>
                <a:gd name="T6" fmla="*/ 1336681 w 1503362"/>
                <a:gd name="T7" fmla="*/ 257179 h 1503362"/>
                <a:gd name="T8" fmla="*/ 1243018 w 1503362"/>
                <a:gd name="T9" fmla="*/ 163516 h 1503362"/>
                <a:gd name="T10" fmla="*/ 0 w 1503362"/>
                <a:gd name="T11" fmla="*/ 751681 h 1503362"/>
                <a:gd name="T12" fmla="*/ 751681 w 1503362"/>
                <a:gd name="T13" fmla="*/ 1503362 h 1503362"/>
                <a:gd name="T14" fmla="*/ 1503362 w 1503362"/>
                <a:gd name="T15" fmla="*/ 751681 h 1503362"/>
                <a:gd name="T16" fmla="*/ 1503362 w 1503362"/>
                <a:gd name="T17" fmla="*/ 0 h 1503362"/>
                <a:gd name="T18" fmla="*/ 751681 w 1503362"/>
                <a:gd name="T19" fmla="*/ 0 h 1503362"/>
                <a:gd name="T20" fmla="*/ 0 w 1503362"/>
                <a:gd name="T21" fmla="*/ 751681 h 15033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3362"/>
                <a:gd name="T34" fmla="*/ 0 h 1503362"/>
                <a:gd name="T35" fmla="*/ 1503362 w 1503362"/>
                <a:gd name="T36" fmla="*/ 1503362 h 15033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416A4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</a:endParaRPr>
            </a:p>
          </p:txBody>
        </p:sp>
        <p:sp>
          <p:nvSpPr>
            <p:cNvPr id="14368" name="TextBox 11"/>
            <p:cNvSpPr>
              <a:spLocks noChangeArrowheads="1"/>
            </p:cNvSpPr>
            <p:nvPr/>
          </p:nvSpPr>
          <p:spPr bwMode="auto">
            <a:xfrm>
              <a:off x="368401" y="2170383"/>
              <a:ext cx="99738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>
                  <a:solidFill>
                    <a:schemeClr val="bg1"/>
                  </a:solidFill>
                  <a:latin typeface="方正正纤黑简体" pitchFamily="2" charset="-122"/>
                  <a:ea typeface="方正正纤黑简体" pitchFamily="2" charset="-122"/>
                  <a:sym typeface="方正正纤黑简体" pitchFamily="2" charset="-122"/>
                </a:rPr>
                <a:t>29%</a:t>
              </a:r>
              <a:endParaRPr lang="zh-CN" altLang="en-US" sz="2800">
                <a:solidFill>
                  <a:schemeClr val="bg1"/>
                </a:solidFill>
                <a:latin typeface="方正正纤黑简体" pitchFamily="2" charset="-122"/>
                <a:ea typeface="方正正纤黑简体" pitchFamily="2" charset="-122"/>
                <a:sym typeface="方正正纤黑简体" pitchFamily="2" charset="-122"/>
              </a:endParaRPr>
            </a:p>
          </p:txBody>
        </p:sp>
        <p:sp>
          <p:nvSpPr>
            <p:cNvPr id="14369" name="矩形 58"/>
            <p:cNvSpPr>
              <a:spLocks noChangeArrowheads="1"/>
            </p:cNvSpPr>
            <p:nvPr/>
          </p:nvSpPr>
          <p:spPr bwMode="auto">
            <a:xfrm>
              <a:off x="1546770" y="0"/>
              <a:ext cx="1677943" cy="168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416A4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4370" name="Group 34"/>
          <p:cNvGrpSpPr/>
          <p:nvPr/>
        </p:nvGrpSpPr>
        <p:grpSpPr bwMode="auto">
          <a:xfrm>
            <a:off x="2314575" y="2136775"/>
            <a:ext cx="3203575" cy="3221038"/>
            <a:chOff x="0" y="0"/>
            <a:chExt cx="3204315" cy="3221247"/>
          </a:xfrm>
        </p:grpSpPr>
        <p:sp>
          <p:nvSpPr>
            <p:cNvPr id="14371" name="任意多边形 60"/>
            <p:cNvSpPr>
              <a:spLocks noChangeArrowheads="1"/>
            </p:cNvSpPr>
            <p:nvPr/>
          </p:nvSpPr>
          <p:spPr bwMode="auto">
            <a:xfrm rot="5400000" flipH="1" flipV="1">
              <a:off x="1680836" y="1697768"/>
              <a:ext cx="1523047" cy="1523909"/>
            </a:xfrm>
            <a:custGeom>
              <a:avLst/>
              <a:gdLst>
                <a:gd name="T0" fmla="*/ 1243018 w 1503362"/>
                <a:gd name="T1" fmla="*/ 163516 h 1503362"/>
                <a:gd name="T2" fmla="*/ 1336681 w 1503362"/>
                <a:gd name="T3" fmla="*/ 69853 h 1503362"/>
                <a:gd name="T4" fmla="*/ 1430344 w 1503362"/>
                <a:gd name="T5" fmla="*/ 163516 h 1503362"/>
                <a:gd name="T6" fmla="*/ 1336681 w 1503362"/>
                <a:gd name="T7" fmla="*/ 257179 h 1503362"/>
                <a:gd name="T8" fmla="*/ 1243018 w 1503362"/>
                <a:gd name="T9" fmla="*/ 163516 h 1503362"/>
                <a:gd name="T10" fmla="*/ 0 w 1503362"/>
                <a:gd name="T11" fmla="*/ 751681 h 1503362"/>
                <a:gd name="T12" fmla="*/ 751681 w 1503362"/>
                <a:gd name="T13" fmla="*/ 1503362 h 1503362"/>
                <a:gd name="T14" fmla="*/ 1503362 w 1503362"/>
                <a:gd name="T15" fmla="*/ 751681 h 1503362"/>
                <a:gd name="T16" fmla="*/ 1503362 w 1503362"/>
                <a:gd name="T17" fmla="*/ 0 h 1503362"/>
                <a:gd name="T18" fmla="*/ 751681 w 1503362"/>
                <a:gd name="T19" fmla="*/ 0 h 1503362"/>
                <a:gd name="T20" fmla="*/ 0 w 1503362"/>
                <a:gd name="T21" fmla="*/ 751681 h 15033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3362"/>
                <a:gd name="T34" fmla="*/ 0 h 1503362"/>
                <a:gd name="T35" fmla="*/ 1503362 w 1503362"/>
                <a:gd name="T36" fmla="*/ 1503362 h 15033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416A4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</a:endParaRPr>
            </a:p>
          </p:txBody>
        </p:sp>
        <p:sp>
          <p:nvSpPr>
            <p:cNvPr id="14372" name="TextBox 11"/>
            <p:cNvSpPr>
              <a:spLocks noChangeArrowheads="1"/>
            </p:cNvSpPr>
            <p:nvPr/>
          </p:nvSpPr>
          <p:spPr bwMode="auto">
            <a:xfrm>
              <a:off x="1943665" y="2188271"/>
              <a:ext cx="100219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>
                  <a:solidFill>
                    <a:schemeClr val="bg1"/>
                  </a:solidFill>
                  <a:latin typeface="方正正纤黑简体" pitchFamily="2" charset="-122"/>
                  <a:ea typeface="方正正纤黑简体" pitchFamily="2" charset="-122"/>
                  <a:sym typeface="方正正纤黑简体" pitchFamily="2" charset="-122"/>
                </a:rPr>
                <a:t>32%</a:t>
              </a:r>
              <a:endParaRPr lang="zh-CN" altLang="en-US" sz="2800">
                <a:solidFill>
                  <a:schemeClr val="bg1"/>
                </a:solidFill>
                <a:latin typeface="方正正纤黑简体" pitchFamily="2" charset="-122"/>
                <a:ea typeface="方正正纤黑简体" pitchFamily="2" charset="-122"/>
                <a:sym typeface="方正正纤黑简体" pitchFamily="2" charset="-122"/>
              </a:endParaRPr>
            </a:p>
          </p:txBody>
        </p:sp>
        <p:sp>
          <p:nvSpPr>
            <p:cNvPr id="14373" name="矩形 62"/>
            <p:cNvSpPr>
              <a:spLocks noChangeArrowheads="1"/>
            </p:cNvSpPr>
            <p:nvPr/>
          </p:nvSpPr>
          <p:spPr bwMode="auto">
            <a:xfrm>
              <a:off x="0" y="0"/>
              <a:ext cx="1677943" cy="168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416A4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5"/>
          <p:cNvSpPr>
            <a:spLocks noChangeArrowheads="1"/>
          </p:cNvSpPr>
          <p:nvPr/>
        </p:nvSpPr>
        <p:spPr bwMode="auto">
          <a:xfrm>
            <a:off x="0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363" name="矩形 6"/>
          <p:cNvSpPr>
            <a:spLocks noChangeArrowheads="1"/>
          </p:cNvSpPr>
          <p:nvPr/>
        </p:nvSpPr>
        <p:spPr bwMode="auto">
          <a:xfrm>
            <a:off x="-55563" y="2347913"/>
            <a:ext cx="12276138" cy="1946275"/>
          </a:xfrm>
          <a:prstGeom prst="rect">
            <a:avLst/>
          </a:prstGeom>
          <a:solidFill>
            <a:srgbClr val="CBE6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364" name="矩形 5"/>
          <p:cNvSpPr>
            <a:spLocks noChangeArrowheads="1"/>
          </p:cNvSpPr>
          <p:nvPr/>
        </p:nvSpPr>
        <p:spPr bwMode="auto">
          <a:xfrm>
            <a:off x="8675688" y="2384425"/>
            <a:ext cx="2052637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987" tIns="64495" rIns="128987" bIns="64495">
            <a:spAutoFit/>
          </a:bodyPr>
          <a:lstStyle/>
          <a:p>
            <a:r>
              <a:rPr lang="en-US" sz="11700">
                <a:solidFill>
                  <a:srgbClr val="22603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</a:t>
            </a:r>
            <a:r>
              <a:rPr lang="zh-CN" altLang="en-US" sz="11700">
                <a:solidFill>
                  <a:srgbClr val="22603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4</a:t>
            </a:r>
          </a:p>
        </p:txBody>
      </p:sp>
      <p:sp>
        <p:nvSpPr>
          <p:cNvPr id="15365" name="矩形 7"/>
          <p:cNvSpPr>
            <a:spLocks noChangeArrowheads="1"/>
          </p:cNvSpPr>
          <p:nvPr/>
        </p:nvSpPr>
        <p:spPr bwMode="auto">
          <a:xfrm>
            <a:off x="6132513" y="2705100"/>
            <a:ext cx="2405062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987" tIns="64495" rIns="128987" bIns="64495">
            <a:spAutoFit/>
          </a:bodyPr>
          <a:lstStyle/>
          <a:p>
            <a:pPr algn="dist"/>
            <a:r>
              <a:rPr lang="zh-CN" altLang="en-US" sz="6600">
                <a:solidFill>
                  <a:srgbClr val="22603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PART</a:t>
            </a:r>
            <a:endParaRPr lang="zh-CN" altLang="en-US"/>
          </a:p>
        </p:txBody>
      </p:sp>
      <p:sp>
        <p:nvSpPr>
          <p:cNvPr id="15366" name="TextBox 24"/>
          <p:cNvSpPr>
            <a:spLocks noChangeArrowheads="1"/>
          </p:cNvSpPr>
          <p:nvPr/>
        </p:nvSpPr>
        <p:spPr bwMode="auto">
          <a:xfrm>
            <a:off x="6156325" y="3654425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rgbClr val="595959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5"/>
          <p:cNvSpPr>
            <a:spLocks noChangeArrowheads="1"/>
          </p:cNvSpPr>
          <p:nvPr/>
        </p:nvSpPr>
        <p:spPr bwMode="auto">
          <a:xfrm>
            <a:off x="0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387" name="矩形 64"/>
          <p:cNvSpPr>
            <a:spLocks noChangeArrowheads="1"/>
          </p:cNvSpPr>
          <p:nvPr/>
        </p:nvSpPr>
        <p:spPr bwMode="auto">
          <a:xfrm>
            <a:off x="1235075" y="349250"/>
            <a:ext cx="3027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70C4B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pic>
        <p:nvPicPr>
          <p:cNvPr id="16388" name="图片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7318">
            <a:off x="161132" y="156369"/>
            <a:ext cx="103346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Chevron 82"/>
          <p:cNvSpPr>
            <a:spLocks noChangeArrowheads="1"/>
          </p:cNvSpPr>
          <p:nvPr/>
        </p:nvSpPr>
        <p:spPr bwMode="auto">
          <a:xfrm>
            <a:off x="6191250" y="2643188"/>
            <a:ext cx="2266950" cy="2300287"/>
          </a:xfrm>
          <a:prstGeom prst="chevron">
            <a:avLst>
              <a:gd name="adj" fmla="val 50000"/>
            </a:avLst>
          </a:prstGeom>
          <a:solidFill>
            <a:srgbClr val="70C4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90" name="Chevron 110"/>
          <p:cNvSpPr>
            <a:spLocks noChangeArrowheads="1"/>
          </p:cNvSpPr>
          <p:nvPr/>
        </p:nvSpPr>
        <p:spPr bwMode="auto">
          <a:xfrm rot="10800000" flipH="1">
            <a:off x="7908925" y="2925763"/>
            <a:ext cx="1598613" cy="1620837"/>
          </a:xfrm>
          <a:prstGeom prst="chevron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91" name="Chevron 28"/>
          <p:cNvSpPr>
            <a:spLocks noChangeArrowheads="1"/>
          </p:cNvSpPr>
          <p:nvPr/>
        </p:nvSpPr>
        <p:spPr bwMode="auto">
          <a:xfrm flipH="1">
            <a:off x="3852863" y="2643188"/>
            <a:ext cx="2266950" cy="2300287"/>
          </a:xfrm>
          <a:prstGeom prst="chevron">
            <a:avLst>
              <a:gd name="adj" fmla="val 50000"/>
            </a:avLst>
          </a:prstGeom>
          <a:solidFill>
            <a:srgbClr val="70C4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92" name="Chevron 29"/>
          <p:cNvSpPr>
            <a:spLocks noChangeArrowheads="1"/>
          </p:cNvSpPr>
          <p:nvPr/>
        </p:nvSpPr>
        <p:spPr bwMode="auto">
          <a:xfrm rot="10800000">
            <a:off x="2794000" y="2936875"/>
            <a:ext cx="1597025" cy="1620838"/>
          </a:xfrm>
          <a:prstGeom prst="chevron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6393" name="Group 9"/>
          <p:cNvGrpSpPr/>
          <p:nvPr/>
        </p:nvGrpSpPr>
        <p:grpSpPr bwMode="auto">
          <a:xfrm>
            <a:off x="5189538" y="2800350"/>
            <a:ext cx="1892300" cy="1892300"/>
            <a:chOff x="0" y="0"/>
            <a:chExt cx="1032272" cy="1032272"/>
          </a:xfrm>
        </p:grpSpPr>
        <p:sp>
          <p:nvSpPr>
            <p:cNvPr id="16394" name="Diamond 33"/>
            <p:cNvSpPr>
              <a:spLocks noChangeArrowheads="1"/>
            </p:cNvSpPr>
            <p:nvPr/>
          </p:nvSpPr>
          <p:spPr bwMode="auto">
            <a:xfrm>
              <a:off x="0" y="0"/>
              <a:ext cx="1032272" cy="1032272"/>
            </a:xfrm>
            <a:prstGeom prst="diamond">
              <a:avLst/>
            </a:pr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42719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95" name="Freeform 23"/>
            <p:cNvSpPr>
              <a:spLocks noEditPoints="1" noChangeArrowheads="1"/>
            </p:cNvSpPr>
            <p:nvPr/>
          </p:nvSpPr>
          <p:spPr bwMode="auto">
            <a:xfrm>
              <a:off x="399092" y="362356"/>
              <a:ext cx="266942" cy="252414"/>
            </a:xfrm>
            <a:custGeom>
              <a:avLst/>
              <a:gdLst>
                <a:gd name="T0" fmla="*/ 68 w 68"/>
                <a:gd name="T1" fmla="*/ 14 h 64"/>
                <a:gd name="T2" fmla="*/ 68 w 68"/>
                <a:gd name="T3" fmla="*/ 18 h 64"/>
                <a:gd name="T4" fmla="*/ 64 w 68"/>
                <a:gd name="T5" fmla="*/ 18 h 64"/>
                <a:gd name="T6" fmla="*/ 61 w 68"/>
                <a:gd name="T7" fmla="*/ 21 h 64"/>
                <a:gd name="T8" fmla="*/ 7 w 68"/>
                <a:gd name="T9" fmla="*/ 21 h 64"/>
                <a:gd name="T10" fmla="*/ 4 w 68"/>
                <a:gd name="T11" fmla="*/ 18 h 64"/>
                <a:gd name="T12" fmla="*/ 0 w 68"/>
                <a:gd name="T13" fmla="*/ 18 h 64"/>
                <a:gd name="T14" fmla="*/ 0 w 68"/>
                <a:gd name="T15" fmla="*/ 14 h 64"/>
                <a:gd name="T16" fmla="*/ 34 w 68"/>
                <a:gd name="T17" fmla="*/ 0 h 64"/>
                <a:gd name="T18" fmla="*/ 68 w 68"/>
                <a:gd name="T19" fmla="*/ 14 h 64"/>
                <a:gd name="T20" fmla="*/ 68 w 68"/>
                <a:gd name="T21" fmla="*/ 60 h 64"/>
                <a:gd name="T22" fmla="*/ 68 w 68"/>
                <a:gd name="T23" fmla="*/ 64 h 64"/>
                <a:gd name="T24" fmla="*/ 0 w 68"/>
                <a:gd name="T25" fmla="*/ 64 h 64"/>
                <a:gd name="T26" fmla="*/ 0 w 68"/>
                <a:gd name="T27" fmla="*/ 60 h 64"/>
                <a:gd name="T28" fmla="*/ 2 w 68"/>
                <a:gd name="T29" fmla="*/ 57 h 64"/>
                <a:gd name="T30" fmla="*/ 66 w 68"/>
                <a:gd name="T31" fmla="*/ 57 h 64"/>
                <a:gd name="T32" fmla="*/ 68 w 68"/>
                <a:gd name="T33" fmla="*/ 60 h 64"/>
                <a:gd name="T34" fmla="*/ 18 w 68"/>
                <a:gd name="T35" fmla="*/ 23 h 64"/>
                <a:gd name="T36" fmla="*/ 18 w 68"/>
                <a:gd name="T37" fmla="*/ 50 h 64"/>
                <a:gd name="T38" fmla="*/ 23 w 68"/>
                <a:gd name="T39" fmla="*/ 50 h 64"/>
                <a:gd name="T40" fmla="*/ 23 w 68"/>
                <a:gd name="T41" fmla="*/ 23 h 64"/>
                <a:gd name="T42" fmla="*/ 32 w 68"/>
                <a:gd name="T43" fmla="*/ 23 h 64"/>
                <a:gd name="T44" fmla="*/ 32 w 68"/>
                <a:gd name="T45" fmla="*/ 50 h 64"/>
                <a:gd name="T46" fmla="*/ 36 w 68"/>
                <a:gd name="T47" fmla="*/ 50 h 64"/>
                <a:gd name="T48" fmla="*/ 36 w 68"/>
                <a:gd name="T49" fmla="*/ 23 h 64"/>
                <a:gd name="T50" fmla="*/ 45 w 68"/>
                <a:gd name="T51" fmla="*/ 23 h 64"/>
                <a:gd name="T52" fmla="*/ 45 w 68"/>
                <a:gd name="T53" fmla="*/ 50 h 64"/>
                <a:gd name="T54" fmla="*/ 50 w 68"/>
                <a:gd name="T55" fmla="*/ 50 h 64"/>
                <a:gd name="T56" fmla="*/ 50 w 68"/>
                <a:gd name="T57" fmla="*/ 23 h 64"/>
                <a:gd name="T58" fmla="*/ 59 w 68"/>
                <a:gd name="T59" fmla="*/ 23 h 64"/>
                <a:gd name="T60" fmla="*/ 59 w 68"/>
                <a:gd name="T61" fmla="*/ 50 h 64"/>
                <a:gd name="T62" fmla="*/ 61 w 68"/>
                <a:gd name="T63" fmla="*/ 50 h 64"/>
                <a:gd name="T64" fmla="*/ 64 w 68"/>
                <a:gd name="T65" fmla="*/ 53 h 64"/>
                <a:gd name="T66" fmla="*/ 64 w 68"/>
                <a:gd name="T67" fmla="*/ 55 h 64"/>
                <a:gd name="T68" fmla="*/ 4 w 68"/>
                <a:gd name="T69" fmla="*/ 55 h 64"/>
                <a:gd name="T70" fmla="*/ 4 w 68"/>
                <a:gd name="T71" fmla="*/ 53 h 64"/>
                <a:gd name="T72" fmla="*/ 7 w 68"/>
                <a:gd name="T73" fmla="*/ 50 h 64"/>
                <a:gd name="T74" fmla="*/ 9 w 68"/>
                <a:gd name="T75" fmla="*/ 50 h 64"/>
                <a:gd name="T76" fmla="*/ 9 w 68"/>
                <a:gd name="T77" fmla="*/ 23 h 64"/>
                <a:gd name="T78" fmla="*/ 18 w 68"/>
                <a:gd name="T79" fmla="*/ 23 h 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64"/>
                <a:gd name="T122" fmla="*/ 68 w 68"/>
                <a:gd name="T123" fmla="*/ 64 h 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8580" tIns="64290" rIns="128580" bIns="6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396" name="Group 12"/>
          <p:cNvGrpSpPr/>
          <p:nvPr/>
        </p:nvGrpSpPr>
        <p:grpSpPr bwMode="auto">
          <a:xfrm>
            <a:off x="4422775" y="3487738"/>
            <a:ext cx="317500" cy="423862"/>
            <a:chOff x="0" y="0"/>
            <a:chExt cx="269875" cy="360363"/>
          </a:xfrm>
        </p:grpSpPr>
        <p:sp>
          <p:nvSpPr>
            <p:cNvPr id="16397" name="Freeform 9"/>
            <p:cNvSpPr>
              <a:spLocks noEditPoints="1" noChangeArrowheads="1"/>
            </p:cNvSpPr>
            <p:nvPr/>
          </p:nvSpPr>
          <p:spPr bwMode="auto">
            <a:xfrm>
              <a:off x="0" y="0"/>
              <a:ext cx="269875" cy="360363"/>
            </a:xfrm>
            <a:custGeom>
              <a:avLst/>
              <a:gdLst>
                <a:gd name="T0" fmla="*/ 80 w 92"/>
                <a:gd name="T1" fmla="*/ 50 h 123"/>
                <a:gd name="T2" fmla="*/ 80 w 92"/>
                <a:gd name="T3" fmla="*/ 35 h 123"/>
                <a:gd name="T4" fmla="*/ 46 w 92"/>
                <a:gd name="T5" fmla="*/ 0 h 123"/>
                <a:gd name="T6" fmla="*/ 11 w 92"/>
                <a:gd name="T7" fmla="*/ 35 h 123"/>
                <a:gd name="T8" fmla="*/ 11 w 92"/>
                <a:gd name="T9" fmla="*/ 50 h 123"/>
                <a:gd name="T10" fmla="*/ 0 w 92"/>
                <a:gd name="T11" fmla="*/ 61 h 123"/>
                <a:gd name="T12" fmla="*/ 0 w 92"/>
                <a:gd name="T13" fmla="*/ 88 h 123"/>
                <a:gd name="T14" fmla="*/ 34 w 92"/>
                <a:gd name="T15" fmla="*/ 123 h 123"/>
                <a:gd name="T16" fmla="*/ 57 w 92"/>
                <a:gd name="T17" fmla="*/ 123 h 123"/>
                <a:gd name="T18" fmla="*/ 92 w 92"/>
                <a:gd name="T19" fmla="*/ 88 h 123"/>
                <a:gd name="T20" fmla="*/ 92 w 92"/>
                <a:gd name="T21" fmla="*/ 61 h 123"/>
                <a:gd name="T22" fmla="*/ 80 w 92"/>
                <a:gd name="T23" fmla="*/ 50 h 123"/>
                <a:gd name="T24" fmla="*/ 19 w 92"/>
                <a:gd name="T25" fmla="*/ 35 h 123"/>
                <a:gd name="T26" fmla="*/ 46 w 92"/>
                <a:gd name="T27" fmla="*/ 8 h 123"/>
                <a:gd name="T28" fmla="*/ 73 w 92"/>
                <a:gd name="T29" fmla="*/ 35 h 123"/>
                <a:gd name="T30" fmla="*/ 73 w 92"/>
                <a:gd name="T31" fmla="*/ 50 h 123"/>
                <a:gd name="T32" fmla="*/ 65 w 92"/>
                <a:gd name="T33" fmla="*/ 50 h 123"/>
                <a:gd name="T34" fmla="*/ 65 w 92"/>
                <a:gd name="T35" fmla="*/ 35 h 123"/>
                <a:gd name="T36" fmla="*/ 46 w 92"/>
                <a:gd name="T37" fmla="*/ 15 h 123"/>
                <a:gd name="T38" fmla="*/ 27 w 92"/>
                <a:gd name="T39" fmla="*/ 35 h 123"/>
                <a:gd name="T40" fmla="*/ 27 w 92"/>
                <a:gd name="T41" fmla="*/ 50 h 123"/>
                <a:gd name="T42" fmla="*/ 19 w 92"/>
                <a:gd name="T43" fmla="*/ 50 h 123"/>
                <a:gd name="T44" fmla="*/ 19 w 92"/>
                <a:gd name="T45" fmla="*/ 35 h 123"/>
                <a:gd name="T46" fmla="*/ 61 w 92"/>
                <a:gd name="T47" fmla="*/ 35 h 123"/>
                <a:gd name="T48" fmla="*/ 61 w 92"/>
                <a:gd name="T49" fmla="*/ 50 h 123"/>
                <a:gd name="T50" fmla="*/ 31 w 92"/>
                <a:gd name="T51" fmla="*/ 50 h 123"/>
                <a:gd name="T52" fmla="*/ 31 w 92"/>
                <a:gd name="T53" fmla="*/ 35 h 123"/>
                <a:gd name="T54" fmla="*/ 46 w 92"/>
                <a:gd name="T55" fmla="*/ 19 h 123"/>
                <a:gd name="T56" fmla="*/ 61 w 92"/>
                <a:gd name="T57" fmla="*/ 35 h 123"/>
                <a:gd name="T58" fmla="*/ 84 w 92"/>
                <a:gd name="T59" fmla="*/ 73 h 123"/>
                <a:gd name="T60" fmla="*/ 84 w 92"/>
                <a:gd name="T61" fmla="*/ 88 h 123"/>
                <a:gd name="T62" fmla="*/ 57 w 92"/>
                <a:gd name="T63" fmla="*/ 115 h 123"/>
                <a:gd name="T64" fmla="*/ 34 w 92"/>
                <a:gd name="T65" fmla="*/ 115 h 123"/>
                <a:gd name="T66" fmla="*/ 8 w 92"/>
                <a:gd name="T67" fmla="*/ 88 h 123"/>
                <a:gd name="T68" fmla="*/ 8 w 92"/>
                <a:gd name="T69" fmla="*/ 61 h 123"/>
                <a:gd name="T70" fmla="*/ 11 w 92"/>
                <a:gd name="T71" fmla="*/ 58 h 123"/>
                <a:gd name="T72" fmla="*/ 80 w 92"/>
                <a:gd name="T73" fmla="*/ 58 h 123"/>
                <a:gd name="T74" fmla="*/ 84 w 92"/>
                <a:gd name="T75" fmla="*/ 61 h 123"/>
                <a:gd name="T76" fmla="*/ 84 w 92"/>
                <a:gd name="T77" fmla="*/ 73 h 123"/>
                <a:gd name="T78" fmla="*/ 84 w 92"/>
                <a:gd name="T79" fmla="*/ 73 h 123"/>
                <a:gd name="T80" fmla="*/ 84 w 92"/>
                <a:gd name="T81" fmla="*/ 73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2"/>
                <a:gd name="T124" fmla="*/ 0 h 123"/>
                <a:gd name="T125" fmla="*/ 92 w 9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8580" tIns="64290" rIns="128580" bIns="6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98" name="Freeform 10"/>
            <p:cNvSpPr>
              <a:spLocks noEditPoints="1" noChangeArrowheads="1"/>
            </p:cNvSpPr>
            <p:nvPr/>
          </p:nvSpPr>
          <p:spPr bwMode="auto">
            <a:xfrm>
              <a:off x="111125" y="214313"/>
              <a:ext cx="47625" cy="66675"/>
            </a:xfrm>
            <a:custGeom>
              <a:avLst/>
              <a:gdLst>
                <a:gd name="T0" fmla="*/ 8 w 16"/>
                <a:gd name="T1" fmla="*/ 0 h 23"/>
                <a:gd name="T2" fmla="*/ 0 w 16"/>
                <a:gd name="T3" fmla="*/ 8 h 23"/>
                <a:gd name="T4" fmla="*/ 3 w 16"/>
                <a:gd name="T5" fmla="*/ 18 h 23"/>
                <a:gd name="T6" fmla="*/ 8 w 16"/>
                <a:gd name="T7" fmla="*/ 23 h 23"/>
                <a:gd name="T8" fmla="*/ 13 w 16"/>
                <a:gd name="T9" fmla="*/ 18 h 23"/>
                <a:gd name="T10" fmla="*/ 16 w 16"/>
                <a:gd name="T11" fmla="*/ 8 h 23"/>
                <a:gd name="T12" fmla="*/ 8 w 16"/>
                <a:gd name="T13" fmla="*/ 0 h 23"/>
                <a:gd name="T14" fmla="*/ 8 w 16"/>
                <a:gd name="T15" fmla="*/ 0 h 23"/>
                <a:gd name="T16" fmla="*/ 8 w 16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3"/>
                <a:gd name="T29" fmla="*/ 16 w 1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8580" tIns="64290" rIns="128580" bIns="6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6399" name="Freeform 72"/>
          <p:cNvSpPr>
            <a:spLocks noEditPoints="1" noChangeArrowheads="1"/>
          </p:cNvSpPr>
          <p:nvPr/>
        </p:nvSpPr>
        <p:spPr bwMode="auto">
          <a:xfrm>
            <a:off x="7372350" y="3400425"/>
            <a:ext cx="476250" cy="476250"/>
          </a:xfrm>
          <a:custGeom>
            <a:avLst/>
            <a:gdLst>
              <a:gd name="T0" fmla="*/ 121 w 123"/>
              <a:gd name="T1" fmla="*/ 1 h 123"/>
              <a:gd name="T2" fmla="*/ 119 w 123"/>
              <a:gd name="T3" fmla="*/ 0 h 123"/>
              <a:gd name="T4" fmla="*/ 117 w 123"/>
              <a:gd name="T5" fmla="*/ 1 h 123"/>
              <a:gd name="T6" fmla="*/ 2 w 123"/>
              <a:gd name="T7" fmla="*/ 77 h 123"/>
              <a:gd name="T8" fmla="*/ 0 w 123"/>
              <a:gd name="T9" fmla="*/ 81 h 123"/>
              <a:gd name="T10" fmla="*/ 2 w 123"/>
              <a:gd name="T11" fmla="*/ 84 h 123"/>
              <a:gd name="T12" fmla="*/ 32 w 123"/>
              <a:gd name="T13" fmla="*/ 96 h 123"/>
              <a:gd name="T14" fmla="*/ 46 w 123"/>
              <a:gd name="T15" fmla="*/ 121 h 123"/>
              <a:gd name="T16" fmla="*/ 50 w 123"/>
              <a:gd name="T17" fmla="*/ 123 h 123"/>
              <a:gd name="T18" fmla="*/ 50 w 123"/>
              <a:gd name="T19" fmla="*/ 123 h 123"/>
              <a:gd name="T20" fmla="*/ 53 w 123"/>
              <a:gd name="T21" fmla="*/ 121 h 123"/>
              <a:gd name="T22" fmla="*/ 61 w 123"/>
              <a:gd name="T23" fmla="*/ 107 h 123"/>
              <a:gd name="T24" fmla="*/ 98 w 123"/>
              <a:gd name="T25" fmla="*/ 122 h 123"/>
              <a:gd name="T26" fmla="*/ 100 w 123"/>
              <a:gd name="T27" fmla="*/ 123 h 123"/>
              <a:gd name="T28" fmla="*/ 101 w 123"/>
              <a:gd name="T29" fmla="*/ 122 h 123"/>
              <a:gd name="T30" fmla="*/ 103 w 123"/>
              <a:gd name="T31" fmla="*/ 119 h 123"/>
              <a:gd name="T32" fmla="*/ 123 w 123"/>
              <a:gd name="T33" fmla="*/ 4 h 123"/>
              <a:gd name="T34" fmla="*/ 121 w 123"/>
              <a:gd name="T35" fmla="*/ 1 h 123"/>
              <a:gd name="T36" fmla="*/ 12 w 123"/>
              <a:gd name="T37" fmla="*/ 80 h 123"/>
              <a:gd name="T38" fmla="*/ 101 w 123"/>
              <a:gd name="T39" fmla="*/ 20 h 123"/>
              <a:gd name="T40" fmla="*/ 36 w 123"/>
              <a:gd name="T41" fmla="*/ 89 h 123"/>
              <a:gd name="T42" fmla="*/ 35 w 123"/>
              <a:gd name="T43" fmla="*/ 89 h 123"/>
              <a:gd name="T44" fmla="*/ 12 w 123"/>
              <a:gd name="T45" fmla="*/ 80 h 123"/>
              <a:gd name="T46" fmla="*/ 39 w 123"/>
              <a:gd name="T47" fmla="*/ 92 h 123"/>
              <a:gd name="T48" fmla="*/ 39 w 123"/>
              <a:gd name="T49" fmla="*/ 92 h 123"/>
              <a:gd name="T50" fmla="*/ 112 w 123"/>
              <a:gd name="T51" fmla="*/ 14 h 123"/>
              <a:gd name="T52" fmla="*/ 50 w 123"/>
              <a:gd name="T53" fmla="*/ 111 h 123"/>
              <a:gd name="T54" fmla="*/ 39 w 123"/>
              <a:gd name="T55" fmla="*/ 92 h 123"/>
              <a:gd name="T56" fmla="*/ 97 w 123"/>
              <a:gd name="T57" fmla="*/ 113 h 123"/>
              <a:gd name="T58" fmla="*/ 64 w 123"/>
              <a:gd name="T59" fmla="*/ 100 h 123"/>
              <a:gd name="T60" fmla="*/ 61 w 123"/>
              <a:gd name="T61" fmla="*/ 100 h 123"/>
              <a:gd name="T62" fmla="*/ 112 w 123"/>
              <a:gd name="T63" fmla="*/ 22 h 123"/>
              <a:gd name="T64" fmla="*/ 97 w 123"/>
              <a:gd name="T65" fmla="*/ 113 h 123"/>
              <a:gd name="T66" fmla="*/ 97 w 123"/>
              <a:gd name="T67" fmla="*/ 113 h 123"/>
              <a:gd name="T68" fmla="*/ 97 w 123"/>
              <a:gd name="T69" fmla="*/ 113 h 1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3"/>
              <a:gd name="T106" fmla="*/ 0 h 123"/>
              <a:gd name="T107" fmla="*/ 123 w 123"/>
              <a:gd name="T108" fmla="*/ 123 h 12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580" tIns="64290" rIns="128580" bIns="64290"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6400" name="Group 16"/>
          <p:cNvGrpSpPr/>
          <p:nvPr/>
        </p:nvGrpSpPr>
        <p:grpSpPr bwMode="auto">
          <a:xfrm>
            <a:off x="3228975" y="3548063"/>
            <a:ext cx="269875" cy="271462"/>
            <a:chOff x="0" y="0"/>
            <a:chExt cx="357188" cy="360363"/>
          </a:xfrm>
        </p:grpSpPr>
        <p:sp>
          <p:nvSpPr>
            <p:cNvPr id="16401" name="Freeform 10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57188" cy="360363"/>
            </a:xfrm>
            <a:custGeom>
              <a:avLst/>
              <a:gdLst>
                <a:gd name="T0" fmla="*/ 112 w 122"/>
                <a:gd name="T1" fmla="*/ 12 h 123"/>
                <a:gd name="T2" fmla="*/ 96 w 122"/>
                <a:gd name="T3" fmla="*/ 12 h 123"/>
                <a:gd name="T4" fmla="*/ 96 w 122"/>
                <a:gd name="T5" fmla="*/ 4 h 123"/>
                <a:gd name="T6" fmla="*/ 92 w 122"/>
                <a:gd name="T7" fmla="*/ 0 h 123"/>
                <a:gd name="T8" fmla="*/ 88 w 122"/>
                <a:gd name="T9" fmla="*/ 4 h 123"/>
                <a:gd name="T10" fmla="*/ 88 w 122"/>
                <a:gd name="T11" fmla="*/ 12 h 123"/>
                <a:gd name="T12" fmla="*/ 65 w 122"/>
                <a:gd name="T13" fmla="*/ 12 h 123"/>
                <a:gd name="T14" fmla="*/ 65 w 122"/>
                <a:gd name="T15" fmla="*/ 4 h 123"/>
                <a:gd name="T16" fmla="*/ 61 w 122"/>
                <a:gd name="T17" fmla="*/ 0 h 123"/>
                <a:gd name="T18" fmla="*/ 57 w 122"/>
                <a:gd name="T19" fmla="*/ 4 h 123"/>
                <a:gd name="T20" fmla="*/ 57 w 122"/>
                <a:gd name="T21" fmla="*/ 12 h 123"/>
                <a:gd name="T22" fmla="*/ 34 w 122"/>
                <a:gd name="T23" fmla="*/ 12 h 123"/>
                <a:gd name="T24" fmla="*/ 34 w 122"/>
                <a:gd name="T25" fmla="*/ 4 h 123"/>
                <a:gd name="T26" fmla="*/ 30 w 122"/>
                <a:gd name="T27" fmla="*/ 0 h 123"/>
                <a:gd name="T28" fmla="*/ 27 w 122"/>
                <a:gd name="T29" fmla="*/ 4 h 123"/>
                <a:gd name="T30" fmla="*/ 27 w 122"/>
                <a:gd name="T31" fmla="*/ 12 h 123"/>
                <a:gd name="T32" fmla="*/ 10 w 122"/>
                <a:gd name="T33" fmla="*/ 12 h 123"/>
                <a:gd name="T34" fmla="*/ 0 w 122"/>
                <a:gd name="T35" fmla="*/ 22 h 123"/>
                <a:gd name="T36" fmla="*/ 0 w 122"/>
                <a:gd name="T37" fmla="*/ 113 h 123"/>
                <a:gd name="T38" fmla="*/ 10 w 122"/>
                <a:gd name="T39" fmla="*/ 123 h 123"/>
                <a:gd name="T40" fmla="*/ 112 w 122"/>
                <a:gd name="T41" fmla="*/ 123 h 123"/>
                <a:gd name="T42" fmla="*/ 122 w 122"/>
                <a:gd name="T43" fmla="*/ 113 h 123"/>
                <a:gd name="T44" fmla="*/ 122 w 122"/>
                <a:gd name="T45" fmla="*/ 22 h 123"/>
                <a:gd name="T46" fmla="*/ 112 w 122"/>
                <a:gd name="T47" fmla="*/ 12 h 123"/>
                <a:gd name="T48" fmla="*/ 115 w 122"/>
                <a:gd name="T49" fmla="*/ 113 h 123"/>
                <a:gd name="T50" fmla="*/ 112 w 122"/>
                <a:gd name="T51" fmla="*/ 115 h 123"/>
                <a:gd name="T52" fmla="*/ 10 w 122"/>
                <a:gd name="T53" fmla="*/ 115 h 123"/>
                <a:gd name="T54" fmla="*/ 7 w 122"/>
                <a:gd name="T55" fmla="*/ 113 h 123"/>
                <a:gd name="T56" fmla="*/ 7 w 122"/>
                <a:gd name="T57" fmla="*/ 22 h 123"/>
                <a:gd name="T58" fmla="*/ 10 w 122"/>
                <a:gd name="T59" fmla="*/ 19 h 123"/>
                <a:gd name="T60" fmla="*/ 27 w 122"/>
                <a:gd name="T61" fmla="*/ 19 h 123"/>
                <a:gd name="T62" fmla="*/ 27 w 122"/>
                <a:gd name="T63" fmla="*/ 27 h 123"/>
                <a:gd name="T64" fmla="*/ 30 w 122"/>
                <a:gd name="T65" fmla="*/ 31 h 123"/>
                <a:gd name="T66" fmla="*/ 34 w 122"/>
                <a:gd name="T67" fmla="*/ 27 h 123"/>
                <a:gd name="T68" fmla="*/ 34 w 122"/>
                <a:gd name="T69" fmla="*/ 19 h 123"/>
                <a:gd name="T70" fmla="*/ 57 w 122"/>
                <a:gd name="T71" fmla="*/ 19 h 123"/>
                <a:gd name="T72" fmla="*/ 57 w 122"/>
                <a:gd name="T73" fmla="*/ 27 h 123"/>
                <a:gd name="T74" fmla="*/ 61 w 122"/>
                <a:gd name="T75" fmla="*/ 31 h 123"/>
                <a:gd name="T76" fmla="*/ 65 w 122"/>
                <a:gd name="T77" fmla="*/ 27 h 123"/>
                <a:gd name="T78" fmla="*/ 65 w 122"/>
                <a:gd name="T79" fmla="*/ 19 h 123"/>
                <a:gd name="T80" fmla="*/ 88 w 122"/>
                <a:gd name="T81" fmla="*/ 19 h 123"/>
                <a:gd name="T82" fmla="*/ 88 w 122"/>
                <a:gd name="T83" fmla="*/ 27 h 123"/>
                <a:gd name="T84" fmla="*/ 92 w 122"/>
                <a:gd name="T85" fmla="*/ 31 h 123"/>
                <a:gd name="T86" fmla="*/ 96 w 122"/>
                <a:gd name="T87" fmla="*/ 27 h 123"/>
                <a:gd name="T88" fmla="*/ 96 w 122"/>
                <a:gd name="T89" fmla="*/ 19 h 123"/>
                <a:gd name="T90" fmla="*/ 112 w 122"/>
                <a:gd name="T91" fmla="*/ 19 h 123"/>
                <a:gd name="T92" fmla="*/ 115 w 122"/>
                <a:gd name="T93" fmla="*/ 22 h 123"/>
                <a:gd name="T94" fmla="*/ 115 w 122"/>
                <a:gd name="T95" fmla="*/ 113 h 123"/>
                <a:gd name="T96" fmla="*/ 115 w 122"/>
                <a:gd name="T97" fmla="*/ 113 h 123"/>
                <a:gd name="T98" fmla="*/ 115 w 122"/>
                <a:gd name="T99" fmla="*/ 113 h 1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123"/>
                <a:gd name="T152" fmla="*/ 122 w 122"/>
                <a:gd name="T153" fmla="*/ 123 h 12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123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8580" tIns="64290" rIns="128580" bIns="6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02" name="Rectangle 108"/>
            <p:cNvSpPr>
              <a:spLocks noChangeArrowheads="1"/>
            </p:cNvSpPr>
            <p:nvPr/>
          </p:nvSpPr>
          <p:spPr bwMode="auto">
            <a:xfrm>
              <a:off x="79375" y="134938"/>
              <a:ext cx="42863" cy="34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8580" tIns="64290" rIns="128580" bIns="6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03" name="Rectangle 109"/>
            <p:cNvSpPr>
              <a:spLocks noChangeArrowheads="1"/>
            </p:cNvSpPr>
            <p:nvPr/>
          </p:nvSpPr>
          <p:spPr bwMode="auto">
            <a:xfrm>
              <a:off x="79375" y="190500"/>
              <a:ext cx="42863" cy="34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8580" tIns="64290" rIns="128580" bIns="6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04" name="Rectangle 110"/>
            <p:cNvSpPr>
              <a:spLocks noChangeArrowheads="1"/>
            </p:cNvSpPr>
            <p:nvPr/>
          </p:nvSpPr>
          <p:spPr bwMode="auto">
            <a:xfrm>
              <a:off x="79375" y="249238"/>
              <a:ext cx="42863" cy="31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8580" tIns="64290" rIns="128580" bIns="6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05" name="Rectangle 111"/>
            <p:cNvSpPr>
              <a:spLocks noChangeArrowheads="1"/>
            </p:cNvSpPr>
            <p:nvPr/>
          </p:nvSpPr>
          <p:spPr bwMode="auto">
            <a:xfrm>
              <a:off x="155575" y="249238"/>
              <a:ext cx="46038" cy="31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8580" tIns="64290" rIns="128580" bIns="6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06" name="Rectangle 112"/>
            <p:cNvSpPr>
              <a:spLocks noChangeArrowheads="1"/>
            </p:cNvSpPr>
            <p:nvPr/>
          </p:nvSpPr>
          <p:spPr bwMode="auto">
            <a:xfrm>
              <a:off x="155575" y="190500"/>
              <a:ext cx="46038" cy="34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8580" tIns="64290" rIns="128580" bIns="6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07" name="Rectangle 113"/>
            <p:cNvSpPr>
              <a:spLocks noChangeArrowheads="1"/>
            </p:cNvSpPr>
            <p:nvPr/>
          </p:nvSpPr>
          <p:spPr bwMode="auto">
            <a:xfrm>
              <a:off x="155575" y="134938"/>
              <a:ext cx="46038" cy="34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8580" tIns="64290" rIns="128580" bIns="6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08" name="Rectangle 114"/>
            <p:cNvSpPr>
              <a:spLocks noChangeArrowheads="1"/>
            </p:cNvSpPr>
            <p:nvPr/>
          </p:nvSpPr>
          <p:spPr bwMode="auto">
            <a:xfrm>
              <a:off x="233363" y="249238"/>
              <a:ext cx="47625" cy="31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8580" tIns="64290" rIns="128580" bIns="6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09" name="Rectangle 115"/>
            <p:cNvSpPr>
              <a:spLocks noChangeArrowheads="1"/>
            </p:cNvSpPr>
            <p:nvPr/>
          </p:nvSpPr>
          <p:spPr bwMode="auto">
            <a:xfrm>
              <a:off x="233363" y="190500"/>
              <a:ext cx="47625" cy="34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8580" tIns="64290" rIns="128580" bIns="6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10" name="Rectangle 116"/>
            <p:cNvSpPr>
              <a:spLocks noChangeArrowheads="1"/>
            </p:cNvSpPr>
            <p:nvPr/>
          </p:nvSpPr>
          <p:spPr bwMode="auto">
            <a:xfrm>
              <a:off x="233363" y="134938"/>
              <a:ext cx="47625" cy="34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8580" tIns="64290" rIns="128580" bIns="6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6411" name="Freeform 153"/>
          <p:cNvSpPr>
            <a:spLocks noEditPoints="1" noChangeArrowheads="1"/>
          </p:cNvSpPr>
          <p:nvPr/>
        </p:nvSpPr>
        <p:spPr bwMode="auto">
          <a:xfrm>
            <a:off x="8748713" y="3522663"/>
            <a:ext cx="323850" cy="306387"/>
          </a:xfrm>
          <a:custGeom>
            <a:avLst/>
            <a:gdLst>
              <a:gd name="T0" fmla="*/ 0 w 118"/>
              <a:gd name="T1" fmla="*/ 59 h 119"/>
              <a:gd name="T2" fmla="*/ 118 w 118"/>
              <a:gd name="T3" fmla="*/ 59 h 119"/>
              <a:gd name="T4" fmla="*/ 111 w 118"/>
              <a:gd name="T5" fmla="*/ 57 h 119"/>
              <a:gd name="T6" fmla="*/ 83 w 118"/>
              <a:gd name="T7" fmla="*/ 33 h 119"/>
              <a:gd name="T8" fmla="*/ 111 w 118"/>
              <a:gd name="T9" fmla="*/ 57 h 119"/>
              <a:gd name="T10" fmla="*/ 41 w 118"/>
              <a:gd name="T11" fmla="*/ 91 h 119"/>
              <a:gd name="T12" fmla="*/ 57 w 118"/>
              <a:gd name="T13" fmla="*/ 111 h 119"/>
              <a:gd name="T14" fmla="*/ 61 w 118"/>
              <a:gd name="T15" fmla="*/ 8 h 119"/>
              <a:gd name="T16" fmla="*/ 61 w 118"/>
              <a:gd name="T17" fmla="*/ 34 h 119"/>
              <a:gd name="T18" fmla="*/ 61 w 118"/>
              <a:gd name="T19" fmla="*/ 8 h 119"/>
              <a:gd name="T20" fmla="*/ 95 w 118"/>
              <a:gd name="T21" fmla="*/ 22 h 119"/>
              <a:gd name="T22" fmla="*/ 67 w 118"/>
              <a:gd name="T23" fmla="*/ 8 h 119"/>
              <a:gd name="T24" fmla="*/ 57 w 118"/>
              <a:gd name="T25" fmla="*/ 34 h 119"/>
              <a:gd name="T26" fmla="*/ 57 w 118"/>
              <a:gd name="T27" fmla="*/ 8 h 119"/>
              <a:gd name="T28" fmla="*/ 36 w 118"/>
              <a:gd name="T29" fmla="*/ 30 h 119"/>
              <a:gd name="T30" fmla="*/ 50 w 118"/>
              <a:gd name="T31" fmla="*/ 8 h 119"/>
              <a:gd name="T32" fmla="*/ 38 w 118"/>
              <a:gd name="T33" fmla="*/ 35 h 119"/>
              <a:gd name="T34" fmla="*/ 57 w 118"/>
              <a:gd name="T35" fmla="*/ 57 h 119"/>
              <a:gd name="T36" fmla="*/ 38 w 118"/>
              <a:gd name="T37" fmla="*/ 35 h 119"/>
              <a:gd name="T38" fmla="*/ 57 w 118"/>
              <a:gd name="T39" fmla="*/ 84 h 119"/>
              <a:gd name="T40" fmla="*/ 34 w 118"/>
              <a:gd name="T41" fmla="*/ 61 h 119"/>
              <a:gd name="T42" fmla="*/ 50 w 118"/>
              <a:gd name="T43" fmla="*/ 110 h 119"/>
              <a:gd name="T44" fmla="*/ 38 w 118"/>
              <a:gd name="T45" fmla="*/ 92 h 119"/>
              <a:gd name="T46" fmla="*/ 61 w 118"/>
              <a:gd name="T47" fmla="*/ 111 h 119"/>
              <a:gd name="T48" fmla="*/ 77 w 118"/>
              <a:gd name="T49" fmla="*/ 91 h 119"/>
              <a:gd name="T50" fmla="*/ 61 w 118"/>
              <a:gd name="T51" fmla="*/ 111 h 119"/>
              <a:gd name="T52" fmla="*/ 93 w 118"/>
              <a:gd name="T53" fmla="*/ 99 h 119"/>
              <a:gd name="T54" fmla="*/ 80 w 118"/>
              <a:gd name="T55" fmla="*/ 92 h 119"/>
              <a:gd name="T56" fmla="*/ 61 w 118"/>
              <a:gd name="T57" fmla="*/ 84 h 119"/>
              <a:gd name="T58" fmla="*/ 84 w 118"/>
              <a:gd name="T59" fmla="*/ 61 h 119"/>
              <a:gd name="T60" fmla="*/ 61 w 118"/>
              <a:gd name="T61" fmla="*/ 57 h 119"/>
              <a:gd name="T62" fmla="*/ 80 w 118"/>
              <a:gd name="T63" fmla="*/ 35 h 119"/>
              <a:gd name="T64" fmla="*/ 61 w 118"/>
              <a:gd name="T65" fmla="*/ 57 h 119"/>
              <a:gd name="T66" fmla="*/ 35 w 118"/>
              <a:gd name="T67" fmla="*/ 33 h 119"/>
              <a:gd name="T68" fmla="*/ 7 w 118"/>
              <a:gd name="T69" fmla="*/ 57 h 119"/>
              <a:gd name="T70" fmla="*/ 7 w 118"/>
              <a:gd name="T71" fmla="*/ 61 h 119"/>
              <a:gd name="T72" fmla="*/ 36 w 118"/>
              <a:gd name="T73" fmla="*/ 89 h 119"/>
              <a:gd name="T74" fmla="*/ 7 w 118"/>
              <a:gd name="T75" fmla="*/ 61 h 119"/>
              <a:gd name="T76" fmla="*/ 82 w 118"/>
              <a:gd name="T77" fmla="*/ 89 h 119"/>
              <a:gd name="T78" fmla="*/ 111 w 118"/>
              <a:gd name="T79" fmla="*/ 61 h 119"/>
              <a:gd name="T80" fmla="*/ 95 w 118"/>
              <a:gd name="T81" fmla="*/ 96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8"/>
              <a:gd name="T124" fmla="*/ 0 h 119"/>
              <a:gd name="T125" fmla="*/ 118 w 118"/>
              <a:gd name="T126" fmla="*/ 119 h 1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580" tIns="64290" rIns="128580" bIns="64290"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6412" name="TextBox 143"/>
          <p:cNvSpPr>
            <a:spLocks noChangeArrowheads="1"/>
          </p:cNvSpPr>
          <p:nvPr/>
        </p:nvSpPr>
        <p:spPr bwMode="auto">
          <a:xfrm>
            <a:off x="1590675" y="4659313"/>
            <a:ext cx="2465388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US" sz="9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6413" name="TextBox 143"/>
          <p:cNvSpPr>
            <a:spLocks noChangeArrowheads="1"/>
          </p:cNvSpPr>
          <p:nvPr/>
        </p:nvSpPr>
        <p:spPr bwMode="auto">
          <a:xfrm>
            <a:off x="2520950" y="1544638"/>
            <a:ext cx="2465388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US" sz="9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6414" name="TextBox 143"/>
          <p:cNvSpPr>
            <a:spLocks noChangeArrowheads="1"/>
          </p:cNvSpPr>
          <p:nvPr/>
        </p:nvSpPr>
        <p:spPr bwMode="auto">
          <a:xfrm>
            <a:off x="7059613" y="5027613"/>
            <a:ext cx="2465387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US" sz="9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6415" name="TextBox 143"/>
          <p:cNvSpPr>
            <a:spLocks noChangeArrowheads="1"/>
          </p:cNvSpPr>
          <p:nvPr/>
        </p:nvSpPr>
        <p:spPr bwMode="auto">
          <a:xfrm>
            <a:off x="8531225" y="1693863"/>
            <a:ext cx="24638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US" sz="9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5"/>
          <p:cNvSpPr>
            <a:spLocks noChangeArrowheads="1"/>
          </p:cNvSpPr>
          <p:nvPr/>
        </p:nvSpPr>
        <p:spPr bwMode="auto">
          <a:xfrm>
            <a:off x="0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11" name="矩形 64"/>
          <p:cNvSpPr>
            <a:spLocks noChangeArrowheads="1"/>
          </p:cNvSpPr>
          <p:nvPr/>
        </p:nvSpPr>
        <p:spPr bwMode="auto">
          <a:xfrm>
            <a:off x="1235075" y="349250"/>
            <a:ext cx="3027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70C4B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pic>
        <p:nvPicPr>
          <p:cNvPr id="17412" name="图片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7318">
            <a:off x="161132" y="156369"/>
            <a:ext cx="103346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413" name="Group 5"/>
          <p:cNvGrpSpPr/>
          <p:nvPr/>
        </p:nvGrpSpPr>
        <p:grpSpPr bwMode="auto">
          <a:xfrm>
            <a:off x="1266825" y="3659188"/>
            <a:ext cx="1582738" cy="417512"/>
            <a:chOff x="0" y="0"/>
            <a:chExt cx="1499779" cy="396331"/>
          </a:xfrm>
        </p:grpSpPr>
        <p:sp>
          <p:nvSpPr>
            <p:cNvPr id="17415" name="Oval 13"/>
            <p:cNvSpPr>
              <a:spLocks noChangeArrowheads="1"/>
            </p:cNvSpPr>
            <p:nvPr/>
          </p:nvSpPr>
          <p:spPr bwMode="auto">
            <a:xfrm>
              <a:off x="589644" y="0"/>
              <a:ext cx="320492" cy="320492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16" name="Group 8"/>
          <p:cNvGrpSpPr/>
          <p:nvPr/>
        </p:nvGrpSpPr>
        <p:grpSpPr bwMode="auto">
          <a:xfrm>
            <a:off x="2922588" y="3814763"/>
            <a:ext cx="1581150" cy="406400"/>
            <a:chOff x="0" y="0"/>
            <a:chExt cx="1499779" cy="385328"/>
          </a:xfrm>
        </p:grpSpPr>
        <p:sp>
          <p:nvSpPr>
            <p:cNvPr id="17418" name="Oval 14"/>
            <p:cNvSpPr>
              <a:spLocks noChangeArrowheads="1"/>
            </p:cNvSpPr>
            <p:nvPr/>
          </p:nvSpPr>
          <p:spPr bwMode="auto">
            <a:xfrm>
              <a:off x="589644" y="64836"/>
              <a:ext cx="320492" cy="320492"/>
            </a:xfrm>
            <a:prstGeom prst="ellipse">
              <a:avLst/>
            </a:pr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19" name="Group 11"/>
          <p:cNvGrpSpPr/>
          <p:nvPr/>
        </p:nvGrpSpPr>
        <p:grpSpPr bwMode="auto">
          <a:xfrm>
            <a:off x="4576763" y="3659188"/>
            <a:ext cx="1581150" cy="417512"/>
            <a:chOff x="0" y="0"/>
            <a:chExt cx="1499779" cy="396330"/>
          </a:xfrm>
        </p:grpSpPr>
        <p:sp>
          <p:nvSpPr>
            <p:cNvPr id="17421" name="Oval 15"/>
            <p:cNvSpPr>
              <a:spLocks noChangeArrowheads="1"/>
            </p:cNvSpPr>
            <p:nvPr/>
          </p:nvSpPr>
          <p:spPr bwMode="auto">
            <a:xfrm>
              <a:off x="658430" y="0"/>
              <a:ext cx="320492" cy="320492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22" name="Group 14"/>
          <p:cNvGrpSpPr/>
          <p:nvPr/>
        </p:nvGrpSpPr>
        <p:grpSpPr bwMode="auto">
          <a:xfrm>
            <a:off x="6230938" y="3814763"/>
            <a:ext cx="1581150" cy="406400"/>
            <a:chOff x="0" y="0"/>
            <a:chExt cx="1499779" cy="385328"/>
          </a:xfrm>
        </p:grpSpPr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589644" y="64836"/>
              <a:ext cx="320492" cy="320492"/>
            </a:xfrm>
            <a:prstGeom prst="ellipse">
              <a:avLst/>
            </a:pr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25" name="Group 17"/>
          <p:cNvGrpSpPr/>
          <p:nvPr/>
        </p:nvGrpSpPr>
        <p:grpSpPr bwMode="auto">
          <a:xfrm>
            <a:off x="9539288" y="3814763"/>
            <a:ext cx="1581150" cy="406400"/>
            <a:chOff x="0" y="0"/>
            <a:chExt cx="1499779" cy="385327"/>
          </a:xfrm>
        </p:grpSpPr>
        <p:sp>
          <p:nvSpPr>
            <p:cNvPr id="17427" name="Oval 17"/>
            <p:cNvSpPr>
              <a:spLocks noChangeArrowheads="1"/>
            </p:cNvSpPr>
            <p:nvPr/>
          </p:nvSpPr>
          <p:spPr bwMode="auto">
            <a:xfrm>
              <a:off x="589643" y="64835"/>
              <a:ext cx="320492" cy="320492"/>
            </a:xfrm>
            <a:prstGeom prst="ellipse">
              <a:avLst/>
            </a:pr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28" name="Group 20"/>
          <p:cNvGrpSpPr/>
          <p:nvPr/>
        </p:nvGrpSpPr>
        <p:grpSpPr bwMode="auto">
          <a:xfrm>
            <a:off x="7885113" y="3659188"/>
            <a:ext cx="1581150" cy="417512"/>
            <a:chOff x="0" y="0"/>
            <a:chExt cx="1499779" cy="396331"/>
          </a:xfrm>
        </p:grpSpPr>
        <p:sp>
          <p:nvSpPr>
            <p:cNvPr id="17430" name="Oval 18"/>
            <p:cNvSpPr>
              <a:spLocks noChangeArrowheads="1"/>
            </p:cNvSpPr>
            <p:nvPr/>
          </p:nvSpPr>
          <p:spPr bwMode="auto">
            <a:xfrm>
              <a:off x="658429" y="0"/>
              <a:ext cx="320492" cy="320492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31" name="Group 23"/>
          <p:cNvGrpSpPr/>
          <p:nvPr/>
        </p:nvGrpSpPr>
        <p:grpSpPr bwMode="auto">
          <a:xfrm>
            <a:off x="10085388" y="4311650"/>
            <a:ext cx="488950" cy="490538"/>
            <a:chOff x="0" y="0"/>
            <a:chExt cx="464344" cy="465138"/>
          </a:xfrm>
        </p:grpSpPr>
        <p:sp>
          <p:nvSpPr>
            <p:cNvPr id="17432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464344" cy="465138"/>
            </a:xfrm>
            <a:custGeom>
              <a:avLst/>
              <a:gdLst>
                <a:gd name="T0" fmla="*/ 0 w 19058"/>
                <a:gd name="T1" fmla="*/ 10799 h 19059"/>
                <a:gd name="T2" fmla="*/ 0 w 19058"/>
                <a:gd name="T3" fmla="*/ 10799 h 19059"/>
                <a:gd name="T4" fmla="*/ 0 w 19058"/>
                <a:gd name="T5" fmla="*/ 10799 h 19059"/>
                <a:gd name="T6" fmla="*/ 0 w 19058"/>
                <a:gd name="T7" fmla="*/ 10799 h 190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58"/>
                <a:gd name="T13" fmla="*/ 0 h 19059"/>
                <a:gd name="T14" fmla="*/ 19058 w 19058"/>
                <a:gd name="T15" fmla="*/ 19059 h 190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3" name="AutoShape 8"/>
            <p:cNvSpPr>
              <a:spLocks noChangeArrowheads="1"/>
            </p:cNvSpPr>
            <p:nvPr/>
          </p:nvSpPr>
          <p:spPr bwMode="auto">
            <a:xfrm>
              <a:off x="203200" y="203200"/>
              <a:ext cx="57944" cy="57944"/>
            </a:xfrm>
            <a:custGeom>
              <a:avLst/>
              <a:gdLst>
                <a:gd name="T0" fmla="*/ 0 w 19059"/>
                <a:gd name="T1" fmla="*/ 10800 h 19056"/>
                <a:gd name="T2" fmla="*/ 0 w 19059"/>
                <a:gd name="T3" fmla="*/ 10800 h 19056"/>
                <a:gd name="T4" fmla="*/ 0 w 19059"/>
                <a:gd name="T5" fmla="*/ 10800 h 19056"/>
                <a:gd name="T6" fmla="*/ 0 w 19059"/>
                <a:gd name="T7" fmla="*/ 10800 h 19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59"/>
                <a:gd name="T13" fmla="*/ 0 h 19056"/>
                <a:gd name="T14" fmla="*/ 19059 w 19059"/>
                <a:gd name="T15" fmla="*/ 19056 h 19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4" name="AutoShape 9"/>
            <p:cNvSpPr>
              <a:spLocks noChangeArrowheads="1"/>
            </p:cNvSpPr>
            <p:nvPr/>
          </p:nvSpPr>
          <p:spPr bwMode="auto">
            <a:xfrm>
              <a:off x="144462" y="145257"/>
              <a:ext cx="174625" cy="174625"/>
            </a:xfrm>
            <a:custGeom>
              <a:avLst/>
              <a:gdLst>
                <a:gd name="T0" fmla="*/ 0 w 19059"/>
                <a:gd name="T1" fmla="*/ 10800 h 19058"/>
                <a:gd name="T2" fmla="*/ 0 w 19059"/>
                <a:gd name="T3" fmla="*/ 10800 h 19058"/>
                <a:gd name="T4" fmla="*/ 0 w 19059"/>
                <a:gd name="T5" fmla="*/ 10800 h 19058"/>
                <a:gd name="T6" fmla="*/ 0 w 19059"/>
                <a:gd name="T7" fmla="*/ 10800 h 190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59"/>
                <a:gd name="T13" fmla="*/ 0 h 19058"/>
                <a:gd name="T14" fmla="*/ 19059 w 19059"/>
                <a:gd name="T15" fmla="*/ 19058 h 190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5" name="AutoShape 10"/>
            <p:cNvSpPr>
              <a:spLocks noChangeArrowheads="1"/>
            </p:cNvSpPr>
            <p:nvPr/>
          </p:nvSpPr>
          <p:spPr bwMode="auto">
            <a:xfrm>
              <a:off x="261144" y="261144"/>
              <a:ext cx="72231" cy="74613"/>
            </a:xfrm>
            <a:custGeom>
              <a:avLst/>
              <a:gdLst>
                <a:gd name="T0" fmla="*/ 0 w 21033"/>
                <a:gd name="T1" fmla="*/ 10798 h 21043"/>
                <a:gd name="T2" fmla="*/ 0 w 21033"/>
                <a:gd name="T3" fmla="*/ 10798 h 21043"/>
                <a:gd name="T4" fmla="*/ 0 w 21033"/>
                <a:gd name="T5" fmla="*/ 10798 h 21043"/>
                <a:gd name="T6" fmla="*/ 0 w 21033"/>
                <a:gd name="T7" fmla="*/ 10798 h 210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33"/>
                <a:gd name="T13" fmla="*/ 0 h 21043"/>
                <a:gd name="T14" fmla="*/ 21033 w 21033"/>
                <a:gd name="T15" fmla="*/ 21043 h 210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6" name="AutoShape 11"/>
            <p:cNvSpPr>
              <a:spLocks noChangeArrowheads="1"/>
            </p:cNvSpPr>
            <p:nvPr/>
          </p:nvSpPr>
          <p:spPr bwMode="auto">
            <a:xfrm>
              <a:off x="289719" y="290513"/>
              <a:ext cx="103981" cy="106363"/>
            </a:xfrm>
            <a:custGeom>
              <a:avLst/>
              <a:gdLst>
                <a:gd name="T0" fmla="*/ 0 w 21201"/>
                <a:gd name="T1" fmla="*/ 10798 h 21209"/>
                <a:gd name="T2" fmla="*/ 0 w 21201"/>
                <a:gd name="T3" fmla="*/ 10798 h 21209"/>
                <a:gd name="T4" fmla="*/ 0 w 21201"/>
                <a:gd name="T5" fmla="*/ 10798 h 21209"/>
                <a:gd name="T6" fmla="*/ 0 w 21201"/>
                <a:gd name="T7" fmla="*/ 10798 h 21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201"/>
                <a:gd name="T13" fmla="*/ 0 h 21209"/>
                <a:gd name="T14" fmla="*/ 21201 w 21201"/>
                <a:gd name="T15" fmla="*/ 21209 h 21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7" name="AutoShape 12"/>
            <p:cNvSpPr>
              <a:spLocks noChangeArrowheads="1"/>
            </p:cNvSpPr>
            <p:nvPr/>
          </p:nvSpPr>
          <p:spPr bwMode="auto">
            <a:xfrm>
              <a:off x="275431" y="276225"/>
              <a:ext cx="88106" cy="89694"/>
            </a:xfrm>
            <a:custGeom>
              <a:avLst/>
              <a:gdLst>
                <a:gd name="T0" fmla="*/ 0 w 21128"/>
                <a:gd name="T1" fmla="*/ 10797 h 21141"/>
                <a:gd name="T2" fmla="*/ 0 w 21128"/>
                <a:gd name="T3" fmla="*/ 10797 h 21141"/>
                <a:gd name="T4" fmla="*/ 0 w 21128"/>
                <a:gd name="T5" fmla="*/ 10797 h 21141"/>
                <a:gd name="T6" fmla="*/ 0 w 21128"/>
                <a:gd name="T7" fmla="*/ 10797 h 21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8"/>
                <a:gd name="T13" fmla="*/ 0 h 21141"/>
                <a:gd name="T14" fmla="*/ 21128 w 21128"/>
                <a:gd name="T15" fmla="*/ 21141 h 21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8" name="AutoShape 13"/>
            <p:cNvSpPr>
              <a:spLocks noChangeArrowheads="1"/>
            </p:cNvSpPr>
            <p:nvPr/>
          </p:nvSpPr>
          <p:spPr bwMode="auto">
            <a:xfrm>
              <a:off x="130175" y="130969"/>
              <a:ext cx="73025" cy="73819"/>
            </a:xfrm>
            <a:custGeom>
              <a:avLst/>
              <a:gdLst>
                <a:gd name="T0" fmla="*/ 0 w 21039"/>
                <a:gd name="T1" fmla="*/ 10803 h 21044"/>
                <a:gd name="T2" fmla="*/ 0 w 21039"/>
                <a:gd name="T3" fmla="*/ 10803 h 21044"/>
                <a:gd name="T4" fmla="*/ 0 w 21039"/>
                <a:gd name="T5" fmla="*/ 10803 h 21044"/>
                <a:gd name="T6" fmla="*/ 0 w 21039"/>
                <a:gd name="T7" fmla="*/ 10803 h 21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39"/>
                <a:gd name="T13" fmla="*/ 0 h 21044"/>
                <a:gd name="T14" fmla="*/ 21039 w 21039"/>
                <a:gd name="T15" fmla="*/ 21044 h 21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9" name="AutoShape 14"/>
            <p:cNvSpPr>
              <a:spLocks noChangeArrowheads="1"/>
            </p:cNvSpPr>
            <p:nvPr/>
          </p:nvSpPr>
          <p:spPr bwMode="auto">
            <a:xfrm>
              <a:off x="72231" y="73025"/>
              <a:ext cx="103981" cy="105569"/>
            </a:xfrm>
            <a:custGeom>
              <a:avLst/>
              <a:gdLst>
                <a:gd name="T0" fmla="*/ 0 w 21199"/>
                <a:gd name="T1" fmla="*/ 10802 h 21208"/>
                <a:gd name="T2" fmla="*/ 0 w 21199"/>
                <a:gd name="T3" fmla="*/ 10802 h 21208"/>
                <a:gd name="T4" fmla="*/ 0 w 21199"/>
                <a:gd name="T5" fmla="*/ 10802 h 21208"/>
                <a:gd name="T6" fmla="*/ 0 w 21199"/>
                <a:gd name="T7" fmla="*/ 10802 h 21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99"/>
                <a:gd name="T13" fmla="*/ 0 h 21208"/>
                <a:gd name="T14" fmla="*/ 21199 w 21199"/>
                <a:gd name="T15" fmla="*/ 21208 h 21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0" name="AutoShape 15"/>
            <p:cNvSpPr>
              <a:spLocks noChangeArrowheads="1"/>
            </p:cNvSpPr>
            <p:nvPr/>
          </p:nvSpPr>
          <p:spPr bwMode="auto">
            <a:xfrm>
              <a:off x="101600" y="101600"/>
              <a:ext cx="88107" cy="90488"/>
            </a:xfrm>
            <a:custGeom>
              <a:avLst/>
              <a:gdLst>
                <a:gd name="T0" fmla="*/ 0 w 21129"/>
                <a:gd name="T1" fmla="*/ 10804 h 21141"/>
                <a:gd name="T2" fmla="*/ 0 w 21129"/>
                <a:gd name="T3" fmla="*/ 10804 h 21141"/>
                <a:gd name="T4" fmla="*/ 0 w 21129"/>
                <a:gd name="T5" fmla="*/ 10804 h 21141"/>
                <a:gd name="T6" fmla="*/ 0 w 21129"/>
                <a:gd name="T7" fmla="*/ 10804 h 21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9"/>
                <a:gd name="T13" fmla="*/ 0 h 21141"/>
                <a:gd name="T14" fmla="*/ 21129 w 21129"/>
                <a:gd name="T15" fmla="*/ 21141 h 21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4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41" name="Group 33"/>
          <p:cNvGrpSpPr/>
          <p:nvPr/>
        </p:nvGrpSpPr>
        <p:grpSpPr bwMode="auto">
          <a:xfrm>
            <a:off x="8502650" y="3095625"/>
            <a:ext cx="490538" cy="488950"/>
            <a:chOff x="0" y="0"/>
            <a:chExt cx="464344" cy="464344"/>
          </a:xfrm>
        </p:grpSpPr>
        <p:sp>
          <p:nvSpPr>
            <p:cNvPr id="17442" name="AutoShape 56"/>
            <p:cNvSpPr>
              <a:spLocks noChangeArrowheads="1"/>
            </p:cNvSpPr>
            <p:nvPr/>
          </p:nvSpPr>
          <p:spPr bwMode="auto">
            <a:xfrm>
              <a:off x="0" y="0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3" name="AutoShape 57"/>
            <p:cNvSpPr>
              <a:spLocks noChangeArrowheads="1"/>
            </p:cNvSpPr>
            <p:nvPr/>
          </p:nvSpPr>
          <p:spPr bwMode="auto">
            <a:xfrm>
              <a:off x="319088" y="0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4" name="AutoShape 58"/>
            <p:cNvSpPr>
              <a:spLocks noChangeArrowheads="1"/>
            </p:cNvSpPr>
            <p:nvPr/>
          </p:nvSpPr>
          <p:spPr bwMode="auto">
            <a:xfrm>
              <a:off x="159544" y="0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445" name="AutoShape 59"/>
          <p:cNvSpPr>
            <a:spLocks noChangeArrowheads="1"/>
          </p:cNvSpPr>
          <p:nvPr/>
        </p:nvSpPr>
        <p:spPr bwMode="auto">
          <a:xfrm>
            <a:off x="3390900" y="4302125"/>
            <a:ext cx="492125" cy="488950"/>
          </a:xfrm>
          <a:custGeom>
            <a:avLst/>
            <a:gdLst>
              <a:gd name="T0" fmla="*/ 0 w 21543"/>
              <a:gd name="T1" fmla="*/ 10800 h 21600"/>
              <a:gd name="T2" fmla="*/ 0 w 21543"/>
              <a:gd name="T3" fmla="*/ 10800 h 21600"/>
              <a:gd name="T4" fmla="*/ 0 w 21543"/>
              <a:gd name="T5" fmla="*/ 10800 h 21600"/>
              <a:gd name="T6" fmla="*/ 0 w 21543"/>
              <a:gd name="T7" fmla="*/ 10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43"/>
              <a:gd name="T13" fmla="*/ 0 h 21600"/>
              <a:gd name="T14" fmla="*/ 21543 w 21543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70C4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hangingPunct="0">
              <a:lnSpc>
                <a:spcPct val="130000"/>
              </a:lnSpc>
            </a:pPr>
            <a:endParaRPr lang="zh-CN" altLang="zh-CN" sz="1400">
              <a:solidFill>
                <a:srgbClr val="7F7F7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446" name="Group 38"/>
          <p:cNvGrpSpPr/>
          <p:nvPr/>
        </p:nvGrpSpPr>
        <p:grpSpPr bwMode="auto">
          <a:xfrm>
            <a:off x="5194300" y="3089275"/>
            <a:ext cx="490538" cy="412750"/>
            <a:chOff x="0" y="0"/>
            <a:chExt cx="465138" cy="391319"/>
          </a:xfrm>
        </p:grpSpPr>
        <p:sp>
          <p:nvSpPr>
            <p:cNvPr id="17447" name="AutoShape 120"/>
            <p:cNvSpPr>
              <a:spLocks noChangeArrowheads="1"/>
            </p:cNvSpPr>
            <p:nvPr/>
          </p:nvSpPr>
          <p:spPr bwMode="auto">
            <a:xfrm>
              <a:off x="116681" y="101600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8" name="AutoShape 121"/>
            <p:cNvSpPr>
              <a:spLocks noChangeArrowheads="1"/>
            </p:cNvSpPr>
            <p:nvPr/>
          </p:nvSpPr>
          <p:spPr bwMode="auto">
            <a:xfrm>
              <a:off x="174625" y="159544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9" name="AutoShape 122"/>
            <p:cNvSpPr>
              <a:spLocks noChangeArrowheads="1"/>
            </p:cNvSpPr>
            <p:nvPr/>
          </p:nvSpPr>
          <p:spPr bwMode="auto">
            <a:xfrm>
              <a:off x="0" y="0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50" name="Group 42"/>
          <p:cNvGrpSpPr/>
          <p:nvPr/>
        </p:nvGrpSpPr>
        <p:grpSpPr bwMode="auto">
          <a:xfrm>
            <a:off x="1812925" y="3095625"/>
            <a:ext cx="490538" cy="381000"/>
            <a:chOff x="0" y="0"/>
            <a:chExt cx="464344" cy="362744"/>
          </a:xfrm>
        </p:grpSpPr>
        <p:sp>
          <p:nvSpPr>
            <p:cNvPr id="17451" name="AutoShape 140"/>
            <p:cNvSpPr>
              <a:spLocks noChangeArrowheads="1"/>
            </p:cNvSpPr>
            <p:nvPr/>
          </p:nvSpPr>
          <p:spPr bwMode="auto">
            <a:xfrm>
              <a:off x="57944" y="57943"/>
              <a:ext cx="290513" cy="235744"/>
            </a:xfrm>
            <a:custGeom>
              <a:avLst/>
              <a:gdLst>
                <a:gd name="T0" fmla="*/ 0 w 20848"/>
                <a:gd name="T1" fmla="*/ 10800 h 21600"/>
                <a:gd name="T2" fmla="*/ 0 w 20848"/>
                <a:gd name="T3" fmla="*/ 10800 h 21600"/>
                <a:gd name="T4" fmla="*/ 0 w 20848"/>
                <a:gd name="T5" fmla="*/ 10800 h 21600"/>
                <a:gd name="T6" fmla="*/ 0 w 20848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48"/>
                <a:gd name="T13" fmla="*/ 0 h 21600"/>
                <a:gd name="T14" fmla="*/ 20848 w 20848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2" name="AutoShape 141"/>
            <p:cNvSpPr>
              <a:spLocks noChangeArrowheads="1"/>
            </p:cNvSpPr>
            <p:nvPr/>
          </p:nvSpPr>
          <p:spPr bwMode="auto">
            <a:xfrm>
              <a:off x="0" y="0"/>
              <a:ext cx="464344" cy="362744"/>
            </a:xfrm>
            <a:custGeom>
              <a:avLst/>
              <a:gdLst>
                <a:gd name="T0" fmla="*/ 0 w 21096"/>
                <a:gd name="T1" fmla="*/ 10800 h 21600"/>
                <a:gd name="T2" fmla="*/ 0 w 21096"/>
                <a:gd name="T3" fmla="*/ 10800 h 21600"/>
                <a:gd name="T4" fmla="*/ 0 w 21096"/>
                <a:gd name="T5" fmla="*/ 10800 h 21600"/>
                <a:gd name="T6" fmla="*/ 0 w 21096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96"/>
                <a:gd name="T13" fmla="*/ 0 h 21600"/>
                <a:gd name="T14" fmla="*/ 21096 w 21096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3" name="AutoShape 142"/>
            <p:cNvSpPr>
              <a:spLocks noChangeArrowheads="1"/>
            </p:cNvSpPr>
            <p:nvPr/>
          </p:nvSpPr>
          <p:spPr bwMode="auto">
            <a:xfrm>
              <a:off x="362744" y="73025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4" name="AutoShape 143"/>
            <p:cNvSpPr>
              <a:spLocks noChangeArrowheads="1"/>
            </p:cNvSpPr>
            <p:nvPr/>
          </p:nvSpPr>
          <p:spPr bwMode="auto">
            <a:xfrm>
              <a:off x="348457" y="261143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5" name="AutoShape 144"/>
            <p:cNvSpPr>
              <a:spLocks noChangeArrowheads="1"/>
            </p:cNvSpPr>
            <p:nvPr/>
          </p:nvSpPr>
          <p:spPr bwMode="auto">
            <a:xfrm>
              <a:off x="362744" y="217487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6" name="AutoShape 145"/>
            <p:cNvSpPr>
              <a:spLocks noChangeArrowheads="1"/>
            </p:cNvSpPr>
            <p:nvPr/>
          </p:nvSpPr>
          <p:spPr bwMode="auto">
            <a:xfrm>
              <a:off x="362744" y="174625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7" name="AutoShape 146"/>
            <p:cNvSpPr>
              <a:spLocks noChangeArrowheads="1"/>
            </p:cNvSpPr>
            <p:nvPr/>
          </p:nvSpPr>
          <p:spPr bwMode="auto">
            <a:xfrm>
              <a:off x="116682" y="115887"/>
              <a:ext cx="86519" cy="61119"/>
            </a:xfrm>
            <a:custGeom>
              <a:avLst/>
              <a:gdLst>
                <a:gd name="T0" fmla="*/ 0 w 21556"/>
                <a:gd name="T1" fmla="*/ 10826 h 21547"/>
                <a:gd name="T2" fmla="*/ 0 w 21556"/>
                <a:gd name="T3" fmla="*/ 10826 h 21547"/>
                <a:gd name="T4" fmla="*/ 0 w 21556"/>
                <a:gd name="T5" fmla="*/ 10826 h 21547"/>
                <a:gd name="T6" fmla="*/ 0 w 21556"/>
                <a:gd name="T7" fmla="*/ 10826 h 215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56"/>
                <a:gd name="T13" fmla="*/ 0 h 21547"/>
                <a:gd name="T14" fmla="*/ 21556 w 21556"/>
                <a:gd name="T15" fmla="*/ 21547 h 215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58" name="Group 50"/>
          <p:cNvGrpSpPr/>
          <p:nvPr/>
        </p:nvGrpSpPr>
        <p:grpSpPr bwMode="auto">
          <a:xfrm>
            <a:off x="6853238" y="4302125"/>
            <a:ext cx="336550" cy="490538"/>
            <a:chOff x="0" y="0"/>
            <a:chExt cx="319088" cy="465138"/>
          </a:xfrm>
        </p:grpSpPr>
        <p:sp>
          <p:nvSpPr>
            <p:cNvPr id="17459" name="AutoShape 97"/>
            <p:cNvSpPr>
              <a:spLocks noChangeArrowheads="1"/>
            </p:cNvSpPr>
            <p:nvPr/>
          </p:nvSpPr>
          <p:spPr bwMode="auto">
            <a:xfrm>
              <a:off x="0" y="0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0" name="AutoShape 98"/>
            <p:cNvSpPr>
              <a:spLocks noChangeArrowheads="1"/>
            </p:cNvSpPr>
            <p:nvPr/>
          </p:nvSpPr>
          <p:spPr bwMode="auto">
            <a:xfrm>
              <a:off x="130175" y="43656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1" name="AutoShape 99"/>
            <p:cNvSpPr>
              <a:spLocks noChangeArrowheads="1"/>
            </p:cNvSpPr>
            <p:nvPr/>
          </p:nvSpPr>
          <p:spPr bwMode="auto">
            <a:xfrm>
              <a:off x="145256" y="407194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solidFill>
              <a:srgbClr val="70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hangingPunct="0">
                <a:lnSpc>
                  <a:spcPct val="130000"/>
                </a:lnSpc>
              </a:pPr>
              <a:endParaRPr lang="zh-CN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462" name="TextBox 23"/>
          <p:cNvSpPr>
            <a:spLocks noChangeArrowheads="1"/>
          </p:cNvSpPr>
          <p:nvPr/>
        </p:nvSpPr>
        <p:spPr bwMode="auto">
          <a:xfrm>
            <a:off x="9382125" y="2386013"/>
            <a:ext cx="235902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463" name="TextBox 24"/>
          <p:cNvSpPr>
            <a:spLocks noChangeArrowheads="1"/>
          </p:cNvSpPr>
          <p:nvPr/>
        </p:nvSpPr>
        <p:spPr bwMode="auto">
          <a:xfrm>
            <a:off x="9382125" y="1981200"/>
            <a:ext cx="1620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595959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/>
          </a:p>
        </p:txBody>
      </p:sp>
      <p:sp>
        <p:nvSpPr>
          <p:cNvPr id="17464" name="TextBox 23"/>
          <p:cNvSpPr>
            <a:spLocks noChangeArrowheads="1"/>
          </p:cNvSpPr>
          <p:nvPr/>
        </p:nvSpPr>
        <p:spPr bwMode="auto">
          <a:xfrm>
            <a:off x="7829550" y="5237163"/>
            <a:ext cx="2360613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465" name="TextBox 24"/>
          <p:cNvSpPr>
            <a:spLocks noChangeArrowheads="1"/>
          </p:cNvSpPr>
          <p:nvPr/>
        </p:nvSpPr>
        <p:spPr bwMode="auto">
          <a:xfrm>
            <a:off x="7829550" y="4832350"/>
            <a:ext cx="1622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595959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/>
          </a:p>
        </p:txBody>
      </p:sp>
      <p:sp>
        <p:nvSpPr>
          <p:cNvPr id="17466" name="TextBox 23"/>
          <p:cNvSpPr>
            <a:spLocks noChangeArrowheads="1"/>
          </p:cNvSpPr>
          <p:nvPr/>
        </p:nvSpPr>
        <p:spPr bwMode="auto">
          <a:xfrm>
            <a:off x="5954713" y="2386013"/>
            <a:ext cx="2360612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467" name="TextBox 24"/>
          <p:cNvSpPr>
            <a:spLocks noChangeArrowheads="1"/>
          </p:cNvSpPr>
          <p:nvPr/>
        </p:nvSpPr>
        <p:spPr bwMode="auto">
          <a:xfrm>
            <a:off x="5954713" y="1981200"/>
            <a:ext cx="16208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595959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/>
          </a:p>
        </p:txBody>
      </p:sp>
      <p:sp>
        <p:nvSpPr>
          <p:cNvPr id="17468" name="TextBox 23"/>
          <p:cNvSpPr>
            <a:spLocks noChangeArrowheads="1"/>
          </p:cNvSpPr>
          <p:nvPr/>
        </p:nvSpPr>
        <p:spPr bwMode="auto">
          <a:xfrm>
            <a:off x="4597400" y="5237163"/>
            <a:ext cx="2360613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469" name="TextBox 24"/>
          <p:cNvSpPr>
            <a:spLocks noChangeArrowheads="1"/>
          </p:cNvSpPr>
          <p:nvPr/>
        </p:nvSpPr>
        <p:spPr bwMode="auto">
          <a:xfrm>
            <a:off x="4597400" y="4832350"/>
            <a:ext cx="1620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595959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/>
          </a:p>
        </p:txBody>
      </p:sp>
      <p:sp>
        <p:nvSpPr>
          <p:cNvPr id="17470" name="TextBox 23"/>
          <p:cNvSpPr>
            <a:spLocks noChangeArrowheads="1"/>
          </p:cNvSpPr>
          <p:nvPr/>
        </p:nvSpPr>
        <p:spPr bwMode="auto">
          <a:xfrm>
            <a:off x="2795588" y="2386013"/>
            <a:ext cx="2360612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471" name="TextBox 24"/>
          <p:cNvSpPr>
            <a:spLocks noChangeArrowheads="1"/>
          </p:cNvSpPr>
          <p:nvPr/>
        </p:nvSpPr>
        <p:spPr bwMode="auto">
          <a:xfrm>
            <a:off x="2795588" y="1981200"/>
            <a:ext cx="16208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595959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/>
          </a:p>
        </p:txBody>
      </p:sp>
      <p:sp>
        <p:nvSpPr>
          <p:cNvPr id="17472" name="TextBox 23"/>
          <p:cNvSpPr>
            <a:spLocks noChangeArrowheads="1"/>
          </p:cNvSpPr>
          <p:nvPr/>
        </p:nvSpPr>
        <p:spPr bwMode="auto">
          <a:xfrm>
            <a:off x="1290638" y="5237163"/>
            <a:ext cx="2360612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473" name="TextBox 24"/>
          <p:cNvSpPr>
            <a:spLocks noChangeArrowheads="1"/>
          </p:cNvSpPr>
          <p:nvPr/>
        </p:nvSpPr>
        <p:spPr bwMode="auto">
          <a:xfrm>
            <a:off x="1290638" y="4832350"/>
            <a:ext cx="16208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595959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6"/>
          <p:cNvSpPr>
            <a:spLocks noChangeArrowheads="1"/>
          </p:cNvSpPr>
          <p:nvPr/>
        </p:nvSpPr>
        <p:spPr bwMode="auto">
          <a:xfrm>
            <a:off x="1588" y="4953000"/>
            <a:ext cx="12211050" cy="1946275"/>
          </a:xfrm>
          <a:prstGeom prst="rect">
            <a:avLst/>
          </a:prstGeom>
          <a:solidFill>
            <a:srgbClr val="CBE6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35" name="矩形 5"/>
          <p:cNvSpPr>
            <a:spLocks noChangeArrowheads="1"/>
          </p:cNvSpPr>
          <p:nvPr/>
        </p:nvSpPr>
        <p:spPr bwMode="auto">
          <a:xfrm>
            <a:off x="0" y="1588"/>
            <a:ext cx="12215813" cy="5386387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18436" name="Picture 4" descr="9ff21678e85135d1aae5b1b632cb35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906588"/>
            <a:ext cx="7167563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本框 14"/>
          <p:cNvSpPr>
            <a:spLocks noChangeArrowheads="1"/>
          </p:cNvSpPr>
          <p:nvPr/>
        </p:nvSpPr>
        <p:spPr bwMode="auto">
          <a:xfrm>
            <a:off x="1556881" y="1660525"/>
            <a:ext cx="224676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5400" dirty="0">
                <a:solidFill>
                  <a:srgbClr val="009900"/>
                </a:solidFill>
                <a:latin typeface="字酷堂清楷体" pitchFamily="2" charset="-122"/>
                <a:ea typeface="黑体" panose="02010609060101010101" pitchFamily="49" charset="-122"/>
                <a:sym typeface="字酷堂清楷体" pitchFamily="2" charset="-122"/>
              </a:rPr>
              <a:t>谢谢观看</a:t>
            </a:r>
            <a:endParaRPr lang="zh-CN" altLang="en-US" sz="4800" dirty="0">
              <a:solidFill>
                <a:srgbClr val="009900"/>
              </a:solidFill>
              <a:latin typeface="字酷堂清楷体" pitchFamily="2" charset="-122"/>
              <a:ea typeface="黑体" panose="02010609060101010101" pitchFamily="49" charset="-122"/>
              <a:sym typeface="字酷堂清楷体" pitchFamily="2" charset="-122"/>
            </a:endParaRPr>
          </a:p>
          <a:p>
            <a:endParaRPr lang="zh-CN" altLang="en-US" sz="4800" dirty="0">
              <a:solidFill>
                <a:srgbClr val="009900"/>
              </a:solidFill>
              <a:latin typeface="字酷堂清楷体" pitchFamily="2" charset="-122"/>
              <a:ea typeface="黑体" panose="02010609060101010101" pitchFamily="49" charset="-122"/>
              <a:sym typeface="字酷堂清楷体" pitchFamily="2" charset="-122"/>
            </a:endParaRPr>
          </a:p>
          <a:p>
            <a:endParaRPr lang="zh-CN" altLang="en-US" sz="3200" dirty="0">
              <a:solidFill>
                <a:srgbClr val="000000"/>
              </a:solidFill>
              <a:latin typeface="Calibri" panose="020F050202020403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00275" y="1724025"/>
            <a:ext cx="6096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algn="dist"/>
            <a:r>
              <a:rPr lang="zh-CN" altLang="en-US" sz="2800">
                <a:ea typeface="黑体" panose="02010609060101010101" pitchFamily="49" charset="-122"/>
              </a:rPr>
              <a:t>THANKS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5"/>
          <p:cNvSpPr>
            <a:spLocks noChangeArrowheads="1"/>
          </p:cNvSpPr>
          <p:nvPr/>
        </p:nvSpPr>
        <p:spPr bwMode="auto">
          <a:xfrm>
            <a:off x="0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099" name="标题 6"/>
          <p:cNvSpPr>
            <a:spLocks noChangeArrowheads="1"/>
          </p:cNvSpPr>
          <p:nvPr/>
        </p:nvSpPr>
        <p:spPr bwMode="auto">
          <a:xfrm>
            <a:off x="463550" y="498475"/>
            <a:ext cx="41719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400" b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 MT Std" pitchFamily="2" charset="0"/>
              </a:rPr>
              <a:t>CONTENTS</a:t>
            </a:r>
          </a:p>
        </p:txBody>
      </p:sp>
      <p:pic>
        <p:nvPicPr>
          <p:cNvPr id="4100" name="图片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7318">
            <a:off x="662781" y="5163345"/>
            <a:ext cx="1825625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01" name="Group 5"/>
          <p:cNvGrpSpPr/>
          <p:nvPr/>
        </p:nvGrpSpPr>
        <p:grpSpPr bwMode="auto">
          <a:xfrm>
            <a:off x="6297613" y="1590675"/>
            <a:ext cx="2955925" cy="635000"/>
            <a:chOff x="0" y="0"/>
            <a:chExt cx="4655" cy="998"/>
          </a:xfrm>
        </p:grpSpPr>
        <p:sp>
          <p:nvSpPr>
            <p:cNvPr id="4102" name="椭圆 2"/>
            <p:cNvSpPr>
              <a:spLocks noChangeArrowheads="1"/>
            </p:cNvSpPr>
            <p:nvPr/>
          </p:nvSpPr>
          <p:spPr bwMode="auto">
            <a:xfrm>
              <a:off x="0" y="0"/>
              <a:ext cx="998" cy="998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416A4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1908" tIns="60954" rIns="121908" bIns="60954" anchor="ctr"/>
            <a:lstStyle/>
            <a:p>
              <a:pPr algn="ctr"/>
              <a:r>
                <a:rPr 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03" name="矩形 3"/>
            <p:cNvSpPr>
              <a:spLocks noChangeArrowheads="1"/>
            </p:cNvSpPr>
            <p:nvPr/>
          </p:nvSpPr>
          <p:spPr bwMode="auto">
            <a:xfrm>
              <a:off x="1359" y="24"/>
              <a:ext cx="3296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1908" tIns="60954" rIns="121908" bIns="60954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添加你的标题</a:t>
              </a:r>
              <a:endParaRPr lang="zh-CN" altLang="en-US"/>
            </a:p>
          </p:txBody>
        </p:sp>
      </p:grpSp>
      <p:grpSp>
        <p:nvGrpSpPr>
          <p:cNvPr id="4104" name="Group 8"/>
          <p:cNvGrpSpPr/>
          <p:nvPr/>
        </p:nvGrpSpPr>
        <p:grpSpPr bwMode="auto">
          <a:xfrm>
            <a:off x="6297613" y="2682875"/>
            <a:ext cx="2955925" cy="633413"/>
            <a:chOff x="0" y="0"/>
            <a:chExt cx="4655" cy="998"/>
          </a:xfrm>
        </p:grpSpPr>
        <p:sp>
          <p:nvSpPr>
            <p:cNvPr id="4105" name="椭圆 2"/>
            <p:cNvSpPr>
              <a:spLocks noChangeArrowheads="1"/>
            </p:cNvSpPr>
            <p:nvPr/>
          </p:nvSpPr>
          <p:spPr bwMode="auto">
            <a:xfrm>
              <a:off x="0" y="0"/>
              <a:ext cx="998" cy="998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416A4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1908" tIns="60954" rIns="121908" bIns="60954" anchor="ctr"/>
            <a:lstStyle/>
            <a:p>
              <a:pPr algn="ctr"/>
              <a:r>
                <a: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4106" name="矩形 3"/>
            <p:cNvSpPr>
              <a:spLocks noChangeArrowheads="1"/>
            </p:cNvSpPr>
            <p:nvPr/>
          </p:nvSpPr>
          <p:spPr bwMode="auto">
            <a:xfrm>
              <a:off x="1359" y="24"/>
              <a:ext cx="3296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1908" tIns="60954" rIns="121908" bIns="60954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添加你的标题</a:t>
              </a:r>
            </a:p>
          </p:txBody>
        </p:sp>
      </p:grpSp>
      <p:grpSp>
        <p:nvGrpSpPr>
          <p:cNvPr id="4107" name="Group 11"/>
          <p:cNvGrpSpPr/>
          <p:nvPr/>
        </p:nvGrpSpPr>
        <p:grpSpPr bwMode="auto">
          <a:xfrm>
            <a:off x="6297613" y="3775075"/>
            <a:ext cx="2955925" cy="633413"/>
            <a:chOff x="0" y="0"/>
            <a:chExt cx="4655" cy="998"/>
          </a:xfrm>
        </p:grpSpPr>
        <p:sp>
          <p:nvSpPr>
            <p:cNvPr id="4108" name="椭圆 2"/>
            <p:cNvSpPr>
              <a:spLocks noChangeArrowheads="1"/>
            </p:cNvSpPr>
            <p:nvPr/>
          </p:nvSpPr>
          <p:spPr bwMode="auto">
            <a:xfrm>
              <a:off x="0" y="0"/>
              <a:ext cx="998" cy="998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416A41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1908" tIns="60954" rIns="121908" bIns="60954" anchor="ctr"/>
            <a:lstStyle/>
            <a:p>
              <a:pPr algn="ctr"/>
              <a:r>
                <a: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4109" name="矩形 3"/>
            <p:cNvSpPr>
              <a:spLocks noChangeArrowheads="1"/>
            </p:cNvSpPr>
            <p:nvPr/>
          </p:nvSpPr>
          <p:spPr bwMode="auto">
            <a:xfrm>
              <a:off x="1359" y="24"/>
              <a:ext cx="3296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1908" tIns="60954" rIns="121908" bIns="60954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添加你的标题</a:t>
              </a:r>
            </a:p>
          </p:txBody>
        </p:sp>
      </p:grpSp>
      <p:grpSp>
        <p:nvGrpSpPr>
          <p:cNvPr id="4110" name="Group 14"/>
          <p:cNvGrpSpPr/>
          <p:nvPr/>
        </p:nvGrpSpPr>
        <p:grpSpPr bwMode="auto">
          <a:xfrm>
            <a:off x="6297613" y="4865688"/>
            <a:ext cx="2955925" cy="633412"/>
            <a:chOff x="0" y="0"/>
            <a:chExt cx="4655" cy="998"/>
          </a:xfrm>
        </p:grpSpPr>
        <p:sp>
          <p:nvSpPr>
            <p:cNvPr id="4111" name="椭圆 2"/>
            <p:cNvSpPr>
              <a:spLocks noChangeArrowheads="1"/>
            </p:cNvSpPr>
            <p:nvPr/>
          </p:nvSpPr>
          <p:spPr bwMode="auto">
            <a:xfrm>
              <a:off x="0" y="0"/>
              <a:ext cx="998" cy="998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416A4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1908" tIns="60954" rIns="121908" bIns="60954" anchor="ctr"/>
            <a:lstStyle/>
            <a:p>
              <a:pPr algn="ctr"/>
              <a:r>
                <a: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4112" name="矩形 3"/>
            <p:cNvSpPr>
              <a:spLocks noChangeArrowheads="1"/>
            </p:cNvSpPr>
            <p:nvPr/>
          </p:nvSpPr>
          <p:spPr bwMode="auto">
            <a:xfrm>
              <a:off x="1359" y="24"/>
              <a:ext cx="3296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1908" tIns="60954" rIns="121908" bIns="60954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添加你的标题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5"/>
          <p:cNvSpPr>
            <a:spLocks noChangeArrowheads="1"/>
          </p:cNvSpPr>
          <p:nvPr/>
        </p:nvSpPr>
        <p:spPr bwMode="auto">
          <a:xfrm>
            <a:off x="0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-55563" y="2347913"/>
            <a:ext cx="12276138" cy="1946275"/>
          </a:xfrm>
          <a:prstGeom prst="rect">
            <a:avLst/>
          </a:prstGeom>
          <a:solidFill>
            <a:srgbClr val="CBE6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矩形 5"/>
          <p:cNvSpPr>
            <a:spLocks noChangeArrowheads="1"/>
          </p:cNvSpPr>
          <p:nvPr/>
        </p:nvSpPr>
        <p:spPr bwMode="auto">
          <a:xfrm>
            <a:off x="8675688" y="2384425"/>
            <a:ext cx="2052637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987" tIns="64495" rIns="128987" bIns="64495">
            <a:spAutoFit/>
          </a:bodyPr>
          <a:lstStyle/>
          <a:p>
            <a:r>
              <a:rPr lang="en-US" sz="11700">
                <a:solidFill>
                  <a:srgbClr val="22603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</a:p>
        </p:txBody>
      </p:sp>
      <p:sp>
        <p:nvSpPr>
          <p:cNvPr id="5125" name="矩形 7"/>
          <p:cNvSpPr>
            <a:spLocks noChangeArrowheads="1"/>
          </p:cNvSpPr>
          <p:nvPr/>
        </p:nvSpPr>
        <p:spPr bwMode="auto">
          <a:xfrm>
            <a:off x="6132513" y="2705100"/>
            <a:ext cx="2405062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987" tIns="64495" rIns="128987" bIns="64495">
            <a:spAutoFit/>
          </a:bodyPr>
          <a:lstStyle/>
          <a:p>
            <a:pPr algn="dist"/>
            <a:r>
              <a:rPr lang="zh-CN" altLang="en-US" sz="6600">
                <a:solidFill>
                  <a:srgbClr val="22603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PART</a:t>
            </a:r>
            <a:endParaRPr lang="zh-CN" altLang="en-US"/>
          </a:p>
        </p:txBody>
      </p:sp>
      <p:sp>
        <p:nvSpPr>
          <p:cNvPr id="5126" name="TextBox 24"/>
          <p:cNvSpPr>
            <a:spLocks noChangeArrowheads="1"/>
          </p:cNvSpPr>
          <p:nvPr/>
        </p:nvSpPr>
        <p:spPr bwMode="auto">
          <a:xfrm>
            <a:off x="6156325" y="3654425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rgbClr val="595959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5"/>
          <p:cNvSpPr>
            <a:spLocks noChangeArrowheads="1"/>
          </p:cNvSpPr>
          <p:nvPr/>
        </p:nvSpPr>
        <p:spPr bwMode="auto">
          <a:xfrm>
            <a:off x="12700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147" name="矩形 64"/>
          <p:cNvSpPr>
            <a:spLocks noChangeArrowheads="1"/>
          </p:cNvSpPr>
          <p:nvPr/>
        </p:nvSpPr>
        <p:spPr bwMode="auto">
          <a:xfrm>
            <a:off x="1235075" y="349250"/>
            <a:ext cx="3027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70C4B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pic>
        <p:nvPicPr>
          <p:cNvPr id="6148" name="图片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7318">
            <a:off x="161132" y="156369"/>
            <a:ext cx="103346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295775"/>
            <a:ext cx="8296275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41450" y="2003425"/>
            <a:ext cx="90043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粽子香，香厨房。艾叶香，香满堂。桃枝插在大门上，出门一望麦儿黄。这儿端阳，那儿端阳，处处都端阳。”这是旧时流行甚广的一首描写过端午节的民谣。端午节吃粽子，古往今来，中国各地都一样。现今各地的粽子，一般都用箬壳包糯米，但内含的花色则各有千秋，著名的有桂圆粽、肉粽、水晶粽、莲蓉粽、蜜饯粽、板栗粽、咸蛋粽等等。</a:t>
            </a:r>
            <a:endParaRPr lang="zh-CN" altLang="en-US">
              <a:solidFill>
                <a:srgbClr val="008080"/>
              </a:solidFill>
            </a:endParaRPr>
          </a:p>
        </p:txBody>
      </p:sp>
      <p:sp>
        <p:nvSpPr>
          <p:cNvPr id="6151" name="矩形 11"/>
          <p:cNvSpPr>
            <a:spLocks noChangeArrowheads="1"/>
          </p:cNvSpPr>
          <p:nvPr/>
        </p:nvSpPr>
        <p:spPr bwMode="auto">
          <a:xfrm>
            <a:off x="1379538" y="1731963"/>
            <a:ext cx="9078912" cy="2217737"/>
          </a:xfrm>
          <a:prstGeom prst="rect">
            <a:avLst/>
          </a:prstGeom>
          <a:noFill/>
          <a:ln w="25400" cap="flat" cmpd="sng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D7A8A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812088" y="1011238"/>
            <a:ext cx="2373312" cy="822325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吃 粽 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5"/>
          <p:cNvSpPr>
            <a:spLocks noChangeArrowheads="1"/>
          </p:cNvSpPr>
          <p:nvPr/>
        </p:nvSpPr>
        <p:spPr bwMode="auto">
          <a:xfrm>
            <a:off x="0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171" name="矩形 64"/>
          <p:cNvSpPr>
            <a:spLocks noChangeArrowheads="1"/>
          </p:cNvSpPr>
          <p:nvPr/>
        </p:nvSpPr>
        <p:spPr bwMode="auto">
          <a:xfrm>
            <a:off x="1235075" y="349250"/>
            <a:ext cx="3027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70C4B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pic>
        <p:nvPicPr>
          <p:cNvPr id="7172" name="图片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7318">
            <a:off x="161132" y="156369"/>
            <a:ext cx="103346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73" name="Group 5"/>
          <p:cNvGrpSpPr/>
          <p:nvPr/>
        </p:nvGrpSpPr>
        <p:grpSpPr bwMode="auto">
          <a:xfrm rot="2700000">
            <a:off x="5752306" y="2750344"/>
            <a:ext cx="236538" cy="2127250"/>
            <a:chOff x="0" y="0"/>
            <a:chExt cx="178320" cy="1595659"/>
          </a:xfrm>
        </p:grpSpPr>
        <p:grpSp>
          <p:nvGrpSpPr>
            <p:cNvPr id="7174" name="Group 6"/>
            <p:cNvGrpSpPr/>
            <p:nvPr/>
          </p:nvGrpSpPr>
          <p:grpSpPr bwMode="auto">
            <a:xfrm flipV="1">
              <a:off x="0" y="707425"/>
              <a:ext cx="178320" cy="888234"/>
              <a:chOff x="0" y="0"/>
              <a:chExt cx="178320" cy="888234"/>
            </a:xfrm>
          </p:grpSpPr>
          <p:sp>
            <p:nvSpPr>
              <p:cNvPr id="7175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709073"/>
                <a:ext cx="178320" cy="179161"/>
              </a:xfrm>
              <a:custGeom>
                <a:avLst/>
                <a:gdLst>
                  <a:gd name="T0" fmla="*/ 107 w 212"/>
                  <a:gd name="T1" fmla="*/ 213 h 213"/>
                  <a:gd name="T2" fmla="*/ 84 w 212"/>
                  <a:gd name="T3" fmla="*/ 210 h 213"/>
                  <a:gd name="T4" fmla="*/ 64 w 212"/>
                  <a:gd name="T5" fmla="*/ 205 h 213"/>
                  <a:gd name="T6" fmla="*/ 47 w 212"/>
                  <a:gd name="T7" fmla="*/ 195 h 213"/>
                  <a:gd name="T8" fmla="*/ 31 w 212"/>
                  <a:gd name="T9" fmla="*/ 182 h 213"/>
                  <a:gd name="T10" fmla="*/ 17 w 212"/>
                  <a:gd name="T11" fmla="*/ 166 h 213"/>
                  <a:gd name="T12" fmla="*/ 8 w 212"/>
                  <a:gd name="T13" fmla="*/ 148 h 213"/>
                  <a:gd name="T14" fmla="*/ 2 w 212"/>
                  <a:gd name="T15" fmla="*/ 128 h 213"/>
                  <a:gd name="T16" fmla="*/ 0 w 212"/>
                  <a:gd name="T17" fmla="*/ 106 h 213"/>
                  <a:gd name="T18" fmla="*/ 0 w 212"/>
                  <a:gd name="T19" fmla="*/ 95 h 213"/>
                  <a:gd name="T20" fmla="*/ 4 w 212"/>
                  <a:gd name="T21" fmla="*/ 74 h 213"/>
                  <a:gd name="T22" fmla="*/ 13 w 212"/>
                  <a:gd name="T23" fmla="*/ 55 h 213"/>
                  <a:gd name="T24" fmla="*/ 24 w 212"/>
                  <a:gd name="T25" fmla="*/ 39 h 213"/>
                  <a:gd name="T26" fmla="*/ 39 w 212"/>
                  <a:gd name="T27" fmla="*/ 24 h 213"/>
                  <a:gd name="T28" fmla="*/ 55 w 212"/>
                  <a:gd name="T29" fmla="*/ 13 h 213"/>
                  <a:gd name="T30" fmla="*/ 75 w 212"/>
                  <a:gd name="T31" fmla="*/ 5 h 213"/>
                  <a:gd name="T32" fmla="*/ 95 w 212"/>
                  <a:gd name="T33" fmla="*/ 0 h 213"/>
                  <a:gd name="T34" fmla="*/ 107 w 212"/>
                  <a:gd name="T35" fmla="*/ 0 h 213"/>
                  <a:gd name="T36" fmla="*/ 128 w 212"/>
                  <a:gd name="T37" fmla="*/ 3 h 213"/>
                  <a:gd name="T38" fmla="*/ 148 w 212"/>
                  <a:gd name="T39" fmla="*/ 9 h 213"/>
                  <a:gd name="T40" fmla="*/ 165 w 212"/>
                  <a:gd name="T41" fmla="*/ 18 h 213"/>
                  <a:gd name="T42" fmla="*/ 182 w 212"/>
                  <a:gd name="T43" fmla="*/ 31 h 213"/>
                  <a:gd name="T44" fmla="*/ 195 w 212"/>
                  <a:gd name="T45" fmla="*/ 47 h 213"/>
                  <a:gd name="T46" fmla="*/ 204 w 212"/>
                  <a:gd name="T47" fmla="*/ 65 h 213"/>
                  <a:gd name="T48" fmla="*/ 211 w 212"/>
                  <a:gd name="T49" fmla="*/ 85 h 213"/>
                  <a:gd name="T50" fmla="*/ 212 w 212"/>
                  <a:gd name="T51" fmla="*/ 106 h 213"/>
                  <a:gd name="T52" fmla="*/ 212 w 212"/>
                  <a:gd name="T53" fmla="*/ 118 h 213"/>
                  <a:gd name="T54" fmla="*/ 208 w 212"/>
                  <a:gd name="T55" fmla="*/ 138 h 213"/>
                  <a:gd name="T56" fmla="*/ 199 w 212"/>
                  <a:gd name="T57" fmla="*/ 158 h 213"/>
                  <a:gd name="T58" fmla="*/ 189 w 212"/>
                  <a:gd name="T59" fmla="*/ 174 h 213"/>
                  <a:gd name="T60" fmla="*/ 173 w 212"/>
                  <a:gd name="T61" fmla="*/ 188 h 213"/>
                  <a:gd name="T62" fmla="*/ 157 w 212"/>
                  <a:gd name="T63" fmla="*/ 200 h 213"/>
                  <a:gd name="T64" fmla="*/ 138 w 212"/>
                  <a:gd name="T65" fmla="*/ 208 h 213"/>
                  <a:gd name="T66" fmla="*/ 117 w 212"/>
                  <a:gd name="T67" fmla="*/ 213 h 213"/>
                  <a:gd name="T68" fmla="*/ 107 w 212"/>
                  <a:gd name="T69" fmla="*/ 213 h 213"/>
                  <a:gd name="T70" fmla="*/ 107 w 212"/>
                  <a:gd name="T71" fmla="*/ 47 h 213"/>
                  <a:gd name="T72" fmla="*/ 83 w 212"/>
                  <a:gd name="T73" fmla="*/ 52 h 213"/>
                  <a:gd name="T74" fmla="*/ 64 w 212"/>
                  <a:gd name="T75" fmla="*/ 65 h 213"/>
                  <a:gd name="T76" fmla="*/ 51 w 212"/>
                  <a:gd name="T77" fmla="*/ 84 h 213"/>
                  <a:gd name="T78" fmla="*/ 47 w 212"/>
                  <a:gd name="T79" fmla="*/ 106 h 213"/>
                  <a:gd name="T80" fmla="*/ 48 w 212"/>
                  <a:gd name="T81" fmla="*/ 119 h 213"/>
                  <a:gd name="T82" fmla="*/ 57 w 212"/>
                  <a:gd name="T83" fmla="*/ 140 h 213"/>
                  <a:gd name="T84" fmla="*/ 73 w 212"/>
                  <a:gd name="T85" fmla="*/ 155 h 213"/>
                  <a:gd name="T86" fmla="*/ 94 w 212"/>
                  <a:gd name="T87" fmla="*/ 165 h 213"/>
                  <a:gd name="T88" fmla="*/ 107 w 212"/>
                  <a:gd name="T89" fmla="*/ 166 h 213"/>
                  <a:gd name="T90" fmla="*/ 129 w 212"/>
                  <a:gd name="T91" fmla="*/ 161 h 213"/>
                  <a:gd name="T92" fmla="*/ 149 w 212"/>
                  <a:gd name="T93" fmla="*/ 148 h 213"/>
                  <a:gd name="T94" fmla="*/ 161 w 212"/>
                  <a:gd name="T95" fmla="*/ 129 h 213"/>
                  <a:gd name="T96" fmla="*/ 165 w 212"/>
                  <a:gd name="T97" fmla="*/ 106 h 213"/>
                  <a:gd name="T98" fmla="*/ 164 w 212"/>
                  <a:gd name="T99" fmla="*/ 94 h 213"/>
                  <a:gd name="T100" fmla="*/ 156 w 212"/>
                  <a:gd name="T101" fmla="*/ 73 h 213"/>
                  <a:gd name="T102" fmla="*/ 139 w 212"/>
                  <a:gd name="T103" fmla="*/ 57 h 213"/>
                  <a:gd name="T104" fmla="*/ 118 w 212"/>
                  <a:gd name="T105" fmla="*/ 48 h 213"/>
                  <a:gd name="T106" fmla="*/ 107 w 212"/>
                  <a:gd name="T107" fmla="*/ 47 h 2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2"/>
                  <a:gd name="T163" fmla="*/ 0 h 213"/>
                  <a:gd name="T164" fmla="*/ 212 w 212"/>
                  <a:gd name="T165" fmla="*/ 213 h 21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2" h="213">
                    <a:moveTo>
                      <a:pt x="107" y="213"/>
                    </a:moveTo>
                    <a:lnTo>
                      <a:pt x="107" y="213"/>
                    </a:lnTo>
                    <a:lnTo>
                      <a:pt x="95" y="213"/>
                    </a:lnTo>
                    <a:lnTo>
                      <a:pt x="84" y="210"/>
                    </a:lnTo>
                    <a:lnTo>
                      <a:pt x="75" y="208"/>
                    </a:lnTo>
                    <a:lnTo>
                      <a:pt x="64" y="205"/>
                    </a:lnTo>
                    <a:lnTo>
                      <a:pt x="55" y="200"/>
                    </a:lnTo>
                    <a:lnTo>
                      <a:pt x="47" y="195"/>
                    </a:lnTo>
                    <a:lnTo>
                      <a:pt x="39" y="188"/>
                    </a:lnTo>
                    <a:lnTo>
                      <a:pt x="31" y="182"/>
                    </a:lnTo>
                    <a:lnTo>
                      <a:pt x="24" y="174"/>
                    </a:lnTo>
                    <a:lnTo>
                      <a:pt x="17" y="166"/>
                    </a:lnTo>
                    <a:lnTo>
                      <a:pt x="13" y="158"/>
                    </a:lnTo>
                    <a:lnTo>
                      <a:pt x="8" y="148"/>
                    </a:lnTo>
                    <a:lnTo>
                      <a:pt x="4" y="138"/>
                    </a:lnTo>
                    <a:lnTo>
                      <a:pt x="2" y="128"/>
                    </a:lnTo>
                    <a:lnTo>
                      <a:pt x="0" y="118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95"/>
                    </a:lnTo>
                    <a:lnTo>
                      <a:pt x="2" y="85"/>
                    </a:lnTo>
                    <a:lnTo>
                      <a:pt x="4" y="74"/>
                    </a:lnTo>
                    <a:lnTo>
                      <a:pt x="8" y="65"/>
                    </a:lnTo>
                    <a:lnTo>
                      <a:pt x="13" y="55"/>
                    </a:lnTo>
                    <a:lnTo>
                      <a:pt x="17" y="47"/>
                    </a:lnTo>
                    <a:lnTo>
                      <a:pt x="24" y="39"/>
                    </a:lnTo>
                    <a:lnTo>
                      <a:pt x="31" y="31"/>
                    </a:lnTo>
                    <a:lnTo>
                      <a:pt x="39" y="24"/>
                    </a:lnTo>
                    <a:lnTo>
                      <a:pt x="47" y="18"/>
                    </a:lnTo>
                    <a:lnTo>
                      <a:pt x="55" y="13"/>
                    </a:lnTo>
                    <a:lnTo>
                      <a:pt x="64" y="9"/>
                    </a:lnTo>
                    <a:lnTo>
                      <a:pt x="75" y="5"/>
                    </a:lnTo>
                    <a:lnTo>
                      <a:pt x="84" y="3"/>
                    </a:lnTo>
                    <a:lnTo>
                      <a:pt x="95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17" y="0"/>
                    </a:lnTo>
                    <a:lnTo>
                      <a:pt x="128" y="3"/>
                    </a:lnTo>
                    <a:lnTo>
                      <a:pt x="138" y="5"/>
                    </a:lnTo>
                    <a:lnTo>
                      <a:pt x="148" y="9"/>
                    </a:lnTo>
                    <a:lnTo>
                      <a:pt x="157" y="13"/>
                    </a:lnTo>
                    <a:lnTo>
                      <a:pt x="165" y="18"/>
                    </a:lnTo>
                    <a:lnTo>
                      <a:pt x="173" y="24"/>
                    </a:lnTo>
                    <a:lnTo>
                      <a:pt x="182" y="31"/>
                    </a:lnTo>
                    <a:lnTo>
                      <a:pt x="189" y="39"/>
                    </a:lnTo>
                    <a:lnTo>
                      <a:pt x="195" y="47"/>
                    </a:lnTo>
                    <a:lnTo>
                      <a:pt x="199" y="55"/>
                    </a:lnTo>
                    <a:lnTo>
                      <a:pt x="204" y="65"/>
                    </a:lnTo>
                    <a:lnTo>
                      <a:pt x="208" y="74"/>
                    </a:lnTo>
                    <a:lnTo>
                      <a:pt x="211" y="85"/>
                    </a:lnTo>
                    <a:lnTo>
                      <a:pt x="212" y="95"/>
                    </a:lnTo>
                    <a:lnTo>
                      <a:pt x="212" y="106"/>
                    </a:lnTo>
                    <a:lnTo>
                      <a:pt x="212" y="106"/>
                    </a:lnTo>
                    <a:lnTo>
                      <a:pt x="212" y="118"/>
                    </a:lnTo>
                    <a:lnTo>
                      <a:pt x="211" y="128"/>
                    </a:lnTo>
                    <a:lnTo>
                      <a:pt x="208" y="138"/>
                    </a:lnTo>
                    <a:lnTo>
                      <a:pt x="204" y="148"/>
                    </a:lnTo>
                    <a:lnTo>
                      <a:pt x="199" y="158"/>
                    </a:lnTo>
                    <a:lnTo>
                      <a:pt x="195" y="166"/>
                    </a:lnTo>
                    <a:lnTo>
                      <a:pt x="189" y="174"/>
                    </a:lnTo>
                    <a:lnTo>
                      <a:pt x="182" y="182"/>
                    </a:lnTo>
                    <a:lnTo>
                      <a:pt x="173" y="188"/>
                    </a:lnTo>
                    <a:lnTo>
                      <a:pt x="165" y="195"/>
                    </a:lnTo>
                    <a:lnTo>
                      <a:pt x="157" y="200"/>
                    </a:lnTo>
                    <a:lnTo>
                      <a:pt x="148" y="205"/>
                    </a:lnTo>
                    <a:lnTo>
                      <a:pt x="138" y="208"/>
                    </a:lnTo>
                    <a:lnTo>
                      <a:pt x="128" y="210"/>
                    </a:lnTo>
                    <a:lnTo>
                      <a:pt x="117" y="213"/>
                    </a:lnTo>
                    <a:lnTo>
                      <a:pt x="107" y="213"/>
                    </a:lnTo>
                    <a:lnTo>
                      <a:pt x="107" y="213"/>
                    </a:lnTo>
                    <a:close/>
                    <a:moveTo>
                      <a:pt x="107" y="47"/>
                    </a:moveTo>
                    <a:lnTo>
                      <a:pt x="107" y="47"/>
                    </a:lnTo>
                    <a:lnTo>
                      <a:pt x="94" y="48"/>
                    </a:lnTo>
                    <a:lnTo>
                      <a:pt x="83" y="52"/>
                    </a:lnTo>
                    <a:lnTo>
                      <a:pt x="73" y="57"/>
                    </a:lnTo>
                    <a:lnTo>
                      <a:pt x="64" y="65"/>
                    </a:lnTo>
                    <a:lnTo>
                      <a:pt x="57" y="73"/>
                    </a:lnTo>
                    <a:lnTo>
                      <a:pt x="51" y="84"/>
                    </a:lnTo>
                    <a:lnTo>
                      <a:pt x="48" y="94"/>
                    </a:lnTo>
                    <a:lnTo>
                      <a:pt x="47" y="106"/>
                    </a:lnTo>
                    <a:lnTo>
                      <a:pt x="47" y="106"/>
                    </a:lnTo>
                    <a:lnTo>
                      <a:pt x="48" y="119"/>
                    </a:lnTo>
                    <a:lnTo>
                      <a:pt x="51" y="129"/>
                    </a:lnTo>
                    <a:lnTo>
                      <a:pt x="57" y="140"/>
                    </a:lnTo>
                    <a:lnTo>
                      <a:pt x="64" y="148"/>
                    </a:lnTo>
                    <a:lnTo>
                      <a:pt x="73" y="155"/>
                    </a:lnTo>
                    <a:lnTo>
                      <a:pt x="83" y="161"/>
                    </a:lnTo>
                    <a:lnTo>
                      <a:pt x="94" y="165"/>
                    </a:lnTo>
                    <a:lnTo>
                      <a:pt x="107" y="166"/>
                    </a:lnTo>
                    <a:lnTo>
                      <a:pt x="107" y="166"/>
                    </a:lnTo>
                    <a:lnTo>
                      <a:pt x="118" y="165"/>
                    </a:lnTo>
                    <a:lnTo>
                      <a:pt x="129" y="161"/>
                    </a:lnTo>
                    <a:lnTo>
                      <a:pt x="139" y="155"/>
                    </a:lnTo>
                    <a:lnTo>
                      <a:pt x="149" y="148"/>
                    </a:lnTo>
                    <a:lnTo>
                      <a:pt x="156" y="140"/>
                    </a:lnTo>
                    <a:lnTo>
                      <a:pt x="161" y="129"/>
                    </a:lnTo>
                    <a:lnTo>
                      <a:pt x="164" y="119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4" y="94"/>
                    </a:lnTo>
                    <a:lnTo>
                      <a:pt x="161" y="84"/>
                    </a:lnTo>
                    <a:lnTo>
                      <a:pt x="156" y="73"/>
                    </a:lnTo>
                    <a:lnTo>
                      <a:pt x="149" y="65"/>
                    </a:lnTo>
                    <a:lnTo>
                      <a:pt x="139" y="57"/>
                    </a:lnTo>
                    <a:lnTo>
                      <a:pt x="129" y="52"/>
                    </a:lnTo>
                    <a:lnTo>
                      <a:pt x="118" y="48"/>
                    </a:lnTo>
                    <a:lnTo>
                      <a:pt x="107" y="47"/>
                    </a:lnTo>
                    <a:lnTo>
                      <a:pt x="107" y="47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7F7F7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76" name="Freeform 6"/>
              <p:cNvSpPr>
                <a:spLocks noChangeArrowheads="1"/>
              </p:cNvSpPr>
              <p:nvPr/>
            </p:nvSpPr>
            <p:spPr bwMode="auto">
              <a:xfrm>
                <a:off x="65608" y="0"/>
                <a:ext cx="47944" cy="737671"/>
              </a:xfrm>
              <a:custGeom>
                <a:avLst/>
                <a:gdLst>
                  <a:gd name="T0" fmla="*/ 57 w 57"/>
                  <a:gd name="T1" fmla="*/ 877 h 877"/>
                  <a:gd name="T2" fmla="*/ 0 w 57"/>
                  <a:gd name="T3" fmla="*/ 877 h 877"/>
                  <a:gd name="T4" fmla="*/ 0 w 57"/>
                  <a:gd name="T5" fmla="*/ 877 h 877"/>
                  <a:gd name="T6" fmla="*/ 0 w 57"/>
                  <a:gd name="T7" fmla="*/ 701 h 877"/>
                  <a:gd name="T8" fmla="*/ 3 w 57"/>
                  <a:gd name="T9" fmla="*/ 536 h 877"/>
                  <a:gd name="T10" fmla="*/ 5 w 57"/>
                  <a:gd name="T11" fmla="*/ 387 h 877"/>
                  <a:gd name="T12" fmla="*/ 9 w 57"/>
                  <a:gd name="T13" fmla="*/ 258 h 877"/>
                  <a:gd name="T14" fmla="*/ 12 w 57"/>
                  <a:gd name="T15" fmla="*/ 150 h 877"/>
                  <a:gd name="T16" fmla="*/ 17 w 57"/>
                  <a:gd name="T17" fmla="*/ 69 h 877"/>
                  <a:gd name="T18" fmla="*/ 20 w 57"/>
                  <a:gd name="T19" fmla="*/ 39 h 877"/>
                  <a:gd name="T20" fmla="*/ 23 w 57"/>
                  <a:gd name="T21" fmla="*/ 18 h 877"/>
                  <a:gd name="T22" fmla="*/ 25 w 57"/>
                  <a:gd name="T23" fmla="*/ 5 h 877"/>
                  <a:gd name="T24" fmla="*/ 26 w 57"/>
                  <a:gd name="T25" fmla="*/ 2 h 877"/>
                  <a:gd name="T26" fmla="*/ 29 w 57"/>
                  <a:gd name="T27" fmla="*/ 0 h 877"/>
                  <a:gd name="T28" fmla="*/ 29 w 57"/>
                  <a:gd name="T29" fmla="*/ 0 h 877"/>
                  <a:gd name="T30" fmla="*/ 30 w 57"/>
                  <a:gd name="T31" fmla="*/ 2 h 877"/>
                  <a:gd name="T32" fmla="*/ 31 w 57"/>
                  <a:gd name="T33" fmla="*/ 5 h 877"/>
                  <a:gd name="T34" fmla="*/ 34 w 57"/>
                  <a:gd name="T35" fmla="*/ 18 h 877"/>
                  <a:gd name="T36" fmla="*/ 37 w 57"/>
                  <a:gd name="T37" fmla="*/ 39 h 877"/>
                  <a:gd name="T38" fmla="*/ 39 w 57"/>
                  <a:gd name="T39" fmla="*/ 69 h 877"/>
                  <a:gd name="T40" fmla="*/ 44 w 57"/>
                  <a:gd name="T41" fmla="*/ 150 h 877"/>
                  <a:gd name="T42" fmla="*/ 49 w 57"/>
                  <a:gd name="T43" fmla="*/ 258 h 877"/>
                  <a:gd name="T44" fmla="*/ 52 w 57"/>
                  <a:gd name="T45" fmla="*/ 387 h 877"/>
                  <a:gd name="T46" fmla="*/ 54 w 57"/>
                  <a:gd name="T47" fmla="*/ 536 h 877"/>
                  <a:gd name="T48" fmla="*/ 56 w 57"/>
                  <a:gd name="T49" fmla="*/ 701 h 877"/>
                  <a:gd name="T50" fmla="*/ 57 w 57"/>
                  <a:gd name="T51" fmla="*/ 877 h 877"/>
                  <a:gd name="T52" fmla="*/ 57 w 57"/>
                  <a:gd name="T53" fmla="*/ 877 h 87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7"/>
                  <a:gd name="T82" fmla="*/ 0 h 877"/>
                  <a:gd name="T83" fmla="*/ 57 w 57"/>
                  <a:gd name="T84" fmla="*/ 877 h 87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7" h="877">
                    <a:moveTo>
                      <a:pt x="57" y="877"/>
                    </a:moveTo>
                    <a:lnTo>
                      <a:pt x="0" y="877"/>
                    </a:lnTo>
                    <a:lnTo>
                      <a:pt x="0" y="877"/>
                    </a:lnTo>
                    <a:lnTo>
                      <a:pt x="0" y="701"/>
                    </a:lnTo>
                    <a:lnTo>
                      <a:pt x="3" y="536"/>
                    </a:lnTo>
                    <a:lnTo>
                      <a:pt x="5" y="387"/>
                    </a:lnTo>
                    <a:lnTo>
                      <a:pt x="9" y="258"/>
                    </a:lnTo>
                    <a:lnTo>
                      <a:pt x="12" y="150"/>
                    </a:lnTo>
                    <a:lnTo>
                      <a:pt x="17" y="69"/>
                    </a:lnTo>
                    <a:lnTo>
                      <a:pt x="20" y="39"/>
                    </a:lnTo>
                    <a:lnTo>
                      <a:pt x="23" y="18"/>
                    </a:lnTo>
                    <a:lnTo>
                      <a:pt x="25" y="5"/>
                    </a:lnTo>
                    <a:lnTo>
                      <a:pt x="26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5"/>
                    </a:lnTo>
                    <a:lnTo>
                      <a:pt x="34" y="18"/>
                    </a:lnTo>
                    <a:lnTo>
                      <a:pt x="37" y="39"/>
                    </a:lnTo>
                    <a:lnTo>
                      <a:pt x="39" y="69"/>
                    </a:lnTo>
                    <a:lnTo>
                      <a:pt x="44" y="150"/>
                    </a:lnTo>
                    <a:lnTo>
                      <a:pt x="49" y="258"/>
                    </a:lnTo>
                    <a:lnTo>
                      <a:pt x="52" y="387"/>
                    </a:lnTo>
                    <a:lnTo>
                      <a:pt x="54" y="536"/>
                    </a:lnTo>
                    <a:lnTo>
                      <a:pt x="56" y="701"/>
                    </a:lnTo>
                    <a:lnTo>
                      <a:pt x="57" y="877"/>
                    </a:lnTo>
                    <a:lnTo>
                      <a:pt x="57" y="8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7F7F7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177" name="Group 9"/>
            <p:cNvGrpSpPr/>
            <p:nvPr/>
          </p:nvGrpSpPr>
          <p:grpSpPr bwMode="auto">
            <a:xfrm>
              <a:off x="0" y="0"/>
              <a:ext cx="178320" cy="888234"/>
              <a:chOff x="0" y="0"/>
              <a:chExt cx="178320" cy="888234"/>
            </a:xfrm>
          </p:grpSpPr>
          <p:sp>
            <p:nvSpPr>
              <p:cNvPr id="7178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709073"/>
                <a:ext cx="178320" cy="179161"/>
              </a:xfrm>
              <a:custGeom>
                <a:avLst/>
                <a:gdLst>
                  <a:gd name="T0" fmla="*/ 107 w 212"/>
                  <a:gd name="T1" fmla="*/ 213 h 213"/>
                  <a:gd name="T2" fmla="*/ 84 w 212"/>
                  <a:gd name="T3" fmla="*/ 210 h 213"/>
                  <a:gd name="T4" fmla="*/ 64 w 212"/>
                  <a:gd name="T5" fmla="*/ 205 h 213"/>
                  <a:gd name="T6" fmla="*/ 47 w 212"/>
                  <a:gd name="T7" fmla="*/ 195 h 213"/>
                  <a:gd name="T8" fmla="*/ 31 w 212"/>
                  <a:gd name="T9" fmla="*/ 182 h 213"/>
                  <a:gd name="T10" fmla="*/ 17 w 212"/>
                  <a:gd name="T11" fmla="*/ 166 h 213"/>
                  <a:gd name="T12" fmla="*/ 8 w 212"/>
                  <a:gd name="T13" fmla="*/ 148 h 213"/>
                  <a:gd name="T14" fmla="*/ 2 w 212"/>
                  <a:gd name="T15" fmla="*/ 128 h 213"/>
                  <a:gd name="T16" fmla="*/ 0 w 212"/>
                  <a:gd name="T17" fmla="*/ 106 h 213"/>
                  <a:gd name="T18" fmla="*/ 0 w 212"/>
                  <a:gd name="T19" fmla="*/ 95 h 213"/>
                  <a:gd name="T20" fmla="*/ 4 w 212"/>
                  <a:gd name="T21" fmla="*/ 74 h 213"/>
                  <a:gd name="T22" fmla="*/ 13 w 212"/>
                  <a:gd name="T23" fmla="*/ 55 h 213"/>
                  <a:gd name="T24" fmla="*/ 24 w 212"/>
                  <a:gd name="T25" fmla="*/ 39 h 213"/>
                  <a:gd name="T26" fmla="*/ 39 w 212"/>
                  <a:gd name="T27" fmla="*/ 24 h 213"/>
                  <a:gd name="T28" fmla="*/ 55 w 212"/>
                  <a:gd name="T29" fmla="*/ 13 h 213"/>
                  <a:gd name="T30" fmla="*/ 75 w 212"/>
                  <a:gd name="T31" fmla="*/ 5 h 213"/>
                  <a:gd name="T32" fmla="*/ 95 w 212"/>
                  <a:gd name="T33" fmla="*/ 0 h 213"/>
                  <a:gd name="T34" fmla="*/ 107 w 212"/>
                  <a:gd name="T35" fmla="*/ 0 h 213"/>
                  <a:gd name="T36" fmla="*/ 128 w 212"/>
                  <a:gd name="T37" fmla="*/ 3 h 213"/>
                  <a:gd name="T38" fmla="*/ 148 w 212"/>
                  <a:gd name="T39" fmla="*/ 9 h 213"/>
                  <a:gd name="T40" fmla="*/ 165 w 212"/>
                  <a:gd name="T41" fmla="*/ 18 h 213"/>
                  <a:gd name="T42" fmla="*/ 182 w 212"/>
                  <a:gd name="T43" fmla="*/ 31 h 213"/>
                  <a:gd name="T44" fmla="*/ 195 w 212"/>
                  <a:gd name="T45" fmla="*/ 47 h 213"/>
                  <a:gd name="T46" fmla="*/ 204 w 212"/>
                  <a:gd name="T47" fmla="*/ 65 h 213"/>
                  <a:gd name="T48" fmla="*/ 211 w 212"/>
                  <a:gd name="T49" fmla="*/ 85 h 213"/>
                  <a:gd name="T50" fmla="*/ 212 w 212"/>
                  <a:gd name="T51" fmla="*/ 106 h 213"/>
                  <a:gd name="T52" fmla="*/ 212 w 212"/>
                  <a:gd name="T53" fmla="*/ 118 h 213"/>
                  <a:gd name="T54" fmla="*/ 208 w 212"/>
                  <a:gd name="T55" fmla="*/ 138 h 213"/>
                  <a:gd name="T56" fmla="*/ 199 w 212"/>
                  <a:gd name="T57" fmla="*/ 158 h 213"/>
                  <a:gd name="T58" fmla="*/ 189 w 212"/>
                  <a:gd name="T59" fmla="*/ 174 h 213"/>
                  <a:gd name="T60" fmla="*/ 173 w 212"/>
                  <a:gd name="T61" fmla="*/ 188 h 213"/>
                  <a:gd name="T62" fmla="*/ 157 w 212"/>
                  <a:gd name="T63" fmla="*/ 200 h 213"/>
                  <a:gd name="T64" fmla="*/ 138 w 212"/>
                  <a:gd name="T65" fmla="*/ 208 h 213"/>
                  <a:gd name="T66" fmla="*/ 117 w 212"/>
                  <a:gd name="T67" fmla="*/ 213 h 213"/>
                  <a:gd name="T68" fmla="*/ 107 w 212"/>
                  <a:gd name="T69" fmla="*/ 213 h 213"/>
                  <a:gd name="T70" fmla="*/ 107 w 212"/>
                  <a:gd name="T71" fmla="*/ 47 h 213"/>
                  <a:gd name="T72" fmla="*/ 83 w 212"/>
                  <a:gd name="T73" fmla="*/ 52 h 213"/>
                  <a:gd name="T74" fmla="*/ 64 w 212"/>
                  <a:gd name="T75" fmla="*/ 65 h 213"/>
                  <a:gd name="T76" fmla="*/ 51 w 212"/>
                  <a:gd name="T77" fmla="*/ 84 h 213"/>
                  <a:gd name="T78" fmla="*/ 47 w 212"/>
                  <a:gd name="T79" fmla="*/ 106 h 213"/>
                  <a:gd name="T80" fmla="*/ 48 w 212"/>
                  <a:gd name="T81" fmla="*/ 119 h 213"/>
                  <a:gd name="T82" fmla="*/ 57 w 212"/>
                  <a:gd name="T83" fmla="*/ 140 h 213"/>
                  <a:gd name="T84" fmla="*/ 73 w 212"/>
                  <a:gd name="T85" fmla="*/ 155 h 213"/>
                  <a:gd name="T86" fmla="*/ 94 w 212"/>
                  <a:gd name="T87" fmla="*/ 165 h 213"/>
                  <a:gd name="T88" fmla="*/ 107 w 212"/>
                  <a:gd name="T89" fmla="*/ 166 h 213"/>
                  <a:gd name="T90" fmla="*/ 129 w 212"/>
                  <a:gd name="T91" fmla="*/ 161 h 213"/>
                  <a:gd name="T92" fmla="*/ 149 w 212"/>
                  <a:gd name="T93" fmla="*/ 148 h 213"/>
                  <a:gd name="T94" fmla="*/ 161 w 212"/>
                  <a:gd name="T95" fmla="*/ 129 h 213"/>
                  <a:gd name="T96" fmla="*/ 165 w 212"/>
                  <a:gd name="T97" fmla="*/ 106 h 213"/>
                  <a:gd name="T98" fmla="*/ 164 w 212"/>
                  <a:gd name="T99" fmla="*/ 94 h 213"/>
                  <a:gd name="T100" fmla="*/ 156 w 212"/>
                  <a:gd name="T101" fmla="*/ 73 h 213"/>
                  <a:gd name="T102" fmla="*/ 139 w 212"/>
                  <a:gd name="T103" fmla="*/ 57 h 213"/>
                  <a:gd name="T104" fmla="*/ 118 w 212"/>
                  <a:gd name="T105" fmla="*/ 48 h 213"/>
                  <a:gd name="T106" fmla="*/ 107 w 212"/>
                  <a:gd name="T107" fmla="*/ 47 h 2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2"/>
                  <a:gd name="T163" fmla="*/ 0 h 213"/>
                  <a:gd name="T164" fmla="*/ 212 w 212"/>
                  <a:gd name="T165" fmla="*/ 213 h 21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2" h="213">
                    <a:moveTo>
                      <a:pt x="107" y="213"/>
                    </a:moveTo>
                    <a:lnTo>
                      <a:pt x="107" y="213"/>
                    </a:lnTo>
                    <a:lnTo>
                      <a:pt x="95" y="213"/>
                    </a:lnTo>
                    <a:lnTo>
                      <a:pt x="84" y="210"/>
                    </a:lnTo>
                    <a:lnTo>
                      <a:pt x="75" y="208"/>
                    </a:lnTo>
                    <a:lnTo>
                      <a:pt x="64" y="205"/>
                    </a:lnTo>
                    <a:lnTo>
                      <a:pt x="55" y="200"/>
                    </a:lnTo>
                    <a:lnTo>
                      <a:pt x="47" y="195"/>
                    </a:lnTo>
                    <a:lnTo>
                      <a:pt x="39" y="188"/>
                    </a:lnTo>
                    <a:lnTo>
                      <a:pt x="31" y="182"/>
                    </a:lnTo>
                    <a:lnTo>
                      <a:pt x="24" y="174"/>
                    </a:lnTo>
                    <a:lnTo>
                      <a:pt x="17" y="166"/>
                    </a:lnTo>
                    <a:lnTo>
                      <a:pt x="13" y="158"/>
                    </a:lnTo>
                    <a:lnTo>
                      <a:pt x="8" y="148"/>
                    </a:lnTo>
                    <a:lnTo>
                      <a:pt x="4" y="138"/>
                    </a:lnTo>
                    <a:lnTo>
                      <a:pt x="2" y="128"/>
                    </a:lnTo>
                    <a:lnTo>
                      <a:pt x="0" y="118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95"/>
                    </a:lnTo>
                    <a:lnTo>
                      <a:pt x="2" y="85"/>
                    </a:lnTo>
                    <a:lnTo>
                      <a:pt x="4" y="74"/>
                    </a:lnTo>
                    <a:lnTo>
                      <a:pt x="8" y="65"/>
                    </a:lnTo>
                    <a:lnTo>
                      <a:pt x="13" y="55"/>
                    </a:lnTo>
                    <a:lnTo>
                      <a:pt x="17" y="47"/>
                    </a:lnTo>
                    <a:lnTo>
                      <a:pt x="24" y="39"/>
                    </a:lnTo>
                    <a:lnTo>
                      <a:pt x="31" y="31"/>
                    </a:lnTo>
                    <a:lnTo>
                      <a:pt x="39" y="24"/>
                    </a:lnTo>
                    <a:lnTo>
                      <a:pt x="47" y="18"/>
                    </a:lnTo>
                    <a:lnTo>
                      <a:pt x="55" y="13"/>
                    </a:lnTo>
                    <a:lnTo>
                      <a:pt x="64" y="9"/>
                    </a:lnTo>
                    <a:lnTo>
                      <a:pt x="75" y="5"/>
                    </a:lnTo>
                    <a:lnTo>
                      <a:pt x="84" y="3"/>
                    </a:lnTo>
                    <a:lnTo>
                      <a:pt x="95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17" y="0"/>
                    </a:lnTo>
                    <a:lnTo>
                      <a:pt x="128" y="3"/>
                    </a:lnTo>
                    <a:lnTo>
                      <a:pt x="138" y="5"/>
                    </a:lnTo>
                    <a:lnTo>
                      <a:pt x="148" y="9"/>
                    </a:lnTo>
                    <a:lnTo>
                      <a:pt x="157" y="13"/>
                    </a:lnTo>
                    <a:lnTo>
                      <a:pt x="165" y="18"/>
                    </a:lnTo>
                    <a:lnTo>
                      <a:pt x="173" y="24"/>
                    </a:lnTo>
                    <a:lnTo>
                      <a:pt x="182" y="31"/>
                    </a:lnTo>
                    <a:lnTo>
                      <a:pt x="189" y="39"/>
                    </a:lnTo>
                    <a:lnTo>
                      <a:pt x="195" y="47"/>
                    </a:lnTo>
                    <a:lnTo>
                      <a:pt x="199" y="55"/>
                    </a:lnTo>
                    <a:lnTo>
                      <a:pt x="204" y="65"/>
                    </a:lnTo>
                    <a:lnTo>
                      <a:pt x="208" y="74"/>
                    </a:lnTo>
                    <a:lnTo>
                      <a:pt x="211" y="85"/>
                    </a:lnTo>
                    <a:lnTo>
                      <a:pt x="212" y="95"/>
                    </a:lnTo>
                    <a:lnTo>
                      <a:pt x="212" y="106"/>
                    </a:lnTo>
                    <a:lnTo>
                      <a:pt x="212" y="106"/>
                    </a:lnTo>
                    <a:lnTo>
                      <a:pt x="212" y="118"/>
                    </a:lnTo>
                    <a:lnTo>
                      <a:pt x="211" y="128"/>
                    </a:lnTo>
                    <a:lnTo>
                      <a:pt x="208" y="138"/>
                    </a:lnTo>
                    <a:lnTo>
                      <a:pt x="204" y="148"/>
                    </a:lnTo>
                    <a:lnTo>
                      <a:pt x="199" y="158"/>
                    </a:lnTo>
                    <a:lnTo>
                      <a:pt x="195" y="166"/>
                    </a:lnTo>
                    <a:lnTo>
                      <a:pt x="189" y="174"/>
                    </a:lnTo>
                    <a:lnTo>
                      <a:pt x="182" y="182"/>
                    </a:lnTo>
                    <a:lnTo>
                      <a:pt x="173" y="188"/>
                    </a:lnTo>
                    <a:lnTo>
                      <a:pt x="165" y="195"/>
                    </a:lnTo>
                    <a:lnTo>
                      <a:pt x="157" y="200"/>
                    </a:lnTo>
                    <a:lnTo>
                      <a:pt x="148" y="205"/>
                    </a:lnTo>
                    <a:lnTo>
                      <a:pt x="138" y="208"/>
                    </a:lnTo>
                    <a:lnTo>
                      <a:pt x="128" y="210"/>
                    </a:lnTo>
                    <a:lnTo>
                      <a:pt x="117" y="213"/>
                    </a:lnTo>
                    <a:lnTo>
                      <a:pt x="107" y="213"/>
                    </a:lnTo>
                    <a:lnTo>
                      <a:pt x="107" y="213"/>
                    </a:lnTo>
                    <a:close/>
                    <a:moveTo>
                      <a:pt x="107" y="47"/>
                    </a:moveTo>
                    <a:lnTo>
                      <a:pt x="107" y="47"/>
                    </a:lnTo>
                    <a:lnTo>
                      <a:pt x="94" y="48"/>
                    </a:lnTo>
                    <a:lnTo>
                      <a:pt x="83" y="52"/>
                    </a:lnTo>
                    <a:lnTo>
                      <a:pt x="73" y="57"/>
                    </a:lnTo>
                    <a:lnTo>
                      <a:pt x="64" y="65"/>
                    </a:lnTo>
                    <a:lnTo>
                      <a:pt x="57" y="73"/>
                    </a:lnTo>
                    <a:lnTo>
                      <a:pt x="51" y="84"/>
                    </a:lnTo>
                    <a:lnTo>
                      <a:pt x="48" y="94"/>
                    </a:lnTo>
                    <a:lnTo>
                      <a:pt x="47" y="106"/>
                    </a:lnTo>
                    <a:lnTo>
                      <a:pt x="47" y="106"/>
                    </a:lnTo>
                    <a:lnTo>
                      <a:pt x="48" y="119"/>
                    </a:lnTo>
                    <a:lnTo>
                      <a:pt x="51" y="129"/>
                    </a:lnTo>
                    <a:lnTo>
                      <a:pt x="57" y="140"/>
                    </a:lnTo>
                    <a:lnTo>
                      <a:pt x="64" y="148"/>
                    </a:lnTo>
                    <a:lnTo>
                      <a:pt x="73" y="155"/>
                    </a:lnTo>
                    <a:lnTo>
                      <a:pt x="83" y="161"/>
                    </a:lnTo>
                    <a:lnTo>
                      <a:pt x="94" y="165"/>
                    </a:lnTo>
                    <a:lnTo>
                      <a:pt x="107" y="166"/>
                    </a:lnTo>
                    <a:lnTo>
                      <a:pt x="107" y="166"/>
                    </a:lnTo>
                    <a:lnTo>
                      <a:pt x="118" y="165"/>
                    </a:lnTo>
                    <a:lnTo>
                      <a:pt x="129" y="161"/>
                    </a:lnTo>
                    <a:lnTo>
                      <a:pt x="139" y="155"/>
                    </a:lnTo>
                    <a:lnTo>
                      <a:pt x="149" y="148"/>
                    </a:lnTo>
                    <a:lnTo>
                      <a:pt x="156" y="140"/>
                    </a:lnTo>
                    <a:lnTo>
                      <a:pt x="161" y="129"/>
                    </a:lnTo>
                    <a:lnTo>
                      <a:pt x="164" y="119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4" y="94"/>
                    </a:lnTo>
                    <a:lnTo>
                      <a:pt x="161" y="84"/>
                    </a:lnTo>
                    <a:lnTo>
                      <a:pt x="156" y="73"/>
                    </a:lnTo>
                    <a:lnTo>
                      <a:pt x="149" y="65"/>
                    </a:lnTo>
                    <a:lnTo>
                      <a:pt x="139" y="57"/>
                    </a:lnTo>
                    <a:lnTo>
                      <a:pt x="129" y="52"/>
                    </a:lnTo>
                    <a:lnTo>
                      <a:pt x="118" y="48"/>
                    </a:lnTo>
                    <a:lnTo>
                      <a:pt x="107" y="47"/>
                    </a:lnTo>
                    <a:lnTo>
                      <a:pt x="107" y="47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7F7F7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79" name="Freeform 6"/>
              <p:cNvSpPr>
                <a:spLocks noChangeArrowheads="1"/>
              </p:cNvSpPr>
              <p:nvPr/>
            </p:nvSpPr>
            <p:spPr bwMode="auto">
              <a:xfrm>
                <a:off x="65608" y="0"/>
                <a:ext cx="47944" cy="737671"/>
              </a:xfrm>
              <a:custGeom>
                <a:avLst/>
                <a:gdLst>
                  <a:gd name="T0" fmla="*/ 57 w 57"/>
                  <a:gd name="T1" fmla="*/ 877 h 877"/>
                  <a:gd name="T2" fmla="*/ 0 w 57"/>
                  <a:gd name="T3" fmla="*/ 877 h 877"/>
                  <a:gd name="T4" fmla="*/ 0 w 57"/>
                  <a:gd name="T5" fmla="*/ 877 h 877"/>
                  <a:gd name="T6" fmla="*/ 0 w 57"/>
                  <a:gd name="T7" fmla="*/ 701 h 877"/>
                  <a:gd name="T8" fmla="*/ 3 w 57"/>
                  <a:gd name="T9" fmla="*/ 536 h 877"/>
                  <a:gd name="T10" fmla="*/ 5 w 57"/>
                  <a:gd name="T11" fmla="*/ 387 h 877"/>
                  <a:gd name="T12" fmla="*/ 9 w 57"/>
                  <a:gd name="T13" fmla="*/ 258 h 877"/>
                  <a:gd name="T14" fmla="*/ 12 w 57"/>
                  <a:gd name="T15" fmla="*/ 150 h 877"/>
                  <a:gd name="T16" fmla="*/ 17 w 57"/>
                  <a:gd name="T17" fmla="*/ 69 h 877"/>
                  <a:gd name="T18" fmla="*/ 20 w 57"/>
                  <a:gd name="T19" fmla="*/ 39 h 877"/>
                  <a:gd name="T20" fmla="*/ 23 w 57"/>
                  <a:gd name="T21" fmla="*/ 18 h 877"/>
                  <a:gd name="T22" fmla="*/ 25 w 57"/>
                  <a:gd name="T23" fmla="*/ 5 h 877"/>
                  <a:gd name="T24" fmla="*/ 26 w 57"/>
                  <a:gd name="T25" fmla="*/ 2 h 877"/>
                  <a:gd name="T26" fmla="*/ 29 w 57"/>
                  <a:gd name="T27" fmla="*/ 0 h 877"/>
                  <a:gd name="T28" fmla="*/ 29 w 57"/>
                  <a:gd name="T29" fmla="*/ 0 h 877"/>
                  <a:gd name="T30" fmla="*/ 30 w 57"/>
                  <a:gd name="T31" fmla="*/ 2 h 877"/>
                  <a:gd name="T32" fmla="*/ 31 w 57"/>
                  <a:gd name="T33" fmla="*/ 5 h 877"/>
                  <a:gd name="T34" fmla="*/ 34 w 57"/>
                  <a:gd name="T35" fmla="*/ 18 h 877"/>
                  <a:gd name="T36" fmla="*/ 37 w 57"/>
                  <a:gd name="T37" fmla="*/ 39 h 877"/>
                  <a:gd name="T38" fmla="*/ 39 w 57"/>
                  <a:gd name="T39" fmla="*/ 69 h 877"/>
                  <a:gd name="T40" fmla="*/ 44 w 57"/>
                  <a:gd name="T41" fmla="*/ 150 h 877"/>
                  <a:gd name="T42" fmla="*/ 49 w 57"/>
                  <a:gd name="T43" fmla="*/ 258 h 877"/>
                  <a:gd name="T44" fmla="*/ 52 w 57"/>
                  <a:gd name="T45" fmla="*/ 387 h 877"/>
                  <a:gd name="T46" fmla="*/ 54 w 57"/>
                  <a:gd name="T47" fmla="*/ 536 h 877"/>
                  <a:gd name="T48" fmla="*/ 56 w 57"/>
                  <a:gd name="T49" fmla="*/ 701 h 877"/>
                  <a:gd name="T50" fmla="*/ 57 w 57"/>
                  <a:gd name="T51" fmla="*/ 877 h 877"/>
                  <a:gd name="T52" fmla="*/ 57 w 57"/>
                  <a:gd name="T53" fmla="*/ 877 h 87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7"/>
                  <a:gd name="T82" fmla="*/ 0 h 877"/>
                  <a:gd name="T83" fmla="*/ 57 w 57"/>
                  <a:gd name="T84" fmla="*/ 877 h 87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7" h="877">
                    <a:moveTo>
                      <a:pt x="57" y="877"/>
                    </a:moveTo>
                    <a:lnTo>
                      <a:pt x="0" y="877"/>
                    </a:lnTo>
                    <a:lnTo>
                      <a:pt x="0" y="877"/>
                    </a:lnTo>
                    <a:lnTo>
                      <a:pt x="0" y="701"/>
                    </a:lnTo>
                    <a:lnTo>
                      <a:pt x="3" y="536"/>
                    </a:lnTo>
                    <a:lnTo>
                      <a:pt x="5" y="387"/>
                    </a:lnTo>
                    <a:lnTo>
                      <a:pt x="9" y="258"/>
                    </a:lnTo>
                    <a:lnTo>
                      <a:pt x="12" y="150"/>
                    </a:lnTo>
                    <a:lnTo>
                      <a:pt x="17" y="69"/>
                    </a:lnTo>
                    <a:lnTo>
                      <a:pt x="20" y="39"/>
                    </a:lnTo>
                    <a:lnTo>
                      <a:pt x="23" y="18"/>
                    </a:lnTo>
                    <a:lnTo>
                      <a:pt x="25" y="5"/>
                    </a:lnTo>
                    <a:lnTo>
                      <a:pt x="26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5"/>
                    </a:lnTo>
                    <a:lnTo>
                      <a:pt x="34" y="18"/>
                    </a:lnTo>
                    <a:lnTo>
                      <a:pt x="37" y="39"/>
                    </a:lnTo>
                    <a:lnTo>
                      <a:pt x="39" y="69"/>
                    </a:lnTo>
                    <a:lnTo>
                      <a:pt x="44" y="150"/>
                    </a:lnTo>
                    <a:lnTo>
                      <a:pt x="49" y="258"/>
                    </a:lnTo>
                    <a:lnTo>
                      <a:pt x="52" y="387"/>
                    </a:lnTo>
                    <a:lnTo>
                      <a:pt x="54" y="536"/>
                    </a:lnTo>
                    <a:lnTo>
                      <a:pt x="56" y="701"/>
                    </a:lnTo>
                    <a:lnTo>
                      <a:pt x="57" y="877"/>
                    </a:lnTo>
                    <a:lnTo>
                      <a:pt x="57" y="877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7F7F7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180" name="Group 12"/>
          <p:cNvGrpSpPr/>
          <p:nvPr/>
        </p:nvGrpSpPr>
        <p:grpSpPr bwMode="auto">
          <a:xfrm>
            <a:off x="4198938" y="1841500"/>
            <a:ext cx="3344862" cy="3633788"/>
            <a:chOff x="0" y="0"/>
            <a:chExt cx="2508250" cy="2725262"/>
          </a:xfrm>
        </p:grpSpPr>
        <p:sp>
          <p:nvSpPr>
            <p:cNvPr id="7181" name="Freeform 7"/>
            <p:cNvSpPr>
              <a:spLocks noEditPoints="1" noChangeArrowheads="1"/>
            </p:cNvSpPr>
            <p:nvPr/>
          </p:nvSpPr>
          <p:spPr bwMode="auto">
            <a:xfrm>
              <a:off x="0" y="0"/>
              <a:ext cx="2508250" cy="2725262"/>
            </a:xfrm>
            <a:custGeom>
              <a:avLst/>
              <a:gdLst>
                <a:gd name="T0" fmla="*/ 2612 w 2982"/>
                <a:gd name="T1" fmla="*/ 654 h 3240"/>
                <a:gd name="T2" fmla="*/ 2694 w 2982"/>
                <a:gd name="T3" fmla="*/ 572 h 3240"/>
                <a:gd name="T4" fmla="*/ 2517 w 2982"/>
                <a:gd name="T5" fmla="*/ 393 h 3240"/>
                <a:gd name="T6" fmla="*/ 2435 w 2982"/>
                <a:gd name="T7" fmla="*/ 477 h 3240"/>
                <a:gd name="T8" fmla="*/ 2285 w 2982"/>
                <a:gd name="T9" fmla="*/ 486 h 3240"/>
                <a:gd name="T10" fmla="*/ 1764 w 2982"/>
                <a:gd name="T11" fmla="*/ 282 h 3240"/>
                <a:gd name="T12" fmla="*/ 1685 w 2982"/>
                <a:gd name="T13" fmla="*/ 194 h 3240"/>
                <a:gd name="T14" fmla="*/ 1685 w 2982"/>
                <a:gd name="T15" fmla="*/ 13 h 3240"/>
                <a:gd name="T16" fmla="*/ 1298 w 2982"/>
                <a:gd name="T17" fmla="*/ 13 h 3240"/>
                <a:gd name="T18" fmla="*/ 1298 w 2982"/>
                <a:gd name="T19" fmla="*/ 194 h 3240"/>
                <a:gd name="T20" fmla="*/ 1218 w 2982"/>
                <a:gd name="T21" fmla="*/ 282 h 3240"/>
                <a:gd name="T22" fmla="*/ 697 w 2982"/>
                <a:gd name="T23" fmla="*/ 486 h 3240"/>
                <a:gd name="T24" fmla="*/ 548 w 2982"/>
                <a:gd name="T25" fmla="*/ 477 h 3240"/>
                <a:gd name="T26" fmla="*/ 465 w 2982"/>
                <a:gd name="T27" fmla="*/ 393 h 3240"/>
                <a:gd name="T28" fmla="*/ 288 w 2982"/>
                <a:gd name="T29" fmla="*/ 572 h 3240"/>
                <a:gd name="T30" fmla="*/ 371 w 2982"/>
                <a:gd name="T31" fmla="*/ 654 h 3240"/>
                <a:gd name="T32" fmla="*/ 411 w 2982"/>
                <a:gd name="T33" fmla="*/ 721 h 3240"/>
                <a:gd name="T34" fmla="*/ 192 w 2982"/>
                <a:gd name="T35" fmla="*/ 1014 h 3240"/>
                <a:gd name="T36" fmla="*/ 54 w 2982"/>
                <a:gd name="T37" fmla="*/ 1349 h 3240"/>
                <a:gd name="T38" fmla="*/ 1 w 2982"/>
                <a:gd name="T39" fmla="*/ 1712 h 3240"/>
                <a:gd name="T40" fmla="*/ 29 w 2982"/>
                <a:gd name="T41" fmla="*/ 2041 h 3240"/>
                <a:gd name="T42" fmla="*/ 143 w 2982"/>
                <a:gd name="T43" fmla="*/ 2385 h 3240"/>
                <a:gd name="T44" fmla="*/ 338 w 2982"/>
                <a:gd name="T45" fmla="*/ 2693 h 3240"/>
                <a:gd name="T46" fmla="*/ 576 w 2982"/>
                <a:gd name="T47" fmla="*/ 2925 h 3240"/>
                <a:gd name="T48" fmla="*/ 887 w 2982"/>
                <a:gd name="T49" fmla="*/ 3112 h 3240"/>
                <a:gd name="T50" fmla="*/ 1235 w 2982"/>
                <a:gd name="T51" fmla="*/ 3218 h 3240"/>
                <a:gd name="T52" fmla="*/ 1566 w 2982"/>
                <a:gd name="T53" fmla="*/ 3238 h 3240"/>
                <a:gd name="T54" fmla="*/ 1926 w 2982"/>
                <a:gd name="T55" fmla="*/ 3175 h 3240"/>
                <a:gd name="T56" fmla="*/ 2257 w 2982"/>
                <a:gd name="T57" fmla="*/ 3029 h 3240"/>
                <a:gd name="T58" fmla="*/ 2545 w 2982"/>
                <a:gd name="T59" fmla="*/ 2803 h 3240"/>
                <a:gd name="T60" fmla="*/ 2752 w 2982"/>
                <a:gd name="T61" fmla="*/ 2545 h 3240"/>
                <a:gd name="T62" fmla="*/ 2907 w 2982"/>
                <a:gd name="T63" fmla="*/ 2218 h 3240"/>
                <a:gd name="T64" fmla="*/ 2977 w 2982"/>
                <a:gd name="T65" fmla="*/ 1859 h 3240"/>
                <a:gd name="T66" fmla="*/ 2966 w 2982"/>
                <a:gd name="T67" fmla="*/ 1527 h 3240"/>
                <a:gd name="T68" fmla="*/ 2869 w 2982"/>
                <a:gd name="T69" fmla="*/ 1177 h 3240"/>
                <a:gd name="T70" fmla="*/ 2690 w 2982"/>
                <a:gd name="T71" fmla="*/ 862 h 3240"/>
                <a:gd name="T72" fmla="*/ 1459 w 2982"/>
                <a:gd name="T73" fmla="*/ 3004 h 3240"/>
                <a:gd name="T74" fmla="*/ 1148 w 2982"/>
                <a:gd name="T75" fmla="*/ 2957 h 3240"/>
                <a:gd name="T76" fmla="*/ 866 w 2982"/>
                <a:gd name="T77" fmla="*/ 2839 h 3240"/>
                <a:gd name="T78" fmla="*/ 626 w 2982"/>
                <a:gd name="T79" fmla="*/ 2658 h 3240"/>
                <a:gd name="T80" fmla="*/ 433 w 2982"/>
                <a:gd name="T81" fmla="*/ 2425 h 3240"/>
                <a:gd name="T82" fmla="*/ 302 w 2982"/>
                <a:gd name="T83" fmla="*/ 2151 h 3240"/>
                <a:gd name="T84" fmla="*/ 239 w 2982"/>
                <a:gd name="T85" fmla="*/ 1845 h 3240"/>
                <a:gd name="T86" fmla="*/ 250 w 2982"/>
                <a:gd name="T87" fmla="*/ 1558 h 3240"/>
                <a:gd name="T88" fmla="*/ 334 w 2982"/>
                <a:gd name="T89" fmla="*/ 1260 h 3240"/>
                <a:gd name="T90" fmla="*/ 485 w 2982"/>
                <a:gd name="T91" fmla="*/ 997 h 3240"/>
                <a:gd name="T92" fmla="*/ 692 w 2982"/>
                <a:gd name="T93" fmla="*/ 779 h 3240"/>
                <a:gd name="T94" fmla="*/ 947 w 2982"/>
                <a:gd name="T95" fmla="*/ 616 h 3240"/>
                <a:gd name="T96" fmla="*/ 1238 w 2982"/>
                <a:gd name="T97" fmla="*/ 518 h 3240"/>
                <a:gd name="T98" fmla="*/ 1523 w 2982"/>
                <a:gd name="T99" fmla="*/ 493 h 3240"/>
                <a:gd name="T100" fmla="*/ 1834 w 2982"/>
                <a:gd name="T101" fmla="*/ 540 h 3240"/>
                <a:gd name="T102" fmla="*/ 2116 w 2982"/>
                <a:gd name="T103" fmla="*/ 659 h 3240"/>
                <a:gd name="T104" fmla="*/ 2358 w 2982"/>
                <a:gd name="T105" fmla="*/ 839 h 3240"/>
                <a:gd name="T106" fmla="*/ 2549 w 2982"/>
                <a:gd name="T107" fmla="*/ 1072 h 3240"/>
                <a:gd name="T108" fmla="*/ 2682 w 2982"/>
                <a:gd name="T109" fmla="*/ 1346 h 3240"/>
                <a:gd name="T110" fmla="*/ 2744 w 2982"/>
                <a:gd name="T111" fmla="*/ 1652 h 3240"/>
                <a:gd name="T112" fmla="*/ 2733 w 2982"/>
                <a:gd name="T113" fmla="*/ 1939 h 3240"/>
                <a:gd name="T114" fmla="*/ 2649 w 2982"/>
                <a:gd name="T115" fmla="*/ 2237 h 3240"/>
                <a:gd name="T116" fmla="*/ 2497 w 2982"/>
                <a:gd name="T117" fmla="*/ 2499 h 3240"/>
                <a:gd name="T118" fmla="*/ 2290 w 2982"/>
                <a:gd name="T119" fmla="*/ 2718 h 3240"/>
                <a:gd name="T120" fmla="*/ 2035 w 2982"/>
                <a:gd name="T121" fmla="*/ 2881 h 3240"/>
                <a:gd name="T122" fmla="*/ 1744 w 2982"/>
                <a:gd name="T123" fmla="*/ 2979 h 32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82"/>
                <a:gd name="T187" fmla="*/ 0 h 3240"/>
                <a:gd name="T188" fmla="*/ 2982 w 2982"/>
                <a:gd name="T189" fmla="*/ 3240 h 32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82" h="3240">
                  <a:moveTo>
                    <a:pt x="2545" y="694"/>
                  </a:moveTo>
                  <a:lnTo>
                    <a:pt x="2545" y="694"/>
                  </a:lnTo>
                  <a:lnTo>
                    <a:pt x="2508" y="659"/>
                  </a:lnTo>
                  <a:lnTo>
                    <a:pt x="2562" y="615"/>
                  </a:lnTo>
                  <a:lnTo>
                    <a:pt x="2592" y="646"/>
                  </a:lnTo>
                  <a:lnTo>
                    <a:pt x="2592" y="646"/>
                  </a:lnTo>
                  <a:lnTo>
                    <a:pt x="2596" y="649"/>
                  </a:lnTo>
                  <a:lnTo>
                    <a:pt x="2602" y="652"/>
                  </a:lnTo>
                  <a:lnTo>
                    <a:pt x="2606" y="654"/>
                  </a:lnTo>
                  <a:lnTo>
                    <a:pt x="2612" y="654"/>
                  </a:lnTo>
                  <a:lnTo>
                    <a:pt x="2617" y="654"/>
                  </a:lnTo>
                  <a:lnTo>
                    <a:pt x="2623" y="652"/>
                  </a:lnTo>
                  <a:lnTo>
                    <a:pt x="2628" y="649"/>
                  </a:lnTo>
                  <a:lnTo>
                    <a:pt x="2632" y="646"/>
                  </a:lnTo>
                  <a:lnTo>
                    <a:pt x="2686" y="590"/>
                  </a:lnTo>
                  <a:lnTo>
                    <a:pt x="2686" y="590"/>
                  </a:lnTo>
                  <a:lnTo>
                    <a:pt x="2690" y="587"/>
                  </a:lnTo>
                  <a:lnTo>
                    <a:pt x="2693" y="582"/>
                  </a:lnTo>
                  <a:lnTo>
                    <a:pt x="2694" y="576"/>
                  </a:lnTo>
                  <a:lnTo>
                    <a:pt x="2694" y="572"/>
                  </a:lnTo>
                  <a:lnTo>
                    <a:pt x="2694" y="566"/>
                  </a:lnTo>
                  <a:lnTo>
                    <a:pt x="2693" y="560"/>
                  </a:lnTo>
                  <a:lnTo>
                    <a:pt x="2690" y="555"/>
                  </a:lnTo>
                  <a:lnTo>
                    <a:pt x="2686" y="552"/>
                  </a:lnTo>
                  <a:lnTo>
                    <a:pt x="2537" y="401"/>
                  </a:lnTo>
                  <a:lnTo>
                    <a:pt x="2537" y="401"/>
                  </a:lnTo>
                  <a:lnTo>
                    <a:pt x="2533" y="398"/>
                  </a:lnTo>
                  <a:lnTo>
                    <a:pt x="2528" y="396"/>
                  </a:lnTo>
                  <a:lnTo>
                    <a:pt x="2523" y="394"/>
                  </a:lnTo>
                  <a:lnTo>
                    <a:pt x="2517" y="393"/>
                  </a:lnTo>
                  <a:lnTo>
                    <a:pt x="2513" y="394"/>
                  </a:lnTo>
                  <a:lnTo>
                    <a:pt x="2507" y="396"/>
                  </a:lnTo>
                  <a:lnTo>
                    <a:pt x="2502" y="398"/>
                  </a:lnTo>
                  <a:lnTo>
                    <a:pt x="2497" y="401"/>
                  </a:lnTo>
                  <a:lnTo>
                    <a:pt x="2443" y="457"/>
                  </a:lnTo>
                  <a:lnTo>
                    <a:pt x="2443" y="457"/>
                  </a:lnTo>
                  <a:lnTo>
                    <a:pt x="2439" y="461"/>
                  </a:lnTo>
                  <a:lnTo>
                    <a:pt x="2436" y="466"/>
                  </a:lnTo>
                  <a:lnTo>
                    <a:pt x="2435" y="471"/>
                  </a:lnTo>
                  <a:lnTo>
                    <a:pt x="2435" y="477"/>
                  </a:lnTo>
                  <a:lnTo>
                    <a:pt x="2435" y="482"/>
                  </a:lnTo>
                  <a:lnTo>
                    <a:pt x="2436" y="487"/>
                  </a:lnTo>
                  <a:lnTo>
                    <a:pt x="2439" y="492"/>
                  </a:lnTo>
                  <a:lnTo>
                    <a:pt x="2443" y="497"/>
                  </a:lnTo>
                  <a:lnTo>
                    <a:pt x="2473" y="526"/>
                  </a:lnTo>
                  <a:lnTo>
                    <a:pt x="2423" y="585"/>
                  </a:lnTo>
                  <a:lnTo>
                    <a:pt x="2423" y="585"/>
                  </a:lnTo>
                  <a:lnTo>
                    <a:pt x="2379" y="551"/>
                  </a:lnTo>
                  <a:lnTo>
                    <a:pt x="2333" y="517"/>
                  </a:lnTo>
                  <a:lnTo>
                    <a:pt x="2285" y="486"/>
                  </a:lnTo>
                  <a:lnTo>
                    <a:pt x="2237" y="457"/>
                  </a:lnTo>
                  <a:lnTo>
                    <a:pt x="2188" y="430"/>
                  </a:lnTo>
                  <a:lnTo>
                    <a:pt x="2137" y="404"/>
                  </a:lnTo>
                  <a:lnTo>
                    <a:pt x="2087" y="380"/>
                  </a:lnTo>
                  <a:lnTo>
                    <a:pt x="2035" y="359"/>
                  </a:lnTo>
                  <a:lnTo>
                    <a:pt x="1982" y="339"/>
                  </a:lnTo>
                  <a:lnTo>
                    <a:pt x="1928" y="322"/>
                  </a:lnTo>
                  <a:lnTo>
                    <a:pt x="1874" y="306"/>
                  </a:lnTo>
                  <a:lnTo>
                    <a:pt x="1819" y="293"/>
                  </a:lnTo>
                  <a:lnTo>
                    <a:pt x="1764" y="282"/>
                  </a:lnTo>
                  <a:lnTo>
                    <a:pt x="1708" y="274"/>
                  </a:lnTo>
                  <a:lnTo>
                    <a:pt x="1651" y="265"/>
                  </a:lnTo>
                  <a:lnTo>
                    <a:pt x="1595" y="261"/>
                  </a:lnTo>
                  <a:lnTo>
                    <a:pt x="1595" y="207"/>
                  </a:lnTo>
                  <a:lnTo>
                    <a:pt x="1655" y="207"/>
                  </a:lnTo>
                  <a:lnTo>
                    <a:pt x="1655" y="207"/>
                  </a:lnTo>
                  <a:lnTo>
                    <a:pt x="1663" y="205"/>
                  </a:lnTo>
                  <a:lnTo>
                    <a:pt x="1671" y="203"/>
                  </a:lnTo>
                  <a:lnTo>
                    <a:pt x="1678" y="198"/>
                  </a:lnTo>
                  <a:lnTo>
                    <a:pt x="1685" y="194"/>
                  </a:lnTo>
                  <a:lnTo>
                    <a:pt x="1690" y="187"/>
                  </a:lnTo>
                  <a:lnTo>
                    <a:pt x="1695" y="180"/>
                  </a:lnTo>
                  <a:lnTo>
                    <a:pt x="1697" y="171"/>
                  </a:lnTo>
                  <a:lnTo>
                    <a:pt x="1698" y="163"/>
                  </a:lnTo>
                  <a:lnTo>
                    <a:pt x="1698" y="43"/>
                  </a:lnTo>
                  <a:lnTo>
                    <a:pt x="1698" y="43"/>
                  </a:lnTo>
                  <a:lnTo>
                    <a:pt x="1697" y="34"/>
                  </a:lnTo>
                  <a:lnTo>
                    <a:pt x="1695" y="26"/>
                  </a:lnTo>
                  <a:lnTo>
                    <a:pt x="1690" y="19"/>
                  </a:lnTo>
                  <a:lnTo>
                    <a:pt x="1685" y="13"/>
                  </a:lnTo>
                  <a:lnTo>
                    <a:pt x="1678" y="7"/>
                  </a:lnTo>
                  <a:lnTo>
                    <a:pt x="1671" y="4"/>
                  </a:lnTo>
                  <a:lnTo>
                    <a:pt x="1663" y="1"/>
                  </a:lnTo>
                  <a:lnTo>
                    <a:pt x="1655" y="0"/>
                  </a:lnTo>
                  <a:lnTo>
                    <a:pt x="1328" y="0"/>
                  </a:lnTo>
                  <a:lnTo>
                    <a:pt x="1328" y="0"/>
                  </a:lnTo>
                  <a:lnTo>
                    <a:pt x="1319" y="1"/>
                  </a:lnTo>
                  <a:lnTo>
                    <a:pt x="1311" y="4"/>
                  </a:lnTo>
                  <a:lnTo>
                    <a:pt x="1304" y="7"/>
                  </a:lnTo>
                  <a:lnTo>
                    <a:pt x="1298" y="13"/>
                  </a:lnTo>
                  <a:lnTo>
                    <a:pt x="1292" y="19"/>
                  </a:lnTo>
                  <a:lnTo>
                    <a:pt x="1289" y="26"/>
                  </a:lnTo>
                  <a:lnTo>
                    <a:pt x="1285" y="34"/>
                  </a:lnTo>
                  <a:lnTo>
                    <a:pt x="1285" y="43"/>
                  </a:lnTo>
                  <a:lnTo>
                    <a:pt x="1285" y="163"/>
                  </a:lnTo>
                  <a:lnTo>
                    <a:pt x="1285" y="163"/>
                  </a:lnTo>
                  <a:lnTo>
                    <a:pt x="1285" y="171"/>
                  </a:lnTo>
                  <a:lnTo>
                    <a:pt x="1289" y="180"/>
                  </a:lnTo>
                  <a:lnTo>
                    <a:pt x="1292" y="187"/>
                  </a:lnTo>
                  <a:lnTo>
                    <a:pt x="1298" y="194"/>
                  </a:lnTo>
                  <a:lnTo>
                    <a:pt x="1304" y="198"/>
                  </a:lnTo>
                  <a:lnTo>
                    <a:pt x="1311" y="203"/>
                  </a:lnTo>
                  <a:lnTo>
                    <a:pt x="1319" y="205"/>
                  </a:lnTo>
                  <a:lnTo>
                    <a:pt x="1328" y="207"/>
                  </a:lnTo>
                  <a:lnTo>
                    <a:pt x="1388" y="207"/>
                  </a:lnTo>
                  <a:lnTo>
                    <a:pt x="1388" y="261"/>
                  </a:lnTo>
                  <a:lnTo>
                    <a:pt x="1388" y="261"/>
                  </a:lnTo>
                  <a:lnTo>
                    <a:pt x="1331" y="265"/>
                  </a:lnTo>
                  <a:lnTo>
                    <a:pt x="1274" y="274"/>
                  </a:lnTo>
                  <a:lnTo>
                    <a:pt x="1218" y="282"/>
                  </a:lnTo>
                  <a:lnTo>
                    <a:pt x="1163" y="293"/>
                  </a:lnTo>
                  <a:lnTo>
                    <a:pt x="1108" y="306"/>
                  </a:lnTo>
                  <a:lnTo>
                    <a:pt x="1054" y="322"/>
                  </a:lnTo>
                  <a:lnTo>
                    <a:pt x="1001" y="339"/>
                  </a:lnTo>
                  <a:lnTo>
                    <a:pt x="948" y="359"/>
                  </a:lnTo>
                  <a:lnTo>
                    <a:pt x="895" y="380"/>
                  </a:lnTo>
                  <a:lnTo>
                    <a:pt x="845" y="404"/>
                  </a:lnTo>
                  <a:lnTo>
                    <a:pt x="794" y="430"/>
                  </a:lnTo>
                  <a:lnTo>
                    <a:pt x="745" y="457"/>
                  </a:lnTo>
                  <a:lnTo>
                    <a:pt x="697" y="486"/>
                  </a:lnTo>
                  <a:lnTo>
                    <a:pt x="650" y="517"/>
                  </a:lnTo>
                  <a:lnTo>
                    <a:pt x="604" y="551"/>
                  </a:lnTo>
                  <a:lnTo>
                    <a:pt x="559" y="585"/>
                  </a:lnTo>
                  <a:lnTo>
                    <a:pt x="509" y="526"/>
                  </a:lnTo>
                  <a:lnTo>
                    <a:pt x="540" y="497"/>
                  </a:lnTo>
                  <a:lnTo>
                    <a:pt x="540" y="497"/>
                  </a:lnTo>
                  <a:lnTo>
                    <a:pt x="543" y="492"/>
                  </a:lnTo>
                  <a:lnTo>
                    <a:pt x="546" y="487"/>
                  </a:lnTo>
                  <a:lnTo>
                    <a:pt x="547" y="482"/>
                  </a:lnTo>
                  <a:lnTo>
                    <a:pt x="548" y="477"/>
                  </a:lnTo>
                  <a:lnTo>
                    <a:pt x="547" y="471"/>
                  </a:lnTo>
                  <a:lnTo>
                    <a:pt x="546" y="466"/>
                  </a:lnTo>
                  <a:lnTo>
                    <a:pt x="543" y="461"/>
                  </a:lnTo>
                  <a:lnTo>
                    <a:pt x="540" y="457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0" y="398"/>
                  </a:lnTo>
                  <a:lnTo>
                    <a:pt x="475" y="396"/>
                  </a:lnTo>
                  <a:lnTo>
                    <a:pt x="471" y="394"/>
                  </a:lnTo>
                  <a:lnTo>
                    <a:pt x="465" y="393"/>
                  </a:lnTo>
                  <a:lnTo>
                    <a:pt x="460" y="394"/>
                  </a:lnTo>
                  <a:lnTo>
                    <a:pt x="454" y="396"/>
                  </a:lnTo>
                  <a:lnTo>
                    <a:pt x="449" y="398"/>
                  </a:lnTo>
                  <a:lnTo>
                    <a:pt x="445" y="401"/>
                  </a:lnTo>
                  <a:lnTo>
                    <a:pt x="296" y="552"/>
                  </a:lnTo>
                  <a:lnTo>
                    <a:pt x="296" y="552"/>
                  </a:lnTo>
                  <a:lnTo>
                    <a:pt x="292" y="555"/>
                  </a:lnTo>
                  <a:lnTo>
                    <a:pt x="290" y="560"/>
                  </a:lnTo>
                  <a:lnTo>
                    <a:pt x="289" y="566"/>
                  </a:lnTo>
                  <a:lnTo>
                    <a:pt x="288" y="572"/>
                  </a:lnTo>
                  <a:lnTo>
                    <a:pt x="289" y="576"/>
                  </a:lnTo>
                  <a:lnTo>
                    <a:pt x="290" y="582"/>
                  </a:lnTo>
                  <a:lnTo>
                    <a:pt x="292" y="587"/>
                  </a:lnTo>
                  <a:lnTo>
                    <a:pt x="296" y="590"/>
                  </a:lnTo>
                  <a:lnTo>
                    <a:pt x="351" y="646"/>
                  </a:lnTo>
                  <a:lnTo>
                    <a:pt x="351" y="646"/>
                  </a:lnTo>
                  <a:lnTo>
                    <a:pt x="354" y="649"/>
                  </a:lnTo>
                  <a:lnTo>
                    <a:pt x="360" y="652"/>
                  </a:lnTo>
                  <a:lnTo>
                    <a:pt x="365" y="654"/>
                  </a:lnTo>
                  <a:lnTo>
                    <a:pt x="371" y="654"/>
                  </a:lnTo>
                  <a:lnTo>
                    <a:pt x="376" y="654"/>
                  </a:lnTo>
                  <a:lnTo>
                    <a:pt x="381" y="652"/>
                  </a:lnTo>
                  <a:lnTo>
                    <a:pt x="386" y="649"/>
                  </a:lnTo>
                  <a:lnTo>
                    <a:pt x="391" y="646"/>
                  </a:lnTo>
                  <a:lnTo>
                    <a:pt x="421" y="615"/>
                  </a:lnTo>
                  <a:lnTo>
                    <a:pt x="474" y="659"/>
                  </a:lnTo>
                  <a:lnTo>
                    <a:pt x="474" y="659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1" y="721"/>
                  </a:lnTo>
                  <a:lnTo>
                    <a:pt x="386" y="748"/>
                  </a:lnTo>
                  <a:lnTo>
                    <a:pt x="361" y="776"/>
                  </a:lnTo>
                  <a:lnTo>
                    <a:pt x="338" y="804"/>
                  </a:lnTo>
                  <a:lnTo>
                    <a:pt x="315" y="832"/>
                  </a:lnTo>
                  <a:lnTo>
                    <a:pt x="292" y="862"/>
                  </a:lnTo>
                  <a:lnTo>
                    <a:pt x="271" y="891"/>
                  </a:lnTo>
                  <a:lnTo>
                    <a:pt x="250" y="922"/>
                  </a:lnTo>
                  <a:lnTo>
                    <a:pt x="230" y="952"/>
                  </a:lnTo>
                  <a:lnTo>
                    <a:pt x="211" y="984"/>
                  </a:lnTo>
                  <a:lnTo>
                    <a:pt x="192" y="1014"/>
                  </a:lnTo>
                  <a:lnTo>
                    <a:pt x="175" y="1046"/>
                  </a:lnTo>
                  <a:lnTo>
                    <a:pt x="158" y="1079"/>
                  </a:lnTo>
                  <a:lnTo>
                    <a:pt x="143" y="1112"/>
                  </a:lnTo>
                  <a:lnTo>
                    <a:pt x="128" y="1145"/>
                  </a:lnTo>
                  <a:lnTo>
                    <a:pt x="114" y="1177"/>
                  </a:lnTo>
                  <a:lnTo>
                    <a:pt x="100" y="1211"/>
                  </a:lnTo>
                  <a:lnTo>
                    <a:pt x="87" y="1246"/>
                  </a:lnTo>
                  <a:lnTo>
                    <a:pt x="75" y="1280"/>
                  </a:lnTo>
                  <a:lnTo>
                    <a:pt x="65" y="1314"/>
                  </a:lnTo>
                  <a:lnTo>
                    <a:pt x="54" y="1349"/>
                  </a:lnTo>
                  <a:lnTo>
                    <a:pt x="45" y="1384"/>
                  </a:lnTo>
                  <a:lnTo>
                    <a:pt x="36" y="1419"/>
                  </a:lnTo>
                  <a:lnTo>
                    <a:pt x="29" y="1456"/>
                  </a:lnTo>
                  <a:lnTo>
                    <a:pt x="22" y="1491"/>
                  </a:lnTo>
                  <a:lnTo>
                    <a:pt x="16" y="1527"/>
                  </a:lnTo>
                  <a:lnTo>
                    <a:pt x="12" y="1564"/>
                  </a:lnTo>
                  <a:lnTo>
                    <a:pt x="8" y="1600"/>
                  </a:lnTo>
                  <a:lnTo>
                    <a:pt x="5" y="1638"/>
                  </a:lnTo>
                  <a:lnTo>
                    <a:pt x="2" y="1674"/>
                  </a:lnTo>
                  <a:lnTo>
                    <a:pt x="1" y="1712"/>
                  </a:lnTo>
                  <a:lnTo>
                    <a:pt x="0" y="1748"/>
                  </a:lnTo>
                  <a:lnTo>
                    <a:pt x="0" y="1748"/>
                  </a:lnTo>
                  <a:lnTo>
                    <a:pt x="1" y="1786"/>
                  </a:lnTo>
                  <a:lnTo>
                    <a:pt x="2" y="1823"/>
                  </a:lnTo>
                  <a:lnTo>
                    <a:pt x="5" y="1859"/>
                  </a:lnTo>
                  <a:lnTo>
                    <a:pt x="8" y="1897"/>
                  </a:lnTo>
                  <a:lnTo>
                    <a:pt x="12" y="1933"/>
                  </a:lnTo>
                  <a:lnTo>
                    <a:pt x="16" y="1970"/>
                  </a:lnTo>
                  <a:lnTo>
                    <a:pt x="22" y="2006"/>
                  </a:lnTo>
                  <a:lnTo>
                    <a:pt x="29" y="2041"/>
                  </a:lnTo>
                  <a:lnTo>
                    <a:pt x="36" y="2078"/>
                  </a:lnTo>
                  <a:lnTo>
                    <a:pt x="45" y="2113"/>
                  </a:lnTo>
                  <a:lnTo>
                    <a:pt x="54" y="2148"/>
                  </a:lnTo>
                  <a:lnTo>
                    <a:pt x="65" y="2182"/>
                  </a:lnTo>
                  <a:lnTo>
                    <a:pt x="75" y="2218"/>
                  </a:lnTo>
                  <a:lnTo>
                    <a:pt x="87" y="2252"/>
                  </a:lnTo>
                  <a:lnTo>
                    <a:pt x="100" y="2286"/>
                  </a:lnTo>
                  <a:lnTo>
                    <a:pt x="114" y="2320"/>
                  </a:lnTo>
                  <a:lnTo>
                    <a:pt x="128" y="2353"/>
                  </a:lnTo>
                  <a:lnTo>
                    <a:pt x="143" y="2385"/>
                  </a:lnTo>
                  <a:lnTo>
                    <a:pt x="158" y="2418"/>
                  </a:lnTo>
                  <a:lnTo>
                    <a:pt x="175" y="2450"/>
                  </a:lnTo>
                  <a:lnTo>
                    <a:pt x="192" y="2483"/>
                  </a:lnTo>
                  <a:lnTo>
                    <a:pt x="211" y="2513"/>
                  </a:lnTo>
                  <a:lnTo>
                    <a:pt x="230" y="2545"/>
                  </a:lnTo>
                  <a:lnTo>
                    <a:pt x="250" y="2576"/>
                  </a:lnTo>
                  <a:lnTo>
                    <a:pt x="271" y="2605"/>
                  </a:lnTo>
                  <a:lnTo>
                    <a:pt x="292" y="2635"/>
                  </a:lnTo>
                  <a:lnTo>
                    <a:pt x="315" y="2665"/>
                  </a:lnTo>
                  <a:lnTo>
                    <a:pt x="338" y="2693"/>
                  </a:lnTo>
                  <a:lnTo>
                    <a:pt x="361" y="2721"/>
                  </a:lnTo>
                  <a:lnTo>
                    <a:pt x="386" y="2749"/>
                  </a:lnTo>
                  <a:lnTo>
                    <a:pt x="411" y="2776"/>
                  </a:lnTo>
                  <a:lnTo>
                    <a:pt x="438" y="2803"/>
                  </a:lnTo>
                  <a:lnTo>
                    <a:pt x="438" y="2803"/>
                  </a:lnTo>
                  <a:lnTo>
                    <a:pt x="464" y="2829"/>
                  </a:lnTo>
                  <a:lnTo>
                    <a:pt x="491" y="2854"/>
                  </a:lnTo>
                  <a:lnTo>
                    <a:pt x="519" y="2878"/>
                  </a:lnTo>
                  <a:lnTo>
                    <a:pt x="547" y="2902"/>
                  </a:lnTo>
                  <a:lnTo>
                    <a:pt x="576" y="2925"/>
                  </a:lnTo>
                  <a:lnTo>
                    <a:pt x="604" y="2948"/>
                  </a:lnTo>
                  <a:lnTo>
                    <a:pt x="635" y="2969"/>
                  </a:lnTo>
                  <a:lnTo>
                    <a:pt x="664" y="2990"/>
                  </a:lnTo>
                  <a:lnTo>
                    <a:pt x="695" y="3010"/>
                  </a:lnTo>
                  <a:lnTo>
                    <a:pt x="726" y="3029"/>
                  </a:lnTo>
                  <a:lnTo>
                    <a:pt x="758" y="3047"/>
                  </a:lnTo>
                  <a:lnTo>
                    <a:pt x="790" y="3065"/>
                  </a:lnTo>
                  <a:lnTo>
                    <a:pt x="821" y="3082"/>
                  </a:lnTo>
                  <a:lnTo>
                    <a:pt x="854" y="3098"/>
                  </a:lnTo>
                  <a:lnTo>
                    <a:pt x="887" y="3112"/>
                  </a:lnTo>
                  <a:lnTo>
                    <a:pt x="920" y="3127"/>
                  </a:lnTo>
                  <a:lnTo>
                    <a:pt x="954" y="3140"/>
                  </a:lnTo>
                  <a:lnTo>
                    <a:pt x="988" y="3153"/>
                  </a:lnTo>
                  <a:lnTo>
                    <a:pt x="1022" y="3165"/>
                  </a:lnTo>
                  <a:lnTo>
                    <a:pt x="1057" y="3175"/>
                  </a:lnTo>
                  <a:lnTo>
                    <a:pt x="1091" y="3186"/>
                  </a:lnTo>
                  <a:lnTo>
                    <a:pt x="1127" y="3195"/>
                  </a:lnTo>
                  <a:lnTo>
                    <a:pt x="1163" y="3204"/>
                  </a:lnTo>
                  <a:lnTo>
                    <a:pt x="1198" y="3211"/>
                  </a:lnTo>
                  <a:lnTo>
                    <a:pt x="1235" y="3218"/>
                  </a:lnTo>
                  <a:lnTo>
                    <a:pt x="1270" y="3224"/>
                  </a:lnTo>
                  <a:lnTo>
                    <a:pt x="1306" y="3228"/>
                  </a:lnTo>
                  <a:lnTo>
                    <a:pt x="1344" y="3233"/>
                  </a:lnTo>
                  <a:lnTo>
                    <a:pt x="1380" y="3235"/>
                  </a:lnTo>
                  <a:lnTo>
                    <a:pt x="1416" y="3238"/>
                  </a:lnTo>
                  <a:lnTo>
                    <a:pt x="1454" y="3239"/>
                  </a:lnTo>
                  <a:lnTo>
                    <a:pt x="1492" y="3240"/>
                  </a:lnTo>
                  <a:lnTo>
                    <a:pt x="1492" y="3240"/>
                  </a:lnTo>
                  <a:lnTo>
                    <a:pt x="1528" y="3239"/>
                  </a:lnTo>
                  <a:lnTo>
                    <a:pt x="1566" y="3238"/>
                  </a:lnTo>
                  <a:lnTo>
                    <a:pt x="1603" y="3235"/>
                  </a:lnTo>
                  <a:lnTo>
                    <a:pt x="1639" y="3233"/>
                  </a:lnTo>
                  <a:lnTo>
                    <a:pt x="1676" y="3228"/>
                  </a:lnTo>
                  <a:lnTo>
                    <a:pt x="1712" y="3224"/>
                  </a:lnTo>
                  <a:lnTo>
                    <a:pt x="1749" y="3218"/>
                  </a:lnTo>
                  <a:lnTo>
                    <a:pt x="1784" y="3211"/>
                  </a:lnTo>
                  <a:lnTo>
                    <a:pt x="1820" y="3204"/>
                  </a:lnTo>
                  <a:lnTo>
                    <a:pt x="1855" y="3195"/>
                  </a:lnTo>
                  <a:lnTo>
                    <a:pt x="1891" y="3186"/>
                  </a:lnTo>
                  <a:lnTo>
                    <a:pt x="1926" y="3175"/>
                  </a:lnTo>
                  <a:lnTo>
                    <a:pt x="1960" y="3165"/>
                  </a:lnTo>
                  <a:lnTo>
                    <a:pt x="1994" y="3153"/>
                  </a:lnTo>
                  <a:lnTo>
                    <a:pt x="2028" y="3140"/>
                  </a:lnTo>
                  <a:lnTo>
                    <a:pt x="2062" y="3127"/>
                  </a:lnTo>
                  <a:lnTo>
                    <a:pt x="2095" y="3112"/>
                  </a:lnTo>
                  <a:lnTo>
                    <a:pt x="2129" y="3098"/>
                  </a:lnTo>
                  <a:lnTo>
                    <a:pt x="2161" y="3082"/>
                  </a:lnTo>
                  <a:lnTo>
                    <a:pt x="2193" y="3065"/>
                  </a:lnTo>
                  <a:lnTo>
                    <a:pt x="2225" y="3047"/>
                  </a:lnTo>
                  <a:lnTo>
                    <a:pt x="2257" y="3029"/>
                  </a:lnTo>
                  <a:lnTo>
                    <a:pt x="2287" y="3010"/>
                  </a:lnTo>
                  <a:lnTo>
                    <a:pt x="2318" y="2990"/>
                  </a:lnTo>
                  <a:lnTo>
                    <a:pt x="2348" y="2969"/>
                  </a:lnTo>
                  <a:lnTo>
                    <a:pt x="2378" y="2948"/>
                  </a:lnTo>
                  <a:lnTo>
                    <a:pt x="2407" y="2925"/>
                  </a:lnTo>
                  <a:lnTo>
                    <a:pt x="2435" y="2902"/>
                  </a:lnTo>
                  <a:lnTo>
                    <a:pt x="2463" y="2878"/>
                  </a:lnTo>
                  <a:lnTo>
                    <a:pt x="2491" y="2854"/>
                  </a:lnTo>
                  <a:lnTo>
                    <a:pt x="2518" y="2829"/>
                  </a:lnTo>
                  <a:lnTo>
                    <a:pt x="2545" y="2803"/>
                  </a:lnTo>
                  <a:lnTo>
                    <a:pt x="2545" y="2803"/>
                  </a:lnTo>
                  <a:lnTo>
                    <a:pt x="2571" y="2776"/>
                  </a:lnTo>
                  <a:lnTo>
                    <a:pt x="2597" y="2749"/>
                  </a:lnTo>
                  <a:lnTo>
                    <a:pt x="2621" y="2721"/>
                  </a:lnTo>
                  <a:lnTo>
                    <a:pt x="2645" y="2693"/>
                  </a:lnTo>
                  <a:lnTo>
                    <a:pt x="2667" y="2665"/>
                  </a:lnTo>
                  <a:lnTo>
                    <a:pt x="2690" y="2635"/>
                  </a:lnTo>
                  <a:lnTo>
                    <a:pt x="2712" y="2605"/>
                  </a:lnTo>
                  <a:lnTo>
                    <a:pt x="2732" y="2576"/>
                  </a:lnTo>
                  <a:lnTo>
                    <a:pt x="2752" y="2545"/>
                  </a:lnTo>
                  <a:lnTo>
                    <a:pt x="2771" y="2513"/>
                  </a:lnTo>
                  <a:lnTo>
                    <a:pt x="2790" y="2483"/>
                  </a:lnTo>
                  <a:lnTo>
                    <a:pt x="2807" y="2450"/>
                  </a:lnTo>
                  <a:lnTo>
                    <a:pt x="2824" y="2418"/>
                  </a:lnTo>
                  <a:lnTo>
                    <a:pt x="2840" y="2385"/>
                  </a:lnTo>
                  <a:lnTo>
                    <a:pt x="2855" y="2353"/>
                  </a:lnTo>
                  <a:lnTo>
                    <a:pt x="2869" y="2320"/>
                  </a:lnTo>
                  <a:lnTo>
                    <a:pt x="2882" y="2286"/>
                  </a:lnTo>
                  <a:lnTo>
                    <a:pt x="2895" y="2252"/>
                  </a:lnTo>
                  <a:lnTo>
                    <a:pt x="2907" y="2218"/>
                  </a:lnTo>
                  <a:lnTo>
                    <a:pt x="2917" y="2182"/>
                  </a:lnTo>
                  <a:lnTo>
                    <a:pt x="2928" y="2148"/>
                  </a:lnTo>
                  <a:lnTo>
                    <a:pt x="2937" y="2113"/>
                  </a:lnTo>
                  <a:lnTo>
                    <a:pt x="2946" y="2078"/>
                  </a:lnTo>
                  <a:lnTo>
                    <a:pt x="2954" y="2041"/>
                  </a:lnTo>
                  <a:lnTo>
                    <a:pt x="2960" y="2006"/>
                  </a:lnTo>
                  <a:lnTo>
                    <a:pt x="2966" y="1970"/>
                  </a:lnTo>
                  <a:lnTo>
                    <a:pt x="2970" y="1933"/>
                  </a:lnTo>
                  <a:lnTo>
                    <a:pt x="2975" y="1897"/>
                  </a:lnTo>
                  <a:lnTo>
                    <a:pt x="2977" y="1859"/>
                  </a:lnTo>
                  <a:lnTo>
                    <a:pt x="2980" y="1823"/>
                  </a:lnTo>
                  <a:lnTo>
                    <a:pt x="2982" y="1786"/>
                  </a:lnTo>
                  <a:lnTo>
                    <a:pt x="2982" y="1748"/>
                  </a:lnTo>
                  <a:lnTo>
                    <a:pt x="2982" y="1748"/>
                  </a:lnTo>
                  <a:lnTo>
                    <a:pt x="2982" y="1712"/>
                  </a:lnTo>
                  <a:lnTo>
                    <a:pt x="2980" y="1674"/>
                  </a:lnTo>
                  <a:lnTo>
                    <a:pt x="2977" y="1638"/>
                  </a:lnTo>
                  <a:lnTo>
                    <a:pt x="2975" y="1600"/>
                  </a:lnTo>
                  <a:lnTo>
                    <a:pt x="2970" y="1564"/>
                  </a:lnTo>
                  <a:lnTo>
                    <a:pt x="2966" y="1527"/>
                  </a:lnTo>
                  <a:lnTo>
                    <a:pt x="2960" y="1491"/>
                  </a:lnTo>
                  <a:lnTo>
                    <a:pt x="2954" y="1456"/>
                  </a:lnTo>
                  <a:lnTo>
                    <a:pt x="2946" y="1419"/>
                  </a:lnTo>
                  <a:lnTo>
                    <a:pt x="2937" y="1384"/>
                  </a:lnTo>
                  <a:lnTo>
                    <a:pt x="2928" y="1349"/>
                  </a:lnTo>
                  <a:lnTo>
                    <a:pt x="2917" y="1314"/>
                  </a:lnTo>
                  <a:lnTo>
                    <a:pt x="2907" y="1280"/>
                  </a:lnTo>
                  <a:lnTo>
                    <a:pt x="2895" y="1246"/>
                  </a:lnTo>
                  <a:lnTo>
                    <a:pt x="2882" y="1211"/>
                  </a:lnTo>
                  <a:lnTo>
                    <a:pt x="2869" y="1177"/>
                  </a:lnTo>
                  <a:lnTo>
                    <a:pt x="2855" y="1145"/>
                  </a:lnTo>
                  <a:lnTo>
                    <a:pt x="2840" y="1112"/>
                  </a:lnTo>
                  <a:lnTo>
                    <a:pt x="2824" y="1079"/>
                  </a:lnTo>
                  <a:lnTo>
                    <a:pt x="2807" y="1046"/>
                  </a:lnTo>
                  <a:lnTo>
                    <a:pt x="2790" y="1014"/>
                  </a:lnTo>
                  <a:lnTo>
                    <a:pt x="2771" y="984"/>
                  </a:lnTo>
                  <a:lnTo>
                    <a:pt x="2752" y="952"/>
                  </a:lnTo>
                  <a:lnTo>
                    <a:pt x="2732" y="922"/>
                  </a:lnTo>
                  <a:lnTo>
                    <a:pt x="2712" y="891"/>
                  </a:lnTo>
                  <a:lnTo>
                    <a:pt x="2690" y="862"/>
                  </a:lnTo>
                  <a:lnTo>
                    <a:pt x="2667" y="832"/>
                  </a:lnTo>
                  <a:lnTo>
                    <a:pt x="2645" y="804"/>
                  </a:lnTo>
                  <a:lnTo>
                    <a:pt x="2621" y="776"/>
                  </a:lnTo>
                  <a:lnTo>
                    <a:pt x="2597" y="748"/>
                  </a:lnTo>
                  <a:lnTo>
                    <a:pt x="2571" y="721"/>
                  </a:lnTo>
                  <a:lnTo>
                    <a:pt x="2545" y="694"/>
                  </a:lnTo>
                  <a:lnTo>
                    <a:pt x="2545" y="694"/>
                  </a:lnTo>
                  <a:close/>
                  <a:moveTo>
                    <a:pt x="1492" y="3005"/>
                  </a:moveTo>
                  <a:lnTo>
                    <a:pt x="1492" y="3005"/>
                  </a:lnTo>
                  <a:lnTo>
                    <a:pt x="1459" y="3004"/>
                  </a:lnTo>
                  <a:lnTo>
                    <a:pt x="1427" y="3003"/>
                  </a:lnTo>
                  <a:lnTo>
                    <a:pt x="1394" y="3002"/>
                  </a:lnTo>
                  <a:lnTo>
                    <a:pt x="1362" y="2998"/>
                  </a:lnTo>
                  <a:lnTo>
                    <a:pt x="1332" y="2995"/>
                  </a:lnTo>
                  <a:lnTo>
                    <a:pt x="1300" y="2990"/>
                  </a:lnTo>
                  <a:lnTo>
                    <a:pt x="1269" y="2985"/>
                  </a:lnTo>
                  <a:lnTo>
                    <a:pt x="1238" y="2979"/>
                  </a:lnTo>
                  <a:lnTo>
                    <a:pt x="1208" y="2972"/>
                  </a:lnTo>
                  <a:lnTo>
                    <a:pt x="1178" y="2965"/>
                  </a:lnTo>
                  <a:lnTo>
                    <a:pt x="1148" y="2957"/>
                  </a:lnTo>
                  <a:lnTo>
                    <a:pt x="1118" y="2948"/>
                  </a:lnTo>
                  <a:lnTo>
                    <a:pt x="1089" y="2938"/>
                  </a:lnTo>
                  <a:lnTo>
                    <a:pt x="1060" y="2929"/>
                  </a:lnTo>
                  <a:lnTo>
                    <a:pt x="1032" y="2917"/>
                  </a:lnTo>
                  <a:lnTo>
                    <a:pt x="1003" y="2905"/>
                  </a:lnTo>
                  <a:lnTo>
                    <a:pt x="975" y="2894"/>
                  </a:lnTo>
                  <a:lnTo>
                    <a:pt x="947" y="2881"/>
                  </a:lnTo>
                  <a:lnTo>
                    <a:pt x="920" y="2867"/>
                  </a:lnTo>
                  <a:lnTo>
                    <a:pt x="893" y="2853"/>
                  </a:lnTo>
                  <a:lnTo>
                    <a:pt x="866" y="2839"/>
                  </a:lnTo>
                  <a:lnTo>
                    <a:pt x="840" y="2822"/>
                  </a:lnTo>
                  <a:lnTo>
                    <a:pt x="814" y="2807"/>
                  </a:lnTo>
                  <a:lnTo>
                    <a:pt x="790" y="2790"/>
                  </a:lnTo>
                  <a:lnTo>
                    <a:pt x="765" y="2773"/>
                  </a:lnTo>
                  <a:lnTo>
                    <a:pt x="741" y="2755"/>
                  </a:lnTo>
                  <a:lnTo>
                    <a:pt x="716" y="2736"/>
                  </a:lnTo>
                  <a:lnTo>
                    <a:pt x="692" y="2718"/>
                  </a:lnTo>
                  <a:lnTo>
                    <a:pt x="670" y="2698"/>
                  </a:lnTo>
                  <a:lnTo>
                    <a:pt x="647" y="2678"/>
                  </a:lnTo>
                  <a:lnTo>
                    <a:pt x="626" y="2658"/>
                  </a:lnTo>
                  <a:lnTo>
                    <a:pt x="603" y="2637"/>
                  </a:lnTo>
                  <a:lnTo>
                    <a:pt x="582" y="2614"/>
                  </a:lnTo>
                  <a:lnTo>
                    <a:pt x="562" y="2593"/>
                  </a:lnTo>
                  <a:lnTo>
                    <a:pt x="542" y="2570"/>
                  </a:lnTo>
                  <a:lnTo>
                    <a:pt x="522" y="2547"/>
                  </a:lnTo>
                  <a:lnTo>
                    <a:pt x="503" y="2524"/>
                  </a:lnTo>
                  <a:lnTo>
                    <a:pt x="485" y="2499"/>
                  </a:lnTo>
                  <a:lnTo>
                    <a:pt x="467" y="2476"/>
                  </a:lnTo>
                  <a:lnTo>
                    <a:pt x="449" y="2450"/>
                  </a:lnTo>
                  <a:lnTo>
                    <a:pt x="433" y="2425"/>
                  </a:lnTo>
                  <a:lnTo>
                    <a:pt x="418" y="2399"/>
                  </a:lnTo>
                  <a:lnTo>
                    <a:pt x="401" y="2374"/>
                  </a:lnTo>
                  <a:lnTo>
                    <a:pt x="387" y="2347"/>
                  </a:lnTo>
                  <a:lnTo>
                    <a:pt x="373" y="2320"/>
                  </a:lnTo>
                  <a:lnTo>
                    <a:pt x="359" y="2293"/>
                  </a:lnTo>
                  <a:lnTo>
                    <a:pt x="346" y="2264"/>
                  </a:lnTo>
                  <a:lnTo>
                    <a:pt x="334" y="2237"/>
                  </a:lnTo>
                  <a:lnTo>
                    <a:pt x="323" y="2208"/>
                  </a:lnTo>
                  <a:lnTo>
                    <a:pt x="312" y="2180"/>
                  </a:lnTo>
                  <a:lnTo>
                    <a:pt x="302" y="2151"/>
                  </a:lnTo>
                  <a:lnTo>
                    <a:pt x="292" y="2121"/>
                  </a:lnTo>
                  <a:lnTo>
                    <a:pt x="283" y="2092"/>
                  </a:lnTo>
                  <a:lnTo>
                    <a:pt x="275" y="2063"/>
                  </a:lnTo>
                  <a:lnTo>
                    <a:pt x="268" y="2032"/>
                  </a:lnTo>
                  <a:lnTo>
                    <a:pt x="261" y="2002"/>
                  </a:lnTo>
                  <a:lnTo>
                    <a:pt x="255" y="1971"/>
                  </a:lnTo>
                  <a:lnTo>
                    <a:pt x="250" y="1939"/>
                  </a:lnTo>
                  <a:lnTo>
                    <a:pt x="245" y="1909"/>
                  </a:lnTo>
                  <a:lnTo>
                    <a:pt x="242" y="1877"/>
                  </a:lnTo>
                  <a:lnTo>
                    <a:pt x="239" y="1845"/>
                  </a:lnTo>
                  <a:lnTo>
                    <a:pt x="237" y="1813"/>
                  </a:lnTo>
                  <a:lnTo>
                    <a:pt x="236" y="1781"/>
                  </a:lnTo>
                  <a:lnTo>
                    <a:pt x="235" y="1748"/>
                  </a:lnTo>
                  <a:lnTo>
                    <a:pt x="235" y="1748"/>
                  </a:lnTo>
                  <a:lnTo>
                    <a:pt x="236" y="1716"/>
                  </a:lnTo>
                  <a:lnTo>
                    <a:pt x="237" y="1683"/>
                  </a:lnTo>
                  <a:lnTo>
                    <a:pt x="239" y="1652"/>
                  </a:lnTo>
                  <a:lnTo>
                    <a:pt x="242" y="1620"/>
                  </a:lnTo>
                  <a:lnTo>
                    <a:pt x="245" y="1588"/>
                  </a:lnTo>
                  <a:lnTo>
                    <a:pt x="250" y="1558"/>
                  </a:lnTo>
                  <a:lnTo>
                    <a:pt x="255" y="1526"/>
                  </a:lnTo>
                  <a:lnTo>
                    <a:pt x="261" y="1496"/>
                  </a:lnTo>
                  <a:lnTo>
                    <a:pt x="268" y="1465"/>
                  </a:lnTo>
                  <a:lnTo>
                    <a:pt x="275" y="1435"/>
                  </a:lnTo>
                  <a:lnTo>
                    <a:pt x="283" y="1405"/>
                  </a:lnTo>
                  <a:lnTo>
                    <a:pt x="292" y="1376"/>
                  </a:lnTo>
                  <a:lnTo>
                    <a:pt x="302" y="1346"/>
                  </a:lnTo>
                  <a:lnTo>
                    <a:pt x="312" y="1317"/>
                  </a:lnTo>
                  <a:lnTo>
                    <a:pt x="323" y="1288"/>
                  </a:lnTo>
                  <a:lnTo>
                    <a:pt x="334" y="1260"/>
                  </a:lnTo>
                  <a:lnTo>
                    <a:pt x="346" y="1231"/>
                  </a:lnTo>
                  <a:lnTo>
                    <a:pt x="359" y="1204"/>
                  </a:lnTo>
                  <a:lnTo>
                    <a:pt x="373" y="1177"/>
                  </a:lnTo>
                  <a:lnTo>
                    <a:pt x="387" y="1150"/>
                  </a:lnTo>
                  <a:lnTo>
                    <a:pt x="401" y="1123"/>
                  </a:lnTo>
                  <a:lnTo>
                    <a:pt x="418" y="1098"/>
                  </a:lnTo>
                  <a:lnTo>
                    <a:pt x="433" y="1072"/>
                  </a:lnTo>
                  <a:lnTo>
                    <a:pt x="449" y="1046"/>
                  </a:lnTo>
                  <a:lnTo>
                    <a:pt x="467" y="1021"/>
                  </a:lnTo>
                  <a:lnTo>
                    <a:pt x="485" y="997"/>
                  </a:lnTo>
                  <a:lnTo>
                    <a:pt x="503" y="973"/>
                  </a:lnTo>
                  <a:lnTo>
                    <a:pt x="522" y="950"/>
                  </a:lnTo>
                  <a:lnTo>
                    <a:pt x="542" y="926"/>
                  </a:lnTo>
                  <a:lnTo>
                    <a:pt x="562" y="904"/>
                  </a:lnTo>
                  <a:lnTo>
                    <a:pt x="582" y="882"/>
                  </a:lnTo>
                  <a:lnTo>
                    <a:pt x="603" y="860"/>
                  </a:lnTo>
                  <a:lnTo>
                    <a:pt x="626" y="839"/>
                  </a:lnTo>
                  <a:lnTo>
                    <a:pt x="647" y="819"/>
                  </a:lnTo>
                  <a:lnTo>
                    <a:pt x="670" y="798"/>
                  </a:lnTo>
                  <a:lnTo>
                    <a:pt x="692" y="779"/>
                  </a:lnTo>
                  <a:lnTo>
                    <a:pt x="716" y="761"/>
                  </a:lnTo>
                  <a:lnTo>
                    <a:pt x="741" y="742"/>
                  </a:lnTo>
                  <a:lnTo>
                    <a:pt x="765" y="724"/>
                  </a:lnTo>
                  <a:lnTo>
                    <a:pt x="790" y="707"/>
                  </a:lnTo>
                  <a:lnTo>
                    <a:pt x="814" y="690"/>
                  </a:lnTo>
                  <a:lnTo>
                    <a:pt x="840" y="674"/>
                  </a:lnTo>
                  <a:lnTo>
                    <a:pt x="866" y="659"/>
                  </a:lnTo>
                  <a:lnTo>
                    <a:pt x="893" y="644"/>
                  </a:lnTo>
                  <a:lnTo>
                    <a:pt x="920" y="629"/>
                  </a:lnTo>
                  <a:lnTo>
                    <a:pt x="947" y="616"/>
                  </a:lnTo>
                  <a:lnTo>
                    <a:pt x="975" y="603"/>
                  </a:lnTo>
                  <a:lnTo>
                    <a:pt x="1003" y="590"/>
                  </a:lnTo>
                  <a:lnTo>
                    <a:pt x="1032" y="580"/>
                  </a:lnTo>
                  <a:lnTo>
                    <a:pt x="1060" y="568"/>
                  </a:lnTo>
                  <a:lnTo>
                    <a:pt x="1089" y="559"/>
                  </a:lnTo>
                  <a:lnTo>
                    <a:pt x="1118" y="548"/>
                  </a:lnTo>
                  <a:lnTo>
                    <a:pt x="1148" y="540"/>
                  </a:lnTo>
                  <a:lnTo>
                    <a:pt x="1178" y="532"/>
                  </a:lnTo>
                  <a:lnTo>
                    <a:pt x="1208" y="525"/>
                  </a:lnTo>
                  <a:lnTo>
                    <a:pt x="1238" y="518"/>
                  </a:lnTo>
                  <a:lnTo>
                    <a:pt x="1269" y="512"/>
                  </a:lnTo>
                  <a:lnTo>
                    <a:pt x="1300" y="507"/>
                  </a:lnTo>
                  <a:lnTo>
                    <a:pt x="1332" y="502"/>
                  </a:lnTo>
                  <a:lnTo>
                    <a:pt x="1362" y="499"/>
                  </a:lnTo>
                  <a:lnTo>
                    <a:pt x="1394" y="495"/>
                  </a:lnTo>
                  <a:lnTo>
                    <a:pt x="1427" y="494"/>
                  </a:lnTo>
                  <a:lnTo>
                    <a:pt x="1459" y="493"/>
                  </a:lnTo>
                  <a:lnTo>
                    <a:pt x="1492" y="492"/>
                  </a:lnTo>
                  <a:lnTo>
                    <a:pt x="1492" y="492"/>
                  </a:lnTo>
                  <a:lnTo>
                    <a:pt x="1523" y="493"/>
                  </a:lnTo>
                  <a:lnTo>
                    <a:pt x="1556" y="494"/>
                  </a:lnTo>
                  <a:lnTo>
                    <a:pt x="1588" y="495"/>
                  </a:lnTo>
                  <a:lnTo>
                    <a:pt x="1620" y="499"/>
                  </a:lnTo>
                  <a:lnTo>
                    <a:pt x="1651" y="502"/>
                  </a:lnTo>
                  <a:lnTo>
                    <a:pt x="1682" y="507"/>
                  </a:lnTo>
                  <a:lnTo>
                    <a:pt x="1713" y="512"/>
                  </a:lnTo>
                  <a:lnTo>
                    <a:pt x="1744" y="518"/>
                  </a:lnTo>
                  <a:lnTo>
                    <a:pt x="1774" y="525"/>
                  </a:lnTo>
                  <a:lnTo>
                    <a:pt x="1805" y="532"/>
                  </a:lnTo>
                  <a:lnTo>
                    <a:pt x="1834" y="540"/>
                  </a:lnTo>
                  <a:lnTo>
                    <a:pt x="1865" y="548"/>
                  </a:lnTo>
                  <a:lnTo>
                    <a:pt x="1894" y="559"/>
                  </a:lnTo>
                  <a:lnTo>
                    <a:pt x="1922" y="568"/>
                  </a:lnTo>
                  <a:lnTo>
                    <a:pt x="1952" y="580"/>
                  </a:lnTo>
                  <a:lnTo>
                    <a:pt x="1980" y="590"/>
                  </a:lnTo>
                  <a:lnTo>
                    <a:pt x="2008" y="603"/>
                  </a:lnTo>
                  <a:lnTo>
                    <a:pt x="2035" y="616"/>
                  </a:lnTo>
                  <a:lnTo>
                    <a:pt x="2063" y="629"/>
                  </a:lnTo>
                  <a:lnTo>
                    <a:pt x="2089" y="644"/>
                  </a:lnTo>
                  <a:lnTo>
                    <a:pt x="2116" y="659"/>
                  </a:lnTo>
                  <a:lnTo>
                    <a:pt x="2142" y="674"/>
                  </a:lnTo>
                  <a:lnTo>
                    <a:pt x="2168" y="690"/>
                  </a:lnTo>
                  <a:lnTo>
                    <a:pt x="2193" y="707"/>
                  </a:lnTo>
                  <a:lnTo>
                    <a:pt x="2218" y="724"/>
                  </a:lnTo>
                  <a:lnTo>
                    <a:pt x="2243" y="742"/>
                  </a:lnTo>
                  <a:lnTo>
                    <a:pt x="2266" y="761"/>
                  </a:lnTo>
                  <a:lnTo>
                    <a:pt x="2290" y="779"/>
                  </a:lnTo>
                  <a:lnTo>
                    <a:pt x="2313" y="798"/>
                  </a:lnTo>
                  <a:lnTo>
                    <a:pt x="2335" y="819"/>
                  </a:lnTo>
                  <a:lnTo>
                    <a:pt x="2358" y="839"/>
                  </a:lnTo>
                  <a:lnTo>
                    <a:pt x="2379" y="860"/>
                  </a:lnTo>
                  <a:lnTo>
                    <a:pt x="2400" y="882"/>
                  </a:lnTo>
                  <a:lnTo>
                    <a:pt x="2421" y="904"/>
                  </a:lnTo>
                  <a:lnTo>
                    <a:pt x="2441" y="926"/>
                  </a:lnTo>
                  <a:lnTo>
                    <a:pt x="2460" y="950"/>
                  </a:lnTo>
                  <a:lnTo>
                    <a:pt x="2479" y="973"/>
                  </a:lnTo>
                  <a:lnTo>
                    <a:pt x="2497" y="997"/>
                  </a:lnTo>
                  <a:lnTo>
                    <a:pt x="2515" y="1021"/>
                  </a:lnTo>
                  <a:lnTo>
                    <a:pt x="2533" y="1046"/>
                  </a:lnTo>
                  <a:lnTo>
                    <a:pt x="2549" y="1072"/>
                  </a:lnTo>
                  <a:lnTo>
                    <a:pt x="2565" y="1098"/>
                  </a:lnTo>
                  <a:lnTo>
                    <a:pt x="2581" y="1123"/>
                  </a:lnTo>
                  <a:lnTo>
                    <a:pt x="2596" y="1150"/>
                  </a:lnTo>
                  <a:lnTo>
                    <a:pt x="2610" y="1177"/>
                  </a:lnTo>
                  <a:lnTo>
                    <a:pt x="2623" y="1204"/>
                  </a:lnTo>
                  <a:lnTo>
                    <a:pt x="2636" y="1231"/>
                  </a:lnTo>
                  <a:lnTo>
                    <a:pt x="2649" y="1260"/>
                  </a:lnTo>
                  <a:lnTo>
                    <a:pt x="2660" y="1288"/>
                  </a:lnTo>
                  <a:lnTo>
                    <a:pt x="2671" y="1317"/>
                  </a:lnTo>
                  <a:lnTo>
                    <a:pt x="2682" y="1346"/>
                  </a:lnTo>
                  <a:lnTo>
                    <a:pt x="2691" y="1376"/>
                  </a:lnTo>
                  <a:lnTo>
                    <a:pt x="2699" y="1405"/>
                  </a:lnTo>
                  <a:lnTo>
                    <a:pt x="2707" y="1435"/>
                  </a:lnTo>
                  <a:lnTo>
                    <a:pt x="2714" y="1465"/>
                  </a:lnTo>
                  <a:lnTo>
                    <a:pt x="2721" y="1496"/>
                  </a:lnTo>
                  <a:lnTo>
                    <a:pt x="2727" y="1526"/>
                  </a:lnTo>
                  <a:lnTo>
                    <a:pt x="2733" y="1558"/>
                  </a:lnTo>
                  <a:lnTo>
                    <a:pt x="2737" y="1588"/>
                  </a:lnTo>
                  <a:lnTo>
                    <a:pt x="2740" y="1620"/>
                  </a:lnTo>
                  <a:lnTo>
                    <a:pt x="2744" y="1652"/>
                  </a:lnTo>
                  <a:lnTo>
                    <a:pt x="2746" y="1683"/>
                  </a:lnTo>
                  <a:lnTo>
                    <a:pt x="2747" y="1716"/>
                  </a:lnTo>
                  <a:lnTo>
                    <a:pt x="2747" y="1748"/>
                  </a:lnTo>
                  <a:lnTo>
                    <a:pt x="2747" y="1748"/>
                  </a:lnTo>
                  <a:lnTo>
                    <a:pt x="2747" y="1781"/>
                  </a:lnTo>
                  <a:lnTo>
                    <a:pt x="2746" y="1813"/>
                  </a:lnTo>
                  <a:lnTo>
                    <a:pt x="2744" y="1845"/>
                  </a:lnTo>
                  <a:lnTo>
                    <a:pt x="2740" y="1877"/>
                  </a:lnTo>
                  <a:lnTo>
                    <a:pt x="2737" y="1909"/>
                  </a:lnTo>
                  <a:lnTo>
                    <a:pt x="2733" y="1939"/>
                  </a:lnTo>
                  <a:lnTo>
                    <a:pt x="2727" y="1971"/>
                  </a:lnTo>
                  <a:lnTo>
                    <a:pt x="2721" y="2002"/>
                  </a:lnTo>
                  <a:lnTo>
                    <a:pt x="2714" y="2032"/>
                  </a:lnTo>
                  <a:lnTo>
                    <a:pt x="2707" y="2063"/>
                  </a:lnTo>
                  <a:lnTo>
                    <a:pt x="2699" y="2092"/>
                  </a:lnTo>
                  <a:lnTo>
                    <a:pt x="2691" y="2121"/>
                  </a:lnTo>
                  <a:lnTo>
                    <a:pt x="2682" y="2151"/>
                  </a:lnTo>
                  <a:lnTo>
                    <a:pt x="2671" y="2180"/>
                  </a:lnTo>
                  <a:lnTo>
                    <a:pt x="2660" y="2208"/>
                  </a:lnTo>
                  <a:lnTo>
                    <a:pt x="2649" y="2237"/>
                  </a:lnTo>
                  <a:lnTo>
                    <a:pt x="2636" y="2264"/>
                  </a:lnTo>
                  <a:lnTo>
                    <a:pt x="2623" y="2293"/>
                  </a:lnTo>
                  <a:lnTo>
                    <a:pt x="2610" y="2320"/>
                  </a:lnTo>
                  <a:lnTo>
                    <a:pt x="2596" y="2347"/>
                  </a:lnTo>
                  <a:lnTo>
                    <a:pt x="2581" y="2374"/>
                  </a:lnTo>
                  <a:lnTo>
                    <a:pt x="2565" y="2399"/>
                  </a:lnTo>
                  <a:lnTo>
                    <a:pt x="2549" y="2425"/>
                  </a:lnTo>
                  <a:lnTo>
                    <a:pt x="2533" y="2450"/>
                  </a:lnTo>
                  <a:lnTo>
                    <a:pt x="2515" y="2476"/>
                  </a:lnTo>
                  <a:lnTo>
                    <a:pt x="2497" y="2499"/>
                  </a:lnTo>
                  <a:lnTo>
                    <a:pt x="2479" y="2524"/>
                  </a:lnTo>
                  <a:lnTo>
                    <a:pt x="2460" y="2547"/>
                  </a:lnTo>
                  <a:lnTo>
                    <a:pt x="2441" y="2570"/>
                  </a:lnTo>
                  <a:lnTo>
                    <a:pt x="2421" y="2593"/>
                  </a:lnTo>
                  <a:lnTo>
                    <a:pt x="2400" y="2614"/>
                  </a:lnTo>
                  <a:lnTo>
                    <a:pt x="2379" y="2637"/>
                  </a:lnTo>
                  <a:lnTo>
                    <a:pt x="2358" y="2658"/>
                  </a:lnTo>
                  <a:lnTo>
                    <a:pt x="2335" y="2678"/>
                  </a:lnTo>
                  <a:lnTo>
                    <a:pt x="2313" y="2698"/>
                  </a:lnTo>
                  <a:lnTo>
                    <a:pt x="2290" y="2718"/>
                  </a:lnTo>
                  <a:lnTo>
                    <a:pt x="2266" y="2736"/>
                  </a:lnTo>
                  <a:lnTo>
                    <a:pt x="2243" y="2755"/>
                  </a:lnTo>
                  <a:lnTo>
                    <a:pt x="2218" y="2773"/>
                  </a:lnTo>
                  <a:lnTo>
                    <a:pt x="2193" y="2790"/>
                  </a:lnTo>
                  <a:lnTo>
                    <a:pt x="2168" y="2807"/>
                  </a:lnTo>
                  <a:lnTo>
                    <a:pt x="2142" y="2822"/>
                  </a:lnTo>
                  <a:lnTo>
                    <a:pt x="2116" y="2839"/>
                  </a:lnTo>
                  <a:lnTo>
                    <a:pt x="2089" y="2853"/>
                  </a:lnTo>
                  <a:lnTo>
                    <a:pt x="2063" y="2867"/>
                  </a:lnTo>
                  <a:lnTo>
                    <a:pt x="2035" y="2881"/>
                  </a:lnTo>
                  <a:lnTo>
                    <a:pt x="2008" y="2894"/>
                  </a:lnTo>
                  <a:lnTo>
                    <a:pt x="1980" y="2905"/>
                  </a:lnTo>
                  <a:lnTo>
                    <a:pt x="1952" y="2917"/>
                  </a:lnTo>
                  <a:lnTo>
                    <a:pt x="1922" y="2929"/>
                  </a:lnTo>
                  <a:lnTo>
                    <a:pt x="1894" y="2938"/>
                  </a:lnTo>
                  <a:lnTo>
                    <a:pt x="1865" y="2948"/>
                  </a:lnTo>
                  <a:lnTo>
                    <a:pt x="1834" y="2957"/>
                  </a:lnTo>
                  <a:lnTo>
                    <a:pt x="1805" y="2965"/>
                  </a:lnTo>
                  <a:lnTo>
                    <a:pt x="1774" y="2972"/>
                  </a:lnTo>
                  <a:lnTo>
                    <a:pt x="1744" y="2979"/>
                  </a:lnTo>
                  <a:lnTo>
                    <a:pt x="1713" y="2985"/>
                  </a:lnTo>
                  <a:lnTo>
                    <a:pt x="1682" y="2990"/>
                  </a:lnTo>
                  <a:lnTo>
                    <a:pt x="1651" y="2995"/>
                  </a:lnTo>
                  <a:lnTo>
                    <a:pt x="1620" y="2998"/>
                  </a:lnTo>
                  <a:lnTo>
                    <a:pt x="1588" y="3002"/>
                  </a:lnTo>
                  <a:lnTo>
                    <a:pt x="1556" y="3003"/>
                  </a:lnTo>
                  <a:lnTo>
                    <a:pt x="1523" y="3004"/>
                  </a:lnTo>
                  <a:lnTo>
                    <a:pt x="1492" y="3005"/>
                  </a:lnTo>
                  <a:lnTo>
                    <a:pt x="1492" y="3005"/>
                  </a:lnTo>
                  <a:close/>
                </a:path>
              </a:pathLst>
            </a:custGeom>
            <a:solidFill>
              <a:srgbClr val="226032"/>
            </a:solidFill>
            <a:ln w="28575" cap="flat" cmpd="sng">
              <a:solidFill>
                <a:srgbClr val="BFBFB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2" name="Freeform 8"/>
            <p:cNvSpPr>
              <a:spLocks noChangeArrowheads="1"/>
            </p:cNvSpPr>
            <p:nvPr/>
          </p:nvSpPr>
          <p:spPr bwMode="auto">
            <a:xfrm>
              <a:off x="1180947" y="446640"/>
              <a:ext cx="148039" cy="74019"/>
            </a:xfrm>
            <a:custGeom>
              <a:avLst/>
              <a:gdLst>
                <a:gd name="T0" fmla="*/ 88 w 176"/>
                <a:gd name="T1" fmla="*/ 88 h 88"/>
                <a:gd name="T2" fmla="*/ 176 w 176"/>
                <a:gd name="T3" fmla="*/ 0 h 88"/>
                <a:gd name="T4" fmla="*/ 0 w 176"/>
                <a:gd name="T5" fmla="*/ 0 h 88"/>
                <a:gd name="T6" fmla="*/ 88 w 176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88"/>
                <a:gd name="T14" fmla="*/ 176 w 176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88">
                  <a:moveTo>
                    <a:pt x="88" y="88"/>
                  </a:moveTo>
                  <a:lnTo>
                    <a:pt x="176" y="0"/>
                  </a:lnTo>
                  <a:lnTo>
                    <a:pt x="0" y="0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rgbClr val="5A92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3" name="Freeform 9"/>
            <p:cNvSpPr>
              <a:spLocks noChangeArrowheads="1"/>
            </p:cNvSpPr>
            <p:nvPr/>
          </p:nvSpPr>
          <p:spPr bwMode="auto">
            <a:xfrm>
              <a:off x="1180947" y="2419932"/>
              <a:ext cx="148039" cy="74019"/>
            </a:xfrm>
            <a:custGeom>
              <a:avLst/>
              <a:gdLst>
                <a:gd name="T0" fmla="*/ 0 w 176"/>
                <a:gd name="T1" fmla="*/ 88 h 88"/>
                <a:gd name="T2" fmla="*/ 176 w 176"/>
                <a:gd name="T3" fmla="*/ 88 h 88"/>
                <a:gd name="T4" fmla="*/ 88 w 176"/>
                <a:gd name="T5" fmla="*/ 0 h 88"/>
                <a:gd name="T6" fmla="*/ 0 w 176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88"/>
                <a:gd name="T14" fmla="*/ 176 w 176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88">
                  <a:moveTo>
                    <a:pt x="0" y="88"/>
                  </a:moveTo>
                  <a:lnTo>
                    <a:pt x="176" y="88"/>
                  </a:lnTo>
                  <a:lnTo>
                    <a:pt x="88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5A92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4" name="Freeform 10"/>
            <p:cNvSpPr>
              <a:spLocks noChangeArrowheads="1"/>
            </p:cNvSpPr>
            <p:nvPr/>
          </p:nvSpPr>
          <p:spPr bwMode="auto">
            <a:xfrm>
              <a:off x="2204602" y="1396276"/>
              <a:ext cx="74019" cy="148039"/>
            </a:xfrm>
            <a:custGeom>
              <a:avLst/>
              <a:gdLst>
                <a:gd name="T0" fmla="*/ 0 w 88"/>
                <a:gd name="T1" fmla="*/ 88 h 176"/>
                <a:gd name="T2" fmla="*/ 88 w 88"/>
                <a:gd name="T3" fmla="*/ 176 h 176"/>
                <a:gd name="T4" fmla="*/ 88 w 88"/>
                <a:gd name="T5" fmla="*/ 0 h 176"/>
                <a:gd name="T6" fmla="*/ 0 w 88"/>
                <a:gd name="T7" fmla="*/ 88 h 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76"/>
                <a:gd name="T14" fmla="*/ 88 w 88"/>
                <a:gd name="T15" fmla="*/ 176 h 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76">
                  <a:moveTo>
                    <a:pt x="0" y="88"/>
                  </a:moveTo>
                  <a:lnTo>
                    <a:pt x="88" y="176"/>
                  </a:lnTo>
                  <a:lnTo>
                    <a:pt x="88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5A92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5" name="Freeform 11"/>
            <p:cNvSpPr>
              <a:spLocks noChangeArrowheads="1"/>
            </p:cNvSpPr>
            <p:nvPr/>
          </p:nvSpPr>
          <p:spPr bwMode="auto">
            <a:xfrm>
              <a:off x="231311" y="1396276"/>
              <a:ext cx="74019" cy="148039"/>
            </a:xfrm>
            <a:custGeom>
              <a:avLst/>
              <a:gdLst>
                <a:gd name="T0" fmla="*/ 0 w 88"/>
                <a:gd name="T1" fmla="*/ 176 h 176"/>
                <a:gd name="T2" fmla="*/ 88 w 88"/>
                <a:gd name="T3" fmla="*/ 88 h 176"/>
                <a:gd name="T4" fmla="*/ 0 w 88"/>
                <a:gd name="T5" fmla="*/ 0 h 176"/>
                <a:gd name="T6" fmla="*/ 0 w 88"/>
                <a:gd name="T7" fmla="*/ 176 h 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76"/>
                <a:gd name="T14" fmla="*/ 88 w 88"/>
                <a:gd name="T15" fmla="*/ 176 h 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76">
                  <a:moveTo>
                    <a:pt x="0" y="176"/>
                  </a:moveTo>
                  <a:lnTo>
                    <a:pt x="88" y="88"/>
                  </a:lnTo>
                  <a:lnTo>
                    <a:pt x="0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5A92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86" name="矩形 47"/>
          <p:cNvSpPr>
            <a:spLocks noChangeArrowheads="1"/>
          </p:cNvSpPr>
          <p:nvPr/>
        </p:nvSpPr>
        <p:spPr bwMode="auto">
          <a:xfrm>
            <a:off x="5180013" y="4503738"/>
            <a:ext cx="1385887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908" tIns="60954" rIns="121908" bIns="60954">
            <a:spAutoFit/>
          </a:bodyPr>
          <a:lstStyle/>
          <a:p>
            <a:pPr algn="ctr"/>
            <a:r>
              <a:rPr lang="zh-CN" altLang="en-US" sz="15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在此输入文字</a:t>
            </a:r>
          </a:p>
        </p:txBody>
      </p:sp>
      <p:sp>
        <p:nvSpPr>
          <p:cNvPr id="7187" name="矩形 48"/>
          <p:cNvSpPr>
            <a:spLocks noChangeArrowheads="1"/>
          </p:cNvSpPr>
          <p:nvPr/>
        </p:nvSpPr>
        <p:spPr bwMode="auto">
          <a:xfrm>
            <a:off x="898525" y="3165475"/>
            <a:ext cx="28797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1908" tIns="60954" rIns="121908" bIns="60954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900" b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在此输入您的标题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在此输入您的文字，在此输入您的文字，在此输入您的文字，在此输入您的文字，在此输入您的文字，在此输入您的文字，在此输入您的文字，在此输入您的文字</a:t>
            </a:r>
            <a:endParaRPr lang="en-US" sz="11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8" name="等腰三角形 50"/>
          <p:cNvSpPr>
            <a:spLocks noChangeArrowheads="1"/>
          </p:cNvSpPr>
          <p:nvPr/>
        </p:nvSpPr>
        <p:spPr bwMode="auto">
          <a:xfrm rot="5400000">
            <a:off x="763587" y="3381376"/>
            <a:ext cx="239713" cy="144462"/>
          </a:xfrm>
          <a:prstGeom prst="triangle">
            <a:avLst>
              <a:gd name="adj" fmla="val 50000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/>
          <a:p>
            <a:pPr algn="ctr"/>
            <a:endParaRPr lang="zh-CN" altLang="zh-CN">
              <a:solidFill>
                <a:srgbClr val="7F7F7F"/>
              </a:solidFill>
            </a:endParaRPr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562100"/>
            <a:ext cx="3508375" cy="432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5"/>
          <p:cNvSpPr>
            <a:spLocks noChangeArrowheads="1"/>
          </p:cNvSpPr>
          <p:nvPr/>
        </p:nvSpPr>
        <p:spPr bwMode="auto">
          <a:xfrm>
            <a:off x="0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5" name="矩形 6"/>
          <p:cNvSpPr>
            <a:spLocks noChangeArrowheads="1"/>
          </p:cNvSpPr>
          <p:nvPr/>
        </p:nvSpPr>
        <p:spPr bwMode="auto">
          <a:xfrm>
            <a:off x="-55563" y="2347913"/>
            <a:ext cx="12276138" cy="1946275"/>
          </a:xfrm>
          <a:prstGeom prst="rect">
            <a:avLst/>
          </a:prstGeom>
          <a:solidFill>
            <a:srgbClr val="CBE6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8675688" y="2384425"/>
            <a:ext cx="2052637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987" tIns="64495" rIns="128987" bIns="64495">
            <a:spAutoFit/>
          </a:bodyPr>
          <a:lstStyle/>
          <a:p>
            <a:r>
              <a:rPr lang="en-US" sz="11700">
                <a:solidFill>
                  <a:srgbClr val="22603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</a:t>
            </a:r>
            <a:r>
              <a:rPr lang="zh-CN" altLang="en-US" sz="11700">
                <a:solidFill>
                  <a:srgbClr val="22603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2</a:t>
            </a:r>
          </a:p>
        </p:txBody>
      </p:sp>
      <p:sp>
        <p:nvSpPr>
          <p:cNvPr id="8197" name="矩形 7"/>
          <p:cNvSpPr>
            <a:spLocks noChangeArrowheads="1"/>
          </p:cNvSpPr>
          <p:nvPr/>
        </p:nvSpPr>
        <p:spPr bwMode="auto">
          <a:xfrm>
            <a:off x="6132513" y="2705100"/>
            <a:ext cx="2405062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987" tIns="64495" rIns="128987" bIns="64495">
            <a:spAutoFit/>
          </a:bodyPr>
          <a:lstStyle/>
          <a:p>
            <a:pPr algn="dist"/>
            <a:r>
              <a:rPr lang="zh-CN" altLang="en-US" sz="6600">
                <a:solidFill>
                  <a:srgbClr val="22603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PART</a:t>
            </a:r>
            <a:endParaRPr lang="zh-CN" altLang="en-US"/>
          </a:p>
        </p:txBody>
      </p:sp>
      <p:sp>
        <p:nvSpPr>
          <p:cNvPr id="8198" name="TextBox 24"/>
          <p:cNvSpPr>
            <a:spLocks noChangeArrowheads="1"/>
          </p:cNvSpPr>
          <p:nvPr/>
        </p:nvSpPr>
        <p:spPr bwMode="auto">
          <a:xfrm>
            <a:off x="6156325" y="3654425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rgbClr val="595959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5"/>
          <p:cNvSpPr>
            <a:spLocks noChangeArrowheads="1"/>
          </p:cNvSpPr>
          <p:nvPr/>
        </p:nvSpPr>
        <p:spPr bwMode="auto">
          <a:xfrm>
            <a:off x="0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219" name="矩形 64"/>
          <p:cNvSpPr>
            <a:spLocks noChangeArrowheads="1"/>
          </p:cNvSpPr>
          <p:nvPr/>
        </p:nvSpPr>
        <p:spPr bwMode="auto">
          <a:xfrm>
            <a:off x="1235075" y="349250"/>
            <a:ext cx="3027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70C4B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pic>
        <p:nvPicPr>
          <p:cNvPr id="9220" name="图片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7318">
            <a:off x="161132" y="156369"/>
            <a:ext cx="103346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0" b="20786"/>
          <a:stretch>
            <a:fillRect/>
          </a:stretch>
        </p:blipFill>
        <p:spPr bwMode="auto">
          <a:xfrm>
            <a:off x="4127500" y="3667125"/>
            <a:ext cx="660241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22" name="Group 6"/>
          <p:cNvGrpSpPr/>
          <p:nvPr/>
        </p:nvGrpSpPr>
        <p:grpSpPr bwMode="auto">
          <a:xfrm>
            <a:off x="1212850" y="1754188"/>
            <a:ext cx="6719888" cy="1743075"/>
            <a:chOff x="0" y="0"/>
            <a:chExt cx="6986224" cy="1294048"/>
          </a:xfrm>
        </p:grpSpPr>
        <p:sp>
          <p:nvSpPr>
            <p:cNvPr id="9224" name="직각 삼각형 12"/>
            <p:cNvSpPr>
              <a:spLocks noChangeArrowheads="1"/>
            </p:cNvSpPr>
            <p:nvPr/>
          </p:nvSpPr>
          <p:spPr bwMode="auto">
            <a:xfrm>
              <a:off x="6842208" y="0"/>
              <a:ext cx="144016" cy="144016"/>
            </a:xfrm>
            <a:prstGeom prst="rtTriangle">
              <a:avLst/>
            </a:prstGeom>
            <a:solidFill>
              <a:schemeClr val="bg1"/>
            </a:solidFill>
            <a:ln w="25400" cap="flat" cmpd="sng">
              <a:solidFill>
                <a:srgbClr val="00808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356600" y="2024063"/>
            <a:ext cx="2354263" cy="82232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dist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赛龙舟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517650" y="1887538"/>
            <a:ext cx="60261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划龙船时，又多有唱歌助兴的龙船歌流传。如湖北秭归划龙船时，有完整的唱腔，词曲根据当地民歌与号子融汇而成，唱歌声雄浑壮美，扣人心弦，即“举揖而相和之”之遗风。又如广东南雄县的龙船歌，是在四月龙船下水后唱到端午时止，表现内容十分广泛。</a:t>
            </a:r>
            <a:endParaRPr lang="zh-CN" altLang="en-US">
              <a:solidFill>
                <a:srgbClr val="00808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0243" name="矩形 64"/>
          <p:cNvSpPr>
            <a:spLocks noChangeArrowheads="1"/>
          </p:cNvSpPr>
          <p:nvPr/>
        </p:nvSpPr>
        <p:spPr bwMode="auto">
          <a:xfrm>
            <a:off x="1235075" y="349250"/>
            <a:ext cx="3027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70C4B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pic>
        <p:nvPicPr>
          <p:cNvPr id="10244" name="图片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7318">
            <a:off x="161132" y="156369"/>
            <a:ext cx="103346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Shape 1624"/>
          <p:cNvSpPr>
            <a:spLocks noChangeArrowheads="1"/>
          </p:cNvSpPr>
          <p:nvPr/>
        </p:nvSpPr>
        <p:spPr bwMode="auto">
          <a:xfrm>
            <a:off x="2625725" y="2238375"/>
            <a:ext cx="6927850" cy="3879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rgbClr val="008080"/>
          </a:solidFill>
          <a:ln w="381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zh-CN" sz="1700">
              <a:solidFill>
                <a:srgbClr val="7F7F7F"/>
              </a:solidFill>
            </a:endParaRPr>
          </a:p>
        </p:txBody>
      </p:sp>
      <p:sp>
        <p:nvSpPr>
          <p:cNvPr id="10246" name="Text Placeholder 3"/>
          <p:cNvSpPr>
            <a:spLocks noChangeArrowheads="1"/>
          </p:cNvSpPr>
          <p:nvPr/>
        </p:nvSpPr>
        <p:spPr bwMode="auto">
          <a:xfrm>
            <a:off x="623888" y="3976688"/>
            <a:ext cx="20859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点击输入标题文本</a:t>
            </a:r>
            <a:endParaRPr lang="zh-CN" altLang="en-US"/>
          </a:p>
        </p:txBody>
      </p:sp>
      <p:sp>
        <p:nvSpPr>
          <p:cNvPr id="10247" name="Text Placeholder 4"/>
          <p:cNvSpPr>
            <a:spLocks noChangeArrowheads="1"/>
          </p:cNvSpPr>
          <p:nvPr/>
        </p:nvSpPr>
        <p:spPr bwMode="auto">
          <a:xfrm>
            <a:off x="720725" y="4384675"/>
            <a:ext cx="20002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1908" tIns="60954" rIns="121908" bIns="60954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8" name="Shape 1626"/>
          <p:cNvSpPr>
            <a:spLocks noChangeShapeType="1"/>
          </p:cNvSpPr>
          <p:nvPr/>
        </p:nvSpPr>
        <p:spPr bwMode="auto">
          <a:xfrm flipV="1">
            <a:off x="3128963" y="4189413"/>
            <a:ext cx="1587" cy="1387475"/>
          </a:xfrm>
          <a:prstGeom prst="line">
            <a:avLst/>
          </a:prstGeom>
          <a:noFill/>
          <a:ln w="12700" cap="flat" cmpd="sng">
            <a:solidFill>
              <a:srgbClr val="A6AAA9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397" tIns="25397" rIns="25397" bIns="25397" anchor="ctr"/>
          <a:lstStyle/>
          <a:p>
            <a:endParaRPr lang="zh-CN" altLang="zh-CN" sz="1700">
              <a:solidFill>
                <a:srgbClr val="000000"/>
              </a:solidFill>
            </a:endParaRPr>
          </a:p>
        </p:txBody>
      </p:sp>
      <p:sp>
        <p:nvSpPr>
          <p:cNvPr id="10249" name="Shape 1627"/>
          <p:cNvSpPr>
            <a:spLocks noChangeShapeType="1"/>
          </p:cNvSpPr>
          <p:nvPr/>
        </p:nvSpPr>
        <p:spPr bwMode="auto">
          <a:xfrm flipV="1">
            <a:off x="4457700" y="2674938"/>
            <a:ext cx="0" cy="1970087"/>
          </a:xfrm>
          <a:prstGeom prst="line">
            <a:avLst/>
          </a:prstGeom>
          <a:noFill/>
          <a:ln w="12700" cap="flat" cmpd="sng">
            <a:solidFill>
              <a:srgbClr val="A6AAA9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397" tIns="25397" rIns="25397" bIns="25397" anchor="ctr"/>
          <a:lstStyle/>
          <a:p>
            <a:endParaRPr lang="zh-CN" altLang="zh-CN" sz="1700">
              <a:solidFill>
                <a:srgbClr val="7F7F7F"/>
              </a:solidFill>
            </a:endParaRPr>
          </a:p>
        </p:txBody>
      </p:sp>
      <p:sp>
        <p:nvSpPr>
          <p:cNvPr id="10250" name="Shape 1628"/>
          <p:cNvSpPr>
            <a:spLocks noChangeShapeType="1"/>
          </p:cNvSpPr>
          <p:nvPr/>
        </p:nvSpPr>
        <p:spPr bwMode="auto">
          <a:xfrm flipV="1">
            <a:off x="5737225" y="2003425"/>
            <a:ext cx="1588" cy="2051050"/>
          </a:xfrm>
          <a:prstGeom prst="line">
            <a:avLst/>
          </a:prstGeom>
          <a:noFill/>
          <a:ln w="12700" cap="flat" cmpd="sng">
            <a:solidFill>
              <a:srgbClr val="A6AAA9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397" tIns="25397" rIns="25397" bIns="25397" anchor="ctr"/>
          <a:lstStyle/>
          <a:p>
            <a:endParaRPr lang="zh-CN" altLang="zh-CN" sz="1700">
              <a:solidFill>
                <a:srgbClr val="7F7F7F"/>
              </a:solidFill>
            </a:endParaRPr>
          </a:p>
        </p:txBody>
      </p:sp>
      <p:sp>
        <p:nvSpPr>
          <p:cNvPr id="10251" name="Shape 1629"/>
          <p:cNvSpPr>
            <a:spLocks noChangeShapeType="1"/>
          </p:cNvSpPr>
          <p:nvPr/>
        </p:nvSpPr>
        <p:spPr bwMode="auto">
          <a:xfrm flipV="1">
            <a:off x="7532688" y="3497263"/>
            <a:ext cx="0" cy="1360487"/>
          </a:xfrm>
          <a:prstGeom prst="line">
            <a:avLst/>
          </a:prstGeom>
          <a:noFill/>
          <a:ln w="12700" cap="flat" cmpd="sng">
            <a:solidFill>
              <a:srgbClr val="A6AAA9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397" tIns="25397" rIns="25397" bIns="25397" anchor="ctr"/>
          <a:lstStyle/>
          <a:p>
            <a:endParaRPr lang="zh-CN" altLang="zh-CN" sz="1700">
              <a:solidFill>
                <a:srgbClr val="7F7F7F"/>
              </a:solidFill>
            </a:endParaRPr>
          </a:p>
        </p:txBody>
      </p:sp>
      <p:sp>
        <p:nvSpPr>
          <p:cNvPr id="10252" name="Shape 1630"/>
          <p:cNvSpPr>
            <a:spLocks noChangeArrowheads="1"/>
          </p:cNvSpPr>
          <p:nvPr/>
        </p:nvSpPr>
        <p:spPr bwMode="auto">
          <a:xfrm>
            <a:off x="2905125" y="3937000"/>
            <a:ext cx="477838" cy="479425"/>
          </a:xfrm>
          <a:custGeom>
            <a:avLst/>
            <a:gdLst>
              <a:gd name="T0" fmla="*/ 0 w 19679"/>
              <a:gd name="T1" fmla="*/ 0 h 19679"/>
              <a:gd name="T2" fmla="*/ 0 w 19679"/>
              <a:gd name="T3" fmla="*/ 0 h 19679"/>
              <a:gd name="T4" fmla="*/ 0 w 19679"/>
              <a:gd name="T5" fmla="*/ 0 h 19679"/>
              <a:gd name="T6" fmla="*/ 0 w 19679"/>
              <a:gd name="T7" fmla="*/ 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900"/>
          </a:solidFill>
          <a:ln w="381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9" tIns="19049" rIns="19049" bIns="19049" anchor="ctr"/>
          <a:lstStyle/>
          <a:p>
            <a:endParaRPr lang="zh-CN" altLang="zh-CN" sz="1700">
              <a:solidFill>
                <a:srgbClr val="000000"/>
              </a:solidFill>
            </a:endParaRPr>
          </a:p>
        </p:txBody>
      </p:sp>
      <p:sp>
        <p:nvSpPr>
          <p:cNvPr id="10253" name="Shape 1636"/>
          <p:cNvSpPr>
            <a:spLocks noChangeArrowheads="1"/>
          </p:cNvSpPr>
          <p:nvPr/>
        </p:nvSpPr>
        <p:spPr bwMode="auto">
          <a:xfrm>
            <a:off x="4229100" y="2401888"/>
            <a:ext cx="479425" cy="479425"/>
          </a:xfrm>
          <a:custGeom>
            <a:avLst/>
            <a:gdLst>
              <a:gd name="T0" fmla="*/ 0 w 19679"/>
              <a:gd name="T1" fmla="*/ 0 h 19679"/>
              <a:gd name="T2" fmla="*/ 0 w 19679"/>
              <a:gd name="T3" fmla="*/ 0 h 19679"/>
              <a:gd name="T4" fmla="*/ 0 w 19679"/>
              <a:gd name="T5" fmla="*/ 0 h 19679"/>
              <a:gd name="T6" fmla="*/ 0 w 19679"/>
              <a:gd name="T7" fmla="*/ 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900"/>
          </a:solidFill>
          <a:ln w="381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9" tIns="19049" rIns="19049" bIns="19049" anchor="ctr"/>
          <a:lstStyle/>
          <a:p>
            <a:endParaRPr lang="zh-CN" altLang="zh-CN" sz="1700">
              <a:solidFill>
                <a:srgbClr val="000000"/>
              </a:solidFill>
            </a:endParaRPr>
          </a:p>
        </p:txBody>
      </p:sp>
      <p:sp>
        <p:nvSpPr>
          <p:cNvPr id="10254" name="Shape 1642"/>
          <p:cNvSpPr>
            <a:spLocks noChangeArrowheads="1"/>
          </p:cNvSpPr>
          <p:nvPr/>
        </p:nvSpPr>
        <p:spPr bwMode="auto">
          <a:xfrm>
            <a:off x="5514975" y="1563688"/>
            <a:ext cx="479425" cy="479425"/>
          </a:xfrm>
          <a:custGeom>
            <a:avLst/>
            <a:gdLst>
              <a:gd name="T0" fmla="*/ 0 w 19679"/>
              <a:gd name="T1" fmla="*/ 0 h 19679"/>
              <a:gd name="T2" fmla="*/ 0 w 19679"/>
              <a:gd name="T3" fmla="*/ 0 h 19679"/>
              <a:gd name="T4" fmla="*/ 0 w 19679"/>
              <a:gd name="T5" fmla="*/ 0 h 19679"/>
              <a:gd name="T6" fmla="*/ 0 w 19679"/>
              <a:gd name="T7" fmla="*/ 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A9259"/>
          </a:solidFill>
          <a:ln w="381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9" tIns="19049" rIns="19049" bIns="19049" anchor="ctr"/>
          <a:lstStyle/>
          <a:p>
            <a:endParaRPr lang="zh-CN" altLang="zh-CN" sz="1700">
              <a:solidFill>
                <a:srgbClr val="000000"/>
              </a:solidFill>
            </a:endParaRPr>
          </a:p>
        </p:txBody>
      </p:sp>
      <p:sp>
        <p:nvSpPr>
          <p:cNvPr id="10255" name="Shape 1648"/>
          <p:cNvSpPr>
            <a:spLocks noChangeArrowheads="1"/>
          </p:cNvSpPr>
          <p:nvPr/>
        </p:nvSpPr>
        <p:spPr bwMode="auto">
          <a:xfrm>
            <a:off x="7305675" y="4645025"/>
            <a:ext cx="477838" cy="477838"/>
          </a:xfrm>
          <a:custGeom>
            <a:avLst/>
            <a:gdLst>
              <a:gd name="T0" fmla="*/ 0 w 19679"/>
              <a:gd name="T1" fmla="*/ 0 h 19679"/>
              <a:gd name="T2" fmla="*/ 0 w 19679"/>
              <a:gd name="T3" fmla="*/ 0 h 19679"/>
              <a:gd name="T4" fmla="*/ 0 w 19679"/>
              <a:gd name="T5" fmla="*/ 0 h 19679"/>
              <a:gd name="T6" fmla="*/ 0 w 19679"/>
              <a:gd name="T7" fmla="*/ 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26032"/>
          </a:solidFill>
          <a:ln w="381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9" tIns="19049" rIns="19049" bIns="19049" anchor="ctr"/>
          <a:lstStyle/>
          <a:p>
            <a:endParaRPr lang="zh-CN" altLang="zh-CN" sz="1700">
              <a:solidFill>
                <a:srgbClr val="000000"/>
              </a:solidFill>
            </a:endParaRPr>
          </a:p>
        </p:txBody>
      </p:sp>
      <p:sp>
        <p:nvSpPr>
          <p:cNvPr id="10256" name="Shape 1653"/>
          <p:cNvSpPr>
            <a:spLocks noChangeArrowheads="1"/>
          </p:cNvSpPr>
          <p:nvPr/>
        </p:nvSpPr>
        <p:spPr bwMode="auto">
          <a:xfrm>
            <a:off x="3071813" y="5527675"/>
            <a:ext cx="115887" cy="114300"/>
          </a:xfrm>
          <a:custGeom>
            <a:avLst/>
            <a:gdLst>
              <a:gd name="T0" fmla="*/ 0 w 19679"/>
              <a:gd name="T1" fmla="*/ 0 h 19679"/>
              <a:gd name="T2" fmla="*/ 0 w 19679"/>
              <a:gd name="T3" fmla="*/ 0 h 19679"/>
              <a:gd name="T4" fmla="*/ 0 w 19679"/>
              <a:gd name="T5" fmla="*/ 0 h 19679"/>
              <a:gd name="T6" fmla="*/ 0 w 19679"/>
              <a:gd name="T7" fmla="*/ 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zh-CN" sz="1700">
              <a:solidFill>
                <a:srgbClr val="000000"/>
              </a:solidFill>
            </a:endParaRPr>
          </a:p>
        </p:txBody>
      </p:sp>
      <p:sp>
        <p:nvSpPr>
          <p:cNvPr id="10257" name="Shape 1654"/>
          <p:cNvSpPr>
            <a:spLocks noChangeArrowheads="1"/>
          </p:cNvSpPr>
          <p:nvPr/>
        </p:nvSpPr>
        <p:spPr bwMode="auto">
          <a:xfrm>
            <a:off x="4367213" y="4557713"/>
            <a:ext cx="179387" cy="179387"/>
          </a:xfrm>
          <a:custGeom>
            <a:avLst/>
            <a:gdLst>
              <a:gd name="T0" fmla="*/ 0 w 19679"/>
              <a:gd name="T1" fmla="*/ 0 h 19679"/>
              <a:gd name="T2" fmla="*/ 0 w 19679"/>
              <a:gd name="T3" fmla="*/ 0 h 19679"/>
              <a:gd name="T4" fmla="*/ 0 w 19679"/>
              <a:gd name="T5" fmla="*/ 0 h 19679"/>
              <a:gd name="T6" fmla="*/ 0 w 19679"/>
              <a:gd name="T7" fmla="*/ 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zh-CN" sz="1700">
              <a:solidFill>
                <a:srgbClr val="7F7F7F"/>
              </a:solidFill>
            </a:endParaRPr>
          </a:p>
        </p:txBody>
      </p:sp>
      <p:sp>
        <p:nvSpPr>
          <p:cNvPr id="10258" name="Shape 1655"/>
          <p:cNvSpPr>
            <a:spLocks noChangeArrowheads="1"/>
          </p:cNvSpPr>
          <p:nvPr/>
        </p:nvSpPr>
        <p:spPr bwMode="auto">
          <a:xfrm>
            <a:off x="5622925" y="3941763"/>
            <a:ext cx="230188" cy="230187"/>
          </a:xfrm>
          <a:custGeom>
            <a:avLst/>
            <a:gdLst>
              <a:gd name="T0" fmla="*/ 0 w 19679"/>
              <a:gd name="T1" fmla="*/ 0 h 19679"/>
              <a:gd name="T2" fmla="*/ 0 w 19679"/>
              <a:gd name="T3" fmla="*/ 0 h 19679"/>
              <a:gd name="T4" fmla="*/ 0 w 19679"/>
              <a:gd name="T5" fmla="*/ 0 h 19679"/>
              <a:gd name="T6" fmla="*/ 0 w 19679"/>
              <a:gd name="T7" fmla="*/ 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zh-CN" sz="1700">
              <a:solidFill>
                <a:srgbClr val="7F7F7F"/>
              </a:solidFill>
            </a:endParaRPr>
          </a:p>
        </p:txBody>
      </p:sp>
      <p:sp>
        <p:nvSpPr>
          <p:cNvPr id="10259" name="Shape 1656"/>
          <p:cNvSpPr>
            <a:spLocks noChangeArrowheads="1"/>
          </p:cNvSpPr>
          <p:nvPr/>
        </p:nvSpPr>
        <p:spPr bwMode="auto">
          <a:xfrm>
            <a:off x="7386638" y="3355975"/>
            <a:ext cx="285750" cy="285750"/>
          </a:xfrm>
          <a:custGeom>
            <a:avLst/>
            <a:gdLst>
              <a:gd name="T0" fmla="*/ 0 w 19679"/>
              <a:gd name="T1" fmla="*/ 0 h 19679"/>
              <a:gd name="T2" fmla="*/ 0 w 19679"/>
              <a:gd name="T3" fmla="*/ 0 h 19679"/>
              <a:gd name="T4" fmla="*/ 0 w 19679"/>
              <a:gd name="T5" fmla="*/ 0 h 19679"/>
              <a:gd name="T6" fmla="*/ 0 w 19679"/>
              <a:gd name="T7" fmla="*/ 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zh-CN" sz="1700">
              <a:solidFill>
                <a:srgbClr val="7F7F7F"/>
              </a:solidFill>
            </a:endParaRPr>
          </a:p>
        </p:txBody>
      </p:sp>
      <p:sp>
        <p:nvSpPr>
          <p:cNvPr id="10260" name="Text Placeholder 3"/>
          <p:cNvSpPr>
            <a:spLocks noChangeArrowheads="1"/>
          </p:cNvSpPr>
          <p:nvPr/>
        </p:nvSpPr>
        <p:spPr bwMode="auto">
          <a:xfrm>
            <a:off x="1776413" y="2455863"/>
            <a:ext cx="224948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点击输入标题文本</a:t>
            </a:r>
            <a:endParaRPr lang="zh-CN" altLang="en-US"/>
          </a:p>
        </p:txBody>
      </p:sp>
      <p:sp>
        <p:nvSpPr>
          <p:cNvPr id="10261" name="Text Placeholder 4"/>
          <p:cNvSpPr>
            <a:spLocks noChangeArrowheads="1"/>
          </p:cNvSpPr>
          <p:nvPr/>
        </p:nvSpPr>
        <p:spPr bwMode="auto">
          <a:xfrm>
            <a:off x="1731963" y="2859088"/>
            <a:ext cx="225266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zh-CN" altLang="en-US" sz="1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sz="1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62" name="Text Placeholder 3"/>
          <p:cNvSpPr>
            <a:spLocks noChangeArrowheads="1"/>
          </p:cNvSpPr>
          <p:nvPr/>
        </p:nvSpPr>
        <p:spPr bwMode="auto">
          <a:xfrm>
            <a:off x="6161088" y="1635125"/>
            <a:ext cx="185578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点击输入标题文本</a:t>
            </a:r>
            <a:endParaRPr lang="zh-CN" altLang="en-US"/>
          </a:p>
        </p:txBody>
      </p:sp>
      <p:sp>
        <p:nvSpPr>
          <p:cNvPr id="10263" name="Text Placeholder 4"/>
          <p:cNvSpPr>
            <a:spLocks noChangeArrowheads="1"/>
          </p:cNvSpPr>
          <p:nvPr/>
        </p:nvSpPr>
        <p:spPr bwMode="auto">
          <a:xfrm>
            <a:off x="6146800" y="2038350"/>
            <a:ext cx="187007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zh-CN" altLang="en-US" sz="1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sz="1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64" name="Text Placeholder 3"/>
          <p:cNvSpPr>
            <a:spLocks noChangeArrowheads="1"/>
          </p:cNvSpPr>
          <p:nvPr/>
        </p:nvSpPr>
        <p:spPr bwMode="auto">
          <a:xfrm>
            <a:off x="7951788" y="4714875"/>
            <a:ext cx="18542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点击输入标题文本</a:t>
            </a:r>
            <a:endParaRPr lang="zh-CN" altLang="en-US"/>
          </a:p>
        </p:txBody>
      </p:sp>
      <p:sp>
        <p:nvSpPr>
          <p:cNvPr id="10265" name="Text Placeholder 4"/>
          <p:cNvSpPr>
            <a:spLocks noChangeArrowheads="1"/>
          </p:cNvSpPr>
          <p:nvPr/>
        </p:nvSpPr>
        <p:spPr bwMode="auto">
          <a:xfrm>
            <a:off x="7920038" y="5108575"/>
            <a:ext cx="225266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zh-CN" altLang="en-US" sz="1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sz="1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66" name="Text Placeholder 4"/>
          <p:cNvSpPr>
            <a:spLocks noChangeArrowheads="1"/>
          </p:cNvSpPr>
          <p:nvPr/>
        </p:nvSpPr>
        <p:spPr bwMode="auto">
          <a:xfrm>
            <a:off x="3011488" y="4029075"/>
            <a:ext cx="2571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400"/>
              </a:lnSpc>
              <a:spcBef>
                <a:spcPts val="1000"/>
              </a:spcBef>
            </a:pPr>
            <a:r>
              <a:rPr lang="zh-CN" altLang="zh-CN" sz="1600" b="1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zh-CN"/>
          </a:p>
        </p:txBody>
      </p:sp>
      <p:sp>
        <p:nvSpPr>
          <p:cNvPr id="10267" name="Text Placeholder 4"/>
          <p:cNvSpPr>
            <a:spLocks noChangeArrowheads="1"/>
          </p:cNvSpPr>
          <p:nvPr/>
        </p:nvSpPr>
        <p:spPr bwMode="auto">
          <a:xfrm>
            <a:off x="4337050" y="2479675"/>
            <a:ext cx="2571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400"/>
              </a:lnSpc>
              <a:spcBef>
                <a:spcPts val="1000"/>
              </a:spcBef>
            </a:pPr>
            <a:r>
              <a:rPr lang="zh-CN" altLang="zh-CN" sz="1600" b="1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zh-CN"/>
          </a:p>
        </p:txBody>
      </p:sp>
      <p:sp>
        <p:nvSpPr>
          <p:cNvPr id="10268" name="Text Placeholder 4"/>
          <p:cNvSpPr>
            <a:spLocks noChangeArrowheads="1"/>
          </p:cNvSpPr>
          <p:nvPr/>
        </p:nvSpPr>
        <p:spPr bwMode="auto">
          <a:xfrm>
            <a:off x="5626100" y="1641475"/>
            <a:ext cx="2571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400"/>
              </a:lnSpc>
              <a:spcBef>
                <a:spcPts val="1000"/>
              </a:spcBef>
            </a:pPr>
            <a:r>
              <a:rPr lang="zh-CN" altLang="zh-CN" sz="1600" b="1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zh-CN"/>
          </a:p>
        </p:txBody>
      </p:sp>
      <p:sp>
        <p:nvSpPr>
          <p:cNvPr id="10269" name="Text Placeholder 4"/>
          <p:cNvSpPr>
            <a:spLocks noChangeArrowheads="1"/>
          </p:cNvSpPr>
          <p:nvPr/>
        </p:nvSpPr>
        <p:spPr bwMode="auto">
          <a:xfrm>
            <a:off x="7412038" y="4743450"/>
            <a:ext cx="257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400"/>
              </a:lnSpc>
              <a:spcBef>
                <a:spcPts val="1000"/>
              </a:spcBef>
            </a:pPr>
            <a:r>
              <a:rPr lang="zh-CN" altLang="zh-CN" sz="1600" b="1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zh-CN"/>
          </a:p>
        </p:txBody>
      </p:sp>
      <p:sp>
        <p:nvSpPr>
          <p:cNvPr id="10270" name="Shape 1625"/>
          <p:cNvSpPr>
            <a:spLocks noChangeArrowheads="1"/>
          </p:cNvSpPr>
          <p:nvPr/>
        </p:nvSpPr>
        <p:spPr bwMode="auto">
          <a:xfrm>
            <a:off x="9648825" y="2178050"/>
            <a:ext cx="1385888" cy="1387475"/>
          </a:xfrm>
          <a:custGeom>
            <a:avLst/>
            <a:gdLst>
              <a:gd name="T0" fmla="*/ 0 w 19679"/>
              <a:gd name="T1" fmla="*/ 0 h 19679"/>
              <a:gd name="T2" fmla="*/ 0 w 19679"/>
              <a:gd name="T3" fmla="*/ 0 h 19679"/>
              <a:gd name="T4" fmla="*/ 0 w 19679"/>
              <a:gd name="T5" fmla="*/ 0 h 19679"/>
              <a:gd name="T6" fmla="*/ 0 w 19679"/>
              <a:gd name="T7" fmla="*/ 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8080"/>
          </a:solidFill>
          <a:ln w="508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zh-CN" sz="1700">
              <a:solidFill>
                <a:srgbClr val="000000"/>
              </a:solidFill>
            </a:endParaRPr>
          </a:p>
        </p:txBody>
      </p:sp>
      <p:sp>
        <p:nvSpPr>
          <p:cNvPr id="10271" name="Shape 1657"/>
          <p:cNvSpPr>
            <a:spLocks noChangeArrowheads="1"/>
          </p:cNvSpPr>
          <p:nvPr/>
        </p:nvSpPr>
        <p:spPr bwMode="auto">
          <a:xfrm>
            <a:off x="10134600" y="2405063"/>
            <a:ext cx="412750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zh-CN" sz="1700">
              <a:solidFill>
                <a:srgbClr val="000000"/>
              </a:solidFill>
            </a:endParaRPr>
          </a:p>
        </p:txBody>
      </p:sp>
      <p:sp>
        <p:nvSpPr>
          <p:cNvPr id="10272" name="Text Placeholder 3"/>
          <p:cNvSpPr>
            <a:spLocks noChangeArrowheads="1"/>
          </p:cNvSpPr>
          <p:nvPr/>
        </p:nvSpPr>
        <p:spPr bwMode="auto">
          <a:xfrm>
            <a:off x="9823450" y="2884488"/>
            <a:ext cx="10191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5"/>
          <p:cNvSpPr>
            <a:spLocks noChangeArrowheads="1"/>
          </p:cNvSpPr>
          <p:nvPr/>
        </p:nvSpPr>
        <p:spPr bwMode="auto">
          <a:xfrm>
            <a:off x="11113" y="1588"/>
            <a:ext cx="12192000" cy="6918325"/>
          </a:xfrm>
          <a:prstGeom prst="rect">
            <a:avLst/>
          </a:prstGeom>
          <a:solidFill>
            <a:srgbClr val="EEF7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16A41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1267" name="矩形 64"/>
          <p:cNvSpPr>
            <a:spLocks noChangeArrowheads="1"/>
          </p:cNvSpPr>
          <p:nvPr/>
        </p:nvSpPr>
        <p:spPr bwMode="auto">
          <a:xfrm>
            <a:off x="1235075" y="349250"/>
            <a:ext cx="3027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70C4B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pic>
        <p:nvPicPr>
          <p:cNvPr id="11268" name="图片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7318">
            <a:off x="161132" y="156369"/>
            <a:ext cx="103346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Oval 22"/>
          <p:cNvSpPr>
            <a:spLocks noChangeArrowheads="1"/>
          </p:cNvSpPr>
          <p:nvPr/>
        </p:nvSpPr>
        <p:spPr bwMode="auto">
          <a:xfrm>
            <a:off x="4764088" y="1616075"/>
            <a:ext cx="1473200" cy="1444625"/>
          </a:xfrm>
          <a:prstGeom prst="ellipse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标题文字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270" name="Line 23"/>
          <p:cNvSpPr>
            <a:spLocks noChangeShapeType="1"/>
          </p:cNvSpPr>
          <p:nvPr/>
        </p:nvSpPr>
        <p:spPr bwMode="auto">
          <a:xfrm flipH="1">
            <a:off x="1444625" y="2301875"/>
            <a:ext cx="3317875" cy="0"/>
          </a:xfrm>
          <a:prstGeom prst="line">
            <a:avLst/>
          </a:prstGeom>
          <a:noFill/>
          <a:ln w="5" cap="flat" cmpd="sng">
            <a:solidFill>
              <a:srgbClr val="5F5F5F"/>
            </a:solidFill>
            <a:prstDash val="dash"/>
            <a:miter lim="80000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493" tIns="37746" rIns="75493" bIns="37746"/>
          <a:lstStyle/>
          <a:p>
            <a:endParaRPr lang="zh-CN" altLang="zh-CN">
              <a:solidFill>
                <a:srgbClr val="779B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1" name="Freeform 27"/>
          <p:cNvSpPr>
            <a:spLocks noChangeArrowheads="1"/>
          </p:cNvSpPr>
          <p:nvPr/>
        </p:nvSpPr>
        <p:spPr bwMode="auto">
          <a:xfrm>
            <a:off x="3873500" y="2408238"/>
            <a:ext cx="1828800" cy="1552575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3"/>
              <a:gd name="T31" fmla="*/ 0 h 190"/>
              <a:gd name="T32" fmla="*/ 223 w 223"/>
              <a:gd name="T33" fmla="*/ 190 h 1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84B3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2" name="Freeform 28"/>
          <p:cNvSpPr>
            <a:spLocks noChangeArrowheads="1"/>
          </p:cNvSpPr>
          <p:nvPr/>
        </p:nvSpPr>
        <p:spPr bwMode="auto">
          <a:xfrm>
            <a:off x="2947988" y="2408238"/>
            <a:ext cx="2754312" cy="2474912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6"/>
              <a:gd name="T31" fmla="*/ 0 h 303"/>
              <a:gd name="T32" fmla="*/ 336 w 336"/>
              <a:gd name="T33" fmla="*/ 303 h 3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84B3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3" name="Freeform 29"/>
          <p:cNvSpPr>
            <a:spLocks noChangeArrowheads="1"/>
          </p:cNvSpPr>
          <p:nvPr/>
        </p:nvSpPr>
        <p:spPr bwMode="auto">
          <a:xfrm>
            <a:off x="2044700" y="2373313"/>
            <a:ext cx="3652838" cy="3375025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6"/>
              <a:gd name="T31" fmla="*/ 0 h 413"/>
              <a:gd name="T32" fmla="*/ 446 w 446"/>
              <a:gd name="T33" fmla="*/ 413 h 4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84B3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4" name="矩形 12"/>
          <p:cNvSpPr>
            <a:spLocks noChangeArrowheads="1"/>
          </p:cNvSpPr>
          <p:nvPr/>
        </p:nvSpPr>
        <p:spPr bwMode="auto">
          <a:xfrm>
            <a:off x="5915025" y="3527425"/>
            <a:ext cx="474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单击此处添加文本单击此处添加单击此处添加文本单击此处添加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单击此处添加文本单击此处添加单击此处添加文本单击此处添加</a:t>
            </a:r>
          </a:p>
        </p:txBody>
      </p:sp>
      <p:sp>
        <p:nvSpPr>
          <p:cNvPr id="11275" name="矩形 13"/>
          <p:cNvSpPr>
            <a:spLocks noChangeArrowheads="1"/>
          </p:cNvSpPr>
          <p:nvPr/>
        </p:nvSpPr>
        <p:spPr bwMode="auto">
          <a:xfrm>
            <a:off x="5915025" y="4349750"/>
            <a:ext cx="474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单击此处添加文本单击此处添加单击此处添加文本单击此处添加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单击此处添加文本单击此处添加单击此处添加文本单击此处添加</a:t>
            </a:r>
          </a:p>
        </p:txBody>
      </p:sp>
      <p:sp>
        <p:nvSpPr>
          <p:cNvPr id="11276" name="矩形 14"/>
          <p:cNvSpPr>
            <a:spLocks noChangeArrowheads="1"/>
          </p:cNvSpPr>
          <p:nvPr/>
        </p:nvSpPr>
        <p:spPr bwMode="auto">
          <a:xfrm>
            <a:off x="5915025" y="5292725"/>
            <a:ext cx="474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单击此处添加文本单击此处添加单击此处添加文本单击此处添加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单击此处添加文本单击此处添加单击此处添加文本单击此处添加</a:t>
            </a:r>
          </a:p>
        </p:txBody>
      </p:sp>
      <p:sp>
        <p:nvSpPr>
          <p:cNvPr id="11277" name="Freeform 24"/>
          <p:cNvSpPr>
            <a:spLocks noEditPoints="1" noChangeArrowheads="1"/>
          </p:cNvSpPr>
          <p:nvPr/>
        </p:nvSpPr>
        <p:spPr bwMode="auto">
          <a:xfrm>
            <a:off x="3760788" y="2114550"/>
            <a:ext cx="384175" cy="384175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"/>
              <a:gd name="T31" fmla="*/ 0 h 47"/>
              <a:gd name="T32" fmla="*/ 47 w 47"/>
              <a:gd name="T33" fmla="*/ 47 h 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84B3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8" name="Freeform 25"/>
          <p:cNvSpPr>
            <a:spLocks noEditPoints="1" noChangeArrowheads="1"/>
          </p:cNvSpPr>
          <p:nvPr/>
        </p:nvSpPr>
        <p:spPr bwMode="auto">
          <a:xfrm>
            <a:off x="2857500" y="2114550"/>
            <a:ext cx="390525" cy="384175"/>
          </a:xfrm>
          <a:custGeom>
            <a:avLst/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"/>
              <a:gd name="T31" fmla="*/ 0 h 47"/>
              <a:gd name="T32" fmla="*/ 47 w 47"/>
              <a:gd name="T33" fmla="*/ 47 h 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84B3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9" name="Freeform 26"/>
          <p:cNvSpPr>
            <a:spLocks noEditPoints="1" noChangeArrowheads="1"/>
          </p:cNvSpPr>
          <p:nvPr/>
        </p:nvSpPr>
        <p:spPr bwMode="auto">
          <a:xfrm>
            <a:off x="1960563" y="2114550"/>
            <a:ext cx="392112" cy="384175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"/>
              <a:gd name="T31" fmla="*/ 0 h 47"/>
              <a:gd name="T32" fmla="*/ 48 w 48"/>
              <a:gd name="T33" fmla="*/ 47 h 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84B3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主题5">
  <a:themeElements>
    <a:clrScheme name="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89FE1"/>
      </a:accent1>
      <a:accent2>
        <a:srgbClr val="7DC0DC"/>
      </a:accent2>
      <a:accent3>
        <a:srgbClr val="FFFFFF"/>
      </a:accent3>
      <a:accent4>
        <a:srgbClr val="000000"/>
      </a:accent4>
      <a:accent5>
        <a:srgbClr val="AACDEE"/>
      </a:accent5>
      <a:accent6>
        <a:srgbClr val="71AEC7"/>
      </a:accent6>
      <a:hlink>
        <a:srgbClr val="4276AA"/>
      </a:hlink>
      <a:folHlink>
        <a:srgbClr val="BFBFBF"/>
      </a:folHlink>
    </a:clrScheme>
    <a:fontScheme name="主题5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89FE1"/>
      </a:accent1>
      <a:accent2>
        <a:srgbClr val="7DC0DC"/>
      </a:accent2>
      <a:accent3>
        <a:srgbClr val="FFFFFF"/>
      </a:accent3>
      <a:accent4>
        <a:srgbClr val="000000"/>
      </a:accent4>
      <a:accent5>
        <a:srgbClr val="AACDEE"/>
      </a:accent5>
      <a:accent6>
        <a:srgbClr val="71AEC7"/>
      </a:accent6>
      <a:hlink>
        <a:srgbClr val="4276AA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Microsoft Office PowerPoint</Application>
  <PresentationFormat>宽屏</PresentationFormat>
  <Paragraphs>101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nevis Bold</vt:lpstr>
      <vt:lpstr>方正正纤黑简体</vt:lpstr>
      <vt:lpstr>微软雅黑</vt:lpstr>
      <vt:lpstr>字酷堂清楷体</vt:lpstr>
      <vt:lpstr>Arial</vt:lpstr>
      <vt:lpstr>Calibri</vt:lpstr>
      <vt:lpstr>Impact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keywords>www.51pptmoban.com</cp:keywords>
  <cp:lastModifiedBy>天 下</cp:lastModifiedBy>
  <cp:revision>19</cp:revision>
  <dcterms:created xsi:type="dcterms:W3CDTF">2018-03-12T08:00:00Z</dcterms:created>
  <dcterms:modified xsi:type="dcterms:W3CDTF">2021-01-06T08:33:41Z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2052-11.1.0.9740</vt:lpwstr>
  </property>
</Properties>
</file>