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71" r:id="rId6"/>
    <p:sldId id="272" r:id="rId7"/>
    <p:sldId id="273" r:id="rId8"/>
    <p:sldId id="274" r:id="rId9"/>
    <p:sldId id="266" r:id="rId10"/>
    <p:sldId id="264" r:id="rId11"/>
    <p:sldId id="265" r:id="rId12"/>
    <p:sldId id="269" r:id="rId13"/>
    <p:sldId id="267" r:id="rId14"/>
    <p:sldId id="270" r:id="rId15"/>
    <p:sldId id="275" r:id="rId16"/>
    <p:sldId id="277" r:id="rId17"/>
    <p:sldId id="276" r:id="rId18"/>
    <p:sldId id="268" r:id="rId19"/>
    <p:sldId id="279" r:id="rId20"/>
    <p:sldId id="278" r:id="rId21"/>
    <p:sldId id="28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64"/>
    <a:srgbClr val="88191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E0A5-5F54-4555-83AE-3CFEC9F601D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D330-FAE0-494A-829F-1262A62E15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5731" y="0"/>
            <a:ext cx="12207731" cy="6858000"/>
            <a:chOff x="-15731" y="0"/>
            <a:chExt cx="12207731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1" y="3052916"/>
              <a:ext cx="12176269" cy="380508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0" y="0"/>
              <a:ext cx="12192000" cy="1143000"/>
              <a:chOff x="0" y="0"/>
              <a:chExt cx="12192000" cy="1143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组合 13"/>
            <p:cNvGrpSpPr/>
            <p:nvPr/>
          </p:nvGrpSpPr>
          <p:grpSpPr>
            <a:xfrm>
              <a:off x="-15731" y="1143000"/>
              <a:ext cx="12192000" cy="1143000"/>
              <a:chOff x="0" y="0"/>
              <a:chExt cx="12192000" cy="1143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组合 20"/>
            <p:cNvGrpSpPr/>
            <p:nvPr/>
          </p:nvGrpSpPr>
          <p:grpSpPr>
            <a:xfrm>
              <a:off x="0" y="1909916"/>
              <a:ext cx="12192000" cy="1143000"/>
              <a:chOff x="0" y="0"/>
              <a:chExt cx="12192000" cy="11430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40" y="395441"/>
            <a:ext cx="76390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4469"/>
            <a:ext cx="6858000" cy="6858000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5643836" y="1269592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7235010" y="1374439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7189744" y="1740490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2" name="太阳形 61"/>
          <p:cNvSpPr/>
          <p:nvPr/>
        </p:nvSpPr>
        <p:spPr>
          <a:xfrm>
            <a:off x="5643836" y="2925693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7235010" y="3030540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7189744" y="3396591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5" name="太阳形 64"/>
          <p:cNvSpPr/>
          <p:nvPr/>
        </p:nvSpPr>
        <p:spPr>
          <a:xfrm>
            <a:off x="5671848" y="4606761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263022" y="471160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7217756" y="5077659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90037"/>
            <a:ext cx="6858000" cy="6858000"/>
          </a:xfrm>
          <a:prstGeom prst="rect">
            <a:avLst/>
          </a:prstGeom>
        </p:spPr>
      </p:pic>
      <p:sp>
        <p:nvSpPr>
          <p:cNvPr id="54" name="TextBox 29"/>
          <p:cNvSpPr txBox="1"/>
          <p:nvPr/>
        </p:nvSpPr>
        <p:spPr>
          <a:xfrm>
            <a:off x="6072403" y="1841025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8" y="1432880"/>
            <a:ext cx="3989752" cy="383016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" y="890435"/>
            <a:ext cx="5565919" cy="5565919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860762" y="2180958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041797" y="378903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175861" y="3439788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70810" y="2071350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50000"/>
                  </a:schemeClr>
                </a:solidFill>
              </a:rPr>
              <a:t>PART THREE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52" y="1319060"/>
            <a:ext cx="4948698" cy="4948698"/>
          </a:xfrm>
          <a:prstGeom prst="rect">
            <a:avLst/>
          </a:prstGeom>
        </p:spPr>
      </p:pic>
      <p:sp>
        <p:nvSpPr>
          <p:cNvPr id="54" name="Shape 2859"/>
          <p:cNvSpPr/>
          <p:nvPr/>
        </p:nvSpPr>
        <p:spPr>
          <a:xfrm>
            <a:off x="1598698" y="4852042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60"/>
          <p:cNvSpPr/>
          <p:nvPr/>
        </p:nvSpPr>
        <p:spPr>
          <a:xfrm>
            <a:off x="2317836" y="485204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65"/>
          <p:cNvSpPr/>
          <p:nvPr/>
        </p:nvSpPr>
        <p:spPr>
          <a:xfrm>
            <a:off x="3038561" y="485204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69"/>
          <p:cNvSpPr/>
          <p:nvPr/>
        </p:nvSpPr>
        <p:spPr>
          <a:xfrm>
            <a:off x="3759286" y="486950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1473132" y="2937646"/>
            <a:ext cx="4269659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63488" y="172223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971369"/>
            <a:ext cx="6858000" cy="6858000"/>
          </a:xfrm>
          <a:prstGeom prst="rect">
            <a:avLst/>
          </a:prstGeom>
        </p:spPr>
      </p:pic>
      <p:sp>
        <p:nvSpPr>
          <p:cNvPr id="54" name="云形 53"/>
          <p:cNvSpPr/>
          <p:nvPr/>
        </p:nvSpPr>
        <p:spPr>
          <a:xfrm>
            <a:off x="7112292" y="640694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云形 54"/>
          <p:cNvSpPr/>
          <p:nvPr/>
        </p:nvSpPr>
        <p:spPr>
          <a:xfrm>
            <a:off x="5068544" y="2391082"/>
            <a:ext cx="1289592" cy="91477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29"/>
          <p:cNvSpPr txBox="1"/>
          <p:nvPr/>
        </p:nvSpPr>
        <p:spPr>
          <a:xfrm>
            <a:off x="7482108" y="1261899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7" name="云形 56"/>
          <p:cNvSpPr/>
          <p:nvPr/>
        </p:nvSpPr>
        <p:spPr>
          <a:xfrm>
            <a:off x="1291251" y="1700366"/>
            <a:ext cx="3162300" cy="277023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29"/>
          <p:cNvSpPr txBox="1"/>
          <p:nvPr/>
        </p:nvSpPr>
        <p:spPr>
          <a:xfrm>
            <a:off x="1374903" y="2247900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/>
      <p:bldP spid="57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sp>
        <p:nvSpPr>
          <p:cNvPr id="5" name="矩形: 圆角 4"/>
          <p:cNvSpPr/>
          <p:nvPr/>
        </p:nvSpPr>
        <p:spPr>
          <a:xfrm>
            <a:off x="1061884" y="1494197"/>
            <a:ext cx="8615516" cy="42933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71" y="1757823"/>
            <a:ext cx="4181782" cy="418178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2283969" y="1932632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2465004" y="3540709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2599068" y="3191462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1050818"/>
            <a:ext cx="5867402" cy="586740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096000" y="2085094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277035" y="3693171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411099" y="3343924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04608" y="2000250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FOUR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7" y="88489"/>
            <a:ext cx="6858000" cy="6858000"/>
          </a:xfrm>
          <a:prstGeom prst="rect">
            <a:avLst/>
          </a:prstGeom>
        </p:spPr>
      </p:pic>
      <p:sp>
        <p:nvSpPr>
          <p:cNvPr id="5" name="笑脸 4"/>
          <p:cNvSpPr/>
          <p:nvPr/>
        </p:nvSpPr>
        <p:spPr>
          <a:xfrm>
            <a:off x="996362" y="1431822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2193867" y="1375296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2148601" y="1741347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7" name="笑脸 66"/>
          <p:cNvSpPr/>
          <p:nvPr/>
        </p:nvSpPr>
        <p:spPr>
          <a:xfrm>
            <a:off x="996362" y="3001937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2193867" y="2945411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2148601" y="3311462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70" name="笑脸 69"/>
          <p:cNvSpPr/>
          <p:nvPr/>
        </p:nvSpPr>
        <p:spPr>
          <a:xfrm>
            <a:off x="996362" y="4534512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2193867" y="4477986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2148601" y="4844037"/>
            <a:ext cx="313820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" y="1143000"/>
            <a:ext cx="11614363" cy="4811287"/>
          </a:xfrm>
          <a:prstGeom prst="rect">
            <a:avLst/>
          </a:prstGeom>
        </p:spPr>
      </p:pic>
      <p:sp>
        <p:nvSpPr>
          <p:cNvPr id="54" name="TextBox 29"/>
          <p:cNvSpPr txBox="1"/>
          <p:nvPr/>
        </p:nvSpPr>
        <p:spPr>
          <a:xfrm>
            <a:off x="2254896" y="3409879"/>
            <a:ext cx="776086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33950" y="2157484"/>
            <a:ext cx="398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前  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73753"/>
            <a:ext cx="3262810" cy="4842716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>
            <a:off x="4445353" y="182419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673036" y="1920208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499620" y="1481598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9"/>
          <p:cNvSpPr txBox="1"/>
          <p:nvPr/>
        </p:nvSpPr>
        <p:spPr>
          <a:xfrm>
            <a:off x="6921119" y="2161459"/>
            <a:ext cx="3195602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</a:t>
            </a:r>
            <a:r>
              <a:rPr lang="en-US" sz="1600" spc="300" dirty="0" err="1">
                <a:latin typeface="Montserrat Light" charset="0"/>
                <a:ea typeface="Montserrat Light" charset="0"/>
                <a:cs typeface="Montserrat Light" charset="0"/>
              </a:rPr>
              <a:t>the</a:t>
            </a:r>
            <a:r>
              <a:rPr lang="en-US" altLang="zh-CN" sz="1600" spc="300" dirty="0" err="1">
                <a:latin typeface="Montserrat Light" charset="0"/>
                <a:ea typeface="Montserrat Light" charset="0"/>
                <a:cs typeface="Montserrat Light" charset="0"/>
              </a:rPr>
              <a:t>Entrepreneurial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 activities differ substantially depending on the</a:t>
            </a:r>
          </a:p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3" y="1260986"/>
            <a:ext cx="4572000" cy="457200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67227" y="189658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59809" y="249526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59809" y="28323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7227" y="392937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159809" y="452805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159809" y="486511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19782" y="1813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512364" y="24126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12364" y="27496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19782" y="384672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512364" y="444540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512364" y="478246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9" y="1749853"/>
            <a:ext cx="3630248" cy="4536647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324847" y="1161250"/>
            <a:ext cx="3390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b="11275"/>
          <a:stretch>
            <a:fillRect/>
          </a:stretch>
        </p:blipFill>
        <p:spPr>
          <a:xfrm>
            <a:off x="6111025" y="1979726"/>
            <a:ext cx="4083071" cy="64633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6297500" y="1656559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b="11275"/>
          <a:stretch>
            <a:fillRect/>
          </a:stretch>
        </p:blipFill>
        <p:spPr>
          <a:xfrm>
            <a:off x="6096000" y="3070873"/>
            <a:ext cx="4083071" cy="64633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6282475" y="2747706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b="11275"/>
          <a:stretch>
            <a:fillRect/>
          </a:stretch>
        </p:blipFill>
        <p:spPr>
          <a:xfrm>
            <a:off x="6111025" y="4233635"/>
            <a:ext cx="4083071" cy="646332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297500" y="3910468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b="11275"/>
          <a:stretch>
            <a:fillRect/>
          </a:stretch>
        </p:blipFill>
        <p:spPr>
          <a:xfrm>
            <a:off x="6096000" y="5324782"/>
            <a:ext cx="4083071" cy="64633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282475" y="5001615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63000" y="1998781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ONE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83842"/>
            <a:ext cx="5404052" cy="540405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432752" y="2066405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613787" y="3674482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747851" y="3325235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7" y="1406626"/>
            <a:ext cx="5324782" cy="532478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724650" y="2021142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791200" y="1849692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406632" y="1448107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29"/>
          <p:cNvSpPr txBox="1"/>
          <p:nvPr/>
        </p:nvSpPr>
        <p:spPr>
          <a:xfrm>
            <a:off x="1828131" y="2127968"/>
            <a:ext cx="3195602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</a:t>
            </a:r>
            <a:r>
              <a:rPr lang="en-US" sz="1600" spc="300" dirty="0" err="1">
                <a:latin typeface="Montserrat Light" charset="0"/>
                <a:ea typeface="Montserrat Light" charset="0"/>
                <a:cs typeface="Montserrat Light" charset="0"/>
              </a:rPr>
              <a:t>the</a:t>
            </a:r>
            <a:r>
              <a:rPr lang="en-US" altLang="zh-CN" sz="1600" spc="300" dirty="0" err="1">
                <a:latin typeface="Montserrat Light" charset="0"/>
                <a:ea typeface="Montserrat Light" charset="0"/>
                <a:cs typeface="Montserrat Light" charset="0"/>
              </a:rPr>
              <a:t>Entrepreneurial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 activities differ substantially depending on the</a:t>
            </a:r>
          </a:p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55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076450"/>
            <a:ext cx="4476750" cy="4476750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465691" y="1483135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云形 53"/>
          <p:cNvSpPr/>
          <p:nvPr/>
        </p:nvSpPr>
        <p:spPr>
          <a:xfrm>
            <a:off x="9391650" y="3613047"/>
            <a:ext cx="1771650" cy="1176184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29"/>
          <p:cNvSpPr txBox="1"/>
          <p:nvPr/>
        </p:nvSpPr>
        <p:spPr>
          <a:xfrm>
            <a:off x="5835507" y="2104340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-92487"/>
            <a:ext cx="6858000" cy="6858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912556" y="1599748"/>
            <a:ext cx="6553200" cy="475158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860158" y="2158455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834944" y="2157556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35388" y="2158455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2690122" y="2524506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4" name="椭圆 63"/>
          <p:cNvSpPr/>
          <p:nvPr/>
        </p:nvSpPr>
        <p:spPr>
          <a:xfrm>
            <a:off x="1823798" y="3521309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798584" y="3520410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99028" y="3521309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2653762" y="3887360"/>
            <a:ext cx="45404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8" name="椭圆 67"/>
          <p:cNvSpPr/>
          <p:nvPr/>
        </p:nvSpPr>
        <p:spPr>
          <a:xfrm>
            <a:off x="1825642" y="4853728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800428" y="4852829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700872" y="485372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2655606" y="5219779"/>
            <a:ext cx="45404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63000" y="1998781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TWO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8B96B50-8A3C-453B-8459-2EE2722E870B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498</Words>
  <Application>Microsoft Office PowerPoint</Application>
  <PresentationFormat>宽屏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Gill Sans</vt:lpstr>
      <vt:lpstr>Montserrat Light</vt:lpstr>
      <vt:lpstr>等线</vt:lpstr>
      <vt:lpstr>迷你简卡通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149</cp:revision>
  <dcterms:created xsi:type="dcterms:W3CDTF">2017-08-18T03:02:00Z</dcterms:created>
  <dcterms:modified xsi:type="dcterms:W3CDTF">2021-01-06T09:02:25Z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