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7" r:id="rId4"/>
    <p:sldId id="264" r:id="rId5"/>
    <p:sldId id="259" r:id="rId6"/>
    <p:sldId id="263" r:id="rId7"/>
    <p:sldId id="266" r:id="rId8"/>
    <p:sldId id="282" r:id="rId9"/>
    <p:sldId id="267" r:id="rId10"/>
    <p:sldId id="268" r:id="rId11"/>
    <p:sldId id="269" r:id="rId12"/>
    <p:sldId id="270" r:id="rId13"/>
    <p:sldId id="271" r:id="rId14"/>
    <p:sldId id="274" r:id="rId15"/>
    <p:sldId id="272" r:id="rId16"/>
    <p:sldId id="283" r:id="rId17"/>
    <p:sldId id="273" r:id="rId18"/>
    <p:sldId id="265" r:id="rId19"/>
    <p:sldId id="277" r:id="rId20"/>
    <p:sldId id="278" r:id="rId21"/>
    <p:sldId id="279" r:id="rId22"/>
    <p:sldId id="284" r:id="rId23"/>
    <p:sldId id="280" r:id="rId24"/>
    <p:sldId id="281" r:id="rId25"/>
    <p:sldId id="28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9B6"/>
    <a:srgbClr val="68BCE1"/>
    <a:srgbClr val="D9EEF7"/>
    <a:srgbClr val="E6E6E6"/>
    <a:srgbClr val="D2EBF6"/>
    <a:srgbClr val="9DD3EB"/>
    <a:srgbClr val="60CACE"/>
    <a:srgbClr val="00B7EE"/>
    <a:srgbClr val="F9C6DC"/>
    <a:srgbClr val="FCA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08" autoAdjust="0"/>
    <p:restoredTop sz="94660"/>
  </p:normalViewPr>
  <p:slideViewPr>
    <p:cSldViewPr snapToGrid="0" showGuides="1">
      <p:cViewPr varScale="1">
        <p:scale>
          <a:sx n="110" d="100"/>
          <a:sy n="110" d="100"/>
        </p:scale>
        <p:origin x="852" y="144"/>
      </p:cViewPr>
      <p:guideLst>
        <p:guide orient="horz" pos="417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66935-D502-4BBD-88A9-BF709840E05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E650A-89FF-4CC3-B1B5-DF8CF759A31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8E650A-89FF-4CC3-B1B5-DF8CF759A31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a:fillRect/>
          </a:stretch>
        </p:blipFill>
        <p:spPr>
          <a:xfrm>
            <a:off x="27026" y="-12700"/>
            <a:ext cx="12192000" cy="2377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8BCE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356" y="373462"/>
            <a:ext cx="1503363" cy="76161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018" y="1680310"/>
            <a:ext cx="1892506" cy="958803"/>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4" y="2913485"/>
            <a:ext cx="12192000" cy="3923805"/>
          </a:xfrm>
          <a:prstGeom prst="rect">
            <a:avLst/>
          </a:prstGeom>
        </p:spPr>
      </p:pic>
      <p:pic>
        <p:nvPicPr>
          <p:cNvPr id="30" name="图片 29"/>
          <p:cNvPicPr>
            <a:picLocks noChangeAspect="1"/>
          </p:cNvPicPr>
          <p:nvPr/>
        </p:nvPicPr>
        <p:blipFill rotWithShape="1">
          <a:blip r:embed="rId5">
            <a:extLst>
              <a:ext uri="{28A0092B-C50C-407E-A947-70E740481C1C}">
                <a14:useLocalDpi xmlns:a14="http://schemas.microsoft.com/office/drawing/2010/main" val="0"/>
              </a:ext>
            </a:extLst>
          </a:blip>
          <a:srcRect t="39410"/>
          <a:stretch>
            <a:fillRect/>
          </a:stretch>
        </p:blipFill>
        <p:spPr>
          <a:xfrm>
            <a:off x="27026" y="-12700"/>
            <a:ext cx="12192000" cy="2377442"/>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457" y="4276684"/>
            <a:ext cx="6167457" cy="2581316"/>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2164" y="4255974"/>
            <a:ext cx="6167457" cy="2581316"/>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773" y="1433941"/>
            <a:ext cx="1855631" cy="2164903"/>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3924" y="355755"/>
            <a:ext cx="1676754" cy="2152650"/>
          </a:xfrm>
          <a:prstGeom prst="rect">
            <a:avLst/>
          </a:prstGeom>
        </p:spPr>
      </p:pic>
      <p:grpSp>
        <p:nvGrpSpPr>
          <p:cNvPr id="32" name="组合 31"/>
          <p:cNvGrpSpPr/>
          <p:nvPr/>
        </p:nvGrpSpPr>
        <p:grpSpPr>
          <a:xfrm>
            <a:off x="2730157" y="-423443"/>
            <a:ext cx="6779628" cy="5558586"/>
            <a:chOff x="2730157" y="-423443"/>
            <a:chExt cx="6779628" cy="5558586"/>
          </a:xfrm>
        </p:grpSpPr>
        <p:pic>
          <p:nvPicPr>
            <p:cNvPr id="29" name="图片 28"/>
            <p:cNvPicPr>
              <a:picLocks noChangeAspect="1"/>
            </p:cNvPicPr>
            <p:nvPr/>
          </p:nvPicPr>
          <p:blipFill rotWithShape="1">
            <a:blip r:embed="rId9" cstate="print">
              <a:extLst>
                <a:ext uri="{28A0092B-C50C-407E-A947-70E740481C1C}">
                  <a14:useLocalDpi xmlns:a14="http://schemas.microsoft.com/office/drawing/2010/main" val="0"/>
                </a:ext>
              </a:extLst>
            </a:blip>
            <a:srcRect b="42037"/>
            <a:stretch>
              <a:fillRect/>
            </a:stretch>
          </p:blipFill>
          <p:spPr>
            <a:xfrm>
              <a:off x="2730157" y="-423443"/>
              <a:ext cx="6779628" cy="5558586"/>
            </a:xfrm>
            <a:prstGeom prst="rect">
              <a:avLst/>
            </a:prstGeom>
          </p:spPr>
        </p:pic>
        <p:pic>
          <p:nvPicPr>
            <p:cNvPr id="18" name="图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46703" y="652435"/>
              <a:ext cx="2498593" cy="1041605"/>
            </a:xfrm>
            <a:prstGeom prst="rect">
              <a:avLst/>
            </a:prstGeom>
          </p:spPr>
        </p:pic>
      </p:grpSp>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62377" y="3339017"/>
            <a:ext cx="889995" cy="736427"/>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97231" y="2519126"/>
            <a:ext cx="1288686" cy="1418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80">
                                          <p:stCondLst>
                                            <p:cond delay="0"/>
                                          </p:stCondLst>
                                        </p:cTn>
                                        <p:tgtEl>
                                          <p:spTgt spid="24"/>
                                        </p:tgtEl>
                                      </p:cBhvr>
                                    </p:animEffect>
                                    <p:anim calcmode="lin" valueType="num">
                                      <p:cBhvr>
                                        <p:cTn id="2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 dur="26">
                                          <p:stCondLst>
                                            <p:cond delay="650"/>
                                          </p:stCondLst>
                                        </p:cTn>
                                        <p:tgtEl>
                                          <p:spTgt spid="24"/>
                                        </p:tgtEl>
                                      </p:cBhvr>
                                      <p:to x="100000" y="60000"/>
                                    </p:animScale>
                                    <p:animScale>
                                      <p:cBhvr>
                                        <p:cTn id="31" dur="166" decel="50000">
                                          <p:stCondLst>
                                            <p:cond delay="676"/>
                                          </p:stCondLst>
                                        </p:cTn>
                                        <p:tgtEl>
                                          <p:spTgt spid="24"/>
                                        </p:tgtEl>
                                      </p:cBhvr>
                                      <p:to x="100000" y="100000"/>
                                    </p:animScale>
                                    <p:animScale>
                                      <p:cBhvr>
                                        <p:cTn id="32" dur="26">
                                          <p:stCondLst>
                                            <p:cond delay="1312"/>
                                          </p:stCondLst>
                                        </p:cTn>
                                        <p:tgtEl>
                                          <p:spTgt spid="24"/>
                                        </p:tgtEl>
                                      </p:cBhvr>
                                      <p:to x="100000" y="80000"/>
                                    </p:animScale>
                                    <p:animScale>
                                      <p:cBhvr>
                                        <p:cTn id="33" dur="166" decel="50000">
                                          <p:stCondLst>
                                            <p:cond delay="1338"/>
                                          </p:stCondLst>
                                        </p:cTn>
                                        <p:tgtEl>
                                          <p:spTgt spid="24"/>
                                        </p:tgtEl>
                                      </p:cBhvr>
                                      <p:to x="100000" y="100000"/>
                                    </p:animScale>
                                    <p:animScale>
                                      <p:cBhvr>
                                        <p:cTn id="34" dur="26">
                                          <p:stCondLst>
                                            <p:cond delay="1642"/>
                                          </p:stCondLst>
                                        </p:cTn>
                                        <p:tgtEl>
                                          <p:spTgt spid="24"/>
                                        </p:tgtEl>
                                      </p:cBhvr>
                                      <p:to x="100000" y="90000"/>
                                    </p:animScale>
                                    <p:animScale>
                                      <p:cBhvr>
                                        <p:cTn id="35" dur="166" decel="50000">
                                          <p:stCondLst>
                                            <p:cond delay="1668"/>
                                          </p:stCondLst>
                                        </p:cTn>
                                        <p:tgtEl>
                                          <p:spTgt spid="24"/>
                                        </p:tgtEl>
                                      </p:cBhvr>
                                      <p:to x="100000" y="100000"/>
                                    </p:animScale>
                                    <p:animScale>
                                      <p:cBhvr>
                                        <p:cTn id="36" dur="26">
                                          <p:stCondLst>
                                            <p:cond delay="1808"/>
                                          </p:stCondLst>
                                        </p:cTn>
                                        <p:tgtEl>
                                          <p:spTgt spid="24"/>
                                        </p:tgtEl>
                                      </p:cBhvr>
                                      <p:to x="100000" y="95000"/>
                                    </p:animScale>
                                    <p:animScale>
                                      <p:cBhvr>
                                        <p:cTn id="37" dur="166" decel="50000">
                                          <p:stCondLst>
                                            <p:cond delay="1834"/>
                                          </p:stCondLst>
                                        </p:cTn>
                                        <p:tgtEl>
                                          <p:spTgt spid="24"/>
                                        </p:tgtEl>
                                      </p:cBhvr>
                                      <p:to x="100000" y="100000"/>
                                    </p:animScale>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p:stCondLst>
                              <p:cond delay="4500"/>
                            </p:stCondLst>
                            <p:childTnLst>
                              <p:par>
                                <p:cTn id="45" presetID="3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800" decel="100000"/>
                                        <p:tgtEl>
                                          <p:spTgt spid="19"/>
                                        </p:tgtEl>
                                      </p:cBhvr>
                                    </p:animEffect>
                                    <p:anim calcmode="lin" valueType="num">
                                      <p:cBhvr>
                                        <p:cTn id="48" dur="800" decel="100000" fill="hold"/>
                                        <p:tgtEl>
                                          <p:spTgt spid="19"/>
                                        </p:tgtEl>
                                        <p:attrNameLst>
                                          <p:attrName>style.rotation</p:attrName>
                                        </p:attrNameLst>
                                      </p:cBhvr>
                                      <p:tavLst>
                                        <p:tav tm="0">
                                          <p:val>
                                            <p:fltVal val="-90"/>
                                          </p:val>
                                        </p:tav>
                                        <p:tav tm="100000">
                                          <p:val>
                                            <p:fltVal val="0"/>
                                          </p:val>
                                        </p:tav>
                                      </p:tavLst>
                                    </p:anim>
                                    <p:anim calcmode="lin" valueType="num">
                                      <p:cBhvr>
                                        <p:cTn id="49" dur="800" decel="100000" fill="hold"/>
                                        <p:tgtEl>
                                          <p:spTgt spid="19"/>
                                        </p:tgtEl>
                                        <p:attrNameLst>
                                          <p:attrName>ppt_x</p:attrName>
                                        </p:attrNameLst>
                                      </p:cBhvr>
                                      <p:tavLst>
                                        <p:tav tm="0">
                                          <p:val>
                                            <p:strVal val="#ppt_x+0.4"/>
                                          </p:val>
                                        </p:tav>
                                        <p:tav tm="100000">
                                          <p:val>
                                            <p:strVal val="#ppt_x-0.05"/>
                                          </p:val>
                                        </p:tav>
                                      </p:tavLst>
                                    </p:anim>
                                    <p:anim calcmode="lin" valueType="num">
                                      <p:cBhvr>
                                        <p:cTn id="50" dur="800" decel="100000" fill="hold"/>
                                        <p:tgtEl>
                                          <p:spTgt spid="1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53" fill="hold">
                            <p:stCondLst>
                              <p:cond delay="5500"/>
                            </p:stCondLst>
                            <p:childTnLst>
                              <p:par>
                                <p:cTn id="54" presetID="30"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800" decel="100000"/>
                                        <p:tgtEl>
                                          <p:spTgt spid="20"/>
                                        </p:tgtEl>
                                      </p:cBhvr>
                                    </p:animEffect>
                                    <p:anim calcmode="lin" valueType="num">
                                      <p:cBhvr>
                                        <p:cTn id="57" dur="800" decel="100000" fill="hold"/>
                                        <p:tgtEl>
                                          <p:spTgt spid="20"/>
                                        </p:tgtEl>
                                        <p:attrNameLst>
                                          <p:attrName>style.rotation</p:attrName>
                                        </p:attrNameLst>
                                      </p:cBhvr>
                                      <p:tavLst>
                                        <p:tav tm="0">
                                          <p:val>
                                            <p:fltVal val="-90"/>
                                          </p:val>
                                        </p:tav>
                                        <p:tav tm="100000">
                                          <p:val>
                                            <p:fltVal val="0"/>
                                          </p:val>
                                        </p:tav>
                                      </p:tavLst>
                                    </p:anim>
                                    <p:anim calcmode="lin" valueType="num">
                                      <p:cBhvr>
                                        <p:cTn id="58" dur="800" decel="100000" fill="hold"/>
                                        <p:tgtEl>
                                          <p:spTgt spid="20"/>
                                        </p:tgtEl>
                                        <p:attrNameLst>
                                          <p:attrName>ppt_x</p:attrName>
                                        </p:attrNameLst>
                                      </p:cBhvr>
                                      <p:tavLst>
                                        <p:tav tm="0">
                                          <p:val>
                                            <p:strVal val="#ppt_x+0.4"/>
                                          </p:val>
                                        </p:tav>
                                        <p:tav tm="100000">
                                          <p:val>
                                            <p:strVal val="#ppt_x-0.05"/>
                                          </p:val>
                                        </p:tav>
                                      </p:tavLst>
                                    </p:anim>
                                    <p:anim calcmode="lin" valueType="num">
                                      <p:cBhvr>
                                        <p:cTn id="59" dur="800" decel="100000" fill="hold"/>
                                        <p:tgtEl>
                                          <p:spTgt spid="20"/>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713" y="1445614"/>
            <a:ext cx="5058244" cy="4860000"/>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1023291" y="1249562"/>
            <a:ext cx="5058244" cy="4860000"/>
          </a:xfrm>
          <a:prstGeom prst="rect">
            <a:avLst/>
          </a:prstGeom>
        </p:spPr>
      </p:pic>
      <p:sp>
        <p:nvSpPr>
          <p:cNvPr id="9" name="矩形 8"/>
          <p:cNvSpPr/>
          <p:nvPr/>
        </p:nvSpPr>
        <p:spPr>
          <a:xfrm>
            <a:off x="1992294" y="2675852"/>
            <a:ext cx="2982416" cy="2354491"/>
          </a:xfrm>
          <a:prstGeom prst="rect">
            <a:avLst/>
          </a:prstGeom>
        </p:spPr>
        <p:txBody>
          <a:bodyPr wrap="square">
            <a:spAutoFit/>
          </a:bodyPr>
          <a:lstStyle/>
          <a:p>
            <a:pPr algn="r">
              <a:lnSpc>
                <a:spcPct val="150000"/>
              </a:lnSpc>
            </a:pPr>
            <a:r>
              <a:rPr lang="zh-CN" altLang="en-US" sz="1400" dirty="0">
                <a:solidFill>
                  <a:srgbClr val="333333"/>
                </a:solidFill>
                <a:latin typeface="幼圆" panose="02010509060101010101" pitchFamily="49" charset="-122"/>
                <a:ea typeface="幼圆" panose="02010509060101010101" pitchFamily="49" charset="-122"/>
              </a:rPr>
              <a:t>世界上许多国都将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日定为儿童的节日。欧美国家，儿童节的日期各不相同，而且往往很少举行社会公众性的庆祝活动。有人误解只有社会主义国家才将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日定为儿童节，事实上，美国的一些组织也开始考虑将儿童节定在</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a:t>
            </a:r>
            <a:endParaRPr lang="zh-CN" altLang="en-US" sz="1400" dirty="0">
              <a:latin typeface="幼圆" panose="02010509060101010101" pitchFamily="49" charset="-122"/>
              <a:ea typeface="幼圆" panose="02010509060101010101" pitchFamily="49" charset="-122"/>
            </a:endParaRPr>
          </a:p>
        </p:txBody>
      </p:sp>
      <p:sp>
        <p:nvSpPr>
          <p:cNvPr id="16" name="矩形 15"/>
          <p:cNvSpPr/>
          <p:nvPr/>
        </p:nvSpPr>
        <p:spPr>
          <a:xfrm>
            <a:off x="7135653" y="2859951"/>
            <a:ext cx="3018999" cy="2031325"/>
          </a:xfrm>
          <a:prstGeom prst="rect">
            <a:avLst/>
          </a:prstGeom>
        </p:spPr>
        <p:txBody>
          <a:bodyPr wrap="square" anchor="ctr">
            <a:spAutoFit/>
          </a:bodyPr>
          <a:lstStyle/>
          <a:p>
            <a:pPr algn="ctr">
              <a:lnSpc>
                <a:spcPct val="150000"/>
              </a:lnSpc>
            </a:pPr>
            <a:r>
              <a:rPr lang="zh-CN" altLang="en-US" sz="1400" dirty="0">
                <a:solidFill>
                  <a:srgbClr val="333333"/>
                </a:solidFill>
                <a:latin typeface="幼圆" panose="02010509060101010101" pitchFamily="49" charset="-122"/>
                <a:ea typeface="幼圆" panose="02010509060101010101" pitchFamily="49" charset="-122"/>
              </a:rPr>
              <a:t>我国儿童节，早期为每年的</a:t>
            </a:r>
            <a:r>
              <a:rPr lang="en-US" altLang="zh-CN" sz="1400" dirty="0">
                <a:solidFill>
                  <a:srgbClr val="333333"/>
                </a:solidFill>
                <a:latin typeface="幼圆" panose="02010509060101010101" pitchFamily="49" charset="-122"/>
                <a:ea typeface="幼圆" panose="02010509060101010101" pitchFamily="49" charset="-122"/>
              </a:rPr>
              <a:t>4</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4</a:t>
            </a:r>
            <a:r>
              <a:rPr lang="zh-CN" altLang="en-US" sz="1400" dirty="0">
                <a:solidFill>
                  <a:srgbClr val="333333"/>
                </a:solidFill>
                <a:latin typeface="幼圆" panose="02010509060101010101" pitchFamily="49" charset="-122"/>
                <a:ea typeface="幼圆" panose="02010509060101010101" pitchFamily="49" charset="-122"/>
              </a:rPr>
              <a:t>日，是</a:t>
            </a:r>
            <a:r>
              <a:rPr lang="en-US" altLang="zh-CN" sz="1400" dirty="0">
                <a:solidFill>
                  <a:srgbClr val="333333"/>
                </a:solidFill>
                <a:latin typeface="幼圆" panose="02010509060101010101" pitchFamily="49" charset="-122"/>
                <a:ea typeface="幼圆" panose="02010509060101010101" pitchFamily="49" charset="-122"/>
              </a:rPr>
              <a:t>1931</a:t>
            </a:r>
            <a:r>
              <a:rPr lang="zh-CN" altLang="en-US" sz="1400" dirty="0">
                <a:solidFill>
                  <a:srgbClr val="333333"/>
                </a:solidFill>
                <a:latin typeface="幼圆" panose="02010509060101010101" pitchFamily="49" charset="-122"/>
                <a:ea typeface="幼圆" panose="02010509060101010101" pitchFamily="49" charset="-122"/>
              </a:rPr>
              <a:t>年根据中华慈幼协会的建议设立的。</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12</a:t>
            </a:r>
            <a:r>
              <a:rPr lang="zh-CN" altLang="en-US" sz="1400" dirty="0">
                <a:solidFill>
                  <a:srgbClr val="333333"/>
                </a:solidFill>
                <a:latin typeface="幼圆" panose="02010509060101010101" pitchFamily="49" charset="-122"/>
                <a:ea typeface="幼圆" panose="02010509060101010101" pitchFamily="49" charset="-122"/>
              </a:rPr>
              <a:t>月，中央人民政府政务院发出通令，废除旧的儿童节，将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日作为我国的儿童节，与国际儿童节统一起来。</a:t>
            </a:r>
          </a:p>
        </p:txBody>
      </p:sp>
      <p:sp>
        <p:nvSpPr>
          <p:cNvPr id="17"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9"/>
          <p:cNvSpPr>
            <a:spLocks noChangeAspect="1"/>
          </p:cNvSpPr>
          <p:nvPr/>
        </p:nvSpPr>
        <p:spPr>
          <a:xfrm>
            <a:off x="579241" y="1222409"/>
            <a:ext cx="11033517" cy="5315511"/>
          </a:xfrm>
          <a:prstGeom prst="cloud">
            <a:avLst/>
          </a:prstGeom>
          <a:solidFill>
            <a:srgbClr val="2489B6"/>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云形 5"/>
          <p:cNvSpPr>
            <a:spLocks noChangeAspect="1"/>
          </p:cNvSpPr>
          <p:nvPr/>
        </p:nvSpPr>
        <p:spPr>
          <a:xfrm>
            <a:off x="1223534" y="1542448"/>
            <a:ext cx="9744932" cy="4694722"/>
          </a:xfrm>
          <a:prstGeom prst="cloud">
            <a:avLst/>
          </a:prstGeom>
          <a:solidFill>
            <a:srgbClr val="D9EEF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云形 8"/>
          <p:cNvSpPr>
            <a:spLocks noChangeAspect="1"/>
          </p:cNvSpPr>
          <p:nvPr/>
        </p:nvSpPr>
        <p:spPr>
          <a:xfrm>
            <a:off x="1144275" y="1461478"/>
            <a:ext cx="9961200" cy="4798911"/>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0103" y="2498087"/>
            <a:ext cx="6291792" cy="2600712"/>
          </a:xfrm>
          <a:prstGeom prst="rect">
            <a:avLst/>
          </a:prstGeom>
        </p:spPr>
        <p:txBody>
          <a:bodyPr wrap="square">
            <a:spAutoFit/>
          </a:bodyPr>
          <a:lstStyle/>
          <a:p>
            <a:pPr algn="ctr">
              <a:lnSpc>
                <a:spcPct val="150000"/>
              </a:lnSpc>
              <a:spcBef>
                <a:spcPts val="600"/>
              </a:spcBef>
            </a:pPr>
            <a:r>
              <a:rPr lang="zh-CN" altLang="en-US" b="1" dirty="0">
                <a:solidFill>
                  <a:srgbClr val="2489B6"/>
                </a:solidFill>
                <a:latin typeface="幼圆" panose="02010509060101010101" pitchFamily="49" charset="-122"/>
                <a:ea typeface="幼圆" panose="02010509060101010101" pitchFamily="49" charset="-122"/>
              </a:rPr>
              <a:t>中国节日历史发展引</a:t>
            </a:r>
          </a:p>
          <a:p>
            <a:pPr>
              <a:lnSpc>
                <a:spcPct val="150000"/>
              </a:lnSpc>
              <a:spcBef>
                <a:spcPts val="600"/>
              </a:spcBef>
            </a:pPr>
            <a:r>
              <a:rPr lang="zh-CN" altLang="en-US" sz="1400" dirty="0">
                <a:latin typeface="幼圆" panose="02010509060101010101" pitchFamily="49" charset="-122"/>
                <a:ea typeface="幼圆" panose="02010509060101010101" pitchFamily="49" charset="-122"/>
              </a:rPr>
              <a:t>硝烟中的童年难免痛苦和愤怒，但苦难的童年也有明快和热情。中国抗日儿童团的建立，让那时山里的孩子也有了自己的节日</a:t>
            </a:r>
            <a:r>
              <a:rPr lang="en-US" altLang="zh-CN" sz="1400" dirty="0">
                <a:latin typeface="幼圆" panose="02010509060101010101" pitchFamily="49" charset="-122"/>
                <a:ea typeface="幼圆" panose="02010509060101010101" pitchFamily="49" charset="-122"/>
              </a:rPr>
              <a:t>——</a:t>
            </a:r>
            <a:r>
              <a:rPr lang="zh-CN" altLang="en-US" sz="1400" dirty="0">
                <a:latin typeface="幼圆" panose="02010509060101010101" pitchFamily="49" charset="-122"/>
                <a:ea typeface="幼圆" panose="02010509060101010101" pitchFamily="49" charset="-122"/>
              </a:rPr>
              <a:t>儿童节，不过，那时的儿童节是</a:t>
            </a:r>
            <a:r>
              <a:rPr lang="en-US" altLang="zh-CN" sz="1400" dirty="0">
                <a:latin typeface="幼圆" panose="02010509060101010101" pitchFamily="49" charset="-122"/>
                <a:ea typeface="幼圆" panose="02010509060101010101" pitchFamily="49" charset="-122"/>
              </a:rPr>
              <a:t>4</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4</a:t>
            </a:r>
            <a:r>
              <a:rPr lang="zh-CN" altLang="en-US" sz="1400" dirty="0">
                <a:latin typeface="幼圆" panose="02010509060101010101" pitchFamily="49" charset="-122"/>
                <a:ea typeface="幼圆" panose="02010509060101010101" pitchFamily="49" charset="-122"/>
              </a:rPr>
              <a:t>日。</a:t>
            </a:r>
          </a:p>
          <a:p>
            <a:pPr>
              <a:lnSpc>
                <a:spcPct val="150000"/>
              </a:lnSpc>
              <a:spcBef>
                <a:spcPts val="600"/>
              </a:spcBef>
            </a:pPr>
            <a:r>
              <a:rPr lang="zh-CN" altLang="en-US" sz="1400" dirty="0">
                <a:latin typeface="幼圆" panose="02010509060101010101" pitchFamily="49" charset="-122"/>
                <a:ea typeface="幼圆" panose="02010509060101010101" pitchFamily="49" charset="-122"/>
              </a:rPr>
              <a:t>抗日战争中，中国的晋察冀边区有数以十万计的抗日儿童团员，其中包括著名的抗日小英雄王二小，后来解放战争中的先烈董存瑞，还有更多的儿童团成员经历了波澜壮阔的新民主主义革命之后，成为建设社会主义的骨干。</a:t>
            </a:r>
          </a:p>
        </p:txBody>
      </p:sp>
      <p:sp>
        <p:nvSpPr>
          <p:cNvPr id="11"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par>
                          <p:cTn id="16" fill="hold">
                            <p:stCondLst>
                              <p:cond delay="6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737678" y="904710"/>
            <a:ext cx="10716644" cy="5524966"/>
            <a:chOff x="737678" y="904710"/>
            <a:chExt cx="10716644" cy="5524966"/>
          </a:xfrm>
        </p:grpSpPr>
        <p:grpSp>
          <p:nvGrpSpPr>
            <p:cNvPr id="14" name="组合 13"/>
            <p:cNvGrpSpPr/>
            <p:nvPr/>
          </p:nvGrpSpPr>
          <p:grpSpPr>
            <a:xfrm>
              <a:off x="737678" y="904710"/>
              <a:ext cx="10716644" cy="2059871"/>
              <a:chOff x="779646" y="519700"/>
              <a:chExt cx="10716644" cy="2059871"/>
            </a:xfrm>
          </p:grpSpPr>
          <p:sp>
            <p:nvSpPr>
              <p:cNvPr id="11" name="任意多边形 10"/>
              <p:cNvSpPr/>
              <p:nvPr/>
            </p:nvSpPr>
            <p:spPr>
              <a:xfrm>
                <a:off x="1456623" y="1588168"/>
                <a:ext cx="9278753" cy="991403"/>
              </a:xfrm>
              <a:custGeom>
                <a:avLst/>
                <a:gdLst>
                  <a:gd name="connsiteX0" fmla="*/ 0 w 12175958"/>
                  <a:gd name="connsiteY0" fmla="*/ 0 h 1550258"/>
                  <a:gd name="connsiteX1" fmla="*/ 6150544 w 12175958"/>
                  <a:gd name="connsiteY1" fmla="*/ 1549667 h 1550258"/>
                  <a:gd name="connsiteX2" fmla="*/ 12175958 w 12175958"/>
                  <a:gd name="connsiteY2" fmla="*/ 144379 h 1550258"/>
                </a:gdLst>
                <a:ahLst/>
                <a:cxnLst>
                  <a:cxn ang="0">
                    <a:pos x="connsiteX0" y="connsiteY0"/>
                  </a:cxn>
                  <a:cxn ang="0">
                    <a:pos x="connsiteX1" y="connsiteY1"/>
                  </a:cxn>
                  <a:cxn ang="0">
                    <a:pos x="connsiteX2" y="connsiteY2"/>
                  </a:cxn>
                </a:cxnLst>
                <a:rect l="l" t="t" r="r" b="b"/>
                <a:pathLst>
                  <a:path w="12175958" h="1550258">
                    <a:moveTo>
                      <a:pt x="0" y="0"/>
                    </a:moveTo>
                    <a:cubicBezTo>
                      <a:pt x="2060609" y="762802"/>
                      <a:pt x="4121218" y="1525604"/>
                      <a:pt x="6150544" y="1549667"/>
                    </a:cubicBezTo>
                    <a:cubicBezTo>
                      <a:pt x="8179870" y="1573730"/>
                      <a:pt x="10177914" y="859054"/>
                      <a:pt x="12175958" y="14437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5078" r="66017"/>
              <a:stretch>
                <a:fillRect/>
              </a:stretch>
            </p:blipFill>
            <p:spPr>
              <a:xfrm>
                <a:off x="779646" y="519700"/>
                <a:ext cx="1127468" cy="1440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67168" r="-2233"/>
              <a:stretch>
                <a:fillRect/>
              </a:stretch>
            </p:blipFill>
            <p:spPr>
              <a:xfrm>
                <a:off x="10484163" y="519700"/>
                <a:ext cx="1012127" cy="1440000"/>
              </a:xfrm>
              <a:prstGeom prst="rect">
                <a:avLst/>
              </a:prstGeom>
            </p:spPr>
          </p:pic>
        </p:grpSp>
        <p:sp>
          <p:nvSpPr>
            <p:cNvPr id="15" name="流程图: 过程 11"/>
            <p:cNvSpPr/>
            <p:nvPr/>
          </p:nvSpPr>
          <p:spPr>
            <a:xfrm rot="16200000">
              <a:off x="4243164" y="2096505"/>
              <a:ext cx="3705672" cy="496066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795"/>
                <a:gd name="connsiteY0-72" fmla="*/ 0 h 11719"/>
                <a:gd name="connsiteX1-73" fmla="*/ 10551 w 10795"/>
                <a:gd name="connsiteY1-74" fmla="*/ 1146 h 11719"/>
                <a:gd name="connsiteX2-75" fmla="*/ 10066 w 10795"/>
                <a:gd name="connsiteY2-76" fmla="*/ 6061 h 11719"/>
                <a:gd name="connsiteX3-77" fmla="*/ 10795 w 10795"/>
                <a:gd name="connsiteY3-78" fmla="*/ 11146 h 11719"/>
                <a:gd name="connsiteX4-79" fmla="*/ 0 w 10795"/>
                <a:gd name="connsiteY4-80" fmla="*/ 11719 h 11719"/>
                <a:gd name="connsiteX5-81" fmla="*/ 1891 w 10795"/>
                <a:gd name="connsiteY5-82" fmla="*/ 5864 h 11719"/>
                <a:gd name="connsiteX6-83" fmla="*/ 529 w 10795"/>
                <a:gd name="connsiteY6-84" fmla="*/ 0 h 11719"/>
                <a:gd name="connsiteX0-85" fmla="*/ 529 w 10795"/>
                <a:gd name="connsiteY0-86" fmla="*/ 0 h 11719"/>
                <a:gd name="connsiteX1-87" fmla="*/ 10691 w 10795"/>
                <a:gd name="connsiteY1-88" fmla="*/ 1260 h 11719"/>
                <a:gd name="connsiteX2-89" fmla="*/ 10066 w 10795"/>
                <a:gd name="connsiteY2-90" fmla="*/ 6061 h 11719"/>
                <a:gd name="connsiteX3-91" fmla="*/ 10795 w 10795"/>
                <a:gd name="connsiteY3-92" fmla="*/ 11146 h 11719"/>
                <a:gd name="connsiteX4-93" fmla="*/ 0 w 10795"/>
                <a:gd name="connsiteY4-94" fmla="*/ 11719 h 11719"/>
                <a:gd name="connsiteX5-95" fmla="*/ 1891 w 10795"/>
                <a:gd name="connsiteY5-96" fmla="*/ 5864 h 11719"/>
                <a:gd name="connsiteX6-97" fmla="*/ 529 w 10795"/>
                <a:gd name="connsiteY6-9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795" h="11719">
                  <a:moveTo>
                    <a:pt x="529" y="0"/>
                  </a:moveTo>
                  <a:cubicBezTo>
                    <a:pt x="3672" y="1814"/>
                    <a:pt x="7350" y="878"/>
                    <a:pt x="10691" y="1260"/>
                  </a:cubicBezTo>
                  <a:cubicBezTo>
                    <a:pt x="10698" y="2891"/>
                    <a:pt x="10059" y="4430"/>
                    <a:pt x="10066" y="6061"/>
                  </a:cubicBezTo>
                  <a:cubicBezTo>
                    <a:pt x="10272" y="7756"/>
                    <a:pt x="10589" y="9451"/>
                    <a:pt x="10795" y="11146"/>
                  </a:cubicBezTo>
                  <a:lnTo>
                    <a:pt x="0" y="11719"/>
                  </a:lnTo>
                  <a:cubicBezTo>
                    <a:pt x="-1" y="10054"/>
                    <a:pt x="1892" y="7529"/>
                    <a:pt x="1891" y="5864"/>
                  </a:cubicBezTo>
                  <a:lnTo>
                    <a:pt x="529" y="0"/>
                  </a:lnTo>
                  <a:close/>
                </a:path>
              </a:pathLst>
            </a:custGeom>
            <a:solidFill>
              <a:srgbClr val="D2EBF6"/>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32218" y="3102135"/>
              <a:ext cx="4056731" cy="2677656"/>
            </a:xfrm>
            <a:prstGeom prst="rect">
              <a:avLst/>
            </a:prstGeom>
          </p:spPr>
          <p:txBody>
            <a:bodyPr wrap="square">
              <a:spAutoFit/>
            </a:bodyPr>
            <a:lstStyle/>
            <a:p>
              <a:pPr>
                <a:lnSpc>
                  <a:spcPct val="150000"/>
                </a:lnSpc>
              </a:pPr>
              <a:r>
                <a:rPr lang="zh-CN" altLang="en-US" sz="1400" dirty="0">
                  <a:latin typeface="幼圆" panose="02010509060101010101" pitchFamily="49" charset="-122"/>
                  <a:ea typeface="幼圆" panose="02010509060101010101" pitchFamily="49" charset="-122"/>
                </a:rPr>
                <a:t>老儿童团员回忆说，到儿童节这天，只要日本人不来“扫荡”，县里、区里都要组织活动，开大会。有时举行唱歌比赛，有时组织操练，几个村的儿童团还较着劲，看谁歌唱得好，操练得整齐，得了优胜还有奖品，奖品一般是铅笔等。为提高反“扫荡”能力，儿童团还组织过“冲锋月”活动，将孩子们每天晚上都集中起来，住在一起，半夜进行紧急集合，打背包、越林跑。</a:t>
              </a:r>
            </a:p>
          </p:txBody>
        </p:sp>
        <p:sp>
          <p:nvSpPr>
            <p:cNvPr id="16" name="流程图: 过程 11"/>
            <p:cNvSpPr/>
            <p:nvPr/>
          </p:nvSpPr>
          <p:spPr>
            <a:xfrm rot="17095086">
              <a:off x="2519524" y="2764434"/>
              <a:ext cx="1485356" cy="101715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chemeClr val="accent4">
                <a:lumMod val="40000"/>
                <a:lumOff val="6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过程 11"/>
            <p:cNvSpPr/>
            <p:nvPr/>
          </p:nvSpPr>
          <p:spPr>
            <a:xfrm rot="17095086">
              <a:off x="1792578" y="2339823"/>
              <a:ext cx="773459" cy="54387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rgbClr val="2489B6"/>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过程 11"/>
            <p:cNvSpPr/>
            <p:nvPr/>
          </p:nvSpPr>
          <p:spPr>
            <a:xfrm rot="4504914" flipH="1">
              <a:off x="8650497" y="2729029"/>
              <a:ext cx="1203864" cy="74621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rgbClr val="2489B6"/>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过程 11"/>
            <p:cNvSpPr/>
            <p:nvPr/>
          </p:nvSpPr>
          <p:spPr>
            <a:xfrm rot="4504914" flipH="1">
              <a:off x="9748306" y="2378719"/>
              <a:ext cx="653370" cy="46608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 name="connsiteX0-59" fmla="*/ 529 w 10683"/>
                <a:gd name="connsiteY0-60" fmla="*/ 0 h 11719"/>
                <a:gd name="connsiteX1-61" fmla="*/ 10551 w 10683"/>
                <a:gd name="connsiteY1-62" fmla="*/ 1146 h 11719"/>
                <a:gd name="connsiteX2-63" fmla="*/ 10066 w 10683"/>
                <a:gd name="connsiteY2-64" fmla="*/ 6061 h 11719"/>
                <a:gd name="connsiteX3-65" fmla="*/ 10683 w 10683"/>
                <a:gd name="connsiteY3-66" fmla="*/ 11146 h 11719"/>
                <a:gd name="connsiteX4-67" fmla="*/ 0 w 10683"/>
                <a:gd name="connsiteY4-68" fmla="*/ 11719 h 11719"/>
                <a:gd name="connsiteX5-69" fmla="*/ 1891 w 10683"/>
                <a:gd name="connsiteY5-70" fmla="*/ 5864 h 11719"/>
                <a:gd name="connsiteX6" fmla="*/ 529 w 10683"/>
                <a:gd name="connsiteY6" fmla="*/ 0 h 11719"/>
                <a:gd name="connsiteX0-71" fmla="*/ 529 w 10683"/>
                <a:gd name="connsiteY0-72" fmla="*/ 0 h 11719"/>
                <a:gd name="connsiteX1-73" fmla="*/ 10551 w 10683"/>
                <a:gd name="connsiteY1-74" fmla="*/ 1146 h 11719"/>
                <a:gd name="connsiteX2-75" fmla="*/ 10303 w 10683"/>
                <a:gd name="connsiteY2-76" fmla="*/ 5963 h 11719"/>
                <a:gd name="connsiteX3-77" fmla="*/ 10683 w 10683"/>
                <a:gd name="connsiteY3-78" fmla="*/ 11146 h 11719"/>
                <a:gd name="connsiteX4-79" fmla="*/ 0 w 10683"/>
                <a:gd name="connsiteY4-80" fmla="*/ 11719 h 11719"/>
                <a:gd name="connsiteX5-81" fmla="*/ 1891 w 10683"/>
                <a:gd name="connsiteY5-82" fmla="*/ 5864 h 11719"/>
                <a:gd name="connsiteX6-83" fmla="*/ 529 w 10683"/>
                <a:gd name="connsiteY6-84"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83" y="connsiteY6-84"/>
                </a:cxn>
              </a:cxnLst>
              <a:rect l="l" t="t" r="r" b="b"/>
              <a:pathLst>
                <a:path w="10683" h="11719">
                  <a:moveTo>
                    <a:pt x="529" y="0"/>
                  </a:moveTo>
                  <a:cubicBezTo>
                    <a:pt x="3672" y="1814"/>
                    <a:pt x="7210" y="764"/>
                    <a:pt x="10551" y="1146"/>
                  </a:cubicBezTo>
                  <a:cubicBezTo>
                    <a:pt x="10558" y="2777"/>
                    <a:pt x="10296" y="4332"/>
                    <a:pt x="10303" y="5963"/>
                  </a:cubicBezTo>
                  <a:cubicBezTo>
                    <a:pt x="10509" y="7658"/>
                    <a:pt x="10477" y="9451"/>
                    <a:pt x="10683" y="11146"/>
                  </a:cubicBezTo>
                  <a:lnTo>
                    <a:pt x="0" y="11719"/>
                  </a:lnTo>
                  <a:cubicBezTo>
                    <a:pt x="-1" y="10054"/>
                    <a:pt x="1892" y="7529"/>
                    <a:pt x="1891" y="5864"/>
                  </a:cubicBezTo>
                  <a:lnTo>
                    <a:pt x="529" y="0"/>
                  </a:lnTo>
                  <a:close/>
                </a:path>
              </a:pathLst>
            </a:custGeom>
            <a:solidFill>
              <a:schemeClr val="accent4">
                <a:lumMod val="40000"/>
                <a:lumOff val="6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56486" y="1764459"/>
            <a:ext cx="7441005" cy="4511213"/>
            <a:chOff x="1356486" y="1764459"/>
            <a:chExt cx="7441005" cy="4511213"/>
          </a:xfrm>
        </p:grpSpPr>
        <p:sp>
          <p:nvSpPr>
            <p:cNvPr id="2" name="椭圆 1"/>
            <p:cNvSpPr/>
            <p:nvPr/>
          </p:nvSpPr>
          <p:spPr>
            <a:xfrm>
              <a:off x="1356486" y="1764459"/>
              <a:ext cx="7190928" cy="4511213"/>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 y="connsiteY10"/>
                </a:cxn>
              </a:cxnLst>
              <a:rect l="l" t="t" r="r" b="b"/>
              <a:pathLst>
                <a:path w="5321666" h="4857518">
                  <a:moveTo>
                    <a:pt x="39178" y="2436969"/>
                  </a:moveTo>
                  <a:cubicBezTo>
                    <a:pt x="140244" y="1873891"/>
                    <a:pt x="626318" y="900937"/>
                    <a:pt x="1040204" y="497478"/>
                  </a:cubicBezTo>
                  <a:cubicBezTo>
                    <a:pt x="1454090" y="94019"/>
                    <a:pt x="2238550" y="-31911"/>
                    <a:pt x="2830504" y="6590"/>
                  </a:cubicBezTo>
                  <a:cubicBezTo>
                    <a:pt x="3422458" y="45091"/>
                    <a:pt x="4178041" y="325024"/>
                    <a:pt x="4591927" y="728483"/>
                  </a:cubicBezTo>
                  <a:cubicBezTo>
                    <a:pt x="5005813" y="1131942"/>
                    <a:pt x="5281738" y="1960519"/>
                    <a:pt x="5313822" y="2427344"/>
                  </a:cubicBezTo>
                  <a:cubicBezTo>
                    <a:pt x="5345906" y="2894169"/>
                    <a:pt x="5278528" y="3433984"/>
                    <a:pt x="5130940" y="3721940"/>
                  </a:cubicBezTo>
                  <a:cubicBezTo>
                    <a:pt x="4983352" y="4009896"/>
                    <a:pt x="4811702" y="4256143"/>
                    <a:pt x="4428296" y="4443836"/>
                  </a:cubicBezTo>
                  <a:cubicBezTo>
                    <a:pt x="4044890" y="4631529"/>
                    <a:pt x="3335830" y="4816014"/>
                    <a:pt x="2830504" y="4848098"/>
                  </a:cubicBezTo>
                  <a:cubicBezTo>
                    <a:pt x="2325178" y="4880182"/>
                    <a:pt x="1747660" y="4835263"/>
                    <a:pt x="1396338" y="4636341"/>
                  </a:cubicBezTo>
                  <a:cubicBezTo>
                    <a:pt x="1045016" y="4437419"/>
                    <a:pt x="623107" y="4181546"/>
                    <a:pt x="433811" y="3875944"/>
                  </a:cubicBezTo>
                  <a:cubicBezTo>
                    <a:pt x="19925" y="3472485"/>
                    <a:pt x="-61888" y="3000047"/>
                    <a:pt x="39178" y="2436969"/>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1"/>
            <p:cNvSpPr/>
            <p:nvPr/>
          </p:nvSpPr>
          <p:spPr>
            <a:xfrm>
              <a:off x="1460760" y="1866586"/>
              <a:ext cx="7336731" cy="4409086"/>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 y="connsiteY10"/>
                </a:cxn>
              </a:cxnLst>
              <a:rect l="l" t="t" r="r" b="b"/>
              <a:pathLst>
                <a:path w="5321666" h="4857518">
                  <a:moveTo>
                    <a:pt x="39178" y="2436969"/>
                  </a:moveTo>
                  <a:cubicBezTo>
                    <a:pt x="140244" y="1873891"/>
                    <a:pt x="626318" y="900937"/>
                    <a:pt x="1040204" y="497478"/>
                  </a:cubicBezTo>
                  <a:cubicBezTo>
                    <a:pt x="1454090" y="94019"/>
                    <a:pt x="2238550" y="-31911"/>
                    <a:pt x="2830504" y="6590"/>
                  </a:cubicBezTo>
                  <a:cubicBezTo>
                    <a:pt x="3422458" y="45091"/>
                    <a:pt x="4178041" y="325024"/>
                    <a:pt x="4591927" y="728483"/>
                  </a:cubicBezTo>
                  <a:cubicBezTo>
                    <a:pt x="5005813" y="1131942"/>
                    <a:pt x="5281738" y="1960519"/>
                    <a:pt x="5313822" y="2427344"/>
                  </a:cubicBezTo>
                  <a:cubicBezTo>
                    <a:pt x="5345906" y="2894169"/>
                    <a:pt x="5278528" y="3433984"/>
                    <a:pt x="5130940" y="3721940"/>
                  </a:cubicBezTo>
                  <a:cubicBezTo>
                    <a:pt x="4983352" y="4009896"/>
                    <a:pt x="4811702" y="4256143"/>
                    <a:pt x="4428296" y="4443836"/>
                  </a:cubicBezTo>
                  <a:cubicBezTo>
                    <a:pt x="4044890" y="4631529"/>
                    <a:pt x="3335830" y="4816014"/>
                    <a:pt x="2830504" y="4848098"/>
                  </a:cubicBezTo>
                  <a:cubicBezTo>
                    <a:pt x="2325178" y="4880182"/>
                    <a:pt x="1747660" y="4835263"/>
                    <a:pt x="1396338" y="4636341"/>
                  </a:cubicBezTo>
                  <a:cubicBezTo>
                    <a:pt x="1045016" y="4437419"/>
                    <a:pt x="623107" y="4181546"/>
                    <a:pt x="433811" y="3875944"/>
                  </a:cubicBezTo>
                  <a:cubicBezTo>
                    <a:pt x="19925" y="3472485"/>
                    <a:pt x="-61888" y="3000047"/>
                    <a:pt x="39178" y="2436969"/>
                  </a:cubicBezTo>
                  <a:close/>
                </a:path>
              </a:pathLst>
            </a:custGeom>
            <a:noFill/>
            <a:ln w="38100">
              <a:solidFill>
                <a:srgbClr val="2489B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18357" y="2949323"/>
              <a:ext cx="4996844" cy="2677656"/>
            </a:xfrm>
            <a:prstGeom prst="rect">
              <a:avLst/>
            </a:prstGeom>
          </p:spPr>
          <p:txBody>
            <a:bodyPr wrap="square">
              <a:spAutoFit/>
            </a:bodyPr>
            <a:lstStyle/>
            <a:p>
              <a:pPr algn="ctr">
                <a:lnSpc>
                  <a:spcPct val="150000"/>
                </a:lnSpc>
                <a:spcBef>
                  <a:spcPts val="600"/>
                </a:spcBef>
              </a:pPr>
              <a:r>
                <a:rPr lang="zh-CN" altLang="en-US" sz="1600" dirty="0">
                  <a:latin typeface="幼圆" panose="02010509060101010101" pitchFamily="49" charset="-122"/>
                  <a:ea typeface="幼圆" panose="02010509060101010101" pitchFamily="49" charset="-122"/>
                </a:rPr>
                <a:t>从</a:t>
              </a:r>
              <a:r>
                <a:rPr lang="en-US" altLang="zh-CN" sz="1600" dirty="0">
                  <a:latin typeface="幼圆" panose="02010509060101010101" pitchFamily="49" charset="-122"/>
                  <a:ea typeface="幼圆" panose="02010509060101010101" pitchFamily="49" charset="-122"/>
                </a:rPr>
                <a:t>1949</a:t>
              </a:r>
              <a:r>
                <a:rPr lang="zh-CN" altLang="en-US" sz="1600" dirty="0">
                  <a:latin typeface="幼圆" panose="02010509060101010101" pitchFamily="49" charset="-122"/>
                  <a:ea typeface="幼圆" panose="02010509060101010101" pitchFamily="49" charset="-122"/>
                </a:rPr>
                <a:t>年开始，中华人民共和国正式定每年</a:t>
              </a:r>
              <a:r>
                <a:rPr lang="en-US" altLang="zh-CN" sz="1600" dirty="0">
                  <a:latin typeface="幼圆" panose="02010509060101010101" pitchFamily="49" charset="-122"/>
                  <a:ea typeface="幼圆" panose="02010509060101010101" pitchFamily="49" charset="-122"/>
                </a:rPr>
                <a:t>6</a:t>
              </a:r>
              <a:r>
                <a:rPr lang="zh-CN" altLang="en-US" sz="1600" dirty="0">
                  <a:latin typeface="幼圆" panose="02010509060101010101" pitchFamily="49" charset="-122"/>
                  <a:ea typeface="幼圆" panose="02010509060101010101" pitchFamily="49" charset="-122"/>
                </a:rPr>
                <a:t>月</a:t>
              </a:r>
              <a:r>
                <a:rPr lang="en-US" altLang="zh-CN" sz="1600" dirty="0">
                  <a:latin typeface="幼圆" panose="02010509060101010101" pitchFamily="49" charset="-122"/>
                  <a:ea typeface="幼圆" panose="02010509060101010101" pitchFamily="49" charset="-122"/>
                </a:rPr>
                <a:t>1</a:t>
              </a:r>
              <a:r>
                <a:rPr lang="zh-CN" altLang="en-US" sz="1600" dirty="0">
                  <a:latin typeface="幼圆" panose="02010509060101010101" pitchFamily="49" charset="-122"/>
                  <a:ea typeface="幼圆" panose="02010509060101010101" pitchFamily="49" charset="-122"/>
                </a:rPr>
                <a:t>日为国际儿童节。学校一般会为此组织相关的集体活动，并要求学生正式着装（普及校服前为白衬衣蓝线裤）香港虽属共和国一部份，但民间在约定俗成下，香港儿童节的日期与中国台湾的儿童节日期一样，即</a:t>
              </a:r>
              <a:r>
                <a:rPr lang="en-US" altLang="zh-CN" sz="1600" dirty="0">
                  <a:latin typeface="幼圆" panose="02010509060101010101" pitchFamily="49" charset="-122"/>
                  <a:ea typeface="幼圆" panose="02010509060101010101" pitchFamily="49" charset="-122"/>
                </a:rPr>
                <a:t>4</a:t>
              </a:r>
              <a:r>
                <a:rPr lang="zh-CN" altLang="en-US" sz="1600" dirty="0">
                  <a:latin typeface="幼圆" panose="02010509060101010101" pitchFamily="49" charset="-122"/>
                  <a:ea typeface="幼圆" panose="02010509060101010101" pitchFamily="49" charset="-122"/>
                </a:rPr>
                <a:t>月</a:t>
              </a:r>
              <a:r>
                <a:rPr lang="en-US" altLang="zh-CN" sz="1600" dirty="0">
                  <a:latin typeface="幼圆" panose="02010509060101010101" pitchFamily="49" charset="-122"/>
                  <a:ea typeface="幼圆" panose="02010509060101010101" pitchFamily="49" charset="-122"/>
                </a:rPr>
                <a:t>4</a:t>
              </a:r>
              <a:r>
                <a:rPr lang="zh-CN" altLang="en-US" sz="1600" dirty="0">
                  <a:latin typeface="幼圆" panose="02010509060101010101" pitchFamily="49" charset="-122"/>
                  <a:ea typeface="幼圆" panose="02010509060101010101" pitchFamily="49" charset="-122"/>
                </a:rPr>
                <a:t>日。民间庆祝的方式多以送玩具礼物给小朋友，或陪小孩出外吃大餐或游玩。</a:t>
              </a:r>
            </a:p>
          </p:txBody>
        </p:sp>
      </p:gr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69" y="2223436"/>
            <a:ext cx="4578978" cy="4820272"/>
          </a:xfrm>
          <a:prstGeom prst="rect">
            <a:avLst/>
          </a:prstGeom>
        </p:spPr>
      </p:pic>
      <p:sp>
        <p:nvSpPr>
          <p:cNvPr id="11"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67549" t="2" b="-1482"/>
          <a:stretch>
            <a:fillRect/>
          </a:stretch>
        </p:blipFill>
        <p:spPr>
          <a:xfrm>
            <a:off x="703704" y="2139264"/>
            <a:ext cx="2632374" cy="4106871"/>
          </a:xfrm>
          <a:prstGeom prst="rect">
            <a:avLst/>
          </a:prstGeom>
        </p:spPr>
      </p:pic>
      <p:grpSp>
        <p:nvGrpSpPr>
          <p:cNvPr id="21" name="组合 20"/>
          <p:cNvGrpSpPr/>
          <p:nvPr/>
        </p:nvGrpSpPr>
        <p:grpSpPr>
          <a:xfrm>
            <a:off x="3427190" y="1828800"/>
            <a:ext cx="8889938" cy="4874928"/>
            <a:chOff x="3427190" y="1828800"/>
            <a:chExt cx="8889938" cy="4874928"/>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190" y="1828800"/>
              <a:ext cx="8889938" cy="4874928"/>
            </a:xfrm>
            <a:prstGeom prst="rect">
              <a:avLst/>
            </a:prstGeom>
          </p:spPr>
        </p:pic>
        <p:sp>
          <p:nvSpPr>
            <p:cNvPr id="18" name="矩形 17"/>
            <p:cNvSpPr/>
            <p:nvPr/>
          </p:nvSpPr>
          <p:spPr>
            <a:xfrm>
              <a:off x="4603771" y="3035950"/>
              <a:ext cx="5820389" cy="2677656"/>
            </a:xfrm>
            <a:prstGeom prst="rect">
              <a:avLst/>
            </a:prstGeom>
          </p:spPr>
          <p:txBody>
            <a:bodyPr wrap="square">
              <a:spAutoFit/>
            </a:bodyPr>
            <a:lstStyle/>
            <a:p>
              <a:pPr>
                <a:lnSpc>
                  <a:spcPct val="150000"/>
                </a:lnSpc>
              </a:pPr>
              <a:r>
                <a:rPr lang="en-US" altLang="zh-CN" sz="1400" dirty="0">
                  <a:solidFill>
                    <a:srgbClr val="333333"/>
                  </a:solidFill>
                  <a:latin typeface="幼圆" panose="02010509060101010101" pitchFamily="49" charset="-122"/>
                  <a:ea typeface="幼圆" panose="02010509060101010101" pitchFamily="49" charset="-122"/>
                </a:rPr>
                <a:t>1950</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日，新中国的小主人们迎来了第一个国际儿童节。但是，广大劳动人民的子女却被剥夺了接受教育的权利，也被剥夺了欢乐的童年。</a:t>
              </a:r>
              <a:endParaRPr lang="en-US" altLang="zh-CN" sz="1400" dirty="0">
                <a:solidFill>
                  <a:srgbClr val="333333"/>
                </a:solidFill>
                <a:latin typeface="幼圆" panose="02010509060101010101" pitchFamily="49" charset="-122"/>
                <a:ea typeface="幼圆" panose="02010509060101010101" pitchFamily="49" charset="-122"/>
              </a:endParaRPr>
            </a:p>
            <a:p>
              <a:pPr>
                <a:lnSpc>
                  <a:spcPct val="150000"/>
                </a:lnSpc>
              </a:pPr>
              <a:r>
                <a:rPr lang="zh-CN" altLang="en-US" sz="1400" dirty="0">
                  <a:latin typeface="幼圆" panose="02010509060101010101" pitchFamily="49" charset="-122"/>
                  <a:ea typeface="幼圆" panose="02010509060101010101" pitchFamily="49" charset="-122"/>
                </a:rPr>
                <a:t>新中国成立后，党和政府非常重视儿童的健康成长。尽管解放初期物质条件不足，困难重重，党中央还是重视儿童的全面发展。</a:t>
              </a:r>
              <a:r>
                <a:rPr lang="en-US" altLang="zh-CN" sz="1400" dirty="0">
                  <a:latin typeface="幼圆" panose="02010509060101010101" pitchFamily="49" charset="-122"/>
                  <a:ea typeface="幼圆" panose="02010509060101010101" pitchFamily="49" charset="-122"/>
                </a:rPr>
                <a:t>1949</a:t>
              </a:r>
              <a:r>
                <a:rPr lang="zh-CN" altLang="en-US" sz="1400" dirty="0">
                  <a:latin typeface="幼圆" panose="02010509060101010101" pitchFamily="49" charset="-122"/>
                  <a:ea typeface="幼圆" panose="02010509060101010101" pitchFamily="49" charset="-122"/>
                </a:rPr>
                <a:t>年</a:t>
              </a:r>
              <a:r>
                <a:rPr lang="en-US" altLang="zh-CN" sz="1400" dirty="0">
                  <a:latin typeface="幼圆" panose="02010509060101010101" pitchFamily="49" charset="-122"/>
                  <a:ea typeface="幼圆" panose="02010509060101010101" pitchFamily="49" charset="-122"/>
                </a:rPr>
                <a:t>11</a:t>
              </a:r>
              <a:r>
                <a:rPr lang="zh-CN" altLang="en-US" sz="1400" dirty="0">
                  <a:latin typeface="幼圆" panose="02010509060101010101" pitchFamily="49" charset="-122"/>
                  <a:ea typeface="幼圆" panose="02010509060101010101" pitchFamily="49" charset="-122"/>
                </a:rPr>
                <a:t>月，国际民主妇联理事会决定，</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日为国际儿童节。</a:t>
              </a:r>
              <a:endParaRPr lang="en-US" altLang="zh-CN" sz="1400" dirty="0">
                <a:latin typeface="幼圆" panose="02010509060101010101" pitchFamily="49" charset="-122"/>
                <a:ea typeface="幼圆" panose="02010509060101010101" pitchFamily="49" charset="-122"/>
              </a:endParaRPr>
            </a:p>
            <a:p>
              <a:pPr>
                <a:lnSpc>
                  <a:spcPct val="150000"/>
                </a:lnSpc>
              </a:pPr>
              <a:r>
                <a:rPr lang="zh-CN" altLang="en-US" sz="1400" dirty="0">
                  <a:latin typeface="幼圆" panose="02010509060101010101" pitchFamily="49" charset="-122"/>
                  <a:ea typeface="幼圆" panose="02010509060101010101" pitchFamily="49" charset="-122"/>
                </a:rPr>
                <a:t>为了筹备庆祝六一儿童节，响应民主妇联等团体发出的</a:t>
              </a:r>
              <a:endParaRPr lang="en-US" altLang="zh-CN" sz="1400" dirty="0">
                <a:latin typeface="幼圆" panose="02010509060101010101" pitchFamily="49" charset="-122"/>
                <a:ea typeface="幼圆" panose="02010509060101010101" pitchFamily="49" charset="-122"/>
              </a:endParaRPr>
            </a:p>
            <a:p>
              <a:pPr>
                <a:lnSpc>
                  <a:spcPct val="150000"/>
                </a:lnSpc>
              </a:pPr>
              <a:r>
                <a:rPr lang="zh-CN" altLang="en-US" sz="1400" dirty="0">
                  <a:latin typeface="幼圆" panose="02010509060101010101" pitchFamily="49" charset="-122"/>
                  <a:ea typeface="幼圆" panose="02010509060101010101" pitchFamily="49" charset="-122"/>
                </a:rPr>
                <a:t>“保卫儿童权利、争取和平”呼吁书，专门组成了筹备</a:t>
              </a:r>
              <a:endParaRPr lang="en-US" altLang="zh-CN" sz="1400" dirty="0">
                <a:latin typeface="幼圆" panose="02010509060101010101" pitchFamily="49" charset="-122"/>
                <a:ea typeface="幼圆" panose="02010509060101010101" pitchFamily="49" charset="-122"/>
              </a:endParaRPr>
            </a:p>
            <a:p>
              <a:pPr>
                <a:lnSpc>
                  <a:spcPct val="150000"/>
                </a:lnSpc>
              </a:pPr>
              <a:r>
                <a:rPr lang="zh-CN" altLang="en-US" sz="1400" dirty="0">
                  <a:latin typeface="幼圆" panose="02010509060101010101" pitchFamily="49" charset="-122"/>
                  <a:ea typeface="幼圆" panose="02010509060101010101" pitchFamily="49" charset="-122"/>
                </a:rPr>
                <a:t>委员会。</a:t>
              </a:r>
            </a:p>
          </p:txBody>
        </p:sp>
        <p:sp>
          <p:nvSpPr>
            <p:cNvPr id="20" name="矩形 19"/>
            <p:cNvSpPr/>
            <p:nvPr/>
          </p:nvSpPr>
          <p:spPr>
            <a:xfrm>
              <a:off x="5569331" y="2528873"/>
              <a:ext cx="3889268" cy="431657"/>
            </a:xfrm>
            <a:prstGeom prst="rect">
              <a:avLst/>
            </a:prstGeom>
          </p:spPr>
          <p:txBody>
            <a:bodyPr wrap="square">
              <a:spAutoFit/>
            </a:bodyPr>
            <a:lstStyle/>
            <a:p>
              <a:pPr algn="ctr">
                <a:lnSpc>
                  <a:spcPct val="130000"/>
                </a:lnSpc>
              </a:pPr>
              <a:r>
                <a:rPr lang="zh-CN" altLang="en-US" dirty="0">
                  <a:latin typeface="华文行楷" panose="02010800040101010101" pitchFamily="2" charset="-122"/>
                  <a:ea typeface="华文行楷" panose="02010800040101010101" pitchFamily="2" charset="-122"/>
                </a:rPr>
                <a:t>新中国第一个国际儿童节</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grpSp>
        <p:nvGrpSpPr>
          <p:cNvPr id="2" name="组合 1"/>
          <p:cNvGrpSpPr/>
          <p:nvPr/>
        </p:nvGrpSpPr>
        <p:grpSpPr>
          <a:xfrm>
            <a:off x="1344336" y="1762394"/>
            <a:ext cx="9801718" cy="1666607"/>
            <a:chOff x="1344336" y="1762394"/>
            <a:chExt cx="9801718" cy="1666607"/>
          </a:xfrm>
        </p:grpSpPr>
        <p:sp>
          <p:nvSpPr>
            <p:cNvPr id="6" name="矩形 5"/>
            <p:cNvSpPr>
              <a:spLocks noChangeAspect="1"/>
            </p:cNvSpPr>
            <p:nvPr/>
          </p:nvSpPr>
          <p:spPr>
            <a:xfrm>
              <a:off x="1344336" y="1887515"/>
              <a:ext cx="9503327" cy="1541486"/>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a:spLocks noChangeAspect="1"/>
            </p:cNvSpPr>
            <p:nvPr/>
          </p:nvSpPr>
          <p:spPr>
            <a:xfrm>
              <a:off x="1507965" y="1762394"/>
              <a:ext cx="9638089" cy="1563345"/>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noFill/>
            <a:ln w="28575">
              <a:solidFill>
                <a:srgbClr val="2489B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79029" y="2269374"/>
              <a:ext cx="6840000" cy="688202"/>
            </a:xfrm>
            <a:prstGeom prst="rect">
              <a:avLst/>
            </a:prstGeom>
          </p:spPr>
          <p:txBody>
            <a:bodyPr wrap="square">
              <a:spAutoFit/>
            </a:bodyPr>
            <a:lstStyle/>
            <a:p>
              <a:pPr>
                <a:lnSpc>
                  <a:spcPct val="150000"/>
                </a:lnSpc>
                <a:spcBef>
                  <a:spcPts val="1200"/>
                </a:spcBef>
              </a:pPr>
              <a:r>
                <a:rPr lang="zh-CN" altLang="en-US" sz="1400" dirty="0">
                  <a:latin typeface="幼圆" panose="02010509060101010101" pitchFamily="49" charset="-122"/>
                  <a:ea typeface="幼圆" panose="02010509060101010101" pitchFamily="49" charset="-122"/>
                </a:rPr>
                <a:t>这一天，</a:t>
              </a:r>
              <a:r>
                <a:rPr lang="en-US" altLang="zh-CN" sz="1400" dirty="0">
                  <a:latin typeface="幼圆" panose="02010509060101010101" pitchFamily="49" charset="-122"/>
                  <a:ea typeface="幼圆" panose="02010509060101010101" pitchFamily="49" charset="-122"/>
                </a:rPr>
                <a:t>5000</a:t>
              </a:r>
              <a:r>
                <a:rPr lang="zh-CN" altLang="en-US" sz="1400" dirty="0">
                  <a:latin typeface="幼圆" panose="02010509060101010101" pitchFamily="49" charset="-122"/>
                  <a:ea typeface="幼圆" panose="02010509060101010101" pitchFamily="49" charset="-122"/>
                </a:rPr>
                <a:t>名儿童聚集在北京中山公园音乐堂，庆祝自己的节日，苏联、朝鲜等国家的小朋友和母亲们，也应邀出席了联欢会。</a:t>
              </a:r>
            </a:p>
          </p:txBody>
        </p:sp>
      </p:grpSp>
      <p:grpSp>
        <p:nvGrpSpPr>
          <p:cNvPr id="8" name="组合 7"/>
          <p:cNvGrpSpPr/>
          <p:nvPr/>
        </p:nvGrpSpPr>
        <p:grpSpPr>
          <a:xfrm>
            <a:off x="1344336" y="3685740"/>
            <a:ext cx="9801718" cy="2755491"/>
            <a:chOff x="1344336" y="3685740"/>
            <a:chExt cx="9801718" cy="2755491"/>
          </a:xfrm>
        </p:grpSpPr>
        <p:sp>
          <p:nvSpPr>
            <p:cNvPr id="16" name="矩形 5"/>
            <p:cNvSpPr>
              <a:spLocks noChangeAspect="1"/>
            </p:cNvSpPr>
            <p:nvPr/>
          </p:nvSpPr>
          <p:spPr>
            <a:xfrm flipH="1">
              <a:off x="1344336" y="3810860"/>
              <a:ext cx="9503327" cy="2630371"/>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5"/>
            <p:cNvSpPr>
              <a:spLocks noChangeAspect="1"/>
            </p:cNvSpPr>
            <p:nvPr/>
          </p:nvSpPr>
          <p:spPr>
            <a:xfrm flipH="1">
              <a:off x="1507965" y="3685740"/>
              <a:ext cx="9638089" cy="2667671"/>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noFill/>
            <a:ln w="28575">
              <a:solidFill>
                <a:srgbClr val="2489B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61485" y="4595130"/>
              <a:ext cx="7469027" cy="1061829"/>
            </a:xfrm>
            <a:prstGeom prst="rect">
              <a:avLst/>
            </a:prstGeom>
          </p:spPr>
          <p:txBody>
            <a:bodyPr wrap="square">
              <a:spAutoFit/>
            </a:bodyPr>
            <a:lstStyle/>
            <a:p>
              <a:pPr algn="r">
                <a:lnSpc>
                  <a:spcPct val="150000"/>
                </a:lnSpc>
                <a:spcBef>
                  <a:spcPts val="1200"/>
                </a:spcBef>
              </a:pPr>
              <a:r>
                <a:rPr lang="zh-CN" altLang="en-US" sz="1400" dirty="0">
                  <a:latin typeface="幼圆" panose="02010509060101010101" pitchFamily="49" charset="-122"/>
                  <a:ea typeface="幼圆" panose="02010509060101010101" pitchFamily="49" charset="-122"/>
                </a:rPr>
                <a:t>这一天，全国各地的小朋友，也都举行了联欢活动。从这以后，每到“六一”，全国各地都组织各种形式的活动，庆祝少年儿童的节日，党和政府都非常关心少年儿童的健康成长，为他们的生活和学习创造了良好的环境，新中国的孩子们在党的阳光下茁壮成长。</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srcRect l="5593" t="76590"/>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476524"/>
            <a:ext cx="2063507" cy="2646878"/>
          </a:xfrm>
          <a:prstGeom prst="rect">
            <a:avLst/>
          </a:prstGeom>
          <a:noFill/>
        </p:spPr>
        <p:txBody>
          <a:bodyPr wrap="square" rtlCol="0" anchor="ctr">
            <a:spAutoFit/>
          </a:bodyPr>
          <a:lstStyle/>
          <a:p>
            <a:pPr algn="ctr"/>
            <a:r>
              <a:rPr lang="en-US" altLang="zh-CN" sz="16600" b="1" dirty="0">
                <a:solidFill>
                  <a:srgbClr val="68BCE1"/>
                </a:solidFill>
                <a:latin typeface="Colonna MT" panose="04020805060202030203" pitchFamily="82" charset="0"/>
              </a:rPr>
              <a:t>3</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650152"/>
            <a:ext cx="4191002" cy="1107996"/>
          </a:xfrm>
          <a:prstGeom prst="rect">
            <a:avLst/>
          </a:prstGeom>
          <a:noFill/>
        </p:spPr>
        <p:txBody>
          <a:bodyPr wrap="square" rtlCol="0" anchor="ctr">
            <a:spAutoFit/>
          </a:bodyPr>
          <a:lstStyle/>
          <a:p>
            <a:pPr algn="ctr"/>
            <a:r>
              <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rPr>
              <a:t>各国习俗</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32883" r="32651"/>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46518" y="4334204"/>
            <a:ext cx="3252907" cy="1923604"/>
          </a:xfrm>
          <a:prstGeom prst="rect">
            <a:avLst/>
          </a:prstGeom>
        </p:spPr>
        <p:txBody>
          <a:bodyPr wrap="square">
            <a:spAutoFit/>
          </a:bodyPr>
          <a:lstStyle/>
          <a:p>
            <a:pPr algn="ctr">
              <a:lnSpc>
                <a:spcPct val="150000"/>
              </a:lnSpc>
              <a:spcBef>
                <a:spcPts val="600"/>
              </a:spcBef>
            </a:pPr>
            <a:r>
              <a:rPr lang="en-US" altLang="zh-CN" sz="1600" b="1" dirty="0">
                <a:solidFill>
                  <a:schemeClr val="bg1"/>
                </a:solidFill>
                <a:latin typeface="幼圆" panose="02010509060101010101" pitchFamily="49" charset="-122"/>
                <a:ea typeface="幼圆" panose="02010509060101010101" pitchFamily="49" charset="-122"/>
              </a:rPr>
              <a:t>5</a:t>
            </a:r>
            <a:r>
              <a:rPr lang="zh-CN" altLang="en-US" sz="1600" b="1" dirty="0">
                <a:solidFill>
                  <a:schemeClr val="bg1"/>
                </a:solidFill>
                <a:latin typeface="幼圆" panose="02010509060101010101" pitchFamily="49" charset="-122"/>
                <a:ea typeface="幼圆" panose="02010509060101010101" pitchFamily="49" charset="-122"/>
              </a:rPr>
              <a:t>月</a:t>
            </a:r>
            <a:r>
              <a:rPr lang="en-US" altLang="zh-CN" sz="1600" b="1" dirty="0">
                <a:solidFill>
                  <a:schemeClr val="bg1"/>
                </a:solidFill>
                <a:latin typeface="幼圆" panose="02010509060101010101" pitchFamily="49" charset="-122"/>
                <a:ea typeface="幼圆" panose="02010509060101010101" pitchFamily="49" charset="-122"/>
              </a:rPr>
              <a:t>5</a:t>
            </a:r>
            <a:r>
              <a:rPr lang="zh-CN" altLang="en-US" sz="1600" b="1" dirty="0">
                <a:solidFill>
                  <a:schemeClr val="bg1"/>
                </a:solidFill>
                <a:latin typeface="幼圆" panose="02010509060101010101" pitchFamily="49" charset="-122"/>
                <a:ea typeface="幼圆" panose="02010509060101010101" pitchFamily="49" charset="-122"/>
              </a:rPr>
              <a:t>日男孩节</a:t>
            </a:r>
            <a:endParaRPr lang="en-US" altLang="zh-CN" sz="1600" b="1" dirty="0">
              <a:solidFill>
                <a:schemeClr val="bg1"/>
              </a:solidFill>
              <a:latin typeface="幼圆" panose="02010509060101010101" pitchFamily="49" charset="-122"/>
              <a:ea typeface="幼圆" panose="02010509060101010101" pitchFamily="49" charset="-122"/>
            </a:endParaRPr>
          </a:p>
          <a:p>
            <a:pPr algn="ctr">
              <a:lnSpc>
                <a:spcPct val="150000"/>
              </a:lnSpc>
              <a:spcBef>
                <a:spcPts val="600"/>
              </a:spcBef>
            </a:pPr>
            <a:r>
              <a:rPr lang="zh-CN" altLang="en-US" sz="1200" dirty="0">
                <a:latin typeface="幼圆" panose="02010509060101010101" pitchFamily="49" charset="-122"/>
                <a:ea typeface="幼圆" panose="02010509060101010101" pitchFamily="49" charset="-122"/>
              </a:rPr>
              <a:t>节日当天，有儿子的家庭，门前都悬挂“鲤鱼旗”，表示鲤鱼跳龙门的意思。鲤鱼旗，用布匹或绸缎裁成“空心鲤鱼”，分黑、红和青蓝三种颜色。黑，代表父亲；红，代表母亲；青蓝代表男孩自己。</a:t>
            </a:r>
          </a:p>
        </p:txBody>
      </p:sp>
      <p:sp>
        <p:nvSpPr>
          <p:cNvPr id="12" name="矩形 11"/>
          <p:cNvSpPr/>
          <p:nvPr/>
        </p:nvSpPr>
        <p:spPr>
          <a:xfrm>
            <a:off x="547315" y="3335886"/>
            <a:ext cx="3252907" cy="1646605"/>
          </a:xfrm>
          <a:prstGeom prst="rect">
            <a:avLst/>
          </a:prstGeom>
        </p:spPr>
        <p:txBody>
          <a:bodyPr wrap="square">
            <a:spAutoFit/>
          </a:bodyPr>
          <a:lstStyle/>
          <a:p>
            <a:pPr algn="ctr">
              <a:lnSpc>
                <a:spcPct val="150000"/>
              </a:lnSpc>
              <a:spcBef>
                <a:spcPts val="600"/>
              </a:spcBef>
            </a:pPr>
            <a:r>
              <a:rPr lang="en-US" altLang="zh-CN" sz="1600" b="1" dirty="0">
                <a:solidFill>
                  <a:schemeClr val="bg1"/>
                </a:solidFill>
                <a:latin typeface="幼圆" panose="02010509060101010101" pitchFamily="49" charset="-122"/>
                <a:ea typeface="幼圆" panose="02010509060101010101" pitchFamily="49" charset="-122"/>
              </a:rPr>
              <a:t>3</a:t>
            </a:r>
            <a:r>
              <a:rPr lang="zh-CN" altLang="en-US" sz="1600" b="1" dirty="0">
                <a:solidFill>
                  <a:schemeClr val="bg1"/>
                </a:solidFill>
                <a:latin typeface="幼圆" panose="02010509060101010101" pitchFamily="49" charset="-122"/>
                <a:ea typeface="幼圆" panose="02010509060101010101" pitchFamily="49" charset="-122"/>
              </a:rPr>
              <a:t>月</a:t>
            </a:r>
            <a:r>
              <a:rPr lang="en-US" altLang="zh-CN" sz="1600" b="1" dirty="0">
                <a:solidFill>
                  <a:schemeClr val="bg1"/>
                </a:solidFill>
                <a:latin typeface="幼圆" panose="02010509060101010101" pitchFamily="49" charset="-122"/>
                <a:ea typeface="幼圆" panose="02010509060101010101" pitchFamily="49" charset="-122"/>
              </a:rPr>
              <a:t>3</a:t>
            </a:r>
            <a:r>
              <a:rPr lang="zh-CN" altLang="en-US" sz="1600" b="1" dirty="0">
                <a:solidFill>
                  <a:schemeClr val="bg1"/>
                </a:solidFill>
                <a:latin typeface="幼圆" panose="02010509060101010101" pitchFamily="49" charset="-122"/>
                <a:ea typeface="幼圆" panose="02010509060101010101" pitchFamily="49" charset="-122"/>
              </a:rPr>
              <a:t>日女孩节</a:t>
            </a:r>
            <a:endParaRPr lang="en-US" altLang="zh-CN" sz="1600" b="1" dirty="0">
              <a:solidFill>
                <a:schemeClr val="bg1"/>
              </a:solidFill>
              <a:latin typeface="幼圆" panose="02010509060101010101" pitchFamily="49" charset="-122"/>
              <a:ea typeface="幼圆" panose="02010509060101010101" pitchFamily="49" charset="-122"/>
            </a:endParaRPr>
          </a:p>
          <a:p>
            <a:pPr algn="ctr">
              <a:lnSpc>
                <a:spcPct val="150000"/>
              </a:lnSpc>
              <a:spcBef>
                <a:spcPts val="600"/>
              </a:spcBef>
            </a:pPr>
            <a:r>
              <a:rPr lang="zh-CN" altLang="en-US" sz="1200" dirty="0">
                <a:latin typeface="幼圆" panose="02010509060101010101" pitchFamily="49" charset="-122"/>
                <a:ea typeface="幼圆" panose="02010509060101010101" pitchFamily="49" charset="-122"/>
              </a:rPr>
              <a:t>这个节日是专门为小女孩设立的，每到这一天，家中有女儿的父母会在家里设置一个陈列台，台上放上穿着日本和服的漂亮女娃娃玩偶，作为给自己女儿的节日礼物。</a:t>
            </a:r>
          </a:p>
        </p:txBody>
      </p:sp>
      <p:sp>
        <p:nvSpPr>
          <p:cNvPr id="13" name="矩形 12"/>
          <p:cNvSpPr/>
          <p:nvPr/>
        </p:nvSpPr>
        <p:spPr>
          <a:xfrm>
            <a:off x="7995909" y="4401899"/>
            <a:ext cx="3252907" cy="1369606"/>
          </a:xfrm>
          <a:prstGeom prst="rect">
            <a:avLst/>
          </a:prstGeom>
        </p:spPr>
        <p:txBody>
          <a:bodyPr wrap="square">
            <a:spAutoFit/>
          </a:bodyPr>
          <a:lstStyle/>
          <a:p>
            <a:pPr algn="ctr">
              <a:lnSpc>
                <a:spcPct val="150000"/>
              </a:lnSpc>
              <a:spcBef>
                <a:spcPts val="600"/>
              </a:spcBef>
            </a:pPr>
            <a:r>
              <a:rPr lang="zh-CN" altLang="en-US" sz="1600" b="1" dirty="0">
                <a:solidFill>
                  <a:schemeClr val="bg1"/>
                </a:solidFill>
                <a:latin typeface="幼圆" panose="02010509060101010101" pitchFamily="49" charset="-122"/>
                <a:ea typeface="幼圆" panose="02010509060101010101" pitchFamily="49" charset="-122"/>
              </a:rPr>
              <a:t>日本习俗介绍</a:t>
            </a:r>
          </a:p>
          <a:p>
            <a:pPr algn="ctr">
              <a:lnSpc>
                <a:spcPct val="150000"/>
              </a:lnSpc>
              <a:spcBef>
                <a:spcPts val="600"/>
              </a:spcBef>
            </a:pPr>
            <a:r>
              <a:rPr lang="zh-CN" altLang="en-US" sz="1200" dirty="0">
                <a:latin typeface="幼圆" panose="02010509060101010101" pitchFamily="49" charset="-122"/>
                <a:ea typeface="幼圆" panose="02010509060101010101" pitchFamily="49" charset="-122"/>
              </a:rPr>
              <a:t>日本是世界上庆祝儿童节次数最多的国家，他们一年要庆祝三次儿童节，而且庆祝方式十分有意思，充满了浓浓的日本风情。</a:t>
            </a:r>
          </a:p>
        </p:txBody>
      </p:sp>
      <p:sp>
        <p:nvSpPr>
          <p:cNvPr id="14"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grpSp>
        <p:nvGrpSpPr>
          <p:cNvPr id="20" name="组合 19"/>
          <p:cNvGrpSpPr/>
          <p:nvPr/>
        </p:nvGrpSpPr>
        <p:grpSpPr>
          <a:xfrm>
            <a:off x="4546247" y="2155159"/>
            <a:ext cx="2653450" cy="2179045"/>
            <a:chOff x="4546247" y="2155159"/>
            <a:chExt cx="2653450" cy="2179045"/>
          </a:xfrm>
        </p:grpSpPr>
        <p:sp>
          <p:nvSpPr>
            <p:cNvPr id="10" name="五角星 1"/>
            <p:cNvSpPr/>
            <p:nvPr/>
          </p:nvSpPr>
          <p:spPr>
            <a:xfrm>
              <a:off x="4546247" y="2155159"/>
              <a:ext cx="2653450" cy="2179045"/>
            </a:xfrm>
            <a:custGeom>
              <a:avLst/>
              <a:gdLst>
                <a:gd name="connsiteX0" fmla="*/ 2 w 2194560"/>
                <a:gd name="connsiteY0" fmla="*/ 730115 h 1911471"/>
                <a:gd name="connsiteX1" fmla="*/ 838252 w 2194560"/>
                <a:gd name="connsiteY1" fmla="*/ 730120 h 1911471"/>
                <a:gd name="connsiteX2" fmla="*/ 1097280 w 2194560"/>
                <a:gd name="connsiteY2" fmla="*/ 0 h 1911471"/>
                <a:gd name="connsiteX3" fmla="*/ 1356308 w 2194560"/>
                <a:gd name="connsiteY3" fmla="*/ 730120 h 1911471"/>
                <a:gd name="connsiteX4" fmla="*/ 2194558 w 2194560"/>
                <a:gd name="connsiteY4" fmla="*/ 730115 h 1911471"/>
                <a:gd name="connsiteX5" fmla="*/ 1516396 w 2194560"/>
                <a:gd name="connsiteY5" fmla="*/ 1181349 h 1911471"/>
                <a:gd name="connsiteX6" fmla="*/ 1775435 w 2194560"/>
                <a:gd name="connsiteY6" fmla="*/ 1911466 h 1911471"/>
                <a:gd name="connsiteX7" fmla="*/ 1097280 w 2194560"/>
                <a:gd name="connsiteY7" fmla="*/ 1460224 h 1911471"/>
                <a:gd name="connsiteX8" fmla="*/ 419125 w 2194560"/>
                <a:gd name="connsiteY8" fmla="*/ 1911466 h 1911471"/>
                <a:gd name="connsiteX9" fmla="*/ 678164 w 2194560"/>
                <a:gd name="connsiteY9" fmla="*/ 1181349 h 1911471"/>
                <a:gd name="connsiteX10" fmla="*/ 2 w 2194560"/>
                <a:gd name="connsiteY10" fmla="*/ 730115 h 1911471"/>
                <a:gd name="connsiteX0-1" fmla="*/ 0 w 2194556"/>
                <a:gd name="connsiteY0-2" fmla="*/ 681989 h 1863340"/>
                <a:gd name="connsiteX1-3" fmla="*/ 838250 w 2194556"/>
                <a:gd name="connsiteY1-4" fmla="*/ 681994 h 1863340"/>
                <a:gd name="connsiteX2-5" fmla="*/ 1116529 w 2194556"/>
                <a:gd name="connsiteY2-6" fmla="*/ 0 h 1863340"/>
                <a:gd name="connsiteX3-7" fmla="*/ 1356306 w 2194556"/>
                <a:gd name="connsiteY3-8" fmla="*/ 681994 h 1863340"/>
                <a:gd name="connsiteX4-9" fmla="*/ 2194556 w 2194556"/>
                <a:gd name="connsiteY4-10" fmla="*/ 681989 h 1863340"/>
                <a:gd name="connsiteX5-11" fmla="*/ 1516394 w 2194556"/>
                <a:gd name="connsiteY5-12" fmla="*/ 1133223 h 1863340"/>
                <a:gd name="connsiteX6-13" fmla="*/ 1775433 w 2194556"/>
                <a:gd name="connsiteY6-14" fmla="*/ 1863340 h 1863340"/>
                <a:gd name="connsiteX7-15" fmla="*/ 1097278 w 2194556"/>
                <a:gd name="connsiteY7-16" fmla="*/ 1412098 h 1863340"/>
                <a:gd name="connsiteX8-17" fmla="*/ 419123 w 2194556"/>
                <a:gd name="connsiteY8-18" fmla="*/ 1863340 h 1863340"/>
                <a:gd name="connsiteX9-19" fmla="*/ 678162 w 2194556"/>
                <a:gd name="connsiteY9-20" fmla="*/ 1133223 h 1863340"/>
                <a:gd name="connsiteX10-21" fmla="*/ 0 w 2194556"/>
                <a:gd name="connsiteY10-22" fmla="*/ 681989 h 1863340"/>
                <a:gd name="connsiteX0-23" fmla="*/ 0 w 2194556"/>
                <a:gd name="connsiteY0-24" fmla="*/ 681989 h 1863340"/>
                <a:gd name="connsiteX1-25" fmla="*/ 838250 w 2194556"/>
                <a:gd name="connsiteY1-26" fmla="*/ 643493 h 1863340"/>
                <a:gd name="connsiteX2-27" fmla="*/ 1116529 w 2194556"/>
                <a:gd name="connsiteY2-28" fmla="*/ 0 h 1863340"/>
                <a:gd name="connsiteX3-29" fmla="*/ 1356306 w 2194556"/>
                <a:gd name="connsiteY3-30" fmla="*/ 681994 h 1863340"/>
                <a:gd name="connsiteX4-31" fmla="*/ 2194556 w 2194556"/>
                <a:gd name="connsiteY4-32" fmla="*/ 681989 h 1863340"/>
                <a:gd name="connsiteX5-33" fmla="*/ 1516394 w 2194556"/>
                <a:gd name="connsiteY5-34" fmla="*/ 1133223 h 1863340"/>
                <a:gd name="connsiteX6-35" fmla="*/ 1775433 w 2194556"/>
                <a:gd name="connsiteY6-36" fmla="*/ 1863340 h 1863340"/>
                <a:gd name="connsiteX7-37" fmla="*/ 1097278 w 2194556"/>
                <a:gd name="connsiteY7-38" fmla="*/ 1412098 h 1863340"/>
                <a:gd name="connsiteX8-39" fmla="*/ 419123 w 2194556"/>
                <a:gd name="connsiteY8-40" fmla="*/ 1863340 h 1863340"/>
                <a:gd name="connsiteX9-41" fmla="*/ 678162 w 2194556"/>
                <a:gd name="connsiteY9-42" fmla="*/ 1133223 h 1863340"/>
                <a:gd name="connsiteX10-43" fmla="*/ 0 w 2194556"/>
                <a:gd name="connsiteY10-44" fmla="*/ 681989 h 1863340"/>
                <a:gd name="connsiteX0-45" fmla="*/ 817 w 2195373"/>
                <a:gd name="connsiteY0-46" fmla="*/ 681989 h 1863340"/>
                <a:gd name="connsiteX1-47" fmla="*/ 839067 w 2195373"/>
                <a:gd name="connsiteY1-48" fmla="*/ 643493 h 1863340"/>
                <a:gd name="connsiteX2-49" fmla="*/ 1117346 w 2195373"/>
                <a:gd name="connsiteY2-50" fmla="*/ 0 h 1863340"/>
                <a:gd name="connsiteX3-51" fmla="*/ 1357123 w 2195373"/>
                <a:gd name="connsiteY3-52" fmla="*/ 681994 h 1863340"/>
                <a:gd name="connsiteX4-53" fmla="*/ 2195373 w 2195373"/>
                <a:gd name="connsiteY4-54" fmla="*/ 681989 h 1863340"/>
                <a:gd name="connsiteX5-55" fmla="*/ 1517211 w 2195373"/>
                <a:gd name="connsiteY5-56" fmla="*/ 1133223 h 1863340"/>
                <a:gd name="connsiteX6-57" fmla="*/ 1776250 w 2195373"/>
                <a:gd name="connsiteY6-58" fmla="*/ 1863340 h 1863340"/>
                <a:gd name="connsiteX7-59" fmla="*/ 1098095 w 2195373"/>
                <a:gd name="connsiteY7-60" fmla="*/ 1412098 h 1863340"/>
                <a:gd name="connsiteX8-61" fmla="*/ 419940 w 2195373"/>
                <a:gd name="connsiteY8-62" fmla="*/ 1863340 h 1863340"/>
                <a:gd name="connsiteX9-63" fmla="*/ 678979 w 2195373"/>
                <a:gd name="connsiteY9-64" fmla="*/ 1133223 h 1863340"/>
                <a:gd name="connsiteX10-65" fmla="*/ 817 w 2195373"/>
                <a:gd name="connsiteY10-66" fmla="*/ 681989 h 1863340"/>
                <a:gd name="connsiteX0-67" fmla="*/ 817 w 2195373"/>
                <a:gd name="connsiteY0-68" fmla="*/ 719004 h 1900355"/>
                <a:gd name="connsiteX1-69" fmla="*/ 839067 w 2195373"/>
                <a:gd name="connsiteY1-70" fmla="*/ 680508 h 1900355"/>
                <a:gd name="connsiteX2-71" fmla="*/ 1117346 w 2195373"/>
                <a:gd name="connsiteY2-72" fmla="*/ 37015 h 1900355"/>
                <a:gd name="connsiteX3-73" fmla="*/ 1357123 w 2195373"/>
                <a:gd name="connsiteY3-74" fmla="*/ 719009 h 1900355"/>
                <a:gd name="connsiteX4-75" fmla="*/ 2195373 w 2195373"/>
                <a:gd name="connsiteY4-76" fmla="*/ 719004 h 1900355"/>
                <a:gd name="connsiteX5-77" fmla="*/ 1517211 w 2195373"/>
                <a:gd name="connsiteY5-78" fmla="*/ 1170238 h 1900355"/>
                <a:gd name="connsiteX6-79" fmla="*/ 1776250 w 2195373"/>
                <a:gd name="connsiteY6-80" fmla="*/ 1900355 h 1900355"/>
                <a:gd name="connsiteX7-81" fmla="*/ 1098095 w 2195373"/>
                <a:gd name="connsiteY7-82" fmla="*/ 1449113 h 1900355"/>
                <a:gd name="connsiteX8-83" fmla="*/ 419940 w 2195373"/>
                <a:gd name="connsiteY8-84" fmla="*/ 1900355 h 1900355"/>
                <a:gd name="connsiteX9-85" fmla="*/ 678979 w 2195373"/>
                <a:gd name="connsiteY9-86" fmla="*/ 1170238 h 1900355"/>
                <a:gd name="connsiteX10-87" fmla="*/ 817 w 2195373"/>
                <a:gd name="connsiteY10-88" fmla="*/ 719004 h 1900355"/>
                <a:gd name="connsiteX0-89" fmla="*/ 817 w 2249607"/>
                <a:gd name="connsiteY0-90" fmla="*/ 719004 h 1900355"/>
                <a:gd name="connsiteX1-91" fmla="*/ 839067 w 2249607"/>
                <a:gd name="connsiteY1-92" fmla="*/ 680508 h 1900355"/>
                <a:gd name="connsiteX2-93" fmla="*/ 1117346 w 2249607"/>
                <a:gd name="connsiteY2-94" fmla="*/ 37015 h 1900355"/>
                <a:gd name="connsiteX3-95" fmla="*/ 1357123 w 2249607"/>
                <a:gd name="connsiteY3-96" fmla="*/ 719009 h 1900355"/>
                <a:gd name="connsiteX4-97" fmla="*/ 2195373 w 2249607"/>
                <a:gd name="connsiteY4-98" fmla="*/ 719004 h 1900355"/>
                <a:gd name="connsiteX5-99" fmla="*/ 1517211 w 2249607"/>
                <a:gd name="connsiteY5-100" fmla="*/ 1170238 h 1900355"/>
                <a:gd name="connsiteX6-101" fmla="*/ 1776250 w 2249607"/>
                <a:gd name="connsiteY6-102" fmla="*/ 1900355 h 1900355"/>
                <a:gd name="connsiteX7-103" fmla="*/ 1098095 w 2249607"/>
                <a:gd name="connsiteY7-104" fmla="*/ 1449113 h 1900355"/>
                <a:gd name="connsiteX8-105" fmla="*/ 419940 w 2249607"/>
                <a:gd name="connsiteY8-106" fmla="*/ 1900355 h 1900355"/>
                <a:gd name="connsiteX9-107" fmla="*/ 678979 w 2249607"/>
                <a:gd name="connsiteY9-108" fmla="*/ 1170238 h 1900355"/>
                <a:gd name="connsiteX10-109" fmla="*/ 817 w 2249607"/>
                <a:gd name="connsiteY10-110" fmla="*/ 719004 h 1900355"/>
                <a:gd name="connsiteX0-111" fmla="*/ 817 w 2249607"/>
                <a:gd name="connsiteY0-112" fmla="*/ 719004 h 1952070"/>
                <a:gd name="connsiteX1-113" fmla="*/ 839067 w 2249607"/>
                <a:gd name="connsiteY1-114" fmla="*/ 680508 h 1952070"/>
                <a:gd name="connsiteX2-115" fmla="*/ 1117346 w 2249607"/>
                <a:gd name="connsiteY2-116" fmla="*/ 37015 h 1952070"/>
                <a:gd name="connsiteX3-117" fmla="*/ 1357123 w 2249607"/>
                <a:gd name="connsiteY3-118" fmla="*/ 719009 h 1952070"/>
                <a:gd name="connsiteX4-119" fmla="*/ 2195373 w 2249607"/>
                <a:gd name="connsiteY4-120" fmla="*/ 719004 h 1952070"/>
                <a:gd name="connsiteX5-121" fmla="*/ 1517211 w 2249607"/>
                <a:gd name="connsiteY5-122" fmla="*/ 1170238 h 1952070"/>
                <a:gd name="connsiteX6-123" fmla="*/ 1776250 w 2249607"/>
                <a:gd name="connsiteY6-124" fmla="*/ 1900355 h 1952070"/>
                <a:gd name="connsiteX7-125" fmla="*/ 1098095 w 2249607"/>
                <a:gd name="connsiteY7-126" fmla="*/ 1449113 h 1952070"/>
                <a:gd name="connsiteX8-127" fmla="*/ 419940 w 2249607"/>
                <a:gd name="connsiteY8-128" fmla="*/ 1900355 h 1952070"/>
                <a:gd name="connsiteX9-129" fmla="*/ 678979 w 2249607"/>
                <a:gd name="connsiteY9-130" fmla="*/ 1170238 h 1952070"/>
                <a:gd name="connsiteX10-131" fmla="*/ 817 w 2249607"/>
                <a:gd name="connsiteY10-132" fmla="*/ 719004 h 1952070"/>
                <a:gd name="connsiteX0-133" fmla="*/ 817 w 2249607"/>
                <a:gd name="connsiteY0-134" fmla="*/ 719004 h 1952070"/>
                <a:gd name="connsiteX1-135" fmla="*/ 839067 w 2249607"/>
                <a:gd name="connsiteY1-136" fmla="*/ 680508 h 1952070"/>
                <a:gd name="connsiteX2-137" fmla="*/ 1117346 w 2249607"/>
                <a:gd name="connsiteY2-138" fmla="*/ 37015 h 1952070"/>
                <a:gd name="connsiteX3-139" fmla="*/ 1357123 w 2249607"/>
                <a:gd name="connsiteY3-140" fmla="*/ 719009 h 1952070"/>
                <a:gd name="connsiteX4-141" fmla="*/ 2195373 w 2249607"/>
                <a:gd name="connsiteY4-142" fmla="*/ 719004 h 1952070"/>
                <a:gd name="connsiteX5-143" fmla="*/ 1517211 w 2249607"/>
                <a:gd name="connsiteY5-144" fmla="*/ 1170238 h 1952070"/>
                <a:gd name="connsiteX6-145" fmla="*/ 1776250 w 2249607"/>
                <a:gd name="connsiteY6-146" fmla="*/ 1900355 h 1952070"/>
                <a:gd name="connsiteX7-147" fmla="*/ 1098095 w 2249607"/>
                <a:gd name="connsiteY7-148" fmla="*/ 1449113 h 1952070"/>
                <a:gd name="connsiteX8-149" fmla="*/ 419940 w 2249607"/>
                <a:gd name="connsiteY8-150" fmla="*/ 1900355 h 1952070"/>
                <a:gd name="connsiteX9-151" fmla="*/ 678979 w 2249607"/>
                <a:gd name="connsiteY9-152" fmla="*/ 1170238 h 1952070"/>
                <a:gd name="connsiteX10-153" fmla="*/ 817 w 2249607"/>
                <a:gd name="connsiteY10-154" fmla="*/ 719004 h 1952070"/>
                <a:gd name="connsiteX0-155" fmla="*/ 817 w 2249607"/>
                <a:gd name="connsiteY0-156" fmla="*/ 719004 h 1952070"/>
                <a:gd name="connsiteX1-157" fmla="*/ 839067 w 2249607"/>
                <a:gd name="connsiteY1-158" fmla="*/ 680508 h 1952070"/>
                <a:gd name="connsiteX2-159" fmla="*/ 1117346 w 2249607"/>
                <a:gd name="connsiteY2-160" fmla="*/ 37015 h 1952070"/>
                <a:gd name="connsiteX3-161" fmla="*/ 1357123 w 2249607"/>
                <a:gd name="connsiteY3-162" fmla="*/ 719009 h 1952070"/>
                <a:gd name="connsiteX4-163" fmla="*/ 2195373 w 2249607"/>
                <a:gd name="connsiteY4-164" fmla="*/ 719004 h 1952070"/>
                <a:gd name="connsiteX5-165" fmla="*/ 1517211 w 2249607"/>
                <a:gd name="connsiteY5-166" fmla="*/ 1170238 h 1952070"/>
                <a:gd name="connsiteX6-167" fmla="*/ 1776250 w 2249607"/>
                <a:gd name="connsiteY6-168" fmla="*/ 1900355 h 1952070"/>
                <a:gd name="connsiteX7-169" fmla="*/ 1098095 w 2249607"/>
                <a:gd name="connsiteY7-170" fmla="*/ 1449113 h 1952070"/>
                <a:gd name="connsiteX8-171" fmla="*/ 477692 w 2249607"/>
                <a:gd name="connsiteY8-172" fmla="*/ 1861854 h 1952070"/>
                <a:gd name="connsiteX9-173" fmla="*/ 678979 w 2249607"/>
                <a:gd name="connsiteY9-174" fmla="*/ 1170238 h 1952070"/>
                <a:gd name="connsiteX10-175" fmla="*/ 817 w 2249607"/>
                <a:gd name="connsiteY10-176" fmla="*/ 719004 h 1952070"/>
                <a:gd name="connsiteX0-177" fmla="*/ 817 w 2249607"/>
                <a:gd name="connsiteY0-178" fmla="*/ 719004 h 1884371"/>
                <a:gd name="connsiteX1-179" fmla="*/ 839067 w 2249607"/>
                <a:gd name="connsiteY1-180" fmla="*/ 680508 h 1884371"/>
                <a:gd name="connsiteX2-181" fmla="*/ 1117346 w 2249607"/>
                <a:gd name="connsiteY2-182" fmla="*/ 37015 h 1884371"/>
                <a:gd name="connsiteX3-183" fmla="*/ 1357123 w 2249607"/>
                <a:gd name="connsiteY3-184" fmla="*/ 719009 h 1884371"/>
                <a:gd name="connsiteX4-185" fmla="*/ 2195373 w 2249607"/>
                <a:gd name="connsiteY4-186" fmla="*/ 719004 h 1884371"/>
                <a:gd name="connsiteX5-187" fmla="*/ 1517211 w 2249607"/>
                <a:gd name="connsiteY5-188" fmla="*/ 1170238 h 1884371"/>
                <a:gd name="connsiteX6-189" fmla="*/ 1660747 w 2249607"/>
                <a:gd name="connsiteY6-190" fmla="*/ 1804102 h 1884371"/>
                <a:gd name="connsiteX7-191" fmla="*/ 1098095 w 2249607"/>
                <a:gd name="connsiteY7-192" fmla="*/ 1449113 h 1884371"/>
                <a:gd name="connsiteX8-193" fmla="*/ 477692 w 2249607"/>
                <a:gd name="connsiteY8-194" fmla="*/ 1861854 h 1884371"/>
                <a:gd name="connsiteX9-195" fmla="*/ 678979 w 2249607"/>
                <a:gd name="connsiteY9-196" fmla="*/ 1170238 h 1884371"/>
                <a:gd name="connsiteX10-197" fmla="*/ 817 w 2249607"/>
                <a:gd name="connsiteY10-198" fmla="*/ 719004 h 1884371"/>
                <a:gd name="connsiteX0-199" fmla="*/ 817 w 2167677"/>
                <a:gd name="connsiteY0-200" fmla="*/ 719004 h 1884371"/>
                <a:gd name="connsiteX1-201" fmla="*/ 839067 w 2167677"/>
                <a:gd name="connsiteY1-202" fmla="*/ 680508 h 1884371"/>
                <a:gd name="connsiteX2-203" fmla="*/ 1117346 w 2167677"/>
                <a:gd name="connsiteY2-204" fmla="*/ 37015 h 1884371"/>
                <a:gd name="connsiteX3-205" fmla="*/ 1357123 w 2167677"/>
                <a:gd name="connsiteY3-206" fmla="*/ 719009 h 1884371"/>
                <a:gd name="connsiteX4-207" fmla="*/ 2108745 w 2167677"/>
                <a:gd name="connsiteY4-208" fmla="*/ 670878 h 1884371"/>
                <a:gd name="connsiteX5-209" fmla="*/ 1517211 w 2167677"/>
                <a:gd name="connsiteY5-210" fmla="*/ 1170238 h 1884371"/>
                <a:gd name="connsiteX6-211" fmla="*/ 1660747 w 2167677"/>
                <a:gd name="connsiteY6-212" fmla="*/ 1804102 h 1884371"/>
                <a:gd name="connsiteX7-213" fmla="*/ 1098095 w 2167677"/>
                <a:gd name="connsiteY7-214" fmla="*/ 1449113 h 1884371"/>
                <a:gd name="connsiteX8-215" fmla="*/ 477692 w 2167677"/>
                <a:gd name="connsiteY8-216" fmla="*/ 1861854 h 1884371"/>
                <a:gd name="connsiteX9-217" fmla="*/ 678979 w 2167677"/>
                <a:gd name="connsiteY9-218" fmla="*/ 1170238 h 1884371"/>
                <a:gd name="connsiteX10-219" fmla="*/ 817 w 2167677"/>
                <a:gd name="connsiteY10-220" fmla="*/ 719004 h 1884371"/>
                <a:gd name="connsiteX0-221" fmla="*/ 817 w 2167677"/>
                <a:gd name="connsiteY0-222" fmla="*/ 599556 h 1764923"/>
                <a:gd name="connsiteX1-223" fmla="*/ 839067 w 2167677"/>
                <a:gd name="connsiteY1-224" fmla="*/ 561060 h 1764923"/>
                <a:gd name="connsiteX2-225" fmla="*/ 1117346 w 2167677"/>
                <a:gd name="connsiteY2-226" fmla="*/ 42695 h 1764923"/>
                <a:gd name="connsiteX3-227" fmla="*/ 1357123 w 2167677"/>
                <a:gd name="connsiteY3-228" fmla="*/ 599561 h 1764923"/>
                <a:gd name="connsiteX4-229" fmla="*/ 2108745 w 2167677"/>
                <a:gd name="connsiteY4-230" fmla="*/ 551430 h 1764923"/>
                <a:gd name="connsiteX5-231" fmla="*/ 1517211 w 2167677"/>
                <a:gd name="connsiteY5-232" fmla="*/ 1050790 h 1764923"/>
                <a:gd name="connsiteX6-233" fmla="*/ 1660747 w 2167677"/>
                <a:gd name="connsiteY6-234" fmla="*/ 1684654 h 1764923"/>
                <a:gd name="connsiteX7-235" fmla="*/ 1098095 w 2167677"/>
                <a:gd name="connsiteY7-236" fmla="*/ 1329665 h 1764923"/>
                <a:gd name="connsiteX8-237" fmla="*/ 477692 w 2167677"/>
                <a:gd name="connsiteY8-238" fmla="*/ 1742406 h 1764923"/>
                <a:gd name="connsiteX9-239" fmla="*/ 678979 w 2167677"/>
                <a:gd name="connsiteY9-240" fmla="*/ 1050790 h 1764923"/>
                <a:gd name="connsiteX10-241" fmla="*/ 817 w 2167677"/>
                <a:gd name="connsiteY10-242" fmla="*/ 599556 h 1764923"/>
                <a:gd name="connsiteX0-243" fmla="*/ 912 w 2100395"/>
                <a:gd name="connsiteY0-244" fmla="*/ 647682 h 1764923"/>
                <a:gd name="connsiteX1-245" fmla="*/ 771785 w 2100395"/>
                <a:gd name="connsiteY1-246" fmla="*/ 561060 h 1764923"/>
                <a:gd name="connsiteX2-247" fmla="*/ 1050064 w 2100395"/>
                <a:gd name="connsiteY2-248" fmla="*/ 42695 h 1764923"/>
                <a:gd name="connsiteX3-249" fmla="*/ 1289841 w 2100395"/>
                <a:gd name="connsiteY3-250" fmla="*/ 599561 h 1764923"/>
                <a:gd name="connsiteX4-251" fmla="*/ 2041463 w 2100395"/>
                <a:gd name="connsiteY4-252" fmla="*/ 551430 h 1764923"/>
                <a:gd name="connsiteX5-253" fmla="*/ 1449929 w 2100395"/>
                <a:gd name="connsiteY5-254" fmla="*/ 1050790 h 1764923"/>
                <a:gd name="connsiteX6-255" fmla="*/ 1593465 w 2100395"/>
                <a:gd name="connsiteY6-256" fmla="*/ 1684654 h 1764923"/>
                <a:gd name="connsiteX7-257" fmla="*/ 1030813 w 2100395"/>
                <a:gd name="connsiteY7-258" fmla="*/ 1329665 h 1764923"/>
                <a:gd name="connsiteX8-259" fmla="*/ 410410 w 2100395"/>
                <a:gd name="connsiteY8-260" fmla="*/ 1742406 h 1764923"/>
                <a:gd name="connsiteX9-261" fmla="*/ 611697 w 2100395"/>
                <a:gd name="connsiteY9-262" fmla="*/ 1050790 h 1764923"/>
                <a:gd name="connsiteX10-263" fmla="*/ 912 w 2100395"/>
                <a:gd name="connsiteY10-264" fmla="*/ 647682 h 1764923"/>
                <a:gd name="connsiteX0-265" fmla="*/ 2206 w 2101689"/>
                <a:gd name="connsiteY0-266" fmla="*/ 647682 h 1745648"/>
                <a:gd name="connsiteX1-267" fmla="*/ 773079 w 2101689"/>
                <a:gd name="connsiteY1-268" fmla="*/ 561060 h 1745648"/>
                <a:gd name="connsiteX2-269" fmla="*/ 1051358 w 2101689"/>
                <a:gd name="connsiteY2-270" fmla="*/ 42695 h 1745648"/>
                <a:gd name="connsiteX3-271" fmla="*/ 1291135 w 2101689"/>
                <a:gd name="connsiteY3-272" fmla="*/ 599561 h 1745648"/>
                <a:gd name="connsiteX4-273" fmla="*/ 2042757 w 2101689"/>
                <a:gd name="connsiteY4-274" fmla="*/ 551430 h 1745648"/>
                <a:gd name="connsiteX5-275" fmla="*/ 1451223 w 2101689"/>
                <a:gd name="connsiteY5-276" fmla="*/ 1050790 h 1745648"/>
                <a:gd name="connsiteX6-277" fmla="*/ 1594759 w 2101689"/>
                <a:gd name="connsiteY6-278" fmla="*/ 1684654 h 1745648"/>
                <a:gd name="connsiteX7-279" fmla="*/ 1032107 w 2101689"/>
                <a:gd name="connsiteY7-280" fmla="*/ 1329665 h 1745648"/>
                <a:gd name="connsiteX8-281" fmla="*/ 411704 w 2101689"/>
                <a:gd name="connsiteY8-282" fmla="*/ 1742406 h 1745648"/>
                <a:gd name="connsiteX9-283" fmla="*/ 535989 w 2101689"/>
                <a:gd name="connsiteY9-284" fmla="*/ 1098916 h 1745648"/>
                <a:gd name="connsiteX10-285" fmla="*/ 2206 w 2101689"/>
                <a:gd name="connsiteY10-286" fmla="*/ 647682 h 1745648"/>
                <a:gd name="connsiteX0-287" fmla="*/ 2206 w 2101689"/>
                <a:gd name="connsiteY0-288" fmla="*/ 605449 h 1703415"/>
                <a:gd name="connsiteX1-289" fmla="*/ 773079 w 2101689"/>
                <a:gd name="connsiteY1-290" fmla="*/ 470701 h 1703415"/>
                <a:gd name="connsiteX2-291" fmla="*/ 1051358 w 2101689"/>
                <a:gd name="connsiteY2-292" fmla="*/ 462 h 1703415"/>
                <a:gd name="connsiteX3-293" fmla="*/ 1291135 w 2101689"/>
                <a:gd name="connsiteY3-294" fmla="*/ 557328 h 1703415"/>
                <a:gd name="connsiteX4-295" fmla="*/ 2042757 w 2101689"/>
                <a:gd name="connsiteY4-296" fmla="*/ 509197 h 1703415"/>
                <a:gd name="connsiteX5-297" fmla="*/ 1451223 w 2101689"/>
                <a:gd name="connsiteY5-298" fmla="*/ 1008557 h 1703415"/>
                <a:gd name="connsiteX6-299" fmla="*/ 1594759 w 2101689"/>
                <a:gd name="connsiteY6-300" fmla="*/ 1642421 h 1703415"/>
                <a:gd name="connsiteX7-301" fmla="*/ 1032107 w 2101689"/>
                <a:gd name="connsiteY7-302" fmla="*/ 1287432 h 1703415"/>
                <a:gd name="connsiteX8-303" fmla="*/ 411704 w 2101689"/>
                <a:gd name="connsiteY8-304" fmla="*/ 1700173 h 1703415"/>
                <a:gd name="connsiteX9-305" fmla="*/ 535989 w 2101689"/>
                <a:gd name="connsiteY9-306" fmla="*/ 1056683 h 1703415"/>
                <a:gd name="connsiteX10-307" fmla="*/ 2206 w 2101689"/>
                <a:gd name="connsiteY10-308" fmla="*/ 605449 h 1703415"/>
                <a:gd name="connsiteX0-309" fmla="*/ 2206 w 2043229"/>
                <a:gd name="connsiteY0-310" fmla="*/ 605012 h 1702978"/>
                <a:gd name="connsiteX1-311" fmla="*/ 773079 w 2043229"/>
                <a:gd name="connsiteY1-312" fmla="*/ 470264 h 1702978"/>
                <a:gd name="connsiteX2-313" fmla="*/ 1051358 w 2043229"/>
                <a:gd name="connsiteY2-314" fmla="*/ 25 h 1702978"/>
                <a:gd name="connsiteX3-315" fmla="*/ 1339261 w 2043229"/>
                <a:gd name="connsiteY3-316" fmla="*/ 489514 h 1702978"/>
                <a:gd name="connsiteX4-317" fmla="*/ 2042757 w 2043229"/>
                <a:gd name="connsiteY4-318" fmla="*/ 508760 h 1702978"/>
                <a:gd name="connsiteX5-319" fmla="*/ 1451223 w 2043229"/>
                <a:gd name="connsiteY5-320" fmla="*/ 1008120 h 1702978"/>
                <a:gd name="connsiteX6-321" fmla="*/ 1594759 w 2043229"/>
                <a:gd name="connsiteY6-322" fmla="*/ 1641984 h 1702978"/>
                <a:gd name="connsiteX7-323" fmla="*/ 1032107 w 2043229"/>
                <a:gd name="connsiteY7-324" fmla="*/ 1286995 h 1702978"/>
                <a:gd name="connsiteX8-325" fmla="*/ 411704 w 2043229"/>
                <a:gd name="connsiteY8-326" fmla="*/ 1699736 h 1702978"/>
                <a:gd name="connsiteX9-327" fmla="*/ 535989 w 2043229"/>
                <a:gd name="connsiteY9-328" fmla="*/ 1056246 h 1702978"/>
                <a:gd name="connsiteX10-329" fmla="*/ 2206 w 2043229"/>
                <a:gd name="connsiteY10-330" fmla="*/ 605012 h 1702978"/>
                <a:gd name="connsiteX0-331" fmla="*/ 2206 w 2044084"/>
                <a:gd name="connsiteY0-332" fmla="*/ 605012 h 1702978"/>
                <a:gd name="connsiteX1-333" fmla="*/ 773079 w 2044084"/>
                <a:gd name="connsiteY1-334" fmla="*/ 470264 h 1702978"/>
                <a:gd name="connsiteX2-335" fmla="*/ 1051358 w 2044084"/>
                <a:gd name="connsiteY2-336" fmla="*/ 25 h 1702978"/>
                <a:gd name="connsiteX3-337" fmla="*/ 1339261 w 2044084"/>
                <a:gd name="connsiteY3-338" fmla="*/ 489514 h 1702978"/>
                <a:gd name="connsiteX4-339" fmla="*/ 2042757 w 2044084"/>
                <a:gd name="connsiteY4-340" fmla="*/ 508760 h 1702978"/>
                <a:gd name="connsiteX5-341" fmla="*/ 1518600 w 2044084"/>
                <a:gd name="connsiteY5-342" fmla="*/ 1027371 h 1702978"/>
                <a:gd name="connsiteX6-343" fmla="*/ 1594759 w 2044084"/>
                <a:gd name="connsiteY6-344" fmla="*/ 1641984 h 1702978"/>
                <a:gd name="connsiteX7-345" fmla="*/ 1032107 w 2044084"/>
                <a:gd name="connsiteY7-346" fmla="*/ 1286995 h 1702978"/>
                <a:gd name="connsiteX8-347" fmla="*/ 411704 w 2044084"/>
                <a:gd name="connsiteY8-348" fmla="*/ 1699736 h 1702978"/>
                <a:gd name="connsiteX9-349" fmla="*/ 535989 w 2044084"/>
                <a:gd name="connsiteY9-350" fmla="*/ 1056246 h 1702978"/>
                <a:gd name="connsiteX10-351" fmla="*/ 2206 w 2044084"/>
                <a:gd name="connsiteY10-352" fmla="*/ 605012 h 1702978"/>
                <a:gd name="connsiteX0-353" fmla="*/ 2206 w 2044084"/>
                <a:gd name="connsiteY0-354" fmla="*/ 605012 h 1710924"/>
                <a:gd name="connsiteX1-355" fmla="*/ 773079 w 2044084"/>
                <a:gd name="connsiteY1-356" fmla="*/ 470264 h 1710924"/>
                <a:gd name="connsiteX2-357" fmla="*/ 1051358 w 2044084"/>
                <a:gd name="connsiteY2-358" fmla="*/ 25 h 1710924"/>
                <a:gd name="connsiteX3-359" fmla="*/ 1339261 w 2044084"/>
                <a:gd name="connsiteY3-360" fmla="*/ 489514 h 1710924"/>
                <a:gd name="connsiteX4-361" fmla="*/ 2042757 w 2044084"/>
                <a:gd name="connsiteY4-362" fmla="*/ 508760 h 1710924"/>
                <a:gd name="connsiteX5-363" fmla="*/ 1518600 w 2044084"/>
                <a:gd name="connsiteY5-364" fmla="*/ 1027371 h 1710924"/>
                <a:gd name="connsiteX6-365" fmla="*/ 1594759 w 2044084"/>
                <a:gd name="connsiteY6-366" fmla="*/ 1641984 h 1710924"/>
                <a:gd name="connsiteX7-367" fmla="*/ 1032107 w 2044084"/>
                <a:gd name="connsiteY7-368" fmla="*/ 1421749 h 1710924"/>
                <a:gd name="connsiteX8-369" fmla="*/ 411704 w 2044084"/>
                <a:gd name="connsiteY8-370" fmla="*/ 1699736 h 1710924"/>
                <a:gd name="connsiteX9-371" fmla="*/ 535989 w 2044084"/>
                <a:gd name="connsiteY9-372" fmla="*/ 1056246 h 1710924"/>
                <a:gd name="connsiteX10-373" fmla="*/ 2206 w 2044084"/>
                <a:gd name="connsiteY10-374" fmla="*/ 605012 h 1710924"/>
                <a:gd name="connsiteX0-375" fmla="*/ 2206 w 2044084"/>
                <a:gd name="connsiteY0-376" fmla="*/ 605012 h 1704528"/>
                <a:gd name="connsiteX1-377" fmla="*/ 773079 w 2044084"/>
                <a:gd name="connsiteY1-378" fmla="*/ 470264 h 1704528"/>
                <a:gd name="connsiteX2-379" fmla="*/ 1051358 w 2044084"/>
                <a:gd name="connsiteY2-380" fmla="*/ 25 h 1704528"/>
                <a:gd name="connsiteX3-381" fmla="*/ 1339261 w 2044084"/>
                <a:gd name="connsiteY3-382" fmla="*/ 489514 h 1704528"/>
                <a:gd name="connsiteX4-383" fmla="*/ 2042757 w 2044084"/>
                <a:gd name="connsiteY4-384" fmla="*/ 508760 h 1704528"/>
                <a:gd name="connsiteX5-385" fmla="*/ 1518600 w 2044084"/>
                <a:gd name="connsiteY5-386" fmla="*/ 1027371 h 1704528"/>
                <a:gd name="connsiteX6-387" fmla="*/ 1594759 w 2044084"/>
                <a:gd name="connsiteY6-388" fmla="*/ 1641984 h 1704528"/>
                <a:gd name="connsiteX7-389" fmla="*/ 1032107 w 2044084"/>
                <a:gd name="connsiteY7-390" fmla="*/ 1325497 h 1704528"/>
                <a:gd name="connsiteX8-391" fmla="*/ 411704 w 2044084"/>
                <a:gd name="connsiteY8-392" fmla="*/ 1699736 h 1704528"/>
                <a:gd name="connsiteX9-393" fmla="*/ 535989 w 2044084"/>
                <a:gd name="connsiteY9-394" fmla="*/ 1056246 h 1704528"/>
                <a:gd name="connsiteX10-395" fmla="*/ 2206 w 2044084"/>
                <a:gd name="connsiteY10-396" fmla="*/ 605012 h 1704528"/>
                <a:gd name="connsiteX0-397" fmla="*/ 2206 w 2044084"/>
                <a:gd name="connsiteY0-398" fmla="*/ 605012 h 1751526"/>
                <a:gd name="connsiteX1-399" fmla="*/ 773079 w 2044084"/>
                <a:gd name="connsiteY1-400" fmla="*/ 470264 h 1751526"/>
                <a:gd name="connsiteX2-401" fmla="*/ 1051358 w 2044084"/>
                <a:gd name="connsiteY2-402" fmla="*/ 25 h 1751526"/>
                <a:gd name="connsiteX3-403" fmla="*/ 1339261 w 2044084"/>
                <a:gd name="connsiteY3-404" fmla="*/ 489514 h 1751526"/>
                <a:gd name="connsiteX4-405" fmla="*/ 2042757 w 2044084"/>
                <a:gd name="connsiteY4-406" fmla="*/ 508760 h 1751526"/>
                <a:gd name="connsiteX5-407" fmla="*/ 1518600 w 2044084"/>
                <a:gd name="connsiteY5-408" fmla="*/ 1027371 h 1751526"/>
                <a:gd name="connsiteX6-409" fmla="*/ 1662136 w 2044084"/>
                <a:gd name="connsiteY6-410" fmla="*/ 1747862 h 1751526"/>
                <a:gd name="connsiteX7-411" fmla="*/ 1032107 w 2044084"/>
                <a:gd name="connsiteY7-412" fmla="*/ 1325497 h 1751526"/>
                <a:gd name="connsiteX8-413" fmla="*/ 411704 w 2044084"/>
                <a:gd name="connsiteY8-414" fmla="*/ 1699736 h 1751526"/>
                <a:gd name="connsiteX9-415" fmla="*/ 535989 w 2044084"/>
                <a:gd name="connsiteY9-416" fmla="*/ 1056246 h 1751526"/>
                <a:gd name="connsiteX10-417" fmla="*/ 2206 w 2044084"/>
                <a:gd name="connsiteY10-418" fmla="*/ 605012 h 17515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044084" h="1751526">
                  <a:moveTo>
                    <a:pt x="2206" y="605012"/>
                  </a:moveTo>
                  <a:cubicBezTo>
                    <a:pt x="41721" y="507348"/>
                    <a:pt x="586991" y="583929"/>
                    <a:pt x="773079" y="470264"/>
                  </a:cubicBezTo>
                  <a:cubicBezTo>
                    <a:pt x="865839" y="313518"/>
                    <a:pt x="956994" y="-3183"/>
                    <a:pt x="1051358" y="25"/>
                  </a:cubicBezTo>
                  <a:cubicBezTo>
                    <a:pt x="1145722" y="3233"/>
                    <a:pt x="1159590" y="375849"/>
                    <a:pt x="1339261" y="489514"/>
                  </a:cubicBezTo>
                  <a:cubicBezTo>
                    <a:pt x="1573760" y="495929"/>
                    <a:pt x="2012867" y="419117"/>
                    <a:pt x="2042757" y="508760"/>
                  </a:cubicBezTo>
                  <a:cubicBezTo>
                    <a:pt x="2072647" y="598403"/>
                    <a:pt x="1588454" y="830479"/>
                    <a:pt x="1518600" y="1027371"/>
                  </a:cubicBezTo>
                  <a:cubicBezTo>
                    <a:pt x="1543986" y="1232242"/>
                    <a:pt x="1743218" y="1698174"/>
                    <a:pt x="1662136" y="1747862"/>
                  </a:cubicBezTo>
                  <a:cubicBezTo>
                    <a:pt x="1581054" y="1797550"/>
                    <a:pt x="1258159" y="1325497"/>
                    <a:pt x="1032107" y="1325497"/>
                  </a:cubicBezTo>
                  <a:cubicBezTo>
                    <a:pt x="825306" y="1463077"/>
                    <a:pt x="494390" y="1744611"/>
                    <a:pt x="411704" y="1699736"/>
                  </a:cubicBezTo>
                  <a:cubicBezTo>
                    <a:pt x="329018" y="1654861"/>
                    <a:pt x="605843" y="1253138"/>
                    <a:pt x="535989" y="1056246"/>
                  </a:cubicBezTo>
                  <a:cubicBezTo>
                    <a:pt x="466135" y="859354"/>
                    <a:pt x="-37309" y="702676"/>
                    <a:pt x="2206" y="605012"/>
                  </a:cubicBezTo>
                  <a:close/>
                </a:path>
              </a:pathLst>
            </a:custGeom>
            <a:solidFill>
              <a:srgbClr val="D9EEF7"/>
            </a:solidFill>
            <a:ln w="571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452" y="2159216"/>
              <a:ext cx="1587406" cy="1636423"/>
            </a:xfrm>
            <a:prstGeom prst="rect">
              <a:avLst/>
            </a:prstGeom>
          </p:spPr>
        </p:pic>
      </p:grpSp>
      <p:grpSp>
        <p:nvGrpSpPr>
          <p:cNvPr id="21" name="组合 20"/>
          <p:cNvGrpSpPr/>
          <p:nvPr/>
        </p:nvGrpSpPr>
        <p:grpSpPr>
          <a:xfrm>
            <a:off x="8114096" y="1382775"/>
            <a:ext cx="2833952" cy="2776414"/>
            <a:chOff x="8114096" y="1382775"/>
            <a:chExt cx="2833952" cy="2776414"/>
          </a:xfrm>
        </p:grpSpPr>
        <p:sp>
          <p:nvSpPr>
            <p:cNvPr id="11" name="五角星 1"/>
            <p:cNvSpPr/>
            <p:nvPr/>
          </p:nvSpPr>
          <p:spPr>
            <a:xfrm>
              <a:off x="8114096" y="1382775"/>
              <a:ext cx="2833952" cy="2776414"/>
            </a:xfrm>
            <a:custGeom>
              <a:avLst/>
              <a:gdLst>
                <a:gd name="connsiteX0" fmla="*/ 2 w 2194560"/>
                <a:gd name="connsiteY0" fmla="*/ 730115 h 1911471"/>
                <a:gd name="connsiteX1" fmla="*/ 838252 w 2194560"/>
                <a:gd name="connsiteY1" fmla="*/ 730120 h 1911471"/>
                <a:gd name="connsiteX2" fmla="*/ 1097280 w 2194560"/>
                <a:gd name="connsiteY2" fmla="*/ 0 h 1911471"/>
                <a:gd name="connsiteX3" fmla="*/ 1356308 w 2194560"/>
                <a:gd name="connsiteY3" fmla="*/ 730120 h 1911471"/>
                <a:gd name="connsiteX4" fmla="*/ 2194558 w 2194560"/>
                <a:gd name="connsiteY4" fmla="*/ 730115 h 1911471"/>
                <a:gd name="connsiteX5" fmla="*/ 1516396 w 2194560"/>
                <a:gd name="connsiteY5" fmla="*/ 1181349 h 1911471"/>
                <a:gd name="connsiteX6" fmla="*/ 1775435 w 2194560"/>
                <a:gd name="connsiteY6" fmla="*/ 1911466 h 1911471"/>
                <a:gd name="connsiteX7" fmla="*/ 1097280 w 2194560"/>
                <a:gd name="connsiteY7" fmla="*/ 1460224 h 1911471"/>
                <a:gd name="connsiteX8" fmla="*/ 419125 w 2194560"/>
                <a:gd name="connsiteY8" fmla="*/ 1911466 h 1911471"/>
                <a:gd name="connsiteX9" fmla="*/ 678164 w 2194560"/>
                <a:gd name="connsiteY9" fmla="*/ 1181349 h 1911471"/>
                <a:gd name="connsiteX10" fmla="*/ 2 w 2194560"/>
                <a:gd name="connsiteY10" fmla="*/ 730115 h 1911471"/>
                <a:gd name="connsiteX0-1" fmla="*/ 0 w 2194556"/>
                <a:gd name="connsiteY0-2" fmla="*/ 681989 h 1863340"/>
                <a:gd name="connsiteX1-3" fmla="*/ 838250 w 2194556"/>
                <a:gd name="connsiteY1-4" fmla="*/ 681994 h 1863340"/>
                <a:gd name="connsiteX2-5" fmla="*/ 1116529 w 2194556"/>
                <a:gd name="connsiteY2-6" fmla="*/ 0 h 1863340"/>
                <a:gd name="connsiteX3-7" fmla="*/ 1356306 w 2194556"/>
                <a:gd name="connsiteY3-8" fmla="*/ 681994 h 1863340"/>
                <a:gd name="connsiteX4-9" fmla="*/ 2194556 w 2194556"/>
                <a:gd name="connsiteY4-10" fmla="*/ 681989 h 1863340"/>
                <a:gd name="connsiteX5-11" fmla="*/ 1516394 w 2194556"/>
                <a:gd name="connsiteY5-12" fmla="*/ 1133223 h 1863340"/>
                <a:gd name="connsiteX6-13" fmla="*/ 1775433 w 2194556"/>
                <a:gd name="connsiteY6-14" fmla="*/ 1863340 h 1863340"/>
                <a:gd name="connsiteX7-15" fmla="*/ 1097278 w 2194556"/>
                <a:gd name="connsiteY7-16" fmla="*/ 1412098 h 1863340"/>
                <a:gd name="connsiteX8-17" fmla="*/ 419123 w 2194556"/>
                <a:gd name="connsiteY8-18" fmla="*/ 1863340 h 1863340"/>
                <a:gd name="connsiteX9-19" fmla="*/ 678162 w 2194556"/>
                <a:gd name="connsiteY9-20" fmla="*/ 1133223 h 1863340"/>
                <a:gd name="connsiteX10-21" fmla="*/ 0 w 2194556"/>
                <a:gd name="connsiteY10-22" fmla="*/ 681989 h 1863340"/>
                <a:gd name="connsiteX0-23" fmla="*/ 0 w 2194556"/>
                <a:gd name="connsiteY0-24" fmla="*/ 681989 h 1863340"/>
                <a:gd name="connsiteX1-25" fmla="*/ 838250 w 2194556"/>
                <a:gd name="connsiteY1-26" fmla="*/ 643493 h 1863340"/>
                <a:gd name="connsiteX2-27" fmla="*/ 1116529 w 2194556"/>
                <a:gd name="connsiteY2-28" fmla="*/ 0 h 1863340"/>
                <a:gd name="connsiteX3-29" fmla="*/ 1356306 w 2194556"/>
                <a:gd name="connsiteY3-30" fmla="*/ 681994 h 1863340"/>
                <a:gd name="connsiteX4-31" fmla="*/ 2194556 w 2194556"/>
                <a:gd name="connsiteY4-32" fmla="*/ 681989 h 1863340"/>
                <a:gd name="connsiteX5-33" fmla="*/ 1516394 w 2194556"/>
                <a:gd name="connsiteY5-34" fmla="*/ 1133223 h 1863340"/>
                <a:gd name="connsiteX6-35" fmla="*/ 1775433 w 2194556"/>
                <a:gd name="connsiteY6-36" fmla="*/ 1863340 h 1863340"/>
                <a:gd name="connsiteX7-37" fmla="*/ 1097278 w 2194556"/>
                <a:gd name="connsiteY7-38" fmla="*/ 1412098 h 1863340"/>
                <a:gd name="connsiteX8-39" fmla="*/ 419123 w 2194556"/>
                <a:gd name="connsiteY8-40" fmla="*/ 1863340 h 1863340"/>
                <a:gd name="connsiteX9-41" fmla="*/ 678162 w 2194556"/>
                <a:gd name="connsiteY9-42" fmla="*/ 1133223 h 1863340"/>
                <a:gd name="connsiteX10-43" fmla="*/ 0 w 2194556"/>
                <a:gd name="connsiteY10-44" fmla="*/ 681989 h 1863340"/>
                <a:gd name="connsiteX0-45" fmla="*/ 817 w 2195373"/>
                <a:gd name="connsiteY0-46" fmla="*/ 681989 h 1863340"/>
                <a:gd name="connsiteX1-47" fmla="*/ 839067 w 2195373"/>
                <a:gd name="connsiteY1-48" fmla="*/ 643493 h 1863340"/>
                <a:gd name="connsiteX2-49" fmla="*/ 1117346 w 2195373"/>
                <a:gd name="connsiteY2-50" fmla="*/ 0 h 1863340"/>
                <a:gd name="connsiteX3-51" fmla="*/ 1357123 w 2195373"/>
                <a:gd name="connsiteY3-52" fmla="*/ 681994 h 1863340"/>
                <a:gd name="connsiteX4-53" fmla="*/ 2195373 w 2195373"/>
                <a:gd name="connsiteY4-54" fmla="*/ 681989 h 1863340"/>
                <a:gd name="connsiteX5-55" fmla="*/ 1517211 w 2195373"/>
                <a:gd name="connsiteY5-56" fmla="*/ 1133223 h 1863340"/>
                <a:gd name="connsiteX6-57" fmla="*/ 1776250 w 2195373"/>
                <a:gd name="connsiteY6-58" fmla="*/ 1863340 h 1863340"/>
                <a:gd name="connsiteX7-59" fmla="*/ 1098095 w 2195373"/>
                <a:gd name="connsiteY7-60" fmla="*/ 1412098 h 1863340"/>
                <a:gd name="connsiteX8-61" fmla="*/ 419940 w 2195373"/>
                <a:gd name="connsiteY8-62" fmla="*/ 1863340 h 1863340"/>
                <a:gd name="connsiteX9-63" fmla="*/ 678979 w 2195373"/>
                <a:gd name="connsiteY9-64" fmla="*/ 1133223 h 1863340"/>
                <a:gd name="connsiteX10-65" fmla="*/ 817 w 2195373"/>
                <a:gd name="connsiteY10-66" fmla="*/ 681989 h 1863340"/>
                <a:gd name="connsiteX0-67" fmla="*/ 817 w 2195373"/>
                <a:gd name="connsiteY0-68" fmla="*/ 719004 h 1900355"/>
                <a:gd name="connsiteX1-69" fmla="*/ 839067 w 2195373"/>
                <a:gd name="connsiteY1-70" fmla="*/ 680508 h 1900355"/>
                <a:gd name="connsiteX2-71" fmla="*/ 1117346 w 2195373"/>
                <a:gd name="connsiteY2-72" fmla="*/ 37015 h 1900355"/>
                <a:gd name="connsiteX3-73" fmla="*/ 1357123 w 2195373"/>
                <a:gd name="connsiteY3-74" fmla="*/ 719009 h 1900355"/>
                <a:gd name="connsiteX4-75" fmla="*/ 2195373 w 2195373"/>
                <a:gd name="connsiteY4-76" fmla="*/ 719004 h 1900355"/>
                <a:gd name="connsiteX5-77" fmla="*/ 1517211 w 2195373"/>
                <a:gd name="connsiteY5-78" fmla="*/ 1170238 h 1900355"/>
                <a:gd name="connsiteX6-79" fmla="*/ 1776250 w 2195373"/>
                <a:gd name="connsiteY6-80" fmla="*/ 1900355 h 1900355"/>
                <a:gd name="connsiteX7-81" fmla="*/ 1098095 w 2195373"/>
                <a:gd name="connsiteY7-82" fmla="*/ 1449113 h 1900355"/>
                <a:gd name="connsiteX8-83" fmla="*/ 419940 w 2195373"/>
                <a:gd name="connsiteY8-84" fmla="*/ 1900355 h 1900355"/>
                <a:gd name="connsiteX9-85" fmla="*/ 678979 w 2195373"/>
                <a:gd name="connsiteY9-86" fmla="*/ 1170238 h 1900355"/>
                <a:gd name="connsiteX10-87" fmla="*/ 817 w 2195373"/>
                <a:gd name="connsiteY10-88" fmla="*/ 719004 h 1900355"/>
                <a:gd name="connsiteX0-89" fmla="*/ 817 w 2249607"/>
                <a:gd name="connsiteY0-90" fmla="*/ 719004 h 1900355"/>
                <a:gd name="connsiteX1-91" fmla="*/ 839067 w 2249607"/>
                <a:gd name="connsiteY1-92" fmla="*/ 680508 h 1900355"/>
                <a:gd name="connsiteX2-93" fmla="*/ 1117346 w 2249607"/>
                <a:gd name="connsiteY2-94" fmla="*/ 37015 h 1900355"/>
                <a:gd name="connsiteX3-95" fmla="*/ 1357123 w 2249607"/>
                <a:gd name="connsiteY3-96" fmla="*/ 719009 h 1900355"/>
                <a:gd name="connsiteX4-97" fmla="*/ 2195373 w 2249607"/>
                <a:gd name="connsiteY4-98" fmla="*/ 719004 h 1900355"/>
                <a:gd name="connsiteX5-99" fmla="*/ 1517211 w 2249607"/>
                <a:gd name="connsiteY5-100" fmla="*/ 1170238 h 1900355"/>
                <a:gd name="connsiteX6-101" fmla="*/ 1776250 w 2249607"/>
                <a:gd name="connsiteY6-102" fmla="*/ 1900355 h 1900355"/>
                <a:gd name="connsiteX7-103" fmla="*/ 1098095 w 2249607"/>
                <a:gd name="connsiteY7-104" fmla="*/ 1449113 h 1900355"/>
                <a:gd name="connsiteX8-105" fmla="*/ 419940 w 2249607"/>
                <a:gd name="connsiteY8-106" fmla="*/ 1900355 h 1900355"/>
                <a:gd name="connsiteX9-107" fmla="*/ 678979 w 2249607"/>
                <a:gd name="connsiteY9-108" fmla="*/ 1170238 h 1900355"/>
                <a:gd name="connsiteX10-109" fmla="*/ 817 w 2249607"/>
                <a:gd name="connsiteY10-110" fmla="*/ 719004 h 1900355"/>
                <a:gd name="connsiteX0-111" fmla="*/ 817 w 2249607"/>
                <a:gd name="connsiteY0-112" fmla="*/ 719004 h 1952070"/>
                <a:gd name="connsiteX1-113" fmla="*/ 839067 w 2249607"/>
                <a:gd name="connsiteY1-114" fmla="*/ 680508 h 1952070"/>
                <a:gd name="connsiteX2-115" fmla="*/ 1117346 w 2249607"/>
                <a:gd name="connsiteY2-116" fmla="*/ 37015 h 1952070"/>
                <a:gd name="connsiteX3-117" fmla="*/ 1357123 w 2249607"/>
                <a:gd name="connsiteY3-118" fmla="*/ 719009 h 1952070"/>
                <a:gd name="connsiteX4-119" fmla="*/ 2195373 w 2249607"/>
                <a:gd name="connsiteY4-120" fmla="*/ 719004 h 1952070"/>
                <a:gd name="connsiteX5-121" fmla="*/ 1517211 w 2249607"/>
                <a:gd name="connsiteY5-122" fmla="*/ 1170238 h 1952070"/>
                <a:gd name="connsiteX6-123" fmla="*/ 1776250 w 2249607"/>
                <a:gd name="connsiteY6-124" fmla="*/ 1900355 h 1952070"/>
                <a:gd name="connsiteX7-125" fmla="*/ 1098095 w 2249607"/>
                <a:gd name="connsiteY7-126" fmla="*/ 1449113 h 1952070"/>
                <a:gd name="connsiteX8-127" fmla="*/ 419940 w 2249607"/>
                <a:gd name="connsiteY8-128" fmla="*/ 1900355 h 1952070"/>
                <a:gd name="connsiteX9-129" fmla="*/ 678979 w 2249607"/>
                <a:gd name="connsiteY9-130" fmla="*/ 1170238 h 1952070"/>
                <a:gd name="connsiteX10-131" fmla="*/ 817 w 2249607"/>
                <a:gd name="connsiteY10-132" fmla="*/ 719004 h 1952070"/>
                <a:gd name="connsiteX0-133" fmla="*/ 817 w 2249607"/>
                <a:gd name="connsiteY0-134" fmla="*/ 719004 h 1952070"/>
                <a:gd name="connsiteX1-135" fmla="*/ 839067 w 2249607"/>
                <a:gd name="connsiteY1-136" fmla="*/ 680508 h 1952070"/>
                <a:gd name="connsiteX2-137" fmla="*/ 1117346 w 2249607"/>
                <a:gd name="connsiteY2-138" fmla="*/ 37015 h 1952070"/>
                <a:gd name="connsiteX3-139" fmla="*/ 1357123 w 2249607"/>
                <a:gd name="connsiteY3-140" fmla="*/ 719009 h 1952070"/>
                <a:gd name="connsiteX4-141" fmla="*/ 2195373 w 2249607"/>
                <a:gd name="connsiteY4-142" fmla="*/ 719004 h 1952070"/>
                <a:gd name="connsiteX5-143" fmla="*/ 1517211 w 2249607"/>
                <a:gd name="connsiteY5-144" fmla="*/ 1170238 h 1952070"/>
                <a:gd name="connsiteX6-145" fmla="*/ 1776250 w 2249607"/>
                <a:gd name="connsiteY6-146" fmla="*/ 1900355 h 1952070"/>
                <a:gd name="connsiteX7-147" fmla="*/ 1098095 w 2249607"/>
                <a:gd name="connsiteY7-148" fmla="*/ 1449113 h 1952070"/>
                <a:gd name="connsiteX8-149" fmla="*/ 419940 w 2249607"/>
                <a:gd name="connsiteY8-150" fmla="*/ 1900355 h 1952070"/>
                <a:gd name="connsiteX9-151" fmla="*/ 678979 w 2249607"/>
                <a:gd name="connsiteY9-152" fmla="*/ 1170238 h 1952070"/>
                <a:gd name="connsiteX10-153" fmla="*/ 817 w 2249607"/>
                <a:gd name="connsiteY10-154" fmla="*/ 719004 h 1952070"/>
                <a:gd name="connsiteX0-155" fmla="*/ 817 w 2249607"/>
                <a:gd name="connsiteY0-156" fmla="*/ 719004 h 1952070"/>
                <a:gd name="connsiteX1-157" fmla="*/ 839067 w 2249607"/>
                <a:gd name="connsiteY1-158" fmla="*/ 680508 h 1952070"/>
                <a:gd name="connsiteX2-159" fmla="*/ 1117346 w 2249607"/>
                <a:gd name="connsiteY2-160" fmla="*/ 37015 h 1952070"/>
                <a:gd name="connsiteX3-161" fmla="*/ 1357123 w 2249607"/>
                <a:gd name="connsiteY3-162" fmla="*/ 719009 h 1952070"/>
                <a:gd name="connsiteX4-163" fmla="*/ 2195373 w 2249607"/>
                <a:gd name="connsiteY4-164" fmla="*/ 719004 h 1952070"/>
                <a:gd name="connsiteX5-165" fmla="*/ 1517211 w 2249607"/>
                <a:gd name="connsiteY5-166" fmla="*/ 1170238 h 1952070"/>
                <a:gd name="connsiteX6-167" fmla="*/ 1776250 w 2249607"/>
                <a:gd name="connsiteY6-168" fmla="*/ 1900355 h 1952070"/>
                <a:gd name="connsiteX7-169" fmla="*/ 1098095 w 2249607"/>
                <a:gd name="connsiteY7-170" fmla="*/ 1449113 h 1952070"/>
                <a:gd name="connsiteX8-171" fmla="*/ 477692 w 2249607"/>
                <a:gd name="connsiteY8-172" fmla="*/ 1861854 h 1952070"/>
                <a:gd name="connsiteX9-173" fmla="*/ 678979 w 2249607"/>
                <a:gd name="connsiteY9-174" fmla="*/ 1170238 h 1952070"/>
                <a:gd name="connsiteX10-175" fmla="*/ 817 w 2249607"/>
                <a:gd name="connsiteY10-176" fmla="*/ 719004 h 1952070"/>
                <a:gd name="connsiteX0-177" fmla="*/ 817 w 2249607"/>
                <a:gd name="connsiteY0-178" fmla="*/ 719004 h 1884371"/>
                <a:gd name="connsiteX1-179" fmla="*/ 839067 w 2249607"/>
                <a:gd name="connsiteY1-180" fmla="*/ 680508 h 1884371"/>
                <a:gd name="connsiteX2-181" fmla="*/ 1117346 w 2249607"/>
                <a:gd name="connsiteY2-182" fmla="*/ 37015 h 1884371"/>
                <a:gd name="connsiteX3-183" fmla="*/ 1357123 w 2249607"/>
                <a:gd name="connsiteY3-184" fmla="*/ 719009 h 1884371"/>
                <a:gd name="connsiteX4-185" fmla="*/ 2195373 w 2249607"/>
                <a:gd name="connsiteY4-186" fmla="*/ 719004 h 1884371"/>
                <a:gd name="connsiteX5-187" fmla="*/ 1517211 w 2249607"/>
                <a:gd name="connsiteY5-188" fmla="*/ 1170238 h 1884371"/>
                <a:gd name="connsiteX6-189" fmla="*/ 1660747 w 2249607"/>
                <a:gd name="connsiteY6-190" fmla="*/ 1804102 h 1884371"/>
                <a:gd name="connsiteX7-191" fmla="*/ 1098095 w 2249607"/>
                <a:gd name="connsiteY7-192" fmla="*/ 1449113 h 1884371"/>
                <a:gd name="connsiteX8-193" fmla="*/ 477692 w 2249607"/>
                <a:gd name="connsiteY8-194" fmla="*/ 1861854 h 1884371"/>
                <a:gd name="connsiteX9-195" fmla="*/ 678979 w 2249607"/>
                <a:gd name="connsiteY9-196" fmla="*/ 1170238 h 1884371"/>
                <a:gd name="connsiteX10-197" fmla="*/ 817 w 2249607"/>
                <a:gd name="connsiteY10-198" fmla="*/ 719004 h 1884371"/>
                <a:gd name="connsiteX0-199" fmla="*/ 817 w 2167677"/>
                <a:gd name="connsiteY0-200" fmla="*/ 719004 h 1884371"/>
                <a:gd name="connsiteX1-201" fmla="*/ 839067 w 2167677"/>
                <a:gd name="connsiteY1-202" fmla="*/ 680508 h 1884371"/>
                <a:gd name="connsiteX2-203" fmla="*/ 1117346 w 2167677"/>
                <a:gd name="connsiteY2-204" fmla="*/ 37015 h 1884371"/>
                <a:gd name="connsiteX3-205" fmla="*/ 1357123 w 2167677"/>
                <a:gd name="connsiteY3-206" fmla="*/ 719009 h 1884371"/>
                <a:gd name="connsiteX4-207" fmla="*/ 2108745 w 2167677"/>
                <a:gd name="connsiteY4-208" fmla="*/ 670878 h 1884371"/>
                <a:gd name="connsiteX5-209" fmla="*/ 1517211 w 2167677"/>
                <a:gd name="connsiteY5-210" fmla="*/ 1170238 h 1884371"/>
                <a:gd name="connsiteX6-211" fmla="*/ 1660747 w 2167677"/>
                <a:gd name="connsiteY6-212" fmla="*/ 1804102 h 1884371"/>
                <a:gd name="connsiteX7-213" fmla="*/ 1098095 w 2167677"/>
                <a:gd name="connsiteY7-214" fmla="*/ 1449113 h 1884371"/>
                <a:gd name="connsiteX8-215" fmla="*/ 477692 w 2167677"/>
                <a:gd name="connsiteY8-216" fmla="*/ 1861854 h 1884371"/>
                <a:gd name="connsiteX9-217" fmla="*/ 678979 w 2167677"/>
                <a:gd name="connsiteY9-218" fmla="*/ 1170238 h 1884371"/>
                <a:gd name="connsiteX10-219" fmla="*/ 817 w 2167677"/>
                <a:gd name="connsiteY10-220" fmla="*/ 719004 h 1884371"/>
                <a:gd name="connsiteX0-221" fmla="*/ 817 w 2167677"/>
                <a:gd name="connsiteY0-222" fmla="*/ 599556 h 1764923"/>
                <a:gd name="connsiteX1-223" fmla="*/ 839067 w 2167677"/>
                <a:gd name="connsiteY1-224" fmla="*/ 561060 h 1764923"/>
                <a:gd name="connsiteX2-225" fmla="*/ 1117346 w 2167677"/>
                <a:gd name="connsiteY2-226" fmla="*/ 42695 h 1764923"/>
                <a:gd name="connsiteX3-227" fmla="*/ 1357123 w 2167677"/>
                <a:gd name="connsiteY3-228" fmla="*/ 599561 h 1764923"/>
                <a:gd name="connsiteX4-229" fmla="*/ 2108745 w 2167677"/>
                <a:gd name="connsiteY4-230" fmla="*/ 551430 h 1764923"/>
                <a:gd name="connsiteX5-231" fmla="*/ 1517211 w 2167677"/>
                <a:gd name="connsiteY5-232" fmla="*/ 1050790 h 1764923"/>
                <a:gd name="connsiteX6-233" fmla="*/ 1660747 w 2167677"/>
                <a:gd name="connsiteY6-234" fmla="*/ 1684654 h 1764923"/>
                <a:gd name="connsiteX7-235" fmla="*/ 1098095 w 2167677"/>
                <a:gd name="connsiteY7-236" fmla="*/ 1329665 h 1764923"/>
                <a:gd name="connsiteX8-237" fmla="*/ 477692 w 2167677"/>
                <a:gd name="connsiteY8-238" fmla="*/ 1742406 h 1764923"/>
                <a:gd name="connsiteX9-239" fmla="*/ 678979 w 2167677"/>
                <a:gd name="connsiteY9-240" fmla="*/ 1050790 h 1764923"/>
                <a:gd name="connsiteX10-241" fmla="*/ 817 w 2167677"/>
                <a:gd name="connsiteY10-242" fmla="*/ 599556 h 1764923"/>
                <a:gd name="connsiteX0-243" fmla="*/ 912 w 2100395"/>
                <a:gd name="connsiteY0-244" fmla="*/ 647682 h 1764923"/>
                <a:gd name="connsiteX1-245" fmla="*/ 771785 w 2100395"/>
                <a:gd name="connsiteY1-246" fmla="*/ 561060 h 1764923"/>
                <a:gd name="connsiteX2-247" fmla="*/ 1050064 w 2100395"/>
                <a:gd name="connsiteY2-248" fmla="*/ 42695 h 1764923"/>
                <a:gd name="connsiteX3-249" fmla="*/ 1289841 w 2100395"/>
                <a:gd name="connsiteY3-250" fmla="*/ 599561 h 1764923"/>
                <a:gd name="connsiteX4-251" fmla="*/ 2041463 w 2100395"/>
                <a:gd name="connsiteY4-252" fmla="*/ 551430 h 1764923"/>
                <a:gd name="connsiteX5-253" fmla="*/ 1449929 w 2100395"/>
                <a:gd name="connsiteY5-254" fmla="*/ 1050790 h 1764923"/>
                <a:gd name="connsiteX6-255" fmla="*/ 1593465 w 2100395"/>
                <a:gd name="connsiteY6-256" fmla="*/ 1684654 h 1764923"/>
                <a:gd name="connsiteX7-257" fmla="*/ 1030813 w 2100395"/>
                <a:gd name="connsiteY7-258" fmla="*/ 1329665 h 1764923"/>
                <a:gd name="connsiteX8-259" fmla="*/ 410410 w 2100395"/>
                <a:gd name="connsiteY8-260" fmla="*/ 1742406 h 1764923"/>
                <a:gd name="connsiteX9-261" fmla="*/ 611697 w 2100395"/>
                <a:gd name="connsiteY9-262" fmla="*/ 1050790 h 1764923"/>
                <a:gd name="connsiteX10-263" fmla="*/ 912 w 2100395"/>
                <a:gd name="connsiteY10-264" fmla="*/ 647682 h 1764923"/>
                <a:gd name="connsiteX0-265" fmla="*/ 2206 w 2101689"/>
                <a:gd name="connsiteY0-266" fmla="*/ 647682 h 1745648"/>
                <a:gd name="connsiteX1-267" fmla="*/ 773079 w 2101689"/>
                <a:gd name="connsiteY1-268" fmla="*/ 561060 h 1745648"/>
                <a:gd name="connsiteX2-269" fmla="*/ 1051358 w 2101689"/>
                <a:gd name="connsiteY2-270" fmla="*/ 42695 h 1745648"/>
                <a:gd name="connsiteX3-271" fmla="*/ 1291135 w 2101689"/>
                <a:gd name="connsiteY3-272" fmla="*/ 599561 h 1745648"/>
                <a:gd name="connsiteX4-273" fmla="*/ 2042757 w 2101689"/>
                <a:gd name="connsiteY4-274" fmla="*/ 551430 h 1745648"/>
                <a:gd name="connsiteX5-275" fmla="*/ 1451223 w 2101689"/>
                <a:gd name="connsiteY5-276" fmla="*/ 1050790 h 1745648"/>
                <a:gd name="connsiteX6-277" fmla="*/ 1594759 w 2101689"/>
                <a:gd name="connsiteY6-278" fmla="*/ 1684654 h 1745648"/>
                <a:gd name="connsiteX7-279" fmla="*/ 1032107 w 2101689"/>
                <a:gd name="connsiteY7-280" fmla="*/ 1329665 h 1745648"/>
                <a:gd name="connsiteX8-281" fmla="*/ 411704 w 2101689"/>
                <a:gd name="connsiteY8-282" fmla="*/ 1742406 h 1745648"/>
                <a:gd name="connsiteX9-283" fmla="*/ 535989 w 2101689"/>
                <a:gd name="connsiteY9-284" fmla="*/ 1098916 h 1745648"/>
                <a:gd name="connsiteX10-285" fmla="*/ 2206 w 2101689"/>
                <a:gd name="connsiteY10-286" fmla="*/ 647682 h 1745648"/>
                <a:gd name="connsiteX0-287" fmla="*/ 2206 w 2101689"/>
                <a:gd name="connsiteY0-288" fmla="*/ 605449 h 1703415"/>
                <a:gd name="connsiteX1-289" fmla="*/ 773079 w 2101689"/>
                <a:gd name="connsiteY1-290" fmla="*/ 470701 h 1703415"/>
                <a:gd name="connsiteX2-291" fmla="*/ 1051358 w 2101689"/>
                <a:gd name="connsiteY2-292" fmla="*/ 462 h 1703415"/>
                <a:gd name="connsiteX3-293" fmla="*/ 1291135 w 2101689"/>
                <a:gd name="connsiteY3-294" fmla="*/ 557328 h 1703415"/>
                <a:gd name="connsiteX4-295" fmla="*/ 2042757 w 2101689"/>
                <a:gd name="connsiteY4-296" fmla="*/ 509197 h 1703415"/>
                <a:gd name="connsiteX5-297" fmla="*/ 1451223 w 2101689"/>
                <a:gd name="connsiteY5-298" fmla="*/ 1008557 h 1703415"/>
                <a:gd name="connsiteX6-299" fmla="*/ 1594759 w 2101689"/>
                <a:gd name="connsiteY6-300" fmla="*/ 1642421 h 1703415"/>
                <a:gd name="connsiteX7-301" fmla="*/ 1032107 w 2101689"/>
                <a:gd name="connsiteY7-302" fmla="*/ 1287432 h 1703415"/>
                <a:gd name="connsiteX8-303" fmla="*/ 411704 w 2101689"/>
                <a:gd name="connsiteY8-304" fmla="*/ 1700173 h 1703415"/>
                <a:gd name="connsiteX9-305" fmla="*/ 535989 w 2101689"/>
                <a:gd name="connsiteY9-306" fmla="*/ 1056683 h 1703415"/>
                <a:gd name="connsiteX10-307" fmla="*/ 2206 w 2101689"/>
                <a:gd name="connsiteY10-308" fmla="*/ 605449 h 1703415"/>
                <a:gd name="connsiteX0-309" fmla="*/ 2206 w 2043229"/>
                <a:gd name="connsiteY0-310" fmla="*/ 605012 h 1702978"/>
                <a:gd name="connsiteX1-311" fmla="*/ 773079 w 2043229"/>
                <a:gd name="connsiteY1-312" fmla="*/ 470264 h 1702978"/>
                <a:gd name="connsiteX2-313" fmla="*/ 1051358 w 2043229"/>
                <a:gd name="connsiteY2-314" fmla="*/ 25 h 1702978"/>
                <a:gd name="connsiteX3-315" fmla="*/ 1339261 w 2043229"/>
                <a:gd name="connsiteY3-316" fmla="*/ 489514 h 1702978"/>
                <a:gd name="connsiteX4-317" fmla="*/ 2042757 w 2043229"/>
                <a:gd name="connsiteY4-318" fmla="*/ 508760 h 1702978"/>
                <a:gd name="connsiteX5-319" fmla="*/ 1451223 w 2043229"/>
                <a:gd name="connsiteY5-320" fmla="*/ 1008120 h 1702978"/>
                <a:gd name="connsiteX6-321" fmla="*/ 1594759 w 2043229"/>
                <a:gd name="connsiteY6-322" fmla="*/ 1641984 h 1702978"/>
                <a:gd name="connsiteX7-323" fmla="*/ 1032107 w 2043229"/>
                <a:gd name="connsiteY7-324" fmla="*/ 1286995 h 1702978"/>
                <a:gd name="connsiteX8-325" fmla="*/ 411704 w 2043229"/>
                <a:gd name="connsiteY8-326" fmla="*/ 1699736 h 1702978"/>
                <a:gd name="connsiteX9-327" fmla="*/ 535989 w 2043229"/>
                <a:gd name="connsiteY9-328" fmla="*/ 1056246 h 1702978"/>
                <a:gd name="connsiteX10-329" fmla="*/ 2206 w 2043229"/>
                <a:gd name="connsiteY10-330" fmla="*/ 605012 h 1702978"/>
                <a:gd name="connsiteX0-331" fmla="*/ 2206 w 2044084"/>
                <a:gd name="connsiteY0-332" fmla="*/ 605012 h 1702978"/>
                <a:gd name="connsiteX1-333" fmla="*/ 773079 w 2044084"/>
                <a:gd name="connsiteY1-334" fmla="*/ 470264 h 1702978"/>
                <a:gd name="connsiteX2-335" fmla="*/ 1051358 w 2044084"/>
                <a:gd name="connsiteY2-336" fmla="*/ 25 h 1702978"/>
                <a:gd name="connsiteX3-337" fmla="*/ 1339261 w 2044084"/>
                <a:gd name="connsiteY3-338" fmla="*/ 489514 h 1702978"/>
                <a:gd name="connsiteX4-339" fmla="*/ 2042757 w 2044084"/>
                <a:gd name="connsiteY4-340" fmla="*/ 508760 h 1702978"/>
                <a:gd name="connsiteX5-341" fmla="*/ 1518600 w 2044084"/>
                <a:gd name="connsiteY5-342" fmla="*/ 1027371 h 1702978"/>
                <a:gd name="connsiteX6-343" fmla="*/ 1594759 w 2044084"/>
                <a:gd name="connsiteY6-344" fmla="*/ 1641984 h 1702978"/>
                <a:gd name="connsiteX7-345" fmla="*/ 1032107 w 2044084"/>
                <a:gd name="connsiteY7-346" fmla="*/ 1286995 h 1702978"/>
                <a:gd name="connsiteX8-347" fmla="*/ 411704 w 2044084"/>
                <a:gd name="connsiteY8-348" fmla="*/ 1699736 h 1702978"/>
                <a:gd name="connsiteX9-349" fmla="*/ 535989 w 2044084"/>
                <a:gd name="connsiteY9-350" fmla="*/ 1056246 h 1702978"/>
                <a:gd name="connsiteX10-351" fmla="*/ 2206 w 2044084"/>
                <a:gd name="connsiteY10-352" fmla="*/ 605012 h 1702978"/>
                <a:gd name="connsiteX0-353" fmla="*/ 2206 w 2044084"/>
                <a:gd name="connsiteY0-354" fmla="*/ 605012 h 1710924"/>
                <a:gd name="connsiteX1-355" fmla="*/ 773079 w 2044084"/>
                <a:gd name="connsiteY1-356" fmla="*/ 470264 h 1710924"/>
                <a:gd name="connsiteX2-357" fmla="*/ 1051358 w 2044084"/>
                <a:gd name="connsiteY2-358" fmla="*/ 25 h 1710924"/>
                <a:gd name="connsiteX3-359" fmla="*/ 1339261 w 2044084"/>
                <a:gd name="connsiteY3-360" fmla="*/ 489514 h 1710924"/>
                <a:gd name="connsiteX4-361" fmla="*/ 2042757 w 2044084"/>
                <a:gd name="connsiteY4-362" fmla="*/ 508760 h 1710924"/>
                <a:gd name="connsiteX5-363" fmla="*/ 1518600 w 2044084"/>
                <a:gd name="connsiteY5-364" fmla="*/ 1027371 h 1710924"/>
                <a:gd name="connsiteX6-365" fmla="*/ 1594759 w 2044084"/>
                <a:gd name="connsiteY6-366" fmla="*/ 1641984 h 1710924"/>
                <a:gd name="connsiteX7-367" fmla="*/ 1032107 w 2044084"/>
                <a:gd name="connsiteY7-368" fmla="*/ 1421749 h 1710924"/>
                <a:gd name="connsiteX8-369" fmla="*/ 411704 w 2044084"/>
                <a:gd name="connsiteY8-370" fmla="*/ 1699736 h 1710924"/>
                <a:gd name="connsiteX9-371" fmla="*/ 535989 w 2044084"/>
                <a:gd name="connsiteY9-372" fmla="*/ 1056246 h 1710924"/>
                <a:gd name="connsiteX10-373" fmla="*/ 2206 w 2044084"/>
                <a:gd name="connsiteY10-374" fmla="*/ 605012 h 1710924"/>
                <a:gd name="connsiteX0-375" fmla="*/ 2206 w 2044084"/>
                <a:gd name="connsiteY0-376" fmla="*/ 605012 h 1704528"/>
                <a:gd name="connsiteX1-377" fmla="*/ 773079 w 2044084"/>
                <a:gd name="connsiteY1-378" fmla="*/ 470264 h 1704528"/>
                <a:gd name="connsiteX2-379" fmla="*/ 1051358 w 2044084"/>
                <a:gd name="connsiteY2-380" fmla="*/ 25 h 1704528"/>
                <a:gd name="connsiteX3-381" fmla="*/ 1339261 w 2044084"/>
                <a:gd name="connsiteY3-382" fmla="*/ 489514 h 1704528"/>
                <a:gd name="connsiteX4-383" fmla="*/ 2042757 w 2044084"/>
                <a:gd name="connsiteY4-384" fmla="*/ 508760 h 1704528"/>
                <a:gd name="connsiteX5-385" fmla="*/ 1518600 w 2044084"/>
                <a:gd name="connsiteY5-386" fmla="*/ 1027371 h 1704528"/>
                <a:gd name="connsiteX6-387" fmla="*/ 1594759 w 2044084"/>
                <a:gd name="connsiteY6-388" fmla="*/ 1641984 h 1704528"/>
                <a:gd name="connsiteX7-389" fmla="*/ 1032107 w 2044084"/>
                <a:gd name="connsiteY7-390" fmla="*/ 1325497 h 1704528"/>
                <a:gd name="connsiteX8-391" fmla="*/ 411704 w 2044084"/>
                <a:gd name="connsiteY8-392" fmla="*/ 1699736 h 1704528"/>
                <a:gd name="connsiteX9-393" fmla="*/ 535989 w 2044084"/>
                <a:gd name="connsiteY9-394" fmla="*/ 1056246 h 1704528"/>
                <a:gd name="connsiteX10-395" fmla="*/ 2206 w 2044084"/>
                <a:gd name="connsiteY10-396" fmla="*/ 605012 h 1704528"/>
                <a:gd name="connsiteX0-397" fmla="*/ 2206 w 2044084"/>
                <a:gd name="connsiteY0-398" fmla="*/ 605012 h 1751526"/>
                <a:gd name="connsiteX1-399" fmla="*/ 773079 w 2044084"/>
                <a:gd name="connsiteY1-400" fmla="*/ 470264 h 1751526"/>
                <a:gd name="connsiteX2-401" fmla="*/ 1051358 w 2044084"/>
                <a:gd name="connsiteY2-402" fmla="*/ 25 h 1751526"/>
                <a:gd name="connsiteX3-403" fmla="*/ 1339261 w 2044084"/>
                <a:gd name="connsiteY3-404" fmla="*/ 489514 h 1751526"/>
                <a:gd name="connsiteX4-405" fmla="*/ 2042757 w 2044084"/>
                <a:gd name="connsiteY4-406" fmla="*/ 508760 h 1751526"/>
                <a:gd name="connsiteX5-407" fmla="*/ 1518600 w 2044084"/>
                <a:gd name="connsiteY5-408" fmla="*/ 1027371 h 1751526"/>
                <a:gd name="connsiteX6-409" fmla="*/ 1662136 w 2044084"/>
                <a:gd name="connsiteY6-410" fmla="*/ 1747862 h 1751526"/>
                <a:gd name="connsiteX7-411" fmla="*/ 1032107 w 2044084"/>
                <a:gd name="connsiteY7-412" fmla="*/ 1325497 h 1751526"/>
                <a:gd name="connsiteX8-413" fmla="*/ 411704 w 2044084"/>
                <a:gd name="connsiteY8-414" fmla="*/ 1699736 h 1751526"/>
                <a:gd name="connsiteX9-415" fmla="*/ 535989 w 2044084"/>
                <a:gd name="connsiteY9-416" fmla="*/ 1056246 h 1751526"/>
                <a:gd name="connsiteX10-417" fmla="*/ 2206 w 2044084"/>
                <a:gd name="connsiteY10-418" fmla="*/ 605012 h 17515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044084" h="1751526">
                  <a:moveTo>
                    <a:pt x="2206" y="605012"/>
                  </a:moveTo>
                  <a:cubicBezTo>
                    <a:pt x="41721" y="507348"/>
                    <a:pt x="586991" y="583929"/>
                    <a:pt x="773079" y="470264"/>
                  </a:cubicBezTo>
                  <a:cubicBezTo>
                    <a:pt x="865839" y="313518"/>
                    <a:pt x="956994" y="-3183"/>
                    <a:pt x="1051358" y="25"/>
                  </a:cubicBezTo>
                  <a:cubicBezTo>
                    <a:pt x="1145722" y="3233"/>
                    <a:pt x="1159590" y="375849"/>
                    <a:pt x="1339261" y="489514"/>
                  </a:cubicBezTo>
                  <a:cubicBezTo>
                    <a:pt x="1573760" y="495929"/>
                    <a:pt x="2012867" y="419117"/>
                    <a:pt x="2042757" y="508760"/>
                  </a:cubicBezTo>
                  <a:cubicBezTo>
                    <a:pt x="2072647" y="598403"/>
                    <a:pt x="1588454" y="830479"/>
                    <a:pt x="1518600" y="1027371"/>
                  </a:cubicBezTo>
                  <a:cubicBezTo>
                    <a:pt x="1543986" y="1232242"/>
                    <a:pt x="1743218" y="1698174"/>
                    <a:pt x="1662136" y="1747862"/>
                  </a:cubicBezTo>
                  <a:cubicBezTo>
                    <a:pt x="1581054" y="1797550"/>
                    <a:pt x="1258159" y="1325497"/>
                    <a:pt x="1032107" y="1325497"/>
                  </a:cubicBezTo>
                  <a:cubicBezTo>
                    <a:pt x="825306" y="1463077"/>
                    <a:pt x="494390" y="1744611"/>
                    <a:pt x="411704" y="1699736"/>
                  </a:cubicBezTo>
                  <a:cubicBezTo>
                    <a:pt x="329018" y="1654861"/>
                    <a:pt x="605843" y="1253138"/>
                    <a:pt x="535989" y="1056246"/>
                  </a:cubicBezTo>
                  <a:cubicBezTo>
                    <a:pt x="466135" y="859354"/>
                    <a:pt x="-37309" y="702676"/>
                    <a:pt x="2206" y="605012"/>
                  </a:cubicBezTo>
                  <a:close/>
                </a:path>
              </a:pathLst>
            </a:custGeom>
            <a:solidFill>
              <a:srgbClr val="D9EEF7"/>
            </a:solidFill>
            <a:ln w="571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1766" y="1569668"/>
              <a:ext cx="1863776" cy="1861631"/>
            </a:xfrm>
            <a:prstGeom prst="rect">
              <a:avLst/>
            </a:prstGeom>
          </p:spPr>
        </p:pic>
      </p:grpSp>
      <p:grpSp>
        <p:nvGrpSpPr>
          <p:cNvPr id="19" name="组合 18"/>
          <p:cNvGrpSpPr/>
          <p:nvPr/>
        </p:nvGrpSpPr>
        <p:grpSpPr>
          <a:xfrm>
            <a:off x="1154542" y="1382775"/>
            <a:ext cx="2041045" cy="1668433"/>
            <a:chOff x="1154542" y="1382775"/>
            <a:chExt cx="2041045" cy="1668433"/>
          </a:xfrm>
        </p:grpSpPr>
        <p:sp>
          <p:nvSpPr>
            <p:cNvPr id="2" name="五角星 1"/>
            <p:cNvSpPr/>
            <p:nvPr/>
          </p:nvSpPr>
          <p:spPr>
            <a:xfrm>
              <a:off x="1154542" y="1382775"/>
              <a:ext cx="2041045" cy="1668433"/>
            </a:xfrm>
            <a:custGeom>
              <a:avLst/>
              <a:gdLst>
                <a:gd name="connsiteX0" fmla="*/ 2 w 2194560"/>
                <a:gd name="connsiteY0" fmla="*/ 730115 h 1911471"/>
                <a:gd name="connsiteX1" fmla="*/ 838252 w 2194560"/>
                <a:gd name="connsiteY1" fmla="*/ 730120 h 1911471"/>
                <a:gd name="connsiteX2" fmla="*/ 1097280 w 2194560"/>
                <a:gd name="connsiteY2" fmla="*/ 0 h 1911471"/>
                <a:gd name="connsiteX3" fmla="*/ 1356308 w 2194560"/>
                <a:gd name="connsiteY3" fmla="*/ 730120 h 1911471"/>
                <a:gd name="connsiteX4" fmla="*/ 2194558 w 2194560"/>
                <a:gd name="connsiteY4" fmla="*/ 730115 h 1911471"/>
                <a:gd name="connsiteX5" fmla="*/ 1516396 w 2194560"/>
                <a:gd name="connsiteY5" fmla="*/ 1181349 h 1911471"/>
                <a:gd name="connsiteX6" fmla="*/ 1775435 w 2194560"/>
                <a:gd name="connsiteY6" fmla="*/ 1911466 h 1911471"/>
                <a:gd name="connsiteX7" fmla="*/ 1097280 w 2194560"/>
                <a:gd name="connsiteY7" fmla="*/ 1460224 h 1911471"/>
                <a:gd name="connsiteX8" fmla="*/ 419125 w 2194560"/>
                <a:gd name="connsiteY8" fmla="*/ 1911466 h 1911471"/>
                <a:gd name="connsiteX9" fmla="*/ 678164 w 2194560"/>
                <a:gd name="connsiteY9" fmla="*/ 1181349 h 1911471"/>
                <a:gd name="connsiteX10" fmla="*/ 2 w 2194560"/>
                <a:gd name="connsiteY10" fmla="*/ 730115 h 1911471"/>
                <a:gd name="connsiteX0-1" fmla="*/ 0 w 2194556"/>
                <a:gd name="connsiteY0-2" fmla="*/ 681989 h 1863340"/>
                <a:gd name="connsiteX1-3" fmla="*/ 838250 w 2194556"/>
                <a:gd name="connsiteY1-4" fmla="*/ 681994 h 1863340"/>
                <a:gd name="connsiteX2-5" fmla="*/ 1116529 w 2194556"/>
                <a:gd name="connsiteY2-6" fmla="*/ 0 h 1863340"/>
                <a:gd name="connsiteX3-7" fmla="*/ 1356306 w 2194556"/>
                <a:gd name="connsiteY3-8" fmla="*/ 681994 h 1863340"/>
                <a:gd name="connsiteX4-9" fmla="*/ 2194556 w 2194556"/>
                <a:gd name="connsiteY4-10" fmla="*/ 681989 h 1863340"/>
                <a:gd name="connsiteX5-11" fmla="*/ 1516394 w 2194556"/>
                <a:gd name="connsiteY5-12" fmla="*/ 1133223 h 1863340"/>
                <a:gd name="connsiteX6-13" fmla="*/ 1775433 w 2194556"/>
                <a:gd name="connsiteY6-14" fmla="*/ 1863340 h 1863340"/>
                <a:gd name="connsiteX7-15" fmla="*/ 1097278 w 2194556"/>
                <a:gd name="connsiteY7-16" fmla="*/ 1412098 h 1863340"/>
                <a:gd name="connsiteX8-17" fmla="*/ 419123 w 2194556"/>
                <a:gd name="connsiteY8-18" fmla="*/ 1863340 h 1863340"/>
                <a:gd name="connsiteX9-19" fmla="*/ 678162 w 2194556"/>
                <a:gd name="connsiteY9-20" fmla="*/ 1133223 h 1863340"/>
                <a:gd name="connsiteX10-21" fmla="*/ 0 w 2194556"/>
                <a:gd name="connsiteY10-22" fmla="*/ 681989 h 1863340"/>
                <a:gd name="connsiteX0-23" fmla="*/ 0 w 2194556"/>
                <a:gd name="connsiteY0-24" fmla="*/ 681989 h 1863340"/>
                <a:gd name="connsiteX1-25" fmla="*/ 838250 w 2194556"/>
                <a:gd name="connsiteY1-26" fmla="*/ 643493 h 1863340"/>
                <a:gd name="connsiteX2-27" fmla="*/ 1116529 w 2194556"/>
                <a:gd name="connsiteY2-28" fmla="*/ 0 h 1863340"/>
                <a:gd name="connsiteX3-29" fmla="*/ 1356306 w 2194556"/>
                <a:gd name="connsiteY3-30" fmla="*/ 681994 h 1863340"/>
                <a:gd name="connsiteX4-31" fmla="*/ 2194556 w 2194556"/>
                <a:gd name="connsiteY4-32" fmla="*/ 681989 h 1863340"/>
                <a:gd name="connsiteX5-33" fmla="*/ 1516394 w 2194556"/>
                <a:gd name="connsiteY5-34" fmla="*/ 1133223 h 1863340"/>
                <a:gd name="connsiteX6-35" fmla="*/ 1775433 w 2194556"/>
                <a:gd name="connsiteY6-36" fmla="*/ 1863340 h 1863340"/>
                <a:gd name="connsiteX7-37" fmla="*/ 1097278 w 2194556"/>
                <a:gd name="connsiteY7-38" fmla="*/ 1412098 h 1863340"/>
                <a:gd name="connsiteX8-39" fmla="*/ 419123 w 2194556"/>
                <a:gd name="connsiteY8-40" fmla="*/ 1863340 h 1863340"/>
                <a:gd name="connsiteX9-41" fmla="*/ 678162 w 2194556"/>
                <a:gd name="connsiteY9-42" fmla="*/ 1133223 h 1863340"/>
                <a:gd name="connsiteX10-43" fmla="*/ 0 w 2194556"/>
                <a:gd name="connsiteY10-44" fmla="*/ 681989 h 1863340"/>
                <a:gd name="connsiteX0-45" fmla="*/ 817 w 2195373"/>
                <a:gd name="connsiteY0-46" fmla="*/ 681989 h 1863340"/>
                <a:gd name="connsiteX1-47" fmla="*/ 839067 w 2195373"/>
                <a:gd name="connsiteY1-48" fmla="*/ 643493 h 1863340"/>
                <a:gd name="connsiteX2-49" fmla="*/ 1117346 w 2195373"/>
                <a:gd name="connsiteY2-50" fmla="*/ 0 h 1863340"/>
                <a:gd name="connsiteX3-51" fmla="*/ 1357123 w 2195373"/>
                <a:gd name="connsiteY3-52" fmla="*/ 681994 h 1863340"/>
                <a:gd name="connsiteX4-53" fmla="*/ 2195373 w 2195373"/>
                <a:gd name="connsiteY4-54" fmla="*/ 681989 h 1863340"/>
                <a:gd name="connsiteX5-55" fmla="*/ 1517211 w 2195373"/>
                <a:gd name="connsiteY5-56" fmla="*/ 1133223 h 1863340"/>
                <a:gd name="connsiteX6-57" fmla="*/ 1776250 w 2195373"/>
                <a:gd name="connsiteY6-58" fmla="*/ 1863340 h 1863340"/>
                <a:gd name="connsiteX7-59" fmla="*/ 1098095 w 2195373"/>
                <a:gd name="connsiteY7-60" fmla="*/ 1412098 h 1863340"/>
                <a:gd name="connsiteX8-61" fmla="*/ 419940 w 2195373"/>
                <a:gd name="connsiteY8-62" fmla="*/ 1863340 h 1863340"/>
                <a:gd name="connsiteX9-63" fmla="*/ 678979 w 2195373"/>
                <a:gd name="connsiteY9-64" fmla="*/ 1133223 h 1863340"/>
                <a:gd name="connsiteX10-65" fmla="*/ 817 w 2195373"/>
                <a:gd name="connsiteY10-66" fmla="*/ 681989 h 1863340"/>
                <a:gd name="connsiteX0-67" fmla="*/ 817 w 2195373"/>
                <a:gd name="connsiteY0-68" fmla="*/ 719004 h 1900355"/>
                <a:gd name="connsiteX1-69" fmla="*/ 839067 w 2195373"/>
                <a:gd name="connsiteY1-70" fmla="*/ 680508 h 1900355"/>
                <a:gd name="connsiteX2-71" fmla="*/ 1117346 w 2195373"/>
                <a:gd name="connsiteY2-72" fmla="*/ 37015 h 1900355"/>
                <a:gd name="connsiteX3-73" fmla="*/ 1357123 w 2195373"/>
                <a:gd name="connsiteY3-74" fmla="*/ 719009 h 1900355"/>
                <a:gd name="connsiteX4-75" fmla="*/ 2195373 w 2195373"/>
                <a:gd name="connsiteY4-76" fmla="*/ 719004 h 1900355"/>
                <a:gd name="connsiteX5-77" fmla="*/ 1517211 w 2195373"/>
                <a:gd name="connsiteY5-78" fmla="*/ 1170238 h 1900355"/>
                <a:gd name="connsiteX6-79" fmla="*/ 1776250 w 2195373"/>
                <a:gd name="connsiteY6-80" fmla="*/ 1900355 h 1900355"/>
                <a:gd name="connsiteX7-81" fmla="*/ 1098095 w 2195373"/>
                <a:gd name="connsiteY7-82" fmla="*/ 1449113 h 1900355"/>
                <a:gd name="connsiteX8-83" fmla="*/ 419940 w 2195373"/>
                <a:gd name="connsiteY8-84" fmla="*/ 1900355 h 1900355"/>
                <a:gd name="connsiteX9-85" fmla="*/ 678979 w 2195373"/>
                <a:gd name="connsiteY9-86" fmla="*/ 1170238 h 1900355"/>
                <a:gd name="connsiteX10-87" fmla="*/ 817 w 2195373"/>
                <a:gd name="connsiteY10-88" fmla="*/ 719004 h 1900355"/>
                <a:gd name="connsiteX0-89" fmla="*/ 817 w 2249607"/>
                <a:gd name="connsiteY0-90" fmla="*/ 719004 h 1900355"/>
                <a:gd name="connsiteX1-91" fmla="*/ 839067 w 2249607"/>
                <a:gd name="connsiteY1-92" fmla="*/ 680508 h 1900355"/>
                <a:gd name="connsiteX2-93" fmla="*/ 1117346 w 2249607"/>
                <a:gd name="connsiteY2-94" fmla="*/ 37015 h 1900355"/>
                <a:gd name="connsiteX3-95" fmla="*/ 1357123 w 2249607"/>
                <a:gd name="connsiteY3-96" fmla="*/ 719009 h 1900355"/>
                <a:gd name="connsiteX4-97" fmla="*/ 2195373 w 2249607"/>
                <a:gd name="connsiteY4-98" fmla="*/ 719004 h 1900355"/>
                <a:gd name="connsiteX5-99" fmla="*/ 1517211 w 2249607"/>
                <a:gd name="connsiteY5-100" fmla="*/ 1170238 h 1900355"/>
                <a:gd name="connsiteX6-101" fmla="*/ 1776250 w 2249607"/>
                <a:gd name="connsiteY6-102" fmla="*/ 1900355 h 1900355"/>
                <a:gd name="connsiteX7-103" fmla="*/ 1098095 w 2249607"/>
                <a:gd name="connsiteY7-104" fmla="*/ 1449113 h 1900355"/>
                <a:gd name="connsiteX8-105" fmla="*/ 419940 w 2249607"/>
                <a:gd name="connsiteY8-106" fmla="*/ 1900355 h 1900355"/>
                <a:gd name="connsiteX9-107" fmla="*/ 678979 w 2249607"/>
                <a:gd name="connsiteY9-108" fmla="*/ 1170238 h 1900355"/>
                <a:gd name="connsiteX10-109" fmla="*/ 817 w 2249607"/>
                <a:gd name="connsiteY10-110" fmla="*/ 719004 h 1900355"/>
                <a:gd name="connsiteX0-111" fmla="*/ 817 w 2249607"/>
                <a:gd name="connsiteY0-112" fmla="*/ 719004 h 1952070"/>
                <a:gd name="connsiteX1-113" fmla="*/ 839067 w 2249607"/>
                <a:gd name="connsiteY1-114" fmla="*/ 680508 h 1952070"/>
                <a:gd name="connsiteX2-115" fmla="*/ 1117346 w 2249607"/>
                <a:gd name="connsiteY2-116" fmla="*/ 37015 h 1952070"/>
                <a:gd name="connsiteX3-117" fmla="*/ 1357123 w 2249607"/>
                <a:gd name="connsiteY3-118" fmla="*/ 719009 h 1952070"/>
                <a:gd name="connsiteX4-119" fmla="*/ 2195373 w 2249607"/>
                <a:gd name="connsiteY4-120" fmla="*/ 719004 h 1952070"/>
                <a:gd name="connsiteX5-121" fmla="*/ 1517211 w 2249607"/>
                <a:gd name="connsiteY5-122" fmla="*/ 1170238 h 1952070"/>
                <a:gd name="connsiteX6-123" fmla="*/ 1776250 w 2249607"/>
                <a:gd name="connsiteY6-124" fmla="*/ 1900355 h 1952070"/>
                <a:gd name="connsiteX7-125" fmla="*/ 1098095 w 2249607"/>
                <a:gd name="connsiteY7-126" fmla="*/ 1449113 h 1952070"/>
                <a:gd name="connsiteX8-127" fmla="*/ 419940 w 2249607"/>
                <a:gd name="connsiteY8-128" fmla="*/ 1900355 h 1952070"/>
                <a:gd name="connsiteX9-129" fmla="*/ 678979 w 2249607"/>
                <a:gd name="connsiteY9-130" fmla="*/ 1170238 h 1952070"/>
                <a:gd name="connsiteX10-131" fmla="*/ 817 w 2249607"/>
                <a:gd name="connsiteY10-132" fmla="*/ 719004 h 1952070"/>
                <a:gd name="connsiteX0-133" fmla="*/ 817 w 2249607"/>
                <a:gd name="connsiteY0-134" fmla="*/ 719004 h 1952070"/>
                <a:gd name="connsiteX1-135" fmla="*/ 839067 w 2249607"/>
                <a:gd name="connsiteY1-136" fmla="*/ 680508 h 1952070"/>
                <a:gd name="connsiteX2-137" fmla="*/ 1117346 w 2249607"/>
                <a:gd name="connsiteY2-138" fmla="*/ 37015 h 1952070"/>
                <a:gd name="connsiteX3-139" fmla="*/ 1357123 w 2249607"/>
                <a:gd name="connsiteY3-140" fmla="*/ 719009 h 1952070"/>
                <a:gd name="connsiteX4-141" fmla="*/ 2195373 w 2249607"/>
                <a:gd name="connsiteY4-142" fmla="*/ 719004 h 1952070"/>
                <a:gd name="connsiteX5-143" fmla="*/ 1517211 w 2249607"/>
                <a:gd name="connsiteY5-144" fmla="*/ 1170238 h 1952070"/>
                <a:gd name="connsiteX6-145" fmla="*/ 1776250 w 2249607"/>
                <a:gd name="connsiteY6-146" fmla="*/ 1900355 h 1952070"/>
                <a:gd name="connsiteX7-147" fmla="*/ 1098095 w 2249607"/>
                <a:gd name="connsiteY7-148" fmla="*/ 1449113 h 1952070"/>
                <a:gd name="connsiteX8-149" fmla="*/ 419940 w 2249607"/>
                <a:gd name="connsiteY8-150" fmla="*/ 1900355 h 1952070"/>
                <a:gd name="connsiteX9-151" fmla="*/ 678979 w 2249607"/>
                <a:gd name="connsiteY9-152" fmla="*/ 1170238 h 1952070"/>
                <a:gd name="connsiteX10-153" fmla="*/ 817 w 2249607"/>
                <a:gd name="connsiteY10-154" fmla="*/ 719004 h 1952070"/>
                <a:gd name="connsiteX0-155" fmla="*/ 817 w 2249607"/>
                <a:gd name="connsiteY0-156" fmla="*/ 719004 h 1952070"/>
                <a:gd name="connsiteX1-157" fmla="*/ 839067 w 2249607"/>
                <a:gd name="connsiteY1-158" fmla="*/ 680508 h 1952070"/>
                <a:gd name="connsiteX2-159" fmla="*/ 1117346 w 2249607"/>
                <a:gd name="connsiteY2-160" fmla="*/ 37015 h 1952070"/>
                <a:gd name="connsiteX3-161" fmla="*/ 1357123 w 2249607"/>
                <a:gd name="connsiteY3-162" fmla="*/ 719009 h 1952070"/>
                <a:gd name="connsiteX4-163" fmla="*/ 2195373 w 2249607"/>
                <a:gd name="connsiteY4-164" fmla="*/ 719004 h 1952070"/>
                <a:gd name="connsiteX5-165" fmla="*/ 1517211 w 2249607"/>
                <a:gd name="connsiteY5-166" fmla="*/ 1170238 h 1952070"/>
                <a:gd name="connsiteX6-167" fmla="*/ 1776250 w 2249607"/>
                <a:gd name="connsiteY6-168" fmla="*/ 1900355 h 1952070"/>
                <a:gd name="connsiteX7-169" fmla="*/ 1098095 w 2249607"/>
                <a:gd name="connsiteY7-170" fmla="*/ 1449113 h 1952070"/>
                <a:gd name="connsiteX8-171" fmla="*/ 477692 w 2249607"/>
                <a:gd name="connsiteY8-172" fmla="*/ 1861854 h 1952070"/>
                <a:gd name="connsiteX9-173" fmla="*/ 678979 w 2249607"/>
                <a:gd name="connsiteY9-174" fmla="*/ 1170238 h 1952070"/>
                <a:gd name="connsiteX10-175" fmla="*/ 817 w 2249607"/>
                <a:gd name="connsiteY10-176" fmla="*/ 719004 h 1952070"/>
                <a:gd name="connsiteX0-177" fmla="*/ 817 w 2249607"/>
                <a:gd name="connsiteY0-178" fmla="*/ 719004 h 1884371"/>
                <a:gd name="connsiteX1-179" fmla="*/ 839067 w 2249607"/>
                <a:gd name="connsiteY1-180" fmla="*/ 680508 h 1884371"/>
                <a:gd name="connsiteX2-181" fmla="*/ 1117346 w 2249607"/>
                <a:gd name="connsiteY2-182" fmla="*/ 37015 h 1884371"/>
                <a:gd name="connsiteX3-183" fmla="*/ 1357123 w 2249607"/>
                <a:gd name="connsiteY3-184" fmla="*/ 719009 h 1884371"/>
                <a:gd name="connsiteX4-185" fmla="*/ 2195373 w 2249607"/>
                <a:gd name="connsiteY4-186" fmla="*/ 719004 h 1884371"/>
                <a:gd name="connsiteX5-187" fmla="*/ 1517211 w 2249607"/>
                <a:gd name="connsiteY5-188" fmla="*/ 1170238 h 1884371"/>
                <a:gd name="connsiteX6-189" fmla="*/ 1660747 w 2249607"/>
                <a:gd name="connsiteY6-190" fmla="*/ 1804102 h 1884371"/>
                <a:gd name="connsiteX7-191" fmla="*/ 1098095 w 2249607"/>
                <a:gd name="connsiteY7-192" fmla="*/ 1449113 h 1884371"/>
                <a:gd name="connsiteX8-193" fmla="*/ 477692 w 2249607"/>
                <a:gd name="connsiteY8-194" fmla="*/ 1861854 h 1884371"/>
                <a:gd name="connsiteX9-195" fmla="*/ 678979 w 2249607"/>
                <a:gd name="connsiteY9-196" fmla="*/ 1170238 h 1884371"/>
                <a:gd name="connsiteX10-197" fmla="*/ 817 w 2249607"/>
                <a:gd name="connsiteY10-198" fmla="*/ 719004 h 1884371"/>
                <a:gd name="connsiteX0-199" fmla="*/ 817 w 2167677"/>
                <a:gd name="connsiteY0-200" fmla="*/ 719004 h 1884371"/>
                <a:gd name="connsiteX1-201" fmla="*/ 839067 w 2167677"/>
                <a:gd name="connsiteY1-202" fmla="*/ 680508 h 1884371"/>
                <a:gd name="connsiteX2-203" fmla="*/ 1117346 w 2167677"/>
                <a:gd name="connsiteY2-204" fmla="*/ 37015 h 1884371"/>
                <a:gd name="connsiteX3-205" fmla="*/ 1357123 w 2167677"/>
                <a:gd name="connsiteY3-206" fmla="*/ 719009 h 1884371"/>
                <a:gd name="connsiteX4-207" fmla="*/ 2108745 w 2167677"/>
                <a:gd name="connsiteY4-208" fmla="*/ 670878 h 1884371"/>
                <a:gd name="connsiteX5-209" fmla="*/ 1517211 w 2167677"/>
                <a:gd name="connsiteY5-210" fmla="*/ 1170238 h 1884371"/>
                <a:gd name="connsiteX6-211" fmla="*/ 1660747 w 2167677"/>
                <a:gd name="connsiteY6-212" fmla="*/ 1804102 h 1884371"/>
                <a:gd name="connsiteX7-213" fmla="*/ 1098095 w 2167677"/>
                <a:gd name="connsiteY7-214" fmla="*/ 1449113 h 1884371"/>
                <a:gd name="connsiteX8-215" fmla="*/ 477692 w 2167677"/>
                <a:gd name="connsiteY8-216" fmla="*/ 1861854 h 1884371"/>
                <a:gd name="connsiteX9-217" fmla="*/ 678979 w 2167677"/>
                <a:gd name="connsiteY9-218" fmla="*/ 1170238 h 1884371"/>
                <a:gd name="connsiteX10-219" fmla="*/ 817 w 2167677"/>
                <a:gd name="connsiteY10-220" fmla="*/ 719004 h 1884371"/>
                <a:gd name="connsiteX0-221" fmla="*/ 817 w 2167677"/>
                <a:gd name="connsiteY0-222" fmla="*/ 599556 h 1764923"/>
                <a:gd name="connsiteX1-223" fmla="*/ 839067 w 2167677"/>
                <a:gd name="connsiteY1-224" fmla="*/ 561060 h 1764923"/>
                <a:gd name="connsiteX2-225" fmla="*/ 1117346 w 2167677"/>
                <a:gd name="connsiteY2-226" fmla="*/ 42695 h 1764923"/>
                <a:gd name="connsiteX3-227" fmla="*/ 1357123 w 2167677"/>
                <a:gd name="connsiteY3-228" fmla="*/ 599561 h 1764923"/>
                <a:gd name="connsiteX4-229" fmla="*/ 2108745 w 2167677"/>
                <a:gd name="connsiteY4-230" fmla="*/ 551430 h 1764923"/>
                <a:gd name="connsiteX5-231" fmla="*/ 1517211 w 2167677"/>
                <a:gd name="connsiteY5-232" fmla="*/ 1050790 h 1764923"/>
                <a:gd name="connsiteX6-233" fmla="*/ 1660747 w 2167677"/>
                <a:gd name="connsiteY6-234" fmla="*/ 1684654 h 1764923"/>
                <a:gd name="connsiteX7-235" fmla="*/ 1098095 w 2167677"/>
                <a:gd name="connsiteY7-236" fmla="*/ 1329665 h 1764923"/>
                <a:gd name="connsiteX8-237" fmla="*/ 477692 w 2167677"/>
                <a:gd name="connsiteY8-238" fmla="*/ 1742406 h 1764923"/>
                <a:gd name="connsiteX9-239" fmla="*/ 678979 w 2167677"/>
                <a:gd name="connsiteY9-240" fmla="*/ 1050790 h 1764923"/>
                <a:gd name="connsiteX10-241" fmla="*/ 817 w 2167677"/>
                <a:gd name="connsiteY10-242" fmla="*/ 599556 h 1764923"/>
                <a:gd name="connsiteX0-243" fmla="*/ 912 w 2100395"/>
                <a:gd name="connsiteY0-244" fmla="*/ 647682 h 1764923"/>
                <a:gd name="connsiteX1-245" fmla="*/ 771785 w 2100395"/>
                <a:gd name="connsiteY1-246" fmla="*/ 561060 h 1764923"/>
                <a:gd name="connsiteX2-247" fmla="*/ 1050064 w 2100395"/>
                <a:gd name="connsiteY2-248" fmla="*/ 42695 h 1764923"/>
                <a:gd name="connsiteX3-249" fmla="*/ 1289841 w 2100395"/>
                <a:gd name="connsiteY3-250" fmla="*/ 599561 h 1764923"/>
                <a:gd name="connsiteX4-251" fmla="*/ 2041463 w 2100395"/>
                <a:gd name="connsiteY4-252" fmla="*/ 551430 h 1764923"/>
                <a:gd name="connsiteX5-253" fmla="*/ 1449929 w 2100395"/>
                <a:gd name="connsiteY5-254" fmla="*/ 1050790 h 1764923"/>
                <a:gd name="connsiteX6-255" fmla="*/ 1593465 w 2100395"/>
                <a:gd name="connsiteY6-256" fmla="*/ 1684654 h 1764923"/>
                <a:gd name="connsiteX7-257" fmla="*/ 1030813 w 2100395"/>
                <a:gd name="connsiteY7-258" fmla="*/ 1329665 h 1764923"/>
                <a:gd name="connsiteX8-259" fmla="*/ 410410 w 2100395"/>
                <a:gd name="connsiteY8-260" fmla="*/ 1742406 h 1764923"/>
                <a:gd name="connsiteX9-261" fmla="*/ 611697 w 2100395"/>
                <a:gd name="connsiteY9-262" fmla="*/ 1050790 h 1764923"/>
                <a:gd name="connsiteX10-263" fmla="*/ 912 w 2100395"/>
                <a:gd name="connsiteY10-264" fmla="*/ 647682 h 1764923"/>
                <a:gd name="connsiteX0-265" fmla="*/ 2206 w 2101689"/>
                <a:gd name="connsiteY0-266" fmla="*/ 647682 h 1745648"/>
                <a:gd name="connsiteX1-267" fmla="*/ 773079 w 2101689"/>
                <a:gd name="connsiteY1-268" fmla="*/ 561060 h 1745648"/>
                <a:gd name="connsiteX2-269" fmla="*/ 1051358 w 2101689"/>
                <a:gd name="connsiteY2-270" fmla="*/ 42695 h 1745648"/>
                <a:gd name="connsiteX3-271" fmla="*/ 1291135 w 2101689"/>
                <a:gd name="connsiteY3-272" fmla="*/ 599561 h 1745648"/>
                <a:gd name="connsiteX4-273" fmla="*/ 2042757 w 2101689"/>
                <a:gd name="connsiteY4-274" fmla="*/ 551430 h 1745648"/>
                <a:gd name="connsiteX5-275" fmla="*/ 1451223 w 2101689"/>
                <a:gd name="connsiteY5-276" fmla="*/ 1050790 h 1745648"/>
                <a:gd name="connsiteX6-277" fmla="*/ 1594759 w 2101689"/>
                <a:gd name="connsiteY6-278" fmla="*/ 1684654 h 1745648"/>
                <a:gd name="connsiteX7-279" fmla="*/ 1032107 w 2101689"/>
                <a:gd name="connsiteY7-280" fmla="*/ 1329665 h 1745648"/>
                <a:gd name="connsiteX8-281" fmla="*/ 411704 w 2101689"/>
                <a:gd name="connsiteY8-282" fmla="*/ 1742406 h 1745648"/>
                <a:gd name="connsiteX9-283" fmla="*/ 535989 w 2101689"/>
                <a:gd name="connsiteY9-284" fmla="*/ 1098916 h 1745648"/>
                <a:gd name="connsiteX10-285" fmla="*/ 2206 w 2101689"/>
                <a:gd name="connsiteY10-286" fmla="*/ 647682 h 1745648"/>
                <a:gd name="connsiteX0-287" fmla="*/ 2206 w 2101689"/>
                <a:gd name="connsiteY0-288" fmla="*/ 605449 h 1703415"/>
                <a:gd name="connsiteX1-289" fmla="*/ 773079 w 2101689"/>
                <a:gd name="connsiteY1-290" fmla="*/ 470701 h 1703415"/>
                <a:gd name="connsiteX2-291" fmla="*/ 1051358 w 2101689"/>
                <a:gd name="connsiteY2-292" fmla="*/ 462 h 1703415"/>
                <a:gd name="connsiteX3-293" fmla="*/ 1291135 w 2101689"/>
                <a:gd name="connsiteY3-294" fmla="*/ 557328 h 1703415"/>
                <a:gd name="connsiteX4-295" fmla="*/ 2042757 w 2101689"/>
                <a:gd name="connsiteY4-296" fmla="*/ 509197 h 1703415"/>
                <a:gd name="connsiteX5-297" fmla="*/ 1451223 w 2101689"/>
                <a:gd name="connsiteY5-298" fmla="*/ 1008557 h 1703415"/>
                <a:gd name="connsiteX6-299" fmla="*/ 1594759 w 2101689"/>
                <a:gd name="connsiteY6-300" fmla="*/ 1642421 h 1703415"/>
                <a:gd name="connsiteX7-301" fmla="*/ 1032107 w 2101689"/>
                <a:gd name="connsiteY7-302" fmla="*/ 1287432 h 1703415"/>
                <a:gd name="connsiteX8-303" fmla="*/ 411704 w 2101689"/>
                <a:gd name="connsiteY8-304" fmla="*/ 1700173 h 1703415"/>
                <a:gd name="connsiteX9-305" fmla="*/ 535989 w 2101689"/>
                <a:gd name="connsiteY9-306" fmla="*/ 1056683 h 1703415"/>
                <a:gd name="connsiteX10-307" fmla="*/ 2206 w 2101689"/>
                <a:gd name="connsiteY10-308" fmla="*/ 605449 h 1703415"/>
                <a:gd name="connsiteX0-309" fmla="*/ 2206 w 2043229"/>
                <a:gd name="connsiteY0-310" fmla="*/ 605012 h 1702978"/>
                <a:gd name="connsiteX1-311" fmla="*/ 773079 w 2043229"/>
                <a:gd name="connsiteY1-312" fmla="*/ 470264 h 1702978"/>
                <a:gd name="connsiteX2-313" fmla="*/ 1051358 w 2043229"/>
                <a:gd name="connsiteY2-314" fmla="*/ 25 h 1702978"/>
                <a:gd name="connsiteX3-315" fmla="*/ 1339261 w 2043229"/>
                <a:gd name="connsiteY3-316" fmla="*/ 489514 h 1702978"/>
                <a:gd name="connsiteX4-317" fmla="*/ 2042757 w 2043229"/>
                <a:gd name="connsiteY4-318" fmla="*/ 508760 h 1702978"/>
                <a:gd name="connsiteX5-319" fmla="*/ 1451223 w 2043229"/>
                <a:gd name="connsiteY5-320" fmla="*/ 1008120 h 1702978"/>
                <a:gd name="connsiteX6-321" fmla="*/ 1594759 w 2043229"/>
                <a:gd name="connsiteY6-322" fmla="*/ 1641984 h 1702978"/>
                <a:gd name="connsiteX7-323" fmla="*/ 1032107 w 2043229"/>
                <a:gd name="connsiteY7-324" fmla="*/ 1286995 h 1702978"/>
                <a:gd name="connsiteX8-325" fmla="*/ 411704 w 2043229"/>
                <a:gd name="connsiteY8-326" fmla="*/ 1699736 h 1702978"/>
                <a:gd name="connsiteX9-327" fmla="*/ 535989 w 2043229"/>
                <a:gd name="connsiteY9-328" fmla="*/ 1056246 h 1702978"/>
                <a:gd name="connsiteX10-329" fmla="*/ 2206 w 2043229"/>
                <a:gd name="connsiteY10-330" fmla="*/ 605012 h 1702978"/>
                <a:gd name="connsiteX0-331" fmla="*/ 2206 w 2044084"/>
                <a:gd name="connsiteY0-332" fmla="*/ 605012 h 1702978"/>
                <a:gd name="connsiteX1-333" fmla="*/ 773079 w 2044084"/>
                <a:gd name="connsiteY1-334" fmla="*/ 470264 h 1702978"/>
                <a:gd name="connsiteX2-335" fmla="*/ 1051358 w 2044084"/>
                <a:gd name="connsiteY2-336" fmla="*/ 25 h 1702978"/>
                <a:gd name="connsiteX3-337" fmla="*/ 1339261 w 2044084"/>
                <a:gd name="connsiteY3-338" fmla="*/ 489514 h 1702978"/>
                <a:gd name="connsiteX4-339" fmla="*/ 2042757 w 2044084"/>
                <a:gd name="connsiteY4-340" fmla="*/ 508760 h 1702978"/>
                <a:gd name="connsiteX5-341" fmla="*/ 1518600 w 2044084"/>
                <a:gd name="connsiteY5-342" fmla="*/ 1027371 h 1702978"/>
                <a:gd name="connsiteX6-343" fmla="*/ 1594759 w 2044084"/>
                <a:gd name="connsiteY6-344" fmla="*/ 1641984 h 1702978"/>
                <a:gd name="connsiteX7-345" fmla="*/ 1032107 w 2044084"/>
                <a:gd name="connsiteY7-346" fmla="*/ 1286995 h 1702978"/>
                <a:gd name="connsiteX8-347" fmla="*/ 411704 w 2044084"/>
                <a:gd name="connsiteY8-348" fmla="*/ 1699736 h 1702978"/>
                <a:gd name="connsiteX9-349" fmla="*/ 535989 w 2044084"/>
                <a:gd name="connsiteY9-350" fmla="*/ 1056246 h 1702978"/>
                <a:gd name="connsiteX10-351" fmla="*/ 2206 w 2044084"/>
                <a:gd name="connsiteY10-352" fmla="*/ 605012 h 1702978"/>
                <a:gd name="connsiteX0-353" fmla="*/ 2206 w 2044084"/>
                <a:gd name="connsiteY0-354" fmla="*/ 605012 h 1710924"/>
                <a:gd name="connsiteX1-355" fmla="*/ 773079 w 2044084"/>
                <a:gd name="connsiteY1-356" fmla="*/ 470264 h 1710924"/>
                <a:gd name="connsiteX2-357" fmla="*/ 1051358 w 2044084"/>
                <a:gd name="connsiteY2-358" fmla="*/ 25 h 1710924"/>
                <a:gd name="connsiteX3-359" fmla="*/ 1339261 w 2044084"/>
                <a:gd name="connsiteY3-360" fmla="*/ 489514 h 1710924"/>
                <a:gd name="connsiteX4-361" fmla="*/ 2042757 w 2044084"/>
                <a:gd name="connsiteY4-362" fmla="*/ 508760 h 1710924"/>
                <a:gd name="connsiteX5-363" fmla="*/ 1518600 w 2044084"/>
                <a:gd name="connsiteY5-364" fmla="*/ 1027371 h 1710924"/>
                <a:gd name="connsiteX6-365" fmla="*/ 1594759 w 2044084"/>
                <a:gd name="connsiteY6-366" fmla="*/ 1641984 h 1710924"/>
                <a:gd name="connsiteX7-367" fmla="*/ 1032107 w 2044084"/>
                <a:gd name="connsiteY7-368" fmla="*/ 1421749 h 1710924"/>
                <a:gd name="connsiteX8-369" fmla="*/ 411704 w 2044084"/>
                <a:gd name="connsiteY8-370" fmla="*/ 1699736 h 1710924"/>
                <a:gd name="connsiteX9-371" fmla="*/ 535989 w 2044084"/>
                <a:gd name="connsiteY9-372" fmla="*/ 1056246 h 1710924"/>
                <a:gd name="connsiteX10-373" fmla="*/ 2206 w 2044084"/>
                <a:gd name="connsiteY10-374" fmla="*/ 605012 h 1710924"/>
                <a:gd name="connsiteX0-375" fmla="*/ 2206 w 2044084"/>
                <a:gd name="connsiteY0-376" fmla="*/ 605012 h 1704528"/>
                <a:gd name="connsiteX1-377" fmla="*/ 773079 w 2044084"/>
                <a:gd name="connsiteY1-378" fmla="*/ 470264 h 1704528"/>
                <a:gd name="connsiteX2-379" fmla="*/ 1051358 w 2044084"/>
                <a:gd name="connsiteY2-380" fmla="*/ 25 h 1704528"/>
                <a:gd name="connsiteX3-381" fmla="*/ 1339261 w 2044084"/>
                <a:gd name="connsiteY3-382" fmla="*/ 489514 h 1704528"/>
                <a:gd name="connsiteX4-383" fmla="*/ 2042757 w 2044084"/>
                <a:gd name="connsiteY4-384" fmla="*/ 508760 h 1704528"/>
                <a:gd name="connsiteX5-385" fmla="*/ 1518600 w 2044084"/>
                <a:gd name="connsiteY5-386" fmla="*/ 1027371 h 1704528"/>
                <a:gd name="connsiteX6-387" fmla="*/ 1594759 w 2044084"/>
                <a:gd name="connsiteY6-388" fmla="*/ 1641984 h 1704528"/>
                <a:gd name="connsiteX7-389" fmla="*/ 1032107 w 2044084"/>
                <a:gd name="connsiteY7-390" fmla="*/ 1325497 h 1704528"/>
                <a:gd name="connsiteX8-391" fmla="*/ 411704 w 2044084"/>
                <a:gd name="connsiteY8-392" fmla="*/ 1699736 h 1704528"/>
                <a:gd name="connsiteX9-393" fmla="*/ 535989 w 2044084"/>
                <a:gd name="connsiteY9-394" fmla="*/ 1056246 h 1704528"/>
                <a:gd name="connsiteX10-395" fmla="*/ 2206 w 2044084"/>
                <a:gd name="connsiteY10-396" fmla="*/ 605012 h 1704528"/>
                <a:gd name="connsiteX0-397" fmla="*/ 2206 w 2044084"/>
                <a:gd name="connsiteY0-398" fmla="*/ 605012 h 1751526"/>
                <a:gd name="connsiteX1-399" fmla="*/ 773079 w 2044084"/>
                <a:gd name="connsiteY1-400" fmla="*/ 470264 h 1751526"/>
                <a:gd name="connsiteX2-401" fmla="*/ 1051358 w 2044084"/>
                <a:gd name="connsiteY2-402" fmla="*/ 25 h 1751526"/>
                <a:gd name="connsiteX3-403" fmla="*/ 1339261 w 2044084"/>
                <a:gd name="connsiteY3-404" fmla="*/ 489514 h 1751526"/>
                <a:gd name="connsiteX4-405" fmla="*/ 2042757 w 2044084"/>
                <a:gd name="connsiteY4-406" fmla="*/ 508760 h 1751526"/>
                <a:gd name="connsiteX5-407" fmla="*/ 1518600 w 2044084"/>
                <a:gd name="connsiteY5-408" fmla="*/ 1027371 h 1751526"/>
                <a:gd name="connsiteX6-409" fmla="*/ 1662136 w 2044084"/>
                <a:gd name="connsiteY6-410" fmla="*/ 1747862 h 1751526"/>
                <a:gd name="connsiteX7-411" fmla="*/ 1032107 w 2044084"/>
                <a:gd name="connsiteY7-412" fmla="*/ 1325497 h 1751526"/>
                <a:gd name="connsiteX8-413" fmla="*/ 411704 w 2044084"/>
                <a:gd name="connsiteY8-414" fmla="*/ 1699736 h 1751526"/>
                <a:gd name="connsiteX9-415" fmla="*/ 535989 w 2044084"/>
                <a:gd name="connsiteY9-416" fmla="*/ 1056246 h 1751526"/>
                <a:gd name="connsiteX10-417" fmla="*/ 2206 w 2044084"/>
                <a:gd name="connsiteY10-418" fmla="*/ 605012 h 175152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044084" h="1751526">
                  <a:moveTo>
                    <a:pt x="2206" y="605012"/>
                  </a:moveTo>
                  <a:cubicBezTo>
                    <a:pt x="41721" y="507348"/>
                    <a:pt x="586991" y="583929"/>
                    <a:pt x="773079" y="470264"/>
                  </a:cubicBezTo>
                  <a:cubicBezTo>
                    <a:pt x="865839" y="313518"/>
                    <a:pt x="956994" y="-3183"/>
                    <a:pt x="1051358" y="25"/>
                  </a:cubicBezTo>
                  <a:cubicBezTo>
                    <a:pt x="1145722" y="3233"/>
                    <a:pt x="1159590" y="375849"/>
                    <a:pt x="1339261" y="489514"/>
                  </a:cubicBezTo>
                  <a:cubicBezTo>
                    <a:pt x="1573760" y="495929"/>
                    <a:pt x="2012867" y="419117"/>
                    <a:pt x="2042757" y="508760"/>
                  </a:cubicBezTo>
                  <a:cubicBezTo>
                    <a:pt x="2072647" y="598403"/>
                    <a:pt x="1588454" y="830479"/>
                    <a:pt x="1518600" y="1027371"/>
                  </a:cubicBezTo>
                  <a:cubicBezTo>
                    <a:pt x="1543986" y="1232242"/>
                    <a:pt x="1743218" y="1698174"/>
                    <a:pt x="1662136" y="1747862"/>
                  </a:cubicBezTo>
                  <a:cubicBezTo>
                    <a:pt x="1581054" y="1797550"/>
                    <a:pt x="1258159" y="1325497"/>
                    <a:pt x="1032107" y="1325497"/>
                  </a:cubicBezTo>
                  <a:cubicBezTo>
                    <a:pt x="825306" y="1463077"/>
                    <a:pt x="494390" y="1744611"/>
                    <a:pt x="411704" y="1699736"/>
                  </a:cubicBezTo>
                  <a:cubicBezTo>
                    <a:pt x="329018" y="1654861"/>
                    <a:pt x="605843" y="1253138"/>
                    <a:pt x="535989" y="1056246"/>
                  </a:cubicBezTo>
                  <a:cubicBezTo>
                    <a:pt x="466135" y="859354"/>
                    <a:pt x="-37309" y="702676"/>
                    <a:pt x="2206" y="605012"/>
                  </a:cubicBezTo>
                  <a:close/>
                </a:path>
              </a:pathLst>
            </a:custGeom>
            <a:solidFill>
              <a:srgbClr val="D9EEF7"/>
            </a:solidFill>
            <a:ln w="571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442" y="1507603"/>
              <a:ext cx="954405" cy="106916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973756" y="3243713"/>
            <a:ext cx="14139512" cy="6987941"/>
          </a:xfrm>
          <a:prstGeom prst="ellipse">
            <a:avLst/>
          </a:prstGeom>
          <a:noFill/>
          <a:ln w="28575">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144" y="2795106"/>
            <a:ext cx="4365859" cy="4365859"/>
          </a:xfrm>
          <a:prstGeom prst="rect">
            <a:avLst/>
          </a:prstGeom>
        </p:spPr>
      </p:pic>
      <p:grpSp>
        <p:nvGrpSpPr>
          <p:cNvPr id="15" name="组合 14"/>
          <p:cNvGrpSpPr/>
          <p:nvPr/>
        </p:nvGrpSpPr>
        <p:grpSpPr>
          <a:xfrm>
            <a:off x="8745480" y="3231291"/>
            <a:ext cx="3074866" cy="1705737"/>
            <a:chOff x="8745480" y="3231291"/>
            <a:chExt cx="3074866" cy="1705737"/>
          </a:xfrm>
        </p:grpSpPr>
        <p:sp>
          <p:nvSpPr>
            <p:cNvPr id="17" name="矩形 4"/>
            <p:cNvSpPr/>
            <p:nvPr/>
          </p:nvSpPr>
          <p:spPr>
            <a:xfrm>
              <a:off x="8745480" y="3231291"/>
              <a:ext cx="3074866" cy="1705737"/>
            </a:xfrm>
            <a:custGeom>
              <a:avLst/>
              <a:gdLst>
                <a:gd name="connsiteX0" fmla="*/ 0 w 2940112"/>
                <a:gd name="connsiteY0" fmla="*/ 0 h 1705737"/>
                <a:gd name="connsiteX1" fmla="*/ 2940112 w 2940112"/>
                <a:gd name="connsiteY1" fmla="*/ 0 h 1705737"/>
                <a:gd name="connsiteX2" fmla="*/ 2940112 w 2940112"/>
                <a:gd name="connsiteY2" fmla="*/ 1705737 h 1705737"/>
                <a:gd name="connsiteX3" fmla="*/ 0 w 2940112"/>
                <a:gd name="connsiteY3" fmla="*/ 1705737 h 1705737"/>
                <a:gd name="connsiteX4" fmla="*/ 0 w 2940112"/>
                <a:gd name="connsiteY4" fmla="*/ 0 h 1705737"/>
                <a:gd name="connsiteX0-1" fmla="*/ 0 w 2940112"/>
                <a:gd name="connsiteY0-2" fmla="*/ 481263 h 1705737"/>
                <a:gd name="connsiteX1-3" fmla="*/ 2940112 w 2940112"/>
                <a:gd name="connsiteY1-4" fmla="*/ 0 h 1705737"/>
                <a:gd name="connsiteX2-5" fmla="*/ 2940112 w 2940112"/>
                <a:gd name="connsiteY2-6" fmla="*/ 1705737 h 1705737"/>
                <a:gd name="connsiteX3-7" fmla="*/ 0 w 2940112"/>
                <a:gd name="connsiteY3-8" fmla="*/ 1705737 h 1705737"/>
                <a:gd name="connsiteX4-9" fmla="*/ 0 w 2940112"/>
                <a:gd name="connsiteY4-10" fmla="*/ 481263 h 17057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0112" h="1705737">
                  <a:moveTo>
                    <a:pt x="0" y="481263"/>
                  </a:moveTo>
                  <a:lnTo>
                    <a:pt x="2940112" y="0"/>
                  </a:lnTo>
                  <a:lnTo>
                    <a:pt x="2940112" y="1705737"/>
                  </a:lnTo>
                  <a:lnTo>
                    <a:pt x="0" y="1705737"/>
                  </a:lnTo>
                  <a:lnTo>
                    <a:pt x="0" y="481263"/>
                  </a:lnTo>
                  <a:close/>
                </a:path>
              </a:pathLst>
            </a:custGeom>
            <a:solidFill>
              <a:schemeClr val="bg1"/>
            </a:solidFill>
            <a:ln w="76200">
              <a:solidFill>
                <a:srgbClr val="D2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820864" y="3540860"/>
              <a:ext cx="2924097" cy="1338828"/>
            </a:xfrm>
            <a:prstGeom prst="rect">
              <a:avLst/>
            </a:prstGeom>
          </p:spPr>
          <p:txBody>
            <a:bodyPr wrap="square">
              <a:spAutoFit/>
            </a:bodyPr>
            <a:lstStyle/>
            <a:p>
              <a:pPr algn="ctr">
                <a:spcBef>
                  <a:spcPts val="600"/>
                </a:spcBef>
              </a:pPr>
              <a:r>
                <a:rPr lang="zh-CN" altLang="en-US" sz="1600" b="1" dirty="0">
                  <a:solidFill>
                    <a:srgbClr val="60CACE"/>
                  </a:solidFill>
                  <a:latin typeface="幼圆" panose="02010509060101010101" pitchFamily="49" charset="-122"/>
                  <a:ea typeface="幼圆" panose="02010509060101010101" pitchFamily="49" charset="-122"/>
                </a:rPr>
                <a:t>巴西</a:t>
              </a:r>
            </a:p>
            <a:p>
              <a:pPr algn="ctr">
                <a:spcBef>
                  <a:spcPts val="600"/>
                </a:spcBef>
              </a:pPr>
              <a:r>
                <a:rPr lang="zh-CN" altLang="en-US" sz="1200" dirty="0">
                  <a:latin typeface="幼圆" panose="02010509060101010101" pitchFamily="49" charset="-122"/>
                  <a:ea typeface="幼圆" panose="02010509060101010101" pitchFamily="49" charset="-122"/>
                </a:rPr>
                <a:t>儿童节在</a:t>
              </a:r>
              <a:r>
                <a:rPr lang="en-US" altLang="zh-CN" sz="1200" dirty="0">
                  <a:latin typeface="幼圆" panose="02010509060101010101" pitchFamily="49" charset="-122"/>
                  <a:ea typeface="幼圆" panose="02010509060101010101" pitchFamily="49" charset="-122"/>
                </a:rPr>
                <a:t>8</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15</a:t>
              </a:r>
              <a:r>
                <a:rPr lang="zh-CN" altLang="en-US" sz="1200" dirty="0">
                  <a:latin typeface="幼圆" panose="02010509060101010101" pitchFamily="49" charset="-122"/>
                  <a:ea typeface="幼圆" panose="02010509060101010101" pitchFamily="49" charset="-122"/>
                </a:rPr>
                <a:t>日，这一天正好也是巴西的“全国防疫日”。所以，每到这个日子，各地的医生们都要为孩子们看病，还要给</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岁以下的儿童的疫苗，表明政府十分关心儿童的健康。</a:t>
              </a:r>
            </a:p>
          </p:txBody>
        </p:sp>
      </p:grpSp>
      <p:grpSp>
        <p:nvGrpSpPr>
          <p:cNvPr id="9" name="组合 8"/>
          <p:cNvGrpSpPr/>
          <p:nvPr/>
        </p:nvGrpSpPr>
        <p:grpSpPr>
          <a:xfrm>
            <a:off x="4538156" y="1956079"/>
            <a:ext cx="3074866" cy="1705737"/>
            <a:chOff x="4538156" y="1956079"/>
            <a:chExt cx="3074866" cy="1705737"/>
          </a:xfrm>
        </p:grpSpPr>
        <p:sp>
          <p:nvSpPr>
            <p:cNvPr id="16" name="矩形 4"/>
            <p:cNvSpPr/>
            <p:nvPr/>
          </p:nvSpPr>
          <p:spPr>
            <a:xfrm>
              <a:off x="4538156" y="1956079"/>
              <a:ext cx="3074866" cy="1705737"/>
            </a:xfrm>
            <a:custGeom>
              <a:avLst/>
              <a:gdLst>
                <a:gd name="connsiteX0" fmla="*/ 0 w 2940112"/>
                <a:gd name="connsiteY0" fmla="*/ 0 h 1705737"/>
                <a:gd name="connsiteX1" fmla="*/ 2940112 w 2940112"/>
                <a:gd name="connsiteY1" fmla="*/ 0 h 1705737"/>
                <a:gd name="connsiteX2" fmla="*/ 2940112 w 2940112"/>
                <a:gd name="connsiteY2" fmla="*/ 1705737 h 1705737"/>
                <a:gd name="connsiteX3" fmla="*/ 0 w 2940112"/>
                <a:gd name="connsiteY3" fmla="*/ 1705737 h 1705737"/>
                <a:gd name="connsiteX4" fmla="*/ 0 w 2940112"/>
                <a:gd name="connsiteY4" fmla="*/ 0 h 1705737"/>
                <a:gd name="connsiteX0-1" fmla="*/ 0 w 2940112"/>
                <a:gd name="connsiteY0-2" fmla="*/ 481263 h 1705737"/>
                <a:gd name="connsiteX1-3" fmla="*/ 2940112 w 2940112"/>
                <a:gd name="connsiteY1-4" fmla="*/ 0 h 1705737"/>
                <a:gd name="connsiteX2-5" fmla="*/ 2940112 w 2940112"/>
                <a:gd name="connsiteY2-6" fmla="*/ 1705737 h 1705737"/>
                <a:gd name="connsiteX3-7" fmla="*/ 0 w 2940112"/>
                <a:gd name="connsiteY3-8" fmla="*/ 1705737 h 1705737"/>
                <a:gd name="connsiteX4-9" fmla="*/ 0 w 2940112"/>
                <a:gd name="connsiteY4-10" fmla="*/ 481263 h 17057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0112" h="1705737">
                  <a:moveTo>
                    <a:pt x="0" y="481263"/>
                  </a:moveTo>
                  <a:lnTo>
                    <a:pt x="2940112" y="0"/>
                  </a:lnTo>
                  <a:lnTo>
                    <a:pt x="2940112" y="1705737"/>
                  </a:lnTo>
                  <a:lnTo>
                    <a:pt x="0" y="1705737"/>
                  </a:lnTo>
                  <a:lnTo>
                    <a:pt x="0" y="481263"/>
                  </a:lnTo>
                  <a:close/>
                </a:path>
              </a:pathLst>
            </a:custGeom>
            <a:solidFill>
              <a:schemeClr val="bg1"/>
            </a:solidFill>
            <a:ln w="76200">
              <a:solidFill>
                <a:srgbClr val="D2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35779" y="2258049"/>
              <a:ext cx="2879619" cy="1338828"/>
            </a:xfrm>
            <a:prstGeom prst="rect">
              <a:avLst/>
            </a:prstGeom>
          </p:spPr>
          <p:txBody>
            <a:bodyPr wrap="square">
              <a:spAutoFit/>
            </a:bodyPr>
            <a:lstStyle/>
            <a:p>
              <a:pPr algn="ctr">
                <a:spcBef>
                  <a:spcPts val="600"/>
                </a:spcBef>
              </a:pPr>
              <a:r>
                <a:rPr lang="zh-CN" altLang="en-US" sz="1600" b="1" dirty="0">
                  <a:solidFill>
                    <a:srgbClr val="60CACE"/>
                  </a:solidFill>
                  <a:latin typeface="幼圆" panose="02010509060101010101" pitchFamily="49" charset="-122"/>
                  <a:ea typeface="幼圆" panose="02010509060101010101" pitchFamily="49" charset="-122"/>
                </a:rPr>
                <a:t>哥伦比亚</a:t>
              </a:r>
            </a:p>
            <a:p>
              <a:pPr algn="ctr">
                <a:spcBef>
                  <a:spcPts val="600"/>
                </a:spcBef>
              </a:pPr>
              <a:r>
                <a:rPr lang="zh-CN" altLang="en-US" sz="1200" dirty="0">
                  <a:latin typeface="幼圆" panose="02010509060101010101" pitchFamily="49" charset="-122"/>
                  <a:ea typeface="幼圆" panose="02010509060101010101" pitchFamily="49" charset="-122"/>
                </a:rPr>
                <a:t>每年的</a:t>
              </a:r>
              <a:r>
                <a:rPr lang="en-US" altLang="zh-CN" sz="1200" dirty="0">
                  <a:latin typeface="幼圆" panose="02010509060101010101" pitchFamily="49" charset="-122"/>
                  <a:ea typeface="幼圆" panose="02010509060101010101" pitchFamily="49" charset="-122"/>
                </a:rPr>
                <a:t>7</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4</a:t>
              </a:r>
              <a:r>
                <a:rPr lang="zh-CN" altLang="en-US" sz="1200" dirty="0">
                  <a:latin typeface="幼圆" panose="02010509060101010101" pitchFamily="49" charset="-122"/>
                  <a:ea typeface="幼圆" panose="02010509060101010101" pitchFamily="49" charset="-122"/>
                </a:rPr>
                <a:t>日定为儿童节。在这个节日里，全国的学校都要举行各种生动活泼的庆祝活动，儿童们还常常戴上各式各样的假面具，扮成小丑的样子在街头玩耍，十分开心。</a:t>
              </a:r>
            </a:p>
          </p:txBody>
        </p:sp>
      </p:grpSp>
      <p:grpSp>
        <p:nvGrpSpPr>
          <p:cNvPr id="8" name="组合 7"/>
          <p:cNvGrpSpPr/>
          <p:nvPr/>
        </p:nvGrpSpPr>
        <p:grpSpPr>
          <a:xfrm>
            <a:off x="798772" y="3004066"/>
            <a:ext cx="3074866" cy="1705737"/>
            <a:chOff x="798772" y="3004066"/>
            <a:chExt cx="3074866" cy="1705737"/>
          </a:xfrm>
        </p:grpSpPr>
        <p:sp>
          <p:nvSpPr>
            <p:cNvPr id="5" name="矩形 4"/>
            <p:cNvSpPr/>
            <p:nvPr/>
          </p:nvSpPr>
          <p:spPr>
            <a:xfrm>
              <a:off x="798772" y="3004066"/>
              <a:ext cx="3074866" cy="1705737"/>
            </a:xfrm>
            <a:custGeom>
              <a:avLst/>
              <a:gdLst>
                <a:gd name="connsiteX0" fmla="*/ 0 w 2940112"/>
                <a:gd name="connsiteY0" fmla="*/ 0 h 1705737"/>
                <a:gd name="connsiteX1" fmla="*/ 2940112 w 2940112"/>
                <a:gd name="connsiteY1" fmla="*/ 0 h 1705737"/>
                <a:gd name="connsiteX2" fmla="*/ 2940112 w 2940112"/>
                <a:gd name="connsiteY2" fmla="*/ 1705737 h 1705737"/>
                <a:gd name="connsiteX3" fmla="*/ 0 w 2940112"/>
                <a:gd name="connsiteY3" fmla="*/ 1705737 h 1705737"/>
                <a:gd name="connsiteX4" fmla="*/ 0 w 2940112"/>
                <a:gd name="connsiteY4" fmla="*/ 0 h 1705737"/>
                <a:gd name="connsiteX0-1" fmla="*/ 0 w 2940112"/>
                <a:gd name="connsiteY0-2" fmla="*/ 481263 h 1705737"/>
                <a:gd name="connsiteX1-3" fmla="*/ 2940112 w 2940112"/>
                <a:gd name="connsiteY1-4" fmla="*/ 0 h 1705737"/>
                <a:gd name="connsiteX2-5" fmla="*/ 2940112 w 2940112"/>
                <a:gd name="connsiteY2-6" fmla="*/ 1705737 h 1705737"/>
                <a:gd name="connsiteX3-7" fmla="*/ 0 w 2940112"/>
                <a:gd name="connsiteY3-8" fmla="*/ 1705737 h 1705737"/>
                <a:gd name="connsiteX4-9" fmla="*/ 0 w 2940112"/>
                <a:gd name="connsiteY4-10" fmla="*/ 481263 h 17057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0112" h="1705737">
                  <a:moveTo>
                    <a:pt x="0" y="481263"/>
                  </a:moveTo>
                  <a:lnTo>
                    <a:pt x="2940112" y="0"/>
                  </a:lnTo>
                  <a:lnTo>
                    <a:pt x="2940112" y="1705737"/>
                  </a:lnTo>
                  <a:lnTo>
                    <a:pt x="0" y="1705737"/>
                  </a:lnTo>
                  <a:lnTo>
                    <a:pt x="0" y="481263"/>
                  </a:lnTo>
                  <a:close/>
                </a:path>
              </a:pathLst>
            </a:custGeom>
            <a:solidFill>
              <a:schemeClr val="bg1"/>
            </a:solidFill>
            <a:ln w="76200">
              <a:solidFill>
                <a:srgbClr val="D2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71065" y="3429000"/>
              <a:ext cx="2784613" cy="1154162"/>
            </a:xfrm>
            <a:prstGeom prst="rect">
              <a:avLst/>
            </a:prstGeom>
          </p:spPr>
          <p:txBody>
            <a:bodyPr wrap="square">
              <a:spAutoFit/>
            </a:bodyPr>
            <a:lstStyle/>
            <a:p>
              <a:pPr algn="ctr">
                <a:spcBef>
                  <a:spcPts val="600"/>
                </a:spcBef>
              </a:pPr>
              <a:r>
                <a:rPr lang="zh-CN" altLang="en-US" sz="1600" b="1" dirty="0">
                  <a:solidFill>
                    <a:srgbClr val="60CACE"/>
                  </a:solidFill>
                  <a:latin typeface="幼圆" panose="02010509060101010101" pitchFamily="49" charset="-122"/>
                  <a:ea typeface="幼圆" panose="02010509060101010101" pitchFamily="49" charset="-122"/>
                </a:rPr>
                <a:t>韩国</a:t>
              </a:r>
            </a:p>
            <a:p>
              <a:pPr algn="ctr">
                <a:spcBef>
                  <a:spcPts val="600"/>
                </a:spcBef>
              </a:pPr>
              <a:r>
                <a:rPr lang="zh-CN" altLang="en-US" sz="1200" dirty="0">
                  <a:latin typeface="幼圆" panose="02010509060101010101" pitchFamily="49" charset="-122"/>
                  <a:ea typeface="幼圆" panose="02010509060101010101" pitchFamily="49" charset="-122"/>
                </a:rPr>
                <a:t>韩国的儿童节于</a:t>
              </a:r>
              <a:r>
                <a:rPr lang="en-US" altLang="zh-CN" sz="1200" dirty="0">
                  <a:latin typeface="幼圆" panose="02010509060101010101" pitchFamily="49" charset="-122"/>
                  <a:ea typeface="幼圆" panose="02010509060101010101" pitchFamily="49" charset="-122"/>
                </a:rPr>
                <a:t>1923</a:t>
              </a:r>
              <a:r>
                <a:rPr lang="zh-CN" altLang="en-US" sz="1200" dirty="0">
                  <a:latin typeface="幼圆" panose="02010509060101010101" pitchFamily="49" charset="-122"/>
                  <a:ea typeface="幼圆" panose="02010509060101010101" pitchFamily="49" charset="-122"/>
                </a:rPr>
                <a:t>年，从“男孩节”演变过来的。也是韩国的公众假日，每年的</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日。这一天，很多孩子也会在这天穿上韩服，体验传统的韩国文化。</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5"/>
          <p:cNvSpPr>
            <a:spLocks noChangeAspect="1"/>
          </p:cNvSpPr>
          <p:nvPr/>
        </p:nvSpPr>
        <p:spPr>
          <a:xfrm>
            <a:off x="747561" y="1576875"/>
            <a:ext cx="10696876" cy="4896705"/>
          </a:xfrm>
          <a:custGeom>
            <a:avLst/>
            <a:gdLst>
              <a:gd name="connsiteX0" fmla="*/ 0 w 9384121"/>
              <a:gd name="connsiteY0" fmla="*/ 0 h 1506113"/>
              <a:gd name="connsiteX1" fmla="*/ 9384121 w 9384121"/>
              <a:gd name="connsiteY1" fmla="*/ 0 h 1506113"/>
              <a:gd name="connsiteX2" fmla="*/ 9384121 w 9384121"/>
              <a:gd name="connsiteY2" fmla="*/ 1506113 h 1506113"/>
              <a:gd name="connsiteX3" fmla="*/ 0 w 9384121"/>
              <a:gd name="connsiteY3" fmla="*/ 1506113 h 1506113"/>
              <a:gd name="connsiteX4" fmla="*/ 0 w 9384121"/>
              <a:gd name="connsiteY4" fmla="*/ 0 h 1506113"/>
              <a:gd name="connsiteX0-1" fmla="*/ 0 w 9393746"/>
              <a:gd name="connsiteY0-2" fmla="*/ 57752 h 1506113"/>
              <a:gd name="connsiteX1-3" fmla="*/ 9393746 w 9393746"/>
              <a:gd name="connsiteY1-4" fmla="*/ 0 h 1506113"/>
              <a:gd name="connsiteX2-5" fmla="*/ 9393746 w 9393746"/>
              <a:gd name="connsiteY2-6" fmla="*/ 1506113 h 1506113"/>
              <a:gd name="connsiteX3-7" fmla="*/ 9625 w 9393746"/>
              <a:gd name="connsiteY3-8" fmla="*/ 1506113 h 1506113"/>
              <a:gd name="connsiteX4-9" fmla="*/ 0 w 9393746"/>
              <a:gd name="connsiteY4-10" fmla="*/ 57752 h 1506113"/>
              <a:gd name="connsiteX0-11" fmla="*/ 1168813 w 10562559"/>
              <a:gd name="connsiteY0-12" fmla="*/ 215651 h 1664012"/>
              <a:gd name="connsiteX1-13" fmla="*/ 10562559 w 10562559"/>
              <a:gd name="connsiteY1-14" fmla="*/ 157899 h 1664012"/>
              <a:gd name="connsiteX2-15" fmla="*/ 10562559 w 10562559"/>
              <a:gd name="connsiteY2-16" fmla="*/ 1664012 h 1664012"/>
              <a:gd name="connsiteX3-17" fmla="*/ 1178438 w 10562559"/>
              <a:gd name="connsiteY3-18" fmla="*/ 1664012 h 1664012"/>
              <a:gd name="connsiteX4-19" fmla="*/ 1168813 w 10562559"/>
              <a:gd name="connsiteY4-20" fmla="*/ 215651 h 1664012"/>
              <a:gd name="connsiteX0-21" fmla="*/ 1168813 w 10562559"/>
              <a:gd name="connsiteY0-22" fmla="*/ 326691 h 1775052"/>
              <a:gd name="connsiteX1-23" fmla="*/ 10562559 w 10562559"/>
              <a:gd name="connsiteY1-24" fmla="*/ 268939 h 1775052"/>
              <a:gd name="connsiteX2-25" fmla="*/ 10562559 w 10562559"/>
              <a:gd name="connsiteY2-26" fmla="*/ 1775052 h 1775052"/>
              <a:gd name="connsiteX3-27" fmla="*/ 1178438 w 10562559"/>
              <a:gd name="connsiteY3-28" fmla="*/ 1775052 h 1775052"/>
              <a:gd name="connsiteX4-29" fmla="*/ 1168813 w 10562559"/>
              <a:gd name="connsiteY4-30" fmla="*/ 326691 h 1775052"/>
              <a:gd name="connsiteX0-31" fmla="*/ 1168813 w 10562559"/>
              <a:gd name="connsiteY0-32" fmla="*/ 326691 h 2061941"/>
              <a:gd name="connsiteX1-33" fmla="*/ 10562559 w 10562559"/>
              <a:gd name="connsiteY1-34" fmla="*/ 268939 h 2061941"/>
              <a:gd name="connsiteX2-35" fmla="*/ 10562559 w 10562559"/>
              <a:gd name="connsiteY2-36" fmla="*/ 1775052 h 2061941"/>
              <a:gd name="connsiteX3-37" fmla="*/ 1178438 w 10562559"/>
              <a:gd name="connsiteY3-38" fmla="*/ 1775052 h 2061941"/>
              <a:gd name="connsiteX4-39" fmla="*/ 1168813 w 10562559"/>
              <a:gd name="connsiteY4-40" fmla="*/ 326691 h 2061941"/>
              <a:gd name="connsiteX0-41" fmla="*/ 1159782 w 11212294"/>
              <a:gd name="connsiteY0-42" fmla="*/ 261548 h 1888556"/>
              <a:gd name="connsiteX1-43" fmla="*/ 10409149 w 11212294"/>
              <a:gd name="connsiteY1-44" fmla="*/ 300049 h 1888556"/>
              <a:gd name="connsiteX2-45" fmla="*/ 10553528 w 11212294"/>
              <a:gd name="connsiteY2-46" fmla="*/ 1709909 h 1888556"/>
              <a:gd name="connsiteX3-47" fmla="*/ 1169407 w 11212294"/>
              <a:gd name="connsiteY3-48" fmla="*/ 1709909 h 1888556"/>
              <a:gd name="connsiteX4-49" fmla="*/ 1159782 w 11212294"/>
              <a:gd name="connsiteY4-50" fmla="*/ 261548 h 1888556"/>
              <a:gd name="connsiteX0-51" fmla="*/ 1157470 w 11198477"/>
              <a:gd name="connsiteY0-52" fmla="*/ 208624 h 1830306"/>
              <a:gd name="connsiteX1-53" fmla="*/ 10369782 w 11198477"/>
              <a:gd name="connsiteY1-54" fmla="*/ 333587 h 1830306"/>
              <a:gd name="connsiteX2-55" fmla="*/ 10551216 w 11198477"/>
              <a:gd name="connsiteY2-56" fmla="*/ 1656985 h 1830306"/>
              <a:gd name="connsiteX3-57" fmla="*/ 1167095 w 11198477"/>
              <a:gd name="connsiteY3-58" fmla="*/ 1656985 h 1830306"/>
              <a:gd name="connsiteX4-59" fmla="*/ 1157470 w 11198477"/>
              <a:gd name="connsiteY4-60" fmla="*/ 208624 h 1830306"/>
              <a:gd name="connsiteX0-61" fmla="*/ 1157470 w 12195291"/>
              <a:gd name="connsiteY0-62" fmla="*/ 83980 h 1688293"/>
              <a:gd name="connsiteX1-63" fmla="*/ 10369782 w 12195291"/>
              <a:gd name="connsiteY1-64" fmla="*/ 208943 h 1688293"/>
              <a:gd name="connsiteX2-65" fmla="*/ 12176532 w 12195291"/>
              <a:gd name="connsiteY2-66" fmla="*/ 502931 h 1688293"/>
              <a:gd name="connsiteX3-67" fmla="*/ 10551216 w 12195291"/>
              <a:gd name="connsiteY3-68" fmla="*/ 1532341 h 1688293"/>
              <a:gd name="connsiteX4-69" fmla="*/ 1167095 w 12195291"/>
              <a:gd name="connsiteY4-70" fmla="*/ 1532341 h 1688293"/>
              <a:gd name="connsiteX5" fmla="*/ 1157470 w 12195291"/>
              <a:gd name="connsiteY5" fmla="*/ 83980 h 16882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5291" h="1688293">
                <a:moveTo>
                  <a:pt x="1157470" y="83980"/>
                </a:moveTo>
                <a:cubicBezTo>
                  <a:pt x="2691251" y="-136586"/>
                  <a:pt x="8533272" y="139118"/>
                  <a:pt x="10369782" y="208943"/>
                </a:cubicBezTo>
                <a:cubicBezTo>
                  <a:pt x="12206292" y="278768"/>
                  <a:pt x="12146293" y="282365"/>
                  <a:pt x="12176532" y="502931"/>
                </a:cubicBezTo>
                <a:cubicBezTo>
                  <a:pt x="12206771" y="723497"/>
                  <a:pt x="12386122" y="1360773"/>
                  <a:pt x="10551216" y="1532341"/>
                </a:cubicBezTo>
                <a:cubicBezTo>
                  <a:pt x="8716310" y="1703909"/>
                  <a:pt x="2732719" y="1773735"/>
                  <a:pt x="1167095" y="1532341"/>
                </a:cubicBezTo>
                <a:cubicBezTo>
                  <a:pt x="-398529" y="1290947"/>
                  <a:pt x="-376311" y="304546"/>
                  <a:pt x="1157470" y="83980"/>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501013" y="2193871"/>
            <a:ext cx="4521642" cy="3431709"/>
          </a:xfrm>
          <a:prstGeom prst="rect">
            <a:avLst/>
          </a:prstGeom>
        </p:spPr>
        <p:txBody>
          <a:bodyPr wrap="square">
            <a:spAutoFit/>
          </a:bodyPr>
          <a:lstStyle/>
          <a:p>
            <a:pPr>
              <a:lnSpc>
                <a:spcPct val="150000"/>
              </a:lnSpc>
              <a:spcBef>
                <a:spcPts val="600"/>
              </a:spcBef>
            </a:pPr>
            <a:r>
              <a:rPr lang="zh-CN" altLang="en-US" sz="1600" b="1" dirty="0">
                <a:solidFill>
                  <a:srgbClr val="68BCE1"/>
                </a:solidFill>
                <a:latin typeface="幼圆" panose="02010509060101010101" pitchFamily="49" charset="-122"/>
                <a:ea typeface="幼圆" panose="02010509060101010101" pitchFamily="49" charset="-122"/>
              </a:rPr>
              <a:t>瑞典</a:t>
            </a:r>
          </a:p>
          <a:p>
            <a:pPr>
              <a:spcBef>
                <a:spcPts val="600"/>
              </a:spcBef>
            </a:pPr>
            <a:r>
              <a:rPr lang="zh-CN" altLang="en-US" sz="1200" dirty="0">
                <a:latin typeface="幼圆" panose="02010509060101010101" pitchFamily="49" charset="-122"/>
                <a:ea typeface="幼圆" panose="02010509060101010101" pitchFamily="49" charset="-122"/>
              </a:rPr>
              <a:t>瑞典也把儿童节分得比较细，每年的</a:t>
            </a:r>
            <a:r>
              <a:rPr lang="en-US" altLang="zh-CN" sz="1200" dirty="0">
                <a:latin typeface="幼圆" panose="02010509060101010101" pitchFamily="49" charset="-122"/>
                <a:ea typeface="幼圆" panose="02010509060101010101" pitchFamily="49" charset="-122"/>
              </a:rPr>
              <a:t>8</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7</a:t>
            </a:r>
            <a:r>
              <a:rPr lang="zh-CN" altLang="en-US" sz="1200" dirty="0">
                <a:latin typeface="幼圆" panose="02010509060101010101" pitchFamily="49" charset="-122"/>
                <a:ea typeface="幼圆" panose="02010509060101010101" pitchFamily="49" charset="-122"/>
              </a:rPr>
              <a:t>日是“男孩节”，这一天，孩子们扮成龙虾样子，表演节目。</a:t>
            </a:r>
            <a:r>
              <a:rPr lang="en-US" altLang="zh-CN" sz="1200" dirty="0">
                <a:latin typeface="幼圆" panose="02010509060101010101" pitchFamily="49" charset="-122"/>
                <a:ea typeface="幼圆" panose="02010509060101010101" pitchFamily="49" charset="-122"/>
              </a:rPr>
              <a:t>12</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13</a:t>
            </a:r>
            <a:r>
              <a:rPr lang="zh-CN" altLang="en-US" sz="1200" dirty="0">
                <a:latin typeface="幼圆" panose="02010509060101010101" pitchFamily="49" charset="-122"/>
                <a:ea typeface="幼圆" panose="02010509060101010101" pitchFamily="49" charset="-122"/>
              </a:rPr>
              <a:t>日是“女孩节”，女孩子都要打扮成女神的模样，为其他孩子做好事。</a:t>
            </a:r>
          </a:p>
          <a:p>
            <a:pPr>
              <a:lnSpc>
                <a:spcPct val="150000"/>
              </a:lnSpc>
              <a:spcBef>
                <a:spcPts val="600"/>
              </a:spcBef>
            </a:pPr>
            <a:r>
              <a:rPr lang="zh-CN" altLang="en-US" sz="1600" b="1" dirty="0">
                <a:solidFill>
                  <a:srgbClr val="68BCE1"/>
                </a:solidFill>
                <a:latin typeface="幼圆" panose="02010509060101010101" pitchFamily="49" charset="-122"/>
                <a:ea typeface="幼圆" panose="02010509060101010101" pitchFamily="49" charset="-122"/>
              </a:rPr>
              <a:t>俄罗斯</a:t>
            </a:r>
          </a:p>
          <a:p>
            <a:pPr>
              <a:spcBef>
                <a:spcPts val="600"/>
              </a:spcBef>
            </a:pPr>
            <a:r>
              <a:rPr lang="zh-CN" altLang="en-US" sz="1200" dirty="0">
                <a:latin typeface="幼圆" panose="02010509060101010101" pitchFamily="49" charset="-122"/>
                <a:ea typeface="幼圆" panose="02010509060101010101" pitchFamily="49" charset="-122"/>
              </a:rPr>
              <a:t>儿童节和国际完全“合拍”，就在</a:t>
            </a:r>
            <a:r>
              <a:rPr lang="en-US" altLang="zh-CN" sz="1200" dirty="0">
                <a:latin typeface="幼圆" panose="02010509060101010101" pitchFamily="49" charset="-122"/>
                <a:ea typeface="幼圆" panose="02010509060101010101" pitchFamily="49" charset="-122"/>
              </a:rPr>
              <a:t>6</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日。每当儿童节来临的时候，俄罗斯各地的孩子们都会兴高采烈地欢度自己的节日，还会表演一些民族歌舞，学校里则举行庆祝活动。</a:t>
            </a:r>
            <a:endParaRPr lang="en-US" altLang="zh-CN" sz="1200" dirty="0">
              <a:latin typeface="幼圆" panose="02010509060101010101" pitchFamily="49" charset="-122"/>
              <a:ea typeface="幼圆" panose="02010509060101010101" pitchFamily="49" charset="-122"/>
            </a:endParaRPr>
          </a:p>
          <a:p>
            <a:pPr>
              <a:lnSpc>
                <a:spcPct val="150000"/>
              </a:lnSpc>
              <a:spcBef>
                <a:spcPts val="600"/>
              </a:spcBef>
            </a:pPr>
            <a:r>
              <a:rPr lang="zh-CN" altLang="en-US" sz="1600" b="1" dirty="0">
                <a:solidFill>
                  <a:srgbClr val="68BCE1"/>
                </a:solidFill>
                <a:latin typeface="幼圆" panose="02010509060101010101" pitchFamily="49" charset="-122"/>
                <a:ea typeface="幼圆" panose="02010509060101010101" pitchFamily="49" charset="-122"/>
              </a:rPr>
              <a:t>西班牙</a:t>
            </a:r>
          </a:p>
          <a:p>
            <a:pPr>
              <a:spcBef>
                <a:spcPts val="600"/>
              </a:spcBef>
            </a:pPr>
            <a:r>
              <a:rPr lang="zh-CN" altLang="en-US" sz="1200" dirty="0">
                <a:latin typeface="幼圆" panose="02010509060101010101" pitchFamily="49" charset="-122"/>
                <a:ea typeface="幼圆" panose="02010509060101010101" pitchFamily="49" charset="-122"/>
              </a:rPr>
              <a:t>儿童节在</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日，其实这是一个宗教节日，从西班牙语译过来是“魔术国王之日”的意思。为庆祝这一节日，在</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a:t>
            </a:r>
            <a:r>
              <a:rPr lang="zh-CN" altLang="en-US" sz="1200" dirty="0">
                <a:latin typeface="幼圆" panose="02010509060101010101" pitchFamily="49" charset="-122"/>
                <a:ea typeface="幼圆" panose="02010509060101010101" pitchFamily="49" charset="-122"/>
              </a:rPr>
              <a:t>日傍晚、</a:t>
            </a:r>
            <a:r>
              <a:rPr lang="en-US" altLang="zh-CN" sz="1200" dirty="0">
                <a:latin typeface="幼圆" panose="02010509060101010101" pitchFamily="49" charset="-122"/>
                <a:ea typeface="幼圆" panose="02010509060101010101" pitchFamily="49" charset="-122"/>
              </a:rPr>
              <a:t>6</a:t>
            </a:r>
            <a:r>
              <a:rPr lang="zh-CN" altLang="en-US" sz="1200" dirty="0">
                <a:latin typeface="幼圆" panose="02010509060101010101" pitchFamily="49" charset="-122"/>
                <a:ea typeface="幼圆" panose="02010509060101010101" pitchFamily="49" charset="-122"/>
              </a:rPr>
              <a:t>日早晨，西班牙各地都有花车游行。花车上“三个国王”不断撒出各式糖果来慰问儿童。</a:t>
            </a:r>
          </a:p>
        </p:txBody>
      </p:sp>
      <p:sp>
        <p:nvSpPr>
          <p:cNvPr id="1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391" y="1645601"/>
            <a:ext cx="4624645" cy="50146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875200" y="1287161"/>
            <a:ext cx="2345268" cy="584775"/>
          </a:xfrm>
          <a:prstGeom prst="rect">
            <a:avLst/>
          </a:prstGeom>
          <a:noFill/>
        </p:spPr>
        <p:txBody>
          <a:bodyPr wrap="square" rtlCol="0" anchor="ctr">
            <a:spAutoFit/>
          </a:bodyPr>
          <a:lstStyle/>
          <a:p>
            <a:pPr algn="ctr"/>
            <a:r>
              <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rPr>
              <a:t>节日介绍</a:t>
            </a:r>
          </a:p>
        </p:txBody>
      </p:sp>
      <p:sp>
        <p:nvSpPr>
          <p:cNvPr id="7" name="文本框 6"/>
          <p:cNvSpPr txBox="1"/>
          <p:nvPr/>
        </p:nvSpPr>
        <p:spPr>
          <a:xfrm>
            <a:off x="6875200" y="2579524"/>
            <a:ext cx="2345268" cy="584775"/>
          </a:xfrm>
          <a:prstGeom prst="rect">
            <a:avLst/>
          </a:prstGeom>
          <a:noFill/>
        </p:spPr>
        <p:txBody>
          <a:bodyPr wrap="square" rtlCol="0" anchor="ctr">
            <a:spAutoFit/>
          </a:bodyPr>
          <a:lstStyle/>
          <a:p>
            <a:pPr algn="ctr"/>
            <a:r>
              <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rPr>
              <a:t>历史沿革</a:t>
            </a:r>
          </a:p>
        </p:txBody>
      </p:sp>
      <p:sp>
        <p:nvSpPr>
          <p:cNvPr id="8" name="文本框 7"/>
          <p:cNvSpPr txBox="1"/>
          <p:nvPr/>
        </p:nvSpPr>
        <p:spPr>
          <a:xfrm>
            <a:off x="6875200" y="3871887"/>
            <a:ext cx="2345268" cy="584775"/>
          </a:xfrm>
          <a:prstGeom prst="rect">
            <a:avLst/>
          </a:prstGeom>
          <a:noFill/>
        </p:spPr>
        <p:txBody>
          <a:bodyPr wrap="square" rtlCol="0" anchor="ctr">
            <a:spAutoFit/>
          </a:bodyPr>
          <a:lstStyle/>
          <a:p>
            <a:pPr algn="ctr"/>
            <a:r>
              <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rPr>
              <a:t>各国习俗</a:t>
            </a:r>
          </a:p>
        </p:txBody>
      </p:sp>
      <p:sp>
        <p:nvSpPr>
          <p:cNvPr id="9" name="文本框 8"/>
          <p:cNvSpPr txBox="1"/>
          <p:nvPr/>
        </p:nvSpPr>
        <p:spPr>
          <a:xfrm>
            <a:off x="6875200" y="5229487"/>
            <a:ext cx="2345268" cy="584775"/>
          </a:xfrm>
          <a:prstGeom prst="rect">
            <a:avLst/>
          </a:prstGeom>
          <a:noFill/>
        </p:spPr>
        <p:txBody>
          <a:bodyPr wrap="square" rtlCol="0" anchor="ctr">
            <a:spAutoFit/>
          </a:bodyPr>
          <a:lstStyle/>
          <a:p>
            <a:pPr algn="ctr"/>
            <a:r>
              <a:rPr lang="zh-CN" altLang="en-US" sz="3200" b="1" dirty="0">
                <a:ln w="19050">
                  <a:solidFill>
                    <a:schemeClr val="bg1"/>
                  </a:solidFill>
                </a:ln>
                <a:solidFill>
                  <a:schemeClr val="bg1"/>
                </a:solidFill>
                <a:latin typeface="幼圆" panose="02010509060101010101" pitchFamily="49" charset="-122"/>
                <a:ea typeface="幼圆" panose="02010509060101010101" pitchFamily="49" charset="-122"/>
              </a:rPr>
              <a:t>儿童游戏</a:t>
            </a:r>
          </a:p>
        </p:txBody>
      </p:sp>
      <p:sp>
        <p:nvSpPr>
          <p:cNvPr id="4" name="云形 3"/>
          <p:cNvSpPr/>
          <p:nvPr/>
        </p:nvSpPr>
        <p:spPr>
          <a:xfrm>
            <a:off x="-2579571" y="-856649"/>
            <a:ext cx="7247823" cy="3869355"/>
          </a:xfrm>
          <a:prstGeom prst="cloud">
            <a:avLst/>
          </a:prstGeom>
          <a:solidFill>
            <a:srgbClr val="9DD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7089" y="781172"/>
            <a:ext cx="4038600" cy="830997"/>
          </a:xfrm>
          <a:prstGeom prst="rect">
            <a:avLst/>
          </a:prstGeom>
          <a:noFill/>
        </p:spPr>
        <p:txBody>
          <a:bodyPr wrap="square" rtlCol="0" anchor="ctr">
            <a:spAutoFit/>
          </a:bodyPr>
          <a:lstStyle/>
          <a:p>
            <a:pPr algn="ctr"/>
            <a:r>
              <a:rPr lang="zh-CN" altLang="en-US" sz="4800" b="1" dirty="0">
                <a:ln w="38100">
                  <a:solidFill>
                    <a:schemeClr val="tx1"/>
                  </a:solidFill>
                </a:ln>
                <a:latin typeface="幼圆" panose="02010509060101010101" pitchFamily="49" charset="-122"/>
                <a:ea typeface="幼圆" panose="02010509060101010101" pitchFamily="49" charset="-122"/>
              </a:rPr>
              <a:t>目 录</a:t>
            </a:r>
          </a:p>
        </p:txBody>
      </p:sp>
      <p:grpSp>
        <p:nvGrpSpPr>
          <p:cNvPr id="13" name="组合 12"/>
          <p:cNvGrpSpPr/>
          <p:nvPr/>
        </p:nvGrpSpPr>
        <p:grpSpPr>
          <a:xfrm>
            <a:off x="5180949" y="1109462"/>
            <a:ext cx="1286087" cy="1005413"/>
            <a:chOff x="4008921" y="1963551"/>
            <a:chExt cx="1386216" cy="1121956"/>
          </a:xfrm>
        </p:grpSpPr>
        <p:sp>
          <p:nvSpPr>
            <p:cNvPr id="11" name="云形 10"/>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云形 9"/>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39918" y="2045749"/>
              <a:ext cx="659331" cy="1030358"/>
            </a:xfrm>
            <a:prstGeom prst="rect">
              <a:avLst/>
            </a:prstGeom>
            <a:noFill/>
          </p:spPr>
          <p:txBody>
            <a:bodyPr wrap="square" rtlCol="0" anchor="ctr">
              <a:spAutoFit/>
            </a:bodyPr>
            <a:lstStyle/>
            <a:p>
              <a:r>
                <a:rPr lang="en-US" altLang="zh-CN" sz="5400" b="1" dirty="0">
                  <a:solidFill>
                    <a:srgbClr val="68BCE1"/>
                  </a:solidFill>
                  <a:latin typeface="Castellar" panose="020A0402060406010301" pitchFamily="18" charset="0"/>
                </a:rPr>
                <a:t>1</a:t>
              </a:r>
              <a:endParaRPr lang="zh-CN" altLang="en-US" sz="5400" b="1" dirty="0">
                <a:solidFill>
                  <a:srgbClr val="68BCE1"/>
                </a:solidFill>
                <a:latin typeface="Castellar" panose="020A0402060406010301" pitchFamily="18" charset="0"/>
              </a:endParaRPr>
            </a:p>
          </p:txBody>
        </p:sp>
      </p:grpSp>
      <p:grpSp>
        <p:nvGrpSpPr>
          <p:cNvPr id="14" name="组合 13"/>
          <p:cNvGrpSpPr/>
          <p:nvPr/>
        </p:nvGrpSpPr>
        <p:grpSpPr>
          <a:xfrm>
            <a:off x="5180949" y="2401825"/>
            <a:ext cx="1286087" cy="1005413"/>
            <a:chOff x="4008921" y="1963551"/>
            <a:chExt cx="1386216" cy="1121956"/>
          </a:xfrm>
        </p:grpSpPr>
        <p:sp>
          <p:nvSpPr>
            <p:cNvPr id="15" name="云形 14"/>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439918" y="2045748"/>
              <a:ext cx="659331" cy="1030358"/>
            </a:xfrm>
            <a:prstGeom prst="rect">
              <a:avLst/>
            </a:prstGeom>
            <a:noFill/>
          </p:spPr>
          <p:txBody>
            <a:bodyPr wrap="square" rtlCol="0" anchor="ctr">
              <a:spAutoFit/>
            </a:bodyPr>
            <a:lstStyle/>
            <a:p>
              <a:r>
                <a:rPr lang="en-US" altLang="zh-CN" sz="5400" b="1" dirty="0">
                  <a:solidFill>
                    <a:srgbClr val="68BCE1"/>
                  </a:solidFill>
                  <a:latin typeface="Castellar" panose="020A0402060406010301" pitchFamily="18" charset="0"/>
                </a:rPr>
                <a:t>2</a:t>
              </a:r>
              <a:endParaRPr lang="zh-CN" altLang="en-US" sz="5400" b="1" dirty="0">
                <a:solidFill>
                  <a:srgbClr val="68BCE1"/>
                </a:solidFill>
                <a:latin typeface="Castellar" panose="020A0402060406010301" pitchFamily="18" charset="0"/>
              </a:endParaRPr>
            </a:p>
          </p:txBody>
        </p:sp>
      </p:grpSp>
      <p:grpSp>
        <p:nvGrpSpPr>
          <p:cNvPr id="18" name="组合 17"/>
          <p:cNvGrpSpPr/>
          <p:nvPr/>
        </p:nvGrpSpPr>
        <p:grpSpPr>
          <a:xfrm>
            <a:off x="5180949" y="3694188"/>
            <a:ext cx="1286087" cy="1005413"/>
            <a:chOff x="4008921" y="1963551"/>
            <a:chExt cx="1386216" cy="1121956"/>
          </a:xfrm>
        </p:grpSpPr>
        <p:sp>
          <p:nvSpPr>
            <p:cNvPr id="19" name="云形 18"/>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云形 19"/>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39918" y="2045748"/>
              <a:ext cx="659331" cy="1030358"/>
            </a:xfrm>
            <a:prstGeom prst="rect">
              <a:avLst/>
            </a:prstGeom>
            <a:noFill/>
          </p:spPr>
          <p:txBody>
            <a:bodyPr wrap="square" rtlCol="0" anchor="ctr">
              <a:spAutoFit/>
            </a:bodyPr>
            <a:lstStyle/>
            <a:p>
              <a:r>
                <a:rPr lang="en-US" altLang="zh-CN" sz="5400" b="1" dirty="0">
                  <a:solidFill>
                    <a:srgbClr val="68BCE1"/>
                  </a:solidFill>
                  <a:latin typeface="Castellar" panose="020A0402060406010301" pitchFamily="18" charset="0"/>
                </a:rPr>
                <a:t>3</a:t>
              </a:r>
              <a:endParaRPr lang="zh-CN" altLang="en-US" sz="5400" b="1" dirty="0">
                <a:solidFill>
                  <a:srgbClr val="68BCE1"/>
                </a:solidFill>
                <a:latin typeface="Castellar" panose="020A0402060406010301" pitchFamily="18" charset="0"/>
              </a:endParaRPr>
            </a:p>
          </p:txBody>
        </p:sp>
      </p:grpSp>
      <p:grpSp>
        <p:nvGrpSpPr>
          <p:cNvPr id="22" name="组合 21"/>
          <p:cNvGrpSpPr/>
          <p:nvPr/>
        </p:nvGrpSpPr>
        <p:grpSpPr>
          <a:xfrm>
            <a:off x="5180949" y="4986551"/>
            <a:ext cx="1286087" cy="1005413"/>
            <a:chOff x="4008921" y="1963551"/>
            <a:chExt cx="1386216" cy="1121956"/>
          </a:xfrm>
        </p:grpSpPr>
        <p:sp>
          <p:nvSpPr>
            <p:cNvPr id="23" name="云形 22"/>
            <p:cNvSpPr/>
            <p:nvPr/>
          </p:nvSpPr>
          <p:spPr>
            <a:xfrm>
              <a:off x="4076475" y="2036352"/>
              <a:ext cx="1318662" cy="1049155"/>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云形 23"/>
            <p:cNvSpPr/>
            <p:nvPr/>
          </p:nvSpPr>
          <p:spPr>
            <a:xfrm>
              <a:off x="4008921" y="1963551"/>
              <a:ext cx="1318662" cy="1049155"/>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39918" y="2045748"/>
              <a:ext cx="659331" cy="1030358"/>
            </a:xfrm>
            <a:prstGeom prst="rect">
              <a:avLst/>
            </a:prstGeom>
            <a:noFill/>
          </p:spPr>
          <p:txBody>
            <a:bodyPr wrap="square" rtlCol="0" anchor="ctr">
              <a:spAutoFit/>
            </a:bodyPr>
            <a:lstStyle/>
            <a:p>
              <a:r>
                <a:rPr lang="en-US" altLang="zh-CN" sz="5400" b="1" dirty="0">
                  <a:solidFill>
                    <a:srgbClr val="68BCE1"/>
                  </a:solidFill>
                  <a:latin typeface="Castellar" panose="020A0402060406010301" pitchFamily="18" charset="0"/>
                </a:rPr>
                <a:t>4</a:t>
              </a:r>
              <a:endParaRPr lang="zh-CN" altLang="en-US" sz="5400" b="1" dirty="0">
                <a:solidFill>
                  <a:srgbClr val="68BCE1"/>
                </a:solidFill>
                <a:latin typeface="Castellar" panose="020A0402060406010301"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625" y="2113611"/>
            <a:ext cx="12494220" cy="3963978"/>
            <a:chOff x="9625" y="2113611"/>
            <a:chExt cx="12494220" cy="3963978"/>
          </a:xfrm>
        </p:grpSpPr>
        <p:sp>
          <p:nvSpPr>
            <p:cNvPr id="11" name="矩形 10"/>
            <p:cNvSpPr/>
            <p:nvPr/>
          </p:nvSpPr>
          <p:spPr>
            <a:xfrm>
              <a:off x="1132523" y="3770483"/>
              <a:ext cx="2950480" cy="1415772"/>
            </a:xfrm>
            <a:prstGeom prst="rect">
              <a:avLst/>
            </a:prstGeom>
          </p:spPr>
          <p:txBody>
            <a:bodyPr wrap="square">
              <a:spAutoFit/>
            </a:bodyPr>
            <a:lstStyle/>
            <a:p>
              <a:pPr algn="ctr">
                <a:lnSpc>
                  <a:spcPct val="150000"/>
                </a:lnSpc>
                <a:spcBef>
                  <a:spcPts val="600"/>
                </a:spcBef>
              </a:pPr>
              <a:r>
                <a:rPr lang="zh-CN" altLang="en-US" sz="1400" b="1" dirty="0">
                  <a:solidFill>
                    <a:schemeClr val="bg1"/>
                  </a:solidFill>
                  <a:latin typeface="幼圆" panose="02010509060101010101" pitchFamily="49" charset="-122"/>
                  <a:ea typeface="幼圆" panose="02010509060101010101" pitchFamily="49" charset="-122"/>
                </a:rPr>
                <a:t>新加坡</a:t>
              </a:r>
            </a:p>
            <a:p>
              <a:pPr algn="ctr">
                <a:spcBef>
                  <a:spcPts val="600"/>
                </a:spcBef>
              </a:pPr>
              <a:r>
                <a:rPr lang="zh-CN" altLang="en-US" sz="1200" dirty="0">
                  <a:latin typeface="幼圆" panose="02010509060101010101" pitchFamily="49" charset="-122"/>
                  <a:ea typeface="幼圆" panose="02010509060101010101" pitchFamily="49" charset="-122"/>
                </a:rPr>
                <a:t>新加坡节假日法规的第一条规定，</a:t>
              </a:r>
              <a:r>
                <a:rPr lang="en-US" altLang="zh-CN" sz="1200" dirty="0">
                  <a:latin typeface="幼圆" panose="02010509060101010101" pitchFamily="49" charset="-122"/>
                  <a:ea typeface="幼圆" panose="02010509060101010101" pitchFamily="49" charset="-122"/>
                </a:rPr>
                <a:t>10</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日儿童节当天不仅给小朋友放假。原因就在于如果只给小孩放假的话，大人都出去上班了，没人陪小朋友玩，可怜的小朋友在儿童节当天只能在家看电视。</a:t>
              </a:r>
            </a:p>
          </p:txBody>
        </p:sp>
        <p:sp>
          <p:nvSpPr>
            <p:cNvPr id="12" name="矩形 11"/>
            <p:cNvSpPr/>
            <p:nvPr/>
          </p:nvSpPr>
          <p:spPr>
            <a:xfrm>
              <a:off x="7154787" y="4584873"/>
              <a:ext cx="2952992" cy="1492716"/>
            </a:xfrm>
            <a:prstGeom prst="rect">
              <a:avLst/>
            </a:prstGeom>
          </p:spPr>
          <p:txBody>
            <a:bodyPr wrap="square">
              <a:spAutoFit/>
            </a:bodyPr>
            <a:lstStyle/>
            <a:p>
              <a:pPr algn="ctr">
                <a:spcBef>
                  <a:spcPts val="600"/>
                </a:spcBef>
              </a:pPr>
              <a:r>
                <a:rPr lang="zh-CN" altLang="en-US" sz="1400" b="1" dirty="0">
                  <a:solidFill>
                    <a:schemeClr val="bg1"/>
                  </a:solidFill>
                  <a:latin typeface="幼圆" panose="02010509060101010101" pitchFamily="49" charset="-122"/>
                  <a:ea typeface="幼圆" panose="02010509060101010101" pitchFamily="49" charset="-122"/>
                </a:rPr>
                <a:t>德国</a:t>
              </a:r>
            </a:p>
            <a:p>
              <a:pPr algn="ctr">
                <a:spcBef>
                  <a:spcPts val="600"/>
                </a:spcBef>
              </a:pPr>
              <a:r>
                <a:rPr lang="zh-CN" altLang="en-US" sz="1200" dirty="0">
                  <a:latin typeface="幼圆" panose="02010509060101010101" pitchFamily="49" charset="-122"/>
                  <a:ea typeface="幼圆" panose="02010509060101010101" pitchFamily="49" charset="-122"/>
                </a:rPr>
                <a:t>在冷战期间，东西德国在儿童节上做法迥然不同。首先，日期就不一样：东德定在</a:t>
              </a:r>
              <a:r>
                <a:rPr lang="en-US" altLang="zh-CN" sz="1200" dirty="0">
                  <a:latin typeface="幼圆" panose="02010509060101010101" pitchFamily="49" charset="-122"/>
                  <a:ea typeface="幼圆" panose="02010509060101010101" pitchFamily="49" charset="-122"/>
                </a:rPr>
                <a:t>6</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1</a:t>
              </a:r>
              <a:r>
                <a:rPr lang="zh-CN" altLang="en-US" sz="1200" dirty="0">
                  <a:latin typeface="幼圆" panose="02010509060101010101" pitchFamily="49" charset="-122"/>
                  <a:ea typeface="幼圆" panose="02010509060101010101" pitchFamily="49" charset="-122"/>
                </a:rPr>
                <a:t>日，西德定在</a:t>
              </a:r>
              <a:r>
                <a:rPr lang="en-US" altLang="zh-CN" sz="1200" dirty="0">
                  <a:latin typeface="幼圆" panose="02010509060101010101" pitchFamily="49" charset="-122"/>
                  <a:ea typeface="幼圆" panose="02010509060101010101" pitchFamily="49" charset="-122"/>
                </a:rPr>
                <a:t>9</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20</a:t>
              </a:r>
              <a:r>
                <a:rPr lang="zh-CN" altLang="en-US" sz="1200" dirty="0">
                  <a:latin typeface="幼圆" panose="02010509060101010101" pitchFamily="49" charset="-122"/>
                  <a:ea typeface="幼圆" panose="02010509060101010101" pitchFamily="49" charset="-122"/>
                </a:rPr>
                <a:t>日；其名字也不同：东德称为“国际儿童节”</a:t>
              </a:r>
              <a:r>
                <a:rPr lang="en-US" altLang="zh-CN" sz="1200" dirty="0">
                  <a:latin typeface="幼圆" panose="02010509060101010101" pitchFamily="49" charset="-122"/>
                  <a:ea typeface="幼圆" panose="02010509060101010101" pitchFamily="49" charset="-122"/>
                </a:rPr>
                <a:t> </a:t>
              </a:r>
              <a:r>
                <a:rPr lang="zh-CN" altLang="en-US" sz="1200" dirty="0">
                  <a:latin typeface="幼圆" panose="02010509060101010101" pitchFamily="49" charset="-122"/>
                  <a:ea typeface="幼圆" panose="02010509060101010101" pitchFamily="49" charset="-122"/>
                </a:rPr>
                <a:t>，西德称为“世界儿童节”</a:t>
              </a:r>
              <a:r>
                <a:rPr lang="en-US" altLang="zh-CN" sz="1200" dirty="0">
                  <a:latin typeface="幼圆" panose="02010509060101010101" pitchFamily="49" charset="-122"/>
                  <a:ea typeface="幼圆" panose="02010509060101010101" pitchFamily="49" charset="-122"/>
                </a:rPr>
                <a:t> </a:t>
              </a:r>
              <a:r>
                <a:rPr lang="zh-CN" altLang="en-US" sz="1200" dirty="0">
                  <a:latin typeface="幼圆" panose="02010509060101010101" pitchFamily="49" charset="-122"/>
                  <a:ea typeface="幼圆" panose="02010509060101010101" pitchFamily="49" charset="-122"/>
                </a:rPr>
                <a:t>。另外，节日的传统也有区别。</a:t>
              </a:r>
            </a:p>
          </p:txBody>
        </p:sp>
        <p:sp>
          <p:nvSpPr>
            <p:cNvPr id="20" name="任意多边形 19"/>
            <p:cNvSpPr/>
            <p:nvPr/>
          </p:nvSpPr>
          <p:spPr>
            <a:xfrm>
              <a:off x="9625" y="3163544"/>
              <a:ext cx="12494220" cy="2241367"/>
            </a:xfrm>
            <a:custGeom>
              <a:avLst/>
              <a:gdLst>
                <a:gd name="connsiteX0" fmla="*/ 0 w 12494220"/>
                <a:gd name="connsiteY0" fmla="*/ 580683 h 2241367"/>
                <a:gd name="connsiteX1" fmla="*/ 2858703 w 12494220"/>
                <a:gd name="connsiteY1" fmla="*/ 12793 h 2241367"/>
                <a:gd name="connsiteX2" fmla="*/ 6487428 w 12494220"/>
                <a:gd name="connsiteY2" fmla="*/ 1071572 h 2241367"/>
                <a:gd name="connsiteX3" fmla="*/ 8835992 w 12494220"/>
                <a:gd name="connsiteY3" fmla="*/ 725062 h 2241367"/>
                <a:gd name="connsiteX4" fmla="*/ 12175958 w 12494220"/>
                <a:gd name="connsiteY4" fmla="*/ 2111100 h 2241367"/>
                <a:gd name="connsiteX5" fmla="*/ 12166333 w 12494220"/>
                <a:gd name="connsiteY5" fmla="*/ 2101475 h 22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4220" h="2241367">
                  <a:moveTo>
                    <a:pt x="0" y="580683"/>
                  </a:moveTo>
                  <a:cubicBezTo>
                    <a:pt x="888732" y="255830"/>
                    <a:pt x="1777465" y="-69022"/>
                    <a:pt x="2858703" y="12793"/>
                  </a:cubicBezTo>
                  <a:cubicBezTo>
                    <a:pt x="3939941" y="94608"/>
                    <a:pt x="5491213" y="952861"/>
                    <a:pt x="6487428" y="1071572"/>
                  </a:cubicBezTo>
                  <a:cubicBezTo>
                    <a:pt x="7483643" y="1190283"/>
                    <a:pt x="7887904" y="551807"/>
                    <a:pt x="8835992" y="725062"/>
                  </a:cubicBezTo>
                  <a:cubicBezTo>
                    <a:pt x="9784080" y="898317"/>
                    <a:pt x="11620901" y="1881698"/>
                    <a:pt x="12175958" y="2111100"/>
                  </a:cubicBezTo>
                  <a:cubicBezTo>
                    <a:pt x="12731015" y="2340502"/>
                    <a:pt x="12448674" y="2220988"/>
                    <a:pt x="12166333" y="2101475"/>
                  </a:cubicBezTo>
                </a:path>
              </a:pathLst>
            </a:custGeom>
            <a:noFill/>
            <a:ln w="28575">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21760" y="2858762"/>
              <a:ext cx="736676" cy="609563"/>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2945" y="3569427"/>
              <a:ext cx="736676" cy="609563"/>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20012" y="3814955"/>
              <a:ext cx="736676" cy="609563"/>
            </a:xfrm>
            <a:prstGeom prst="rect">
              <a:avLst/>
            </a:prstGeom>
          </p:spPr>
        </p:pic>
        <p:sp>
          <p:nvSpPr>
            <p:cNvPr id="24" name="矩形 23"/>
            <p:cNvSpPr/>
            <p:nvPr/>
          </p:nvSpPr>
          <p:spPr>
            <a:xfrm>
              <a:off x="5027604" y="2113611"/>
              <a:ext cx="3120516" cy="1415772"/>
            </a:xfrm>
            <a:prstGeom prst="rect">
              <a:avLst/>
            </a:prstGeom>
          </p:spPr>
          <p:txBody>
            <a:bodyPr wrap="square">
              <a:spAutoFit/>
            </a:bodyPr>
            <a:lstStyle/>
            <a:p>
              <a:pPr algn="ctr">
                <a:lnSpc>
                  <a:spcPct val="150000"/>
                </a:lnSpc>
                <a:spcBef>
                  <a:spcPts val="600"/>
                </a:spcBef>
              </a:pPr>
              <a:r>
                <a:rPr lang="zh-CN" altLang="en-US" sz="1400" b="1" dirty="0">
                  <a:solidFill>
                    <a:schemeClr val="bg1"/>
                  </a:solidFill>
                  <a:latin typeface="幼圆" panose="02010509060101010101" pitchFamily="49" charset="-122"/>
                  <a:ea typeface="幼圆" panose="02010509060101010101" pitchFamily="49" charset="-122"/>
                </a:rPr>
                <a:t>英国</a:t>
              </a:r>
            </a:p>
            <a:p>
              <a:pPr algn="ctr">
                <a:spcBef>
                  <a:spcPts val="600"/>
                </a:spcBef>
              </a:pPr>
              <a:r>
                <a:rPr lang="en-US" altLang="zh-CN" sz="1200" dirty="0">
                  <a:latin typeface="幼圆" panose="02010509060101010101" pitchFamily="49" charset="-122"/>
                  <a:ea typeface="幼圆" panose="02010509060101010101" pitchFamily="49" charset="-122"/>
                </a:rPr>
                <a:t>1925</a:t>
              </a:r>
              <a:r>
                <a:rPr lang="zh-CN" altLang="en-US" sz="1200" dirty="0">
                  <a:latin typeface="幼圆" panose="02010509060101010101" pitchFamily="49" charset="-122"/>
                  <a:ea typeface="幼圆" panose="02010509060101010101" pitchFamily="49" charset="-122"/>
                </a:rPr>
                <a:t>年</a:t>
              </a:r>
              <a:r>
                <a:rPr lang="en-US" altLang="zh-CN" sz="1200" dirty="0">
                  <a:latin typeface="幼圆" panose="02010509060101010101" pitchFamily="49" charset="-122"/>
                  <a:ea typeface="幼圆" panose="02010509060101010101" pitchFamily="49" charset="-122"/>
                </a:rPr>
                <a:t>8</a:t>
              </a:r>
              <a:r>
                <a:rPr lang="zh-CN" altLang="en-US" sz="1200" dirty="0">
                  <a:latin typeface="幼圆" panose="02010509060101010101" pitchFamily="49" charset="-122"/>
                  <a:ea typeface="幼圆" panose="02010509060101010101" pitchFamily="49" charset="-122"/>
                </a:rPr>
                <a:t>月，</a:t>
              </a:r>
              <a:r>
                <a:rPr lang="en-US" altLang="zh-CN" sz="1200" dirty="0">
                  <a:latin typeface="幼圆" panose="02010509060101010101" pitchFamily="49" charset="-122"/>
                  <a:ea typeface="幼圆" panose="02010509060101010101" pitchFamily="49" charset="-122"/>
                </a:rPr>
                <a:t>54</a:t>
              </a:r>
              <a:r>
                <a:rPr lang="zh-CN" altLang="en-US" sz="1200" dirty="0">
                  <a:latin typeface="幼圆" panose="02010509060101010101" pitchFamily="49" charset="-122"/>
                  <a:ea typeface="幼圆" panose="02010509060101010101" pitchFamily="49" charset="-122"/>
                </a:rPr>
                <a:t>个国家的代表在瑞士日内瓦举行“儿童幸福国际大会”。大会以后，各国政府先后订定本国的“儿童节”，借以鼓舞儿童，使他们感到自己伟大、幸福和欢乐，也使社会人士重视和爱护儿童。</a:t>
              </a:r>
              <a:endParaRPr lang="en-US" altLang="zh-CN" sz="1200" dirty="0">
                <a:latin typeface="幼圆" panose="02010509060101010101" pitchFamily="49" charset="-122"/>
                <a:ea typeface="幼圆" panose="02010509060101010101" pitchFamily="49" charset="-122"/>
              </a:endParaRPr>
            </a:p>
          </p:txBody>
        </p:sp>
      </p:grpSp>
      <p:sp>
        <p:nvSpPr>
          <p:cNvPr id="2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08841" y="2441912"/>
            <a:ext cx="6171605" cy="2769989"/>
          </a:xfrm>
          <a:prstGeom prst="rect">
            <a:avLst/>
          </a:prstGeom>
        </p:spPr>
        <p:txBody>
          <a:bodyPr wrap="square">
            <a:spAutoFit/>
          </a:bodyPr>
          <a:lstStyle/>
          <a:p>
            <a:pPr>
              <a:lnSpc>
                <a:spcPct val="150000"/>
              </a:lnSpc>
            </a:pPr>
            <a:r>
              <a:rPr lang="zh-CN" altLang="en-US" b="1" dirty="0">
                <a:solidFill>
                  <a:schemeClr val="bg1"/>
                </a:solidFill>
              </a:rPr>
              <a:t>伊斯兰国家</a:t>
            </a:r>
          </a:p>
          <a:p>
            <a:pPr>
              <a:lnSpc>
                <a:spcPct val="150000"/>
              </a:lnSpc>
            </a:pPr>
            <a:r>
              <a:rPr lang="zh-CN" altLang="en-US" sz="1600" dirty="0"/>
              <a:t>大多数伊斯兰国家将斋月后第</a:t>
            </a:r>
            <a:r>
              <a:rPr lang="en-US" altLang="zh-CN" sz="1600" dirty="0"/>
              <a:t>14</a:t>
            </a:r>
            <a:r>
              <a:rPr lang="zh-CN" altLang="en-US" sz="1600" dirty="0"/>
              <a:t>天定为“糖果节”，孩子们，这也是最快乐的儿童节。</a:t>
            </a:r>
          </a:p>
          <a:p>
            <a:pPr>
              <a:lnSpc>
                <a:spcPct val="150000"/>
              </a:lnSpc>
            </a:pPr>
            <a:r>
              <a:rPr lang="zh-CN" altLang="en-US" b="1" dirty="0">
                <a:solidFill>
                  <a:schemeClr val="bg1"/>
                </a:solidFill>
              </a:rPr>
              <a:t>非洲国家</a:t>
            </a:r>
          </a:p>
          <a:p>
            <a:pPr>
              <a:lnSpc>
                <a:spcPct val="150000"/>
              </a:lnSpc>
            </a:pPr>
            <a:r>
              <a:rPr lang="zh-CN" altLang="en-US" sz="1600" dirty="0"/>
              <a:t>非洲西部的国家大都有专门的“儿童狂欢节”，一般持续一个月。非洲人能歌善舞，“儿童狂欢节”，尽管人们的生活条件不相同，所有孩子都会尽情欢乐，热闹非凡。</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677" y="607126"/>
            <a:ext cx="5443888" cy="5443888"/>
          </a:xfrm>
          <a:prstGeom prst="rect">
            <a:avLst/>
          </a:prstGeom>
        </p:spPr>
      </p:pic>
      <p:sp>
        <p:nvSpPr>
          <p:cNvPr id="9"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各国习俗</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srcRect l="5593" t="76590"/>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476524"/>
            <a:ext cx="2063507" cy="2646878"/>
          </a:xfrm>
          <a:prstGeom prst="rect">
            <a:avLst/>
          </a:prstGeom>
          <a:noFill/>
        </p:spPr>
        <p:txBody>
          <a:bodyPr wrap="square" rtlCol="0" anchor="ctr">
            <a:spAutoFit/>
          </a:bodyPr>
          <a:lstStyle/>
          <a:p>
            <a:pPr algn="ctr"/>
            <a:r>
              <a:rPr lang="en-US" altLang="zh-CN" sz="16600" b="1" dirty="0">
                <a:solidFill>
                  <a:srgbClr val="68BCE1"/>
                </a:solidFill>
                <a:latin typeface="Colonna MT" panose="04020805060202030203" pitchFamily="82" charset="0"/>
              </a:rPr>
              <a:t>4</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784907"/>
            <a:ext cx="4191002" cy="1107996"/>
          </a:xfrm>
          <a:prstGeom prst="rect">
            <a:avLst/>
          </a:prstGeom>
          <a:noFill/>
        </p:spPr>
        <p:txBody>
          <a:bodyPr wrap="square" rtlCol="0" anchor="ctr">
            <a:spAutoFit/>
          </a:bodyPr>
          <a:lstStyle/>
          <a:p>
            <a:pPr algn="ctr"/>
            <a:r>
              <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rPr>
              <a:t>儿童游戏</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32883" r="32651"/>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6727" y="4257288"/>
            <a:ext cx="3600000" cy="1400383"/>
          </a:xfrm>
          <a:prstGeom prst="rect">
            <a:avLst/>
          </a:prstGeom>
        </p:spPr>
        <p:txBody>
          <a:bodyPr wrap="square">
            <a:spAutoFit/>
          </a:bodyPr>
          <a:lstStyle/>
          <a:p>
            <a:pPr algn="ctr">
              <a:lnSpc>
                <a:spcPct val="150000"/>
              </a:lnSpc>
              <a:spcBef>
                <a:spcPts val="600"/>
              </a:spcBef>
            </a:pPr>
            <a:r>
              <a:rPr lang="zh-CN" altLang="en-US" sz="1600" b="1" dirty="0">
                <a:solidFill>
                  <a:schemeClr val="bg1"/>
                </a:solidFill>
                <a:latin typeface="幼圆" panose="02010509060101010101" pitchFamily="49" charset="-122"/>
                <a:ea typeface="幼圆" panose="02010509060101010101" pitchFamily="49" charset="-122"/>
              </a:rPr>
              <a:t>跳山羊</a:t>
            </a:r>
            <a:endParaRPr lang="en-US" altLang="zh-CN" sz="1600" b="1" dirty="0">
              <a:solidFill>
                <a:schemeClr val="bg1"/>
              </a:solidFill>
              <a:latin typeface="幼圆" panose="02010509060101010101" pitchFamily="49" charset="-122"/>
              <a:ea typeface="幼圆" panose="02010509060101010101" pitchFamily="49" charset="-122"/>
            </a:endParaRPr>
          </a:p>
          <a:p>
            <a:pPr algn="ctr">
              <a:spcBef>
                <a:spcPts val="600"/>
              </a:spcBef>
            </a:pPr>
            <a:r>
              <a:rPr lang="zh-CN" altLang="en-US" sz="1400" dirty="0">
                <a:latin typeface="幼圆" panose="02010509060101010101" pitchFamily="49" charset="-122"/>
                <a:ea typeface="幼圆" panose="02010509060101010101" pitchFamily="49" charset="-122"/>
              </a:rPr>
              <a:t>是民间一种模拟山羊跳跃的儿童游戏，简单易行，既能锻炼身体，又能培养果断决事的能力，很受孩子们的欢迎，在奥运会体操项目里叫“跳马”。</a:t>
            </a:r>
          </a:p>
        </p:txBody>
      </p:sp>
      <p:grpSp>
        <p:nvGrpSpPr>
          <p:cNvPr id="15" name="组合 14"/>
          <p:cNvGrpSpPr/>
          <p:nvPr/>
        </p:nvGrpSpPr>
        <p:grpSpPr>
          <a:xfrm>
            <a:off x="1466727" y="2204557"/>
            <a:ext cx="1909336" cy="1805092"/>
            <a:chOff x="1168344" y="1629000"/>
            <a:chExt cx="1909336" cy="1805092"/>
          </a:xfrm>
          <a:blipFill dpi="0" rotWithShape="1">
            <a:blip r:embed="rId3">
              <a:extLst>
                <a:ext uri="{28A0092B-C50C-407E-A947-70E740481C1C}">
                  <a14:useLocalDpi xmlns:a14="http://schemas.microsoft.com/office/drawing/2010/main" val="0"/>
                </a:ext>
              </a:extLst>
            </a:blip>
            <a:srcRect/>
            <a:stretch>
              <a:fillRect/>
            </a:stretch>
          </a:blipFill>
        </p:grpSpPr>
        <p:sp>
          <p:nvSpPr>
            <p:cNvPr id="7" name="椭圆 6"/>
            <p:cNvSpPr/>
            <p:nvPr/>
          </p:nvSpPr>
          <p:spPr>
            <a:xfrm>
              <a:off x="1168344" y="1629000"/>
              <a:ext cx="1800000" cy="1800000"/>
            </a:xfrm>
            <a:prstGeom prst="ellips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68615" b="69357"/>
            <a:stretch>
              <a:fillRect/>
            </a:stretch>
          </p:blipFill>
          <p:spPr>
            <a:xfrm>
              <a:off x="1367946" y="1634092"/>
              <a:ext cx="1709734" cy="1800000"/>
            </a:xfrm>
            <a:prstGeom prst="rect">
              <a:avLst/>
            </a:prstGeom>
            <a:grpFill/>
          </p:spPr>
        </p:pic>
      </p:grpSp>
      <p:sp>
        <p:nvSpPr>
          <p:cNvPr id="6" name="矩形 5"/>
          <p:cNvSpPr/>
          <p:nvPr/>
        </p:nvSpPr>
        <p:spPr>
          <a:xfrm>
            <a:off x="7708055" y="4695116"/>
            <a:ext cx="3600000" cy="1538883"/>
          </a:xfrm>
          <a:prstGeom prst="rect">
            <a:avLst/>
          </a:prstGeom>
        </p:spPr>
        <p:txBody>
          <a:bodyPr wrap="square">
            <a:spAutoFit/>
          </a:bodyPr>
          <a:lstStyle/>
          <a:p>
            <a:pPr algn="ctr">
              <a:lnSpc>
                <a:spcPct val="150000"/>
              </a:lnSpc>
            </a:pPr>
            <a:r>
              <a:rPr lang="zh-CN" altLang="en-US" sz="1600" b="1" dirty="0">
                <a:solidFill>
                  <a:schemeClr val="bg1"/>
                </a:solidFill>
                <a:latin typeface="幼圆" panose="02010509060101010101" pitchFamily="49" charset="-122"/>
                <a:ea typeface="幼圆" panose="02010509060101010101" pitchFamily="49" charset="-122"/>
              </a:rPr>
              <a:t>摔方宝</a:t>
            </a:r>
            <a:endParaRPr lang="en-US" altLang="zh-CN" sz="1600" b="1" dirty="0">
              <a:solidFill>
                <a:schemeClr val="bg1"/>
              </a:solidFill>
              <a:latin typeface="幼圆" panose="02010509060101010101" pitchFamily="49" charset="-122"/>
              <a:ea typeface="幼圆" panose="02010509060101010101" pitchFamily="49" charset="-122"/>
            </a:endParaRPr>
          </a:p>
          <a:p>
            <a:pPr algn="ctr"/>
            <a:r>
              <a:rPr lang="zh-CN" altLang="en-US" sz="1400" dirty="0">
                <a:latin typeface="幼圆" panose="02010509060101010101" pitchFamily="49" charset="-122"/>
                <a:ea typeface="幼圆" panose="02010509060101010101" pitchFamily="49" charset="-122"/>
              </a:rPr>
              <a:t>河北方言叫“来啪儿”，儿童游戏。用书皮或比较硬的纸穿来穿去叠成得方方正正的叫方宝，也叫啪儿，靠产生的风或适当的角度把地上的方宝翻个面，对方的这张就归你了，否则你的就归对方了。</a:t>
            </a:r>
          </a:p>
        </p:txBody>
      </p:sp>
      <p:grpSp>
        <p:nvGrpSpPr>
          <p:cNvPr id="20" name="组合 19"/>
          <p:cNvGrpSpPr/>
          <p:nvPr/>
        </p:nvGrpSpPr>
        <p:grpSpPr>
          <a:xfrm>
            <a:off x="8554138" y="2618072"/>
            <a:ext cx="1907834" cy="1886868"/>
            <a:chOff x="8438634" y="2618072"/>
            <a:chExt cx="1907834" cy="1886868"/>
          </a:xfrm>
          <a:blipFill dpi="0" rotWithShape="1">
            <a:blip r:embed="rId5">
              <a:extLst>
                <a:ext uri="{28A0092B-C50C-407E-A947-70E740481C1C}">
                  <a14:useLocalDpi xmlns:a14="http://schemas.microsoft.com/office/drawing/2010/main" val="0"/>
                </a:ext>
              </a:extLst>
            </a:blip>
            <a:srcRect/>
            <a:stretch>
              <a:fillRect/>
            </a:stretch>
          </a:blipFill>
        </p:grpSpPr>
        <p:sp>
          <p:nvSpPr>
            <p:cNvPr id="18" name="椭圆 17"/>
            <p:cNvSpPr/>
            <p:nvPr/>
          </p:nvSpPr>
          <p:spPr>
            <a:xfrm>
              <a:off x="8492551" y="2704940"/>
              <a:ext cx="1800000" cy="1800000"/>
            </a:xfrm>
            <a:prstGeom prst="ellips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243" r="32949" b="69544"/>
            <a:stretch>
              <a:fillRect/>
            </a:stretch>
          </p:blipFill>
          <p:spPr>
            <a:xfrm>
              <a:off x="8438634" y="2618072"/>
              <a:ext cx="1907834" cy="1800000"/>
            </a:xfrm>
            <a:prstGeom prst="rect">
              <a:avLst/>
            </a:prstGeom>
            <a:grpFill/>
          </p:spPr>
        </p:pic>
      </p:grpSp>
      <p:sp>
        <p:nvSpPr>
          <p:cNvPr id="10" name="矩形 9"/>
          <p:cNvSpPr/>
          <p:nvPr/>
        </p:nvSpPr>
        <p:spPr>
          <a:xfrm>
            <a:off x="4075425" y="1809469"/>
            <a:ext cx="3600000" cy="1400383"/>
          </a:xfrm>
          <a:prstGeom prst="rect">
            <a:avLst/>
          </a:prstGeom>
        </p:spPr>
        <p:txBody>
          <a:bodyPr wrap="square">
            <a:spAutoFit/>
          </a:bodyPr>
          <a:lstStyle/>
          <a:p>
            <a:pPr algn="ctr">
              <a:lnSpc>
                <a:spcPct val="150000"/>
              </a:lnSpc>
              <a:spcBef>
                <a:spcPts val="600"/>
              </a:spcBef>
            </a:pPr>
            <a:r>
              <a:rPr lang="zh-CN" altLang="en-US" sz="1600" b="1" dirty="0">
                <a:solidFill>
                  <a:schemeClr val="bg1"/>
                </a:solidFill>
                <a:latin typeface="幼圆" panose="02010509060101010101" pitchFamily="49" charset="-122"/>
                <a:ea typeface="幼圆" panose="02010509060101010101" pitchFamily="49" charset="-122"/>
              </a:rPr>
              <a:t>兔儿爷</a:t>
            </a:r>
          </a:p>
          <a:p>
            <a:pPr algn="ctr">
              <a:spcBef>
                <a:spcPts val="600"/>
              </a:spcBef>
            </a:pPr>
            <a:r>
              <a:rPr lang="zh-CN" altLang="en-US" sz="1400" dirty="0">
                <a:latin typeface="幼圆" panose="02010509060101010101" pitchFamily="49" charset="-122"/>
                <a:ea typeface="幼圆" panose="02010509060101010101" pitchFamily="49" charset="-122"/>
              </a:rPr>
              <a:t>是北京市的汉族传统手工艺品，属于中秋应节应令的儿童玩具。人们按照月宫里有嫦娥玉兔的说法，用泥巴塑造成各种不同形式的兔儿爷。</a:t>
            </a:r>
          </a:p>
        </p:txBody>
      </p:sp>
      <p:grpSp>
        <p:nvGrpSpPr>
          <p:cNvPr id="19" name="组合 18"/>
          <p:cNvGrpSpPr/>
          <p:nvPr/>
        </p:nvGrpSpPr>
        <p:grpSpPr>
          <a:xfrm>
            <a:off x="4746632" y="3545322"/>
            <a:ext cx="2028793" cy="1919236"/>
            <a:chOff x="4329980" y="3604940"/>
            <a:chExt cx="2028793" cy="1919236"/>
          </a:xfrm>
          <a:blipFill dpi="0" rotWithShape="1">
            <a:blip r:embed="rId7">
              <a:extLst>
                <a:ext uri="{28A0092B-C50C-407E-A947-70E740481C1C}">
                  <a14:useLocalDpi xmlns:a14="http://schemas.microsoft.com/office/drawing/2010/main" val="0"/>
                </a:ext>
              </a:extLst>
            </a:blip>
            <a:srcRect/>
            <a:stretch>
              <a:fillRect/>
            </a:stretch>
          </a:blipFill>
        </p:grpSpPr>
        <p:sp>
          <p:nvSpPr>
            <p:cNvPr id="17" name="椭圆 16"/>
            <p:cNvSpPr/>
            <p:nvPr/>
          </p:nvSpPr>
          <p:spPr>
            <a:xfrm>
              <a:off x="4558773" y="3604940"/>
              <a:ext cx="1800000" cy="1800000"/>
            </a:xfrm>
            <a:prstGeom prst="ellipse">
              <a:avLst/>
            </a:prstGeom>
            <a:grp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68741" b="69801"/>
            <a:stretch>
              <a:fillRect/>
            </a:stretch>
          </p:blipFill>
          <p:spPr>
            <a:xfrm>
              <a:off x="4329980" y="3724176"/>
              <a:ext cx="1727926" cy="1800000"/>
            </a:xfrm>
            <a:prstGeom prst="rect">
              <a:avLst/>
            </a:prstGeom>
            <a:grpFill/>
          </p:spPr>
        </p:pic>
      </p:grpSp>
      <p:sp>
        <p:nvSpPr>
          <p:cNvPr id="2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儿童游戏</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089237" y="1400954"/>
            <a:ext cx="4685401" cy="4312094"/>
            <a:chOff x="7089237" y="1400954"/>
            <a:chExt cx="4685401" cy="4312094"/>
          </a:xfrm>
        </p:grpSpPr>
        <p:sp>
          <p:nvSpPr>
            <p:cNvPr id="17" name="椭圆 1"/>
            <p:cNvSpPr/>
            <p:nvPr/>
          </p:nvSpPr>
          <p:spPr>
            <a:xfrm flipH="1">
              <a:off x="7089237" y="1400954"/>
              <a:ext cx="4685401" cy="4312094"/>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 name="connsiteX0-131" fmla="*/ 16485 w 5298973"/>
                <a:gd name="connsiteY0-132" fmla="*/ 2465593 h 4886142"/>
                <a:gd name="connsiteX1-133" fmla="*/ 687530 w 5298973"/>
                <a:gd name="connsiteY1-134" fmla="*/ 360276 h 4886142"/>
                <a:gd name="connsiteX2-135" fmla="*/ 2807811 w 5298973"/>
                <a:gd name="connsiteY2-136" fmla="*/ 35214 h 4886142"/>
                <a:gd name="connsiteX3-137" fmla="*/ 4569234 w 5298973"/>
                <a:gd name="connsiteY3-138" fmla="*/ 757107 h 4886142"/>
                <a:gd name="connsiteX4-139" fmla="*/ 5291129 w 5298973"/>
                <a:gd name="connsiteY4-140" fmla="*/ 2455968 h 4886142"/>
                <a:gd name="connsiteX5-141" fmla="*/ 5108247 w 5298973"/>
                <a:gd name="connsiteY5-142" fmla="*/ 3750564 h 4886142"/>
                <a:gd name="connsiteX6-143" fmla="*/ 4405603 w 5298973"/>
                <a:gd name="connsiteY6-144" fmla="*/ 4472460 h 4886142"/>
                <a:gd name="connsiteX7-145" fmla="*/ 2807811 w 5298973"/>
                <a:gd name="connsiteY7-146" fmla="*/ 4876722 h 4886142"/>
                <a:gd name="connsiteX8-147" fmla="*/ 1373645 w 5298973"/>
                <a:gd name="connsiteY8-148" fmla="*/ 4664965 h 4886142"/>
                <a:gd name="connsiteX9-149" fmla="*/ 411118 w 5298973"/>
                <a:gd name="connsiteY9-150" fmla="*/ 3904568 h 4886142"/>
                <a:gd name="connsiteX10-151" fmla="*/ 16485 w 5298973"/>
                <a:gd name="connsiteY10-152" fmla="*/ 2465593 h 4886142"/>
                <a:gd name="connsiteX0-153" fmla="*/ 16485 w 5298973"/>
                <a:gd name="connsiteY0-154" fmla="*/ 2444289 h 4864838"/>
                <a:gd name="connsiteX1-155" fmla="*/ 687530 w 5298973"/>
                <a:gd name="connsiteY1-156" fmla="*/ 338972 h 4864838"/>
                <a:gd name="connsiteX2-157" fmla="*/ 2807811 w 5298973"/>
                <a:gd name="connsiteY2-158" fmla="*/ 13910 h 4864838"/>
                <a:gd name="connsiteX3-159" fmla="*/ 4868279 w 5298973"/>
                <a:gd name="connsiteY3-160" fmla="*/ 445607 h 4864838"/>
                <a:gd name="connsiteX4-161" fmla="*/ 5291129 w 5298973"/>
                <a:gd name="connsiteY4-162" fmla="*/ 2434664 h 4864838"/>
                <a:gd name="connsiteX5-163" fmla="*/ 5108247 w 5298973"/>
                <a:gd name="connsiteY5-164" fmla="*/ 3729260 h 4864838"/>
                <a:gd name="connsiteX6-165" fmla="*/ 4405603 w 5298973"/>
                <a:gd name="connsiteY6-166" fmla="*/ 4451156 h 4864838"/>
                <a:gd name="connsiteX7-167" fmla="*/ 2807811 w 5298973"/>
                <a:gd name="connsiteY7-168" fmla="*/ 4855418 h 4864838"/>
                <a:gd name="connsiteX8-169" fmla="*/ 1373645 w 5298973"/>
                <a:gd name="connsiteY8-170" fmla="*/ 4643661 h 4864838"/>
                <a:gd name="connsiteX9-171" fmla="*/ 411118 w 5298973"/>
                <a:gd name="connsiteY9-172" fmla="*/ 3883264 h 4864838"/>
                <a:gd name="connsiteX10-173" fmla="*/ 16485 w 5298973"/>
                <a:gd name="connsiteY10-174" fmla="*/ 2444289 h 4864838"/>
                <a:gd name="connsiteX0-175" fmla="*/ 16485 w 5298973"/>
                <a:gd name="connsiteY0-176" fmla="*/ 2444289 h 4859462"/>
                <a:gd name="connsiteX1-177" fmla="*/ 687530 w 5298973"/>
                <a:gd name="connsiteY1-178" fmla="*/ 338972 h 4859462"/>
                <a:gd name="connsiteX2-179" fmla="*/ 2807811 w 5298973"/>
                <a:gd name="connsiteY2-180" fmla="*/ 13910 h 4859462"/>
                <a:gd name="connsiteX3-181" fmla="*/ 4868279 w 5298973"/>
                <a:gd name="connsiteY3-182" fmla="*/ 445607 h 4859462"/>
                <a:gd name="connsiteX4-183" fmla="*/ 5291129 w 5298973"/>
                <a:gd name="connsiteY4-184" fmla="*/ 2434664 h 4859462"/>
                <a:gd name="connsiteX5-185" fmla="*/ 5108247 w 5298973"/>
                <a:gd name="connsiteY5-186" fmla="*/ 3729260 h 4859462"/>
                <a:gd name="connsiteX6-187" fmla="*/ 4405603 w 5298973"/>
                <a:gd name="connsiteY6-188" fmla="*/ 4451156 h 4859462"/>
                <a:gd name="connsiteX7-189" fmla="*/ 2807811 w 5298973"/>
                <a:gd name="connsiteY7-190" fmla="*/ 4855418 h 4859462"/>
                <a:gd name="connsiteX8-191" fmla="*/ 1373645 w 5298973"/>
                <a:gd name="connsiteY8-192" fmla="*/ 4643661 h 4859462"/>
                <a:gd name="connsiteX9-193" fmla="*/ 679241 w 5298973"/>
                <a:gd name="connsiteY9-194" fmla="*/ 4591293 h 4859462"/>
                <a:gd name="connsiteX10-195" fmla="*/ 411118 w 5298973"/>
                <a:gd name="connsiteY10-196" fmla="*/ 3883264 h 4859462"/>
                <a:gd name="connsiteX11" fmla="*/ 16485 w 5298973"/>
                <a:gd name="connsiteY11" fmla="*/ 2444289 h 4859462"/>
                <a:gd name="connsiteX0-197" fmla="*/ 86132 w 5368620"/>
                <a:gd name="connsiteY0-198" fmla="*/ 2444289 h 4859462"/>
                <a:gd name="connsiteX1-199" fmla="*/ 757177 w 5368620"/>
                <a:gd name="connsiteY1-200" fmla="*/ 338972 h 4859462"/>
                <a:gd name="connsiteX2-201" fmla="*/ 2877458 w 5368620"/>
                <a:gd name="connsiteY2-202" fmla="*/ 13910 h 4859462"/>
                <a:gd name="connsiteX3-203" fmla="*/ 4937926 w 5368620"/>
                <a:gd name="connsiteY3-204" fmla="*/ 445607 h 4859462"/>
                <a:gd name="connsiteX4-205" fmla="*/ 5360776 w 5368620"/>
                <a:gd name="connsiteY4-206" fmla="*/ 2434664 h 4859462"/>
                <a:gd name="connsiteX5-207" fmla="*/ 5177894 w 5368620"/>
                <a:gd name="connsiteY5-208" fmla="*/ 3729260 h 4859462"/>
                <a:gd name="connsiteX6-209" fmla="*/ 4475250 w 5368620"/>
                <a:gd name="connsiteY6-210" fmla="*/ 4451156 h 4859462"/>
                <a:gd name="connsiteX7-211" fmla="*/ 2877458 w 5368620"/>
                <a:gd name="connsiteY7-212" fmla="*/ 4855418 h 4859462"/>
                <a:gd name="connsiteX8-213" fmla="*/ 1443292 w 5368620"/>
                <a:gd name="connsiteY8-214" fmla="*/ 4643661 h 4859462"/>
                <a:gd name="connsiteX9-215" fmla="*/ 748888 w 5368620"/>
                <a:gd name="connsiteY9-216" fmla="*/ 4591293 h 4859462"/>
                <a:gd name="connsiteX10-217" fmla="*/ 284839 w 5368620"/>
                <a:gd name="connsiteY10-218" fmla="*/ 4017999 h 4859462"/>
                <a:gd name="connsiteX11-219" fmla="*/ 86132 w 5368620"/>
                <a:gd name="connsiteY11-220" fmla="*/ 2444289 h 4859462"/>
                <a:gd name="connsiteX0-221" fmla="*/ 86132 w 5368620"/>
                <a:gd name="connsiteY0-222" fmla="*/ 2444289 h 4855876"/>
                <a:gd name="connsiteX1-223" fmla="*/ 757177 w 5368620"/>
                <a:gd name="connsiteY1-224" fmla="*/ 338972 h 4855876"/>
                <a:gd name="connsiteX2-225" fmla="*/ 2877458 w 5368620"/>
                <a:gd name="connsiteY2-226" fmla="*/ 13910 h 4855876"/>
                <a:gd name="connsiteX3-227" fmla="*/ 4937926 w 5368620"/>
                <a:gd name="connsiteY3-228" fmla="*/ 445607 h 4855876"/>
                <a:gd name="connsiteX4-229" fmla="*/ 5360776 w 5368620"/>
                <a:gd name="connsiteY4-230" fmla="*/ 2434664 h 4855876"/>
                <a:gd name="connsiteX5-231" fmla="*/ 5177894 w 5368620"/>
                <a:gd name="connsiteY5-232" fmla="*/ 3729260 h 4855876"/>
                <a:gd name="connsiteX6-233" fmla="*/ 4547434 w 5368620"/>
                <a:gd name="connsiteY6-234" fmla="*/ 4585889 h 4855876"/>
                <a:gd name="connsiteX7-235" fmla="*/ 2877458 w 5368620"/>
                <a:gd name="connsiteY7-236" fmla="*/ 4855418 h 4855876"/>
                <a:gd name="connsiteX8-237" fmla="*/ 1443292 w 5368620"/>
                <a:gd name="connsiteY8-238" fmla="*/ 4643661 h 4855876"/>
                <a:gd name="connsiteX9-239" fmla="*/ 748888 w 5368620"/>
                <a:gd name="connsiteY9-240" fmla="*/ 4591293 h 4855876"/>
                <a:gd name="connsiteX10-241" fmla="*/ 284839 w 5368620"/>
                <a:gd name="connsiteY10-242" fmla="*/ 4017999 h 4855876"/>
                <a:gd name="connsiteX11-243" fmla="*/ 86132 w 5368620"/>
                <a:gd name="connsiteY11-244" fmla="*/ 2444289 h 4855876"/>
                <a:gd name="connsiteX0-245" fmla="*/ 86132 w 5376681"/>
                <a:gd name="connsiteY0-246" fmla="*/ 2444289 h 4855876"/>
                <a:gd name="connsiteX1-247" fmla="*/ 757177 w 5376681"/>
                <a:gd name="connsiteY1-248" fmla="*/ 338972 h 4855876"/>
                <a:gd name="connsiteX2-249" fmla="*/ 2877458 w 5376681"/>
                <a:gd name="connsiteY2-250" fmla="*/ 13910 h 4855876"/>
                <a:gd name="connsiteX3-251" fmla="*/ 4937926 w 5376681"/>
                <a:gd name="connsiteY3-252" fmla="*/ 445607 h 4855876"/>
                <a:gd name="connsiteX4-253" fmla="*/ 5360776 w 5376681"/>
                <a:gd name="connsiteY4-254" fmla="*/ 2434664 h 4855876"/>
                <a:gd name="connsiteX5-255" fmla="*/ 5239766 w 5376681"/>
                <a:gd name="connsiteY5-256" fmla="*/ 3729261 h 4855876"/>
                <a:gd name="connsiteX6-257" fmla="*/ 4547434 w 5376681"/>
                <a:gd name="connsiteY6-258" fmla="*/ 4585889 h 4855876"/>
                <a:gd name="connsiteX7-259" fmla="*/ 2877458 w 5376681"/>
                <a:gd name="connsiteY7-260" fmla="*/ 4855418 h 4855876"/>
                <a:gd name="connsiteX8-261" fmla="*/ 1443292 w 5376681"/>
                <a:gd name="connsiteY8-262" fmla="*/ 4643661 h 4855876"/>
                <a:gd name="connsiteX9-263" fmla="*/ 748888 w 5376681"/>
                <a:gd name="connsiteY9-264" fmla="*/ 4591293 h 4855876"/>
                <a:gd name="connsiteX10-265" fmla="*/ 284839 w 5376681"/>
                <a:gd name="connsiteY10-266" fmla="*/ 4017999 h 4855876"/>
                <a:gd name="connsiteX11-267" fmla="*/ 86132 w 5376681"/>
                <a:gd name="connsiteY11-268" fmla="*/ 2444289 h 4855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151" y="connsiteY10-152"/>
                </a:cxn>
                <a:cxn ang="0">
                  <a:pos x="connsiteX11-219" y="connsiteY11-220"/>
                </a:cxn>
              </a:cxnLst>
              <a:rect l="l" t="t" r="r" b="b"/>
              <a:pathLst>
                <a:path w="5376681" h="4855876">
                  <a:moveTo>
                    <a:pt x="86132" y="2444289"/>
                  </a:moveTo>
                  <a:cubicBezTo>
                    <a:pt x="164855" y="1831118"/>
                    <a:pt x="343291" y="742431"/>
                    <a:pt x="757177" y="338972"/>
                  </a:cubicBezTo>
                  <a:cubicBezTo>
                    <a:pt x="1171063" y="-64487"/>
                    <a:pt x="2180667" y="-3862"/>
                    <a:pt x="2877458" y="13910"/>
                  </a:cubicBezTo>
                  <a:cubicBezTo>
                    <a:pt x="3574249" y="31682"/>
                    <a:pt x="4524040" y="42148"/>
                    <a:pt x="4937926" y="445607"/>
                  </a:cubicBezTo>
                  <a:cubicBezTo>
                    <a:pt x="5351812" y="849066"/>
                    <a:pt x="5328692" y="1967839"/>
                    <a:pt x="5360776" y="2434664"/>
                  </a:cubicBezTo>
                  <a:cubicBezTo>
                    <a:pt x="5392860" y="2901489"/>
                    <a:pt x="5387354" y="3441305"/>
                    <a:pt x="5239766" y="3729261"/>
                  </a:cubicBezTo>
                  <a:cubicBezTo>
                    <a:pt x="5092178" y="4017217"/>
                    <a:pt x="4930840" y="4398196"/>
                    <a:pt x="4547434" y="4585889"/>
                  </a:cubicBezTo>
                  <a:cubicBezTo>
                    <a:pt x="4164028" y="4773582"/>
                    <a:pt x="3394815" y="4845789"/>
                    <a:pt x="2877458" y="4855418"/>
                  </a:cubicBezTo>
                  <a:cubicBezTo>
                    <a:pt x="2360101" y="4865047"/>
                    <a:pt x="1746494" y="4720502"/>
                    <a:pt x="1443292" y="4643661"/>
                  </a:cubicBezTo>
                  <a:cubicBezTo>
                    <a:pt x="1140090" y="4566820"/>
                    <a:pt x="909309" y="4718026"/>
                    <a:pt x="748888" y="4591293"/>
                  </a:cubicBezTo>
                  <a:cubicBezTo>
                    <a:pt x="588467" y="4464560"/>
                    <a:pt x="446858" y="4343013"/>
                    <a:pt x="284839" y="4017999"/>
                  </a:cubicBezTo>
                  <a:cubicBezTo>
                    <a:pt x="-129047" y="3614540"/>
                    <a:pt x="7409" y="3057460"/>
                    <a:pt x="86132" y="2444289"/>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80842" y="3468582"/>
              <a:ext cx="3630365" cy="1200329"/>
            </a:xfrm>
            <a:prstGeom prst="rect">
              <a:avLst/>
            </a:prstGeom>
          </p:spPr>
          <p:txBody>
            <a:bodyPr wrap="square">
              <a:spAutoFit/>
            </a:bodyPr>
            <a:lstStyle/>
            <a:p>
              <a:r>
                <a:rPr lang="zh-CN" altLang="en-US" sz="1600" b="1" dirty="0">
                  <a:solidFill>
                    <a:srgbClr val="2489B6"/>
                  </a:solidFill>
                  <a:latin typeface="幼圆" panose="02010509060101010101" pitchFamily="49" charset="-122"/>
                  <a:ea typeface="幼圆" panose="02010509060101010101" pitchFamily="49" charset="-122"/>
                </a:rPr>
                <a:t>拍洋画</a:t>
              </a:r>
              <a:endParaRPr lang="en-US" altLang="zh-CN" sz="1600" b="1" dirty="0">
                <a:solidFill>
                  <a:srgbClr val="2489B6"/>
                </a:solidFill>
                <a:latin typeface="幼圆" panose="02010509060101010101" pitchFamily="49" charset="-122"/>
                <a:ea typeface="幼圆" panose="02010509060101010101" pitchFamily="49" charset="-122"/>
              </a:endParaRPr>
            </a:p>
            <a:p>
              <a:r>
                <a:rPr lang="zh-CN" altLang="en-US" sz="1400" dirty="0">
                  <a:latin typeface="幼圆" panose="02010509060101010101" pitchFamily="49" charset="-122"/>
                  <a:ea typeface="幼圆" panose="02010509060101010101" pitchFamily="49" charset="-122"/>
                </a:rPr>
                <a:t>是一种在二十世纪八十年代流行很广的儿童游戏，在北方部分地区叫“扇洋片”。孩子们拿出一些多余的洋画，轮流用巴掌去拍，或者用洋画去拍洋画，能拍翻即可拿走。</a:t>
              </a:r>
            </a:p>
          </p:txBody>
        </p:sp>
        <p:sp>
          <p:nvSpPr>
            <p:cNvPr id="10" name="矩形 9"/>
            <p:cNvSpPr/>
            <p:nvPr/>
          </p:nvSpPr>
          <p:spPr>
            <a:xfrm>
              <a:off x="7680842" y="2037751"/>
              <a:ext cx="3630365" cy="1200329"/>
            </a:xfrm>
            <a:prstGeom prst="rect">
              <a:avLst/>
            </a:prstGeom>
          </p:spPr>
          <p:txBody>
            <a:bodyPr wrap="square">
              <a:spAutoFit/>
            </a:bodyPr>
            <a:lstStyle/>
            <a:p>
              <a:r>
                <a:rPr lang="zh-CN" altLang="en-US" sz="1600" b="1" dirty="0">
                  <a:solidFill>
                    <a:srgbClr val="2489B6"/>
                  </a:solidFill>
                  <a:latin typeface="幼圆" panose="02010509060101010101" pitchFamily="49" charset="-122"/>
                  <a:ea typeface="幼圆" panose="02010509060101010101" pitchFamily="49" charset="-122"/>
                </a:rPr>
                <a:t>滚铁环</a:t>
              </a:r>
              <a:r>
                <a:rPr lang="zh-CN" altLang="en-US" sz="1400" dirty="0">
                  <a:latin typeface="幼圆" panose="02010509060101010101" pitchFamily="49" charset="-122"/>
                  <a:ea typeface="幼圆" panose="02010509060101010101" pitchFamily="49" charset="-122"/>
                </a:rPr>
                <a:t>	</a:t>
              </a:r>
            </a:p>
            <a:p>
              <a:r>
                <a:rPr lang="zh-CN" altLang="en-US" sz="1400" dirty="0">
                  <a:latin typeface="幼圆" panose="02010509060101010101" pitchFamily="49" charset="-122"/>
                  <a:ea typeface="幼圆" panose="02010509060101010101" pitchFamily="49" charset="-122"/>
                </a:rPr>
                <a:t>旧时汉族儿童游戏，玩家手捏顶头是</a:t>
              </a:r>
              <a:r>
                <a:rPr lang="en-US" altLang="zh-CN" sz="1400" dirty="0">
                  <a:latin typeface="幼圆" panose="02010509060101010101" pitchFamily="49" charset="-122"/>
                  <a:ea typeface="幼圆" panose="02010509060101010101" pitchFamily="49" charset="-122"/>
                </a:rPr>
                <a:t>"U"</a:t>
              </a:r>
              <a:r>
                <a:rPr lang="zh-CN" altLang="en-US" sz="1400" dirty="0">
                  <a:latin typeface="幼圆" panose="02010509060101010101" pitchFamily="49" charset="-122"/>
                  <a:ea typeface="幼圆" panose="02010509060101010101" pitchFamily="49" charset="-122"/>
                </a:rPr>
                <a:t>字形的铁棍或铁丝，推一个直径</a:t>
              </a:r>
              <a:r>
                <a:rPr lang="en-US" altLang="zh-CN" sz="1400" dirty="0">
                  <a:latin typeface="幼圆" panose="02010509060101010101" pitchFamily="49" charset="-122"/>
                  <a:ea typeface="幼圆" panose="02010509060101010101" pitchFamily="49" charset="-122"/>
                </a:rPr>
                <a:t>66</a:t>
              </a:r>
              <a:r>
                <a:rPr lang="zh-CN" altLang="en-US" sz="1400" dirty="0">
                  <a:latin typeface="幼圆" panose="02010509060101010101" pitchFamily="49" charset="-122"/>
                  <a:ea typeface="幼圆" panose="02010509060101010101" pitchFamily="49" charset="-122"/>
                </a:rPr>
                <a:t>厘米左右的黑铁环向前跑。用铁丝做一个圈，然后再做一个长柄的铁钩子，推着这个铁丝圈滚着走。</a:t>
              </a:r>
            </a:p>
          </p:txBody>
        </p:sp>
      </p:grpSp>
      <p:grpSp>
        <p:nvGrpSpPr>
          <p:cNvPr id="9" name="组合 8"/>
          <p:cNvGrpSpPr/>
          <p:nvPr/>
        </p:nvGrpSpPr>
        <p:grpSpPr>
          <a:xfrm>
            <a:off x="496998" y="2223460"/>
            <a:ext cx="4685401" cy="4312094"/>
            <a:chOff x="496998" y="2223460"/>
            <a:chExt cx="4685401" cy="4312094"/>
          </a:xfrm>
        </p:grpSpPr>
        <p:sp>
          <p:nvSpPr>
            <p:cNvPr id="16" name="椭圆 1"/>
            <p:cNvSpPr/>
            <p:nvPr/>
          </p:nvSpPr>
          <p:spPr>
            <a:xfrm>
              <a:off x="496998" y="2223460"/>
              <a:ext cx="4685401" cy="4312094"/>
            </a:xfrm>
            <a:custGeom>
              <a:avLst/>
              <a:gdLst>
                <a:gd name="connsiteX0" fmla="*/ 0 w 4966635"/>
                <a:gd name="connsiteY0" fmla="*/ 2420754 h 4841507"/>
                <a:gd name="connsiteX1" fmla="*/ 2483318 w 4966635"/>
                <a:gd name="connsiteY1" fmla="*/ 0 h 4841507"/>
                <a:gd name="connsiteX2" fmla="*/ 4966636 w 4966635"/>
                <a:gd name="connsiteY2" fmla="*/ 2420754 h 4841507"/>
                <a:gd name="connsiteX3" fmla="*/ 2483318 w 4966635"/>
                <a:gd name="connsiteY3" fmla="*/ 4841508 h 4841507"/>
                <a:gd name="connsiteX4" fmla="*/ 0 w 4966635"/>
                <a:gd name="connsiteY4" fmla="*/ 2420754 h 4841507"/>
                <a:gd name="connsiteX0-1" fmla="*/ 82359 w 5048995"/>
                <a:gd name="connsiteY0-2" fmla="*/ 2536490 h 4957244"/>
                <a:gd name="connsiteX1-3" fmla="*/ 775377 w 5048995"/>
                <a:gd name="connsiteY1-4" fmla="*/ 606624 h 4957244"/>
                <a:gd name="connsiteX2-5" fmla="*/ 2565677 w 5048995"/>
                <a:gd name="connsiteY2-6" fmla="*/ 115736 h 4957244"/>
                <a:gd name="connsiteX3-7" fmla="*/ 5048995 w 5048995"/>
                <a:gd name="connsiteY3-8" fmla="*/ 2536490 h 4957244"/>
                <a:gd name="connsiteX4-9" fmla="*/ 2565677 w 5048995"/>
                <a:gd name="connsiteY4-10" fmla="*/ 4957244 h 4957244"/>
                <a:gd name="connsiteX5" fmla="*/ 82359 w 5048995"/>
                <a:gd name="connsiteY5" fmla="*/ 2536490 h 4957244"/>
                <a:gd name="connsiteX0-11" fmla="*/ 82359 w 5106146"/>
                <a:gd name="connsiteY0-12" fmla="*/ 2427344 h 4848098"/>
                <a:gd name="connsiteX1-13" fmla="*/ 775377 w 5106146"/>
                <a:gd name="connsiteY1-14" fmla="*/ 497478 h 4848098"/>
                <a:gd name="connsiteX2-15" fmla="*/ 2565677 w 5106146"/>
                <a:gd name="connsiteY2-16" fmla="*/ 6590 h 4848098"/>
                <a:gd name="connsiteX3-17" fmla="*/ 4327100 w 5106146"/>
                <a:gd name="connsiteY3-18" fmla="*/ 728483 h 4848098"/>
                <a:gd name="connsiteX4-19" fmla="*/ 5048995 w 5106146"/>
                <a:gd name="connsiteY4-20" fmla="*/ 2427344 h 4848098"/>
                <a:gd name="connsiteX5-21" fmla="*/ 2565677 w 5106146"/>
                <a:gd name="connsiteY5-22" fmla="*/ 4848098 h 4848098"/>
                <a:gd name="connsiteX6" fmla="*/ 82359 w 5106146"/>
                <a:gd name="connsiteY6" fmla="*/ 2427344 h 4848098"/>
                <a:gd name="connsiteX0-23" fmla="*/ 82359 w 5124846"/>
                <a:gd name="connsiteY0-24" fmla="*/ 2427344 h 4879892"/>
                <a:gd name="connsiteX1-25" fmla="*/ 775377 w 5124846"/>
                <a:gd name="connsiteY1-26" fmla="*/ 497478 h 4879892"/>
                <a:gd name="connsiteX2-27" fmla="*/ 2565677 w 5124846"/>
                <a:gd name="connsiteY2-28" fmla="*/ 6590 h 4879892"/>
                <a:gd name="connsiteX3-29" fmla="*/ 4327100 w 5124846"/>
                <a:gd name="connsiteY3-30" fmla="*/ 728483 h 4879892"/>
                <a:gd name="connsiteX4-31" fmla="*/ 5048995 w 5124846"/>
                <a:gd name="connsiteY4-32" fmla="*/ 2427344 h 4879892"/>
                <a:gd name="connsiteX5-33" fmla="*/ 4866113 w 5124846"/>
                <a:gd name="connsiteY5-34" fmla="*/ 3721940 h 4879892"/>
                <a:gd name="connsiteX6-35" fmla="*/ 2565677 w 5124846"/>
                <a:gd name="connsiteY6-36" fmla="*/ 4848098 h 4879892"/>
                <a:gd name="connsiteX7" fmla="*/ 82359 w 5124846"/>
                <a:gd name="connsiteY7" fmla="*/ 2427344 h 4879892"/>
                <a:gd name="connsiteX0-37" fmla="*/ 21895 w 5064382"/>
                <a:gd name="connsiteY0-38" fmla="*/ 2427344 h 4848225"/>
                <a:gd name="connsiteX1-39" fmla="*/ 714913 w 5064382"/>
                <a:gd name="connsiteY1-40" fmla="*/ 497478 h 4848225"/>
                <a:gd name="connsiteX2-41" fmla="*/ 2505213 w 5064382"/>
                <a:gd name="connsiteY2-42" fmla="*/ 6590 h 4848225"/>
                <a:gd name="connsiteX3-43" fmla="*/ 4266636 w 5064382"/>
                <a:gd name="connsiteY3-44" fmla="*/ 728483 h 4848225"/>
                <a:gd name="connsiteX4-45" fmla="*/ 4988531 w 5064382"/>
                <a:gd name="connsiteY4-46" fmla="*/ 2427344 h 4848225"/>
                <a:gd name="connsiteX5-47" fmla="*/ 4805649 w 5064382"/>
                <a:gd name="connsiteY5-48" fmla="*/ 3721940 h 4848225"/>
                <a:gd name="connsiteX6-49" fmla="*/ 2505213 w 5064382"/>
                <a:gd name="connsiteY6-50" fmla="*/ 4848098 h 4848225"/>
                <a:gd name="connsiteX7-51" fmla="*/ 397278 w 5064382"/>
                <a:gd name="connsiteY7-52" fmla="*/ 3654563 h 4848225"/>
                <a:gd name="connsiteX8" fmla="*/ 21895 w 5064382"/>
                <a:gd name="connsiteY8" fmla="*/ 2427344 h 4848225"/>
                <a:gd name="connsiteX0-53" fmla="*/ 21895 w 5064382"/>
                <a:gd name="connsiteY0-54" fmla="*/ 2427344 h 4907671"/>
                <a:gd name="connsiteX1-55" fmla="*/ 714913 w 5064382"/>
                <a:gd name="connsiteY1-56" fmla="*/ 497478 h 4907671"/>
                <a:gd name="connsiteX2-57" fmla="*/ 2505213 w 5064382"/>
                <a:gd name="connsiteY2-58" fmla="*/ 6590 h 4907671"/>
                <a:gd name="connsiteX3-59" fmla="*/ 4266636 w 5064382"/>
                <a:gd name="connsiteY3-60" fmla="*/ 728483 h 4907671"/>
                <a:gd name="connsiteX4-61" fmla="*/ 4988531 w 5064382"/>
                <a:gd name="connsiteY4-62" fmla="*/ 2427344 h 4907671"/>
                <a:gd name="connsiteX5-63" fmla="*/ 4805649 w 5064382"/>
                <a:gd name="connsiteY5-64" fmla="*/ 3721940 h 4907671"/>
                <a:gd name="connsiteX6-65" fmla="*/ 2505213 w 5064382"/>
                <a:gd name="connsiteY6-66" fmla="*/ 4848098 h 4907671"/>
                <a:gd name="connsiteX7-67" fmla="*/ 1071047 w 5064382"/>
                <a:gd name="connsiteY7-68" fmla="*/ 4636341 h 4907671"/>
                <a:gd name="connsiteX8-69" fmla="*/ 397278 w 5064382"/>
                <a:gd name="connsiteY8-70" fmla="*/ 3654563 h 4907671"/>
                <a:gd name="connsiteX9" fmla="*/ 21895 w 5064382"/>
                <a:gd name="connsiteY9" fmla="*/ 2427344 h 4907671"/>
                <a:gd name="connsiteX0-71" fmla="*/ 153132 w 5195619"/>
                <a:gd name="connsiteY0-72" fmla="*/ 2427344 h 4907671"/>
                <a:gd name="connsiteX1-73" fmla="*/ 846150 w 5195619"/>
                <a:gd name="connsiteY1-74" fmla="*/ 497478 h 4907671"/>
                <a:gd name="connsiteX2-75" fmla="*/ 2636450 w 5195619"/>
                <a:gd name="connsiteY2-76" fmla="*/ 6590 h 4907671"/>
                <a:gd name="connsiteX3-77" fmla="*/ 4397873 w 5195619"/>
                <a:gd name="connsiteY3-78" fmla="*/ 728483 h 4907671"/>
                <a:gd name="connsiteX4-79" fmla="*/ 5119768 w 5195619"/>
                <a:gd name="connsiteY4-80" fmla="*/ 2427344 h 4907671"/>
                <a:gd name="connsiteX5-81" fmla="*/ 4936886 w 5195619"/>
                <a:gd name="connsiteY5-82" fmla="*/ 3721940 h 4907671"/>
                <a:gd name="connsiteX6-83" fmla="*/ 2636450 w 5195619"/>
                <a:gd name="connsiteY6-84" fmla="*/ 4848098 h 4907671"/>
                <a:gd name="connsiteX7-85" fmla="*/ 1202284 w 5195619"/>
                <a:gd name="connsiteY7-86" fmla="*/ 4636341 h 4907671"/>
                <a:gd name="connsiteX8-87" fmla="*/ 239757 w 5195619"/>
                <a:gd name="connsiteY8-88" fmla="*/ 3875944 h 4907671"/>
                <a:gd name="connsiteX9-89" fmla="*/ 153132 w 5195619"/>
                <a:gd name="connsiteY9-90" fmla="*/ 2427344 h 4907671"/>
                <a:gd name="connsiteX0-91" fmla="*/ 39178 w 5389673"/>
                <a:gd name="connsiteY0-92" fmla="*/ 2436969 h 4907671"/>
                <a:gd name="connsiteX1-93" fmla="*/ 1040204 w 5389673"/>
                <a:gd name="connsiteY1-94" fmla="*/ 497478 h 4907671"/>
                <a:gd name="connsiteX2-95" fmla="*/ 2830504 w 5389673"/>
                <a:gd name="connsiteY2-96" fmla="*/ 6590 h 4907671"/>
                <a:gd name="connsiteX3-97" fmla="*/ 4591927 w 5389673"/>
                <a:gd name="connsiteY3-98" fmla="*/ 728483 h 4907671"/>
                <a:gd name="connsiteX4-99" fmla="*/ 5313822 w 5389673"/>
                <a:gd name="connsiteY4-100" fmla="*/ 2427344 h 4907671"/>
                <a:gd name="connsiteX5-101" fmla="*/ 5130940 w 5389673"/>
                <a:gd name="connsiteY5-102" fmla="*/ 3721940 h 4907671"/>
                <a:gd name="connsiteX6-103" fmla="*/ 2830504 w 5389673"/>
                <a:gd name="connsiteY6-104" fmla="*/ 4848098 h 4907671"/>
                <a:gd name="connsiteX7-105" fmla="*/ 1396338 w 5389673"/>
                <a:gd name="connsiteY7-106" fmla="*/ 4636341 h 4907671"/>
                <a:gd name="connsiteX8-107" fmla="*/ 433811 w 5389673"/>
                <a:gd name="connsiteY8-108" fmla="*/ 3875944 h 4907671"/>
                <a:gd name="connsiteX9-109" fmla="*/ 39178 w 5389673"/>
                <a:gd name="connsiteY9-110" fmla="*/ 2436969 h 4907671"/>
                <a:gd name="connsiteX0-111" fmla="*/ 39178 w 5321666"/>
                <a:gd name="connsiteY0-112" fmla="*/ 2436969 h 4857518"/>
                <a:gd name="connsiteX1-113" fmla="*/ 1040204 w 5321666"/>
                <a:gd name="connsiteY1-114" fmla="*/ 497478 h 4857518"/>
                <a:gd name="connsiteX2-115" fmla="*/ 2830504 w 5321666"/>
                <a:gd name="connsiteY2-116" fmla="*/ 6590 h 4857518"/>
                <a:gd name="connsiteX3-117" fmla="*/ 4591927 w 5321666"/>
                <a:gd name="connsiteY3-118" fmla="*/ 728483 h 4857518"/>
                <a:gd name="connsiteX4-119" fmla="*/ 5313822 w 5321666"/>
                <a:gd name="connsiteY4-120" fmla="*/ 2427344 h 4857518"/>
                <a:gd name="connsiteX5-121" fmla="*/ 5130940 w 5321666"/>
                <a:gd name="connsiteY5-122" fmla="*/ 3721940 h 4857518"/>
                <a:gd name="connsiteX6-123" fmla="*/ 4428296 w 5321666"/>
                <a:gd name="connsiteY6-124" fmla="*/ 4443836 h 4857518"/>
                <a:gd name="connsiteX7-125" fmla="*/ 2830504 w 5321666"/>
                <a:gd name="connsiteY7-126" fmla="*/ 4848098 h 4857518"/>
                <a:gd name="connsiteX8-127" fmla="*/ 1396338 w 5321666"/>
                <a:gd name="connsiteY8-128" fmla="*/ 4636341 h 4857518"/>
                <a:gd name="connsiteX9-129" fmla="*/ 433811 w 5321666"/>
                <a:gd name="connsiteY9-130" fmla="*/ 3875944 h 4857518"/>
                <a:gd name="connsiteX10" fmla="*/ 39178 w 5321666"/>
                <a:gd name="connsiteY10" fmla="*/ 2436969 h 4857518"/>
                <a:gd name="connsiteX0-131" fmla="*/ 16485 w 5298973"/>
                <a:gd name="connsiteY0-132" fmla="*/ 2465593 h 4886142"/>
                <a:gd name="connsiteX1-133" fmla="*/ 687530 w 5298973"/>
                <a:gd name="connsiteY1-134" fmla="*/ 360276 h 4886142"/>
                <a:gd name="connsiteX2-135" fmla="*/ 2807811 w 5298973"/>
                <a:gd name="connsiteY2-136" fmla="*/ 35214 h 4886142"/>
                <a:gd name="connsiteX3-137" fmla="*/ 4569234 w 5298973"/>
                <a:gd name="connsiteY3-138" fmla="*/ 757107 h 4886142"/>
                <a:gd name="connsiteX4-139" fmla="*/ 5291129 w 5298973"/>
                <a:gd name="connsiteY4-140" fmla="*/ 2455968 h 4886142"/>
                <a:gd name="connsiteX5-141" fmla="*/ 5108247 w 5298973"/>
                <a:gd name="connsiteY5-142" fmla="*/ 3750564 h 4886142"/>
                <a:gd name="connsiteX6-143" fmla="*/ 4405603 w 5298973"/>
                <a:gd name="connsiteY6-144" fmla="*/ 4472460 h 4886142"/>
                <a:gd name="connsiteX7-145" fmla="*/ 2807811 w 5298973"/>
                <a:gd name="connsiteY7-146" fmla="*/ 4876722 h 4886142"/>
                <a:gd name="connsiteX8-147" fmla="*/ 1373645 w 5298973"/>
                <a:gd name="connsiteY8-148" fmla="*/ 4664965 h 4886142"/>
                <a:gd name="connsiteX9-149" fmla="*/ 411118 w 5298973"/>
                <a:gd name="connsiteY9-150" fmla="*/ 3904568 h 4886142"/>
                <a:gd name="connsiteX10-151" fmla="*/ 16485 w 5298973"/>
                <a:gd name="connsiteY10-152" fmla="*/ 2465593 h 4886142"/>
                <a:gd name="connsiteX0-153" fmla="*/ 16485 w 5298973"/>
                <a:gd name="connsiteY0-154" fmla="*/ 2444289 h 4864838"/>
                <a:gd name="connsiteX1-155" fmla="*/ 687530 w 5298973"/>
                <a:gd name="connsiteY1-156" fmla="*/ 338972 h 4864838"/>
                <a:gd name="connsiteX2-157" fmla="*/ 2807811 w 5298973"/>
                <a:gd name="connsiteY2-158" fmla="*/ 13910 h 4864838"/>
                <a:gd name="connsiteX3-159" fmla="*/ 4868279 w 5298973"/>
                <a:gd name="connsiteY3-160" fmla="*/ 445607 h 4864838"/>
                <a:gd name="connsiteX4-161" fmla="*/ 5291129 w 5298973"/>
                <a:gd name="connsiteY4-162" fmla="*/ 2434664 h 4864838"/>
                <a:gd name="connsiteX5-163" fmla="*/ 5108247 w 5298973"/>
                <a:gd name="connsiteY5-164" fmla="*/ 3729260 h 4864838"/>
                <a:gd name="connsiteX6-165" fmla="*/ 4405603 w 5298973"/>
                <a:gd name="connsiteY6-166" fmla="*/ 4451156 h 4864838"/>
                <a:gd name="connsiteX7-167" fmla="*/ 2807811 w 5298973"/>
                <a:gd name="connsiteY7-168" fmla="*/ 4855418 h 4864838"/>
                <a:gd name="connsiteX8-169" fmla="*/ 1373645 w 5298973"/>
                <a:gd name="connsiteY8-170" fmla="*/ 4643661 h 4864838"/>
                <a:gd name="connsiteX9-171" fmla="*/ 411118 w 5298973"/>
                <a:gd name="connsiteY9-172" fmla="*/ 3883264 h 4864838"/>
                <a:gd name="connsiteX10-173" fmla="*/ 16485 w 5298973"/>
                <a:gd name="connsiteY10-174" fmla="*/ 2444289 h 4864838"/>
                <a:gd name="connsiteX0-175" fmla="*/ 16485 w 5298973"/>
                <a:gd name="connsiteY0-176" fmla="*/ 2444289 h 4859462"/>
                <a:gd name="connsiteX1-177" fmla="*/ 687530 w 5298973"/>
                <a:gd name="connsiteY1-178" fmla="*/ 338972 h 4859462"/>
                <a:gd name="connsiteX2-179" fmla="*/ 2807811 w 5298973"/>
                <a:gd name="connsiteY2-180" fmla="*/ 13910 h 4859462"/>
                <a:gd name="connsiteX3-181" fmla="*/ 4868279 w 5298973"/>
                <a:gd name="connsiteY3-182" fmla="*/ 445607 h 4859462"/>
                <a:gd name="connsiteX4-183" fmla="*/ 5291129 w 5298973"/>
                <a:gd name="connsiteY4-184" fmla="*/ 2434664 h 4859462"/>
                <a:gd name="connsiteX5-185" fmla="*/ 5108247 w 5298973"/>
                <a:gd name="connsiteY5-186" fmla="*/ 3729260 h 4859462"/>
                <a:gd name="connsiteX6-187" fmla="*/ 4405603 w 5298973"/>
                <a:gd name="connsiteY6-188" fmla="*/ 4451156 h 4859462"/>
                <a:gd name="connsiteX7-189" fmla="*/ 2807811 w 5298973"/>
                <a:gd name="connsiteY7-190" fmla="*/ 4855418 h 4859462"/>
                <a:gd name="connsiteX8-191" fmla="*/ 1373645 w 5298973"/>
                <a:gd name="connsiteY8-192" fmla="*/ 4643661 h 4859462"/>
                <a:gd name="connsiteX9-193" fmla="*/ 679241 w 5298973"/>
                <a:gd name="connsiteY9-194" fmla="*/ 4591293 h 4859462"/>
                <a:gd name="connsiteX10-195" fmla="*/ 411118 w 5298973"/>
                <a:gd name="connsiteY10-196" fmla="*/ 3883264 h 4859462"/>
                <a:gd name="connsiteX11" fmla="*/ 16485 w 5298973"/>
                <a:gd name="connsiteY11" fmla="*/ 2444289 h 4859462"/>
                <a:gd name="connsiteX0-197" fmla="*/ 86132 w 5368620"/>
                <a:gd name="connsiteY0-198" fmla="*/ 2444289 h 4859462"/>
                <a:gd name="connsiteX1-199" fmla="*/ 757177 w 5368620"/>
                <a:gd name="connsiteY1-200" fmla="*/ 338972 h 4859462"/>
                <a:gd name="connsiteX2-201" fmla="*/ 2877458 w 5368620"/>
                <a:gd name="connsiteY2-202" fmla="*/ 13910 h 4859462"/>
                <a:gd name="connsiteX3-203" fmla="*/ 4937926 w 5368620"/>
                <a:gd name="connsiteY3-204" fmla="*/ 445607 h 4859462"/>
                <a:gd name="connsiteX4-205" fmla="*/ 5360776 w 5368620"/>
                <a:gd name="connsiteY4-206" fmla="*/ 2434664 h 4859462"/>
                <a:gd name="connsiteX5-207" fmla="*/ 5177894 w 5368620"/>
                <a:gd name="connsiteY5-208" fmla="*/ 3729260 h 4859462"/>
                <a:gd name="connsiteX6-209" fmla="*/ 4475250 w 5368620"/>
                <a:gd name="connsiteY6-210" fmla="*/ 4451156 h 4859462"/>
                <a:gd name="connsiteX7-211" fmla="*/ 2877458 w 5368620"/>
                <a:gd name="connsiteY7-212" fmla="*/ 4855418 h 4859462"/>
                <a:gd name="connsiteX8-213" fmla="*/ 1443292 w 5368620"/>
                <a:gd name="connsiteY8-214" fmla="*/ 4643661 h 4859462"/>
                <a:gd name="connsiteX9-215" fmla="*/ 748888 w 5368620"/>
                <a:gd name="connsiteY9-216" fmla="*/ 4591293 h 4859462"/>
                <a:gd name="connsiteX10-217" fmla="*/ 284839 w 5368620"/>
                <a:gd name="connsiteY10-218" fmla="*/ 4017999 h 4859462"/>
                <a:gd name="connsiteX11-219" fmla="*/ 86132 w 5368620"/>
                <a:gd name="connsiteY11-220" fmla="*/ 2444289 h 4859462"/>
                <a:gd name="connsiteX0-221" fmla="*/ 86132 w 5368620"/>
                <a:gd name="connsiteY0-222" fmla="*/ 2444289 h 4855876"/>
                <a:gd name="connsiteX1-223" fmla="*/ 757177 w 5368620"/>
                <a:gd name="connsiteY1-224" fmla="*/ 338972 h 4855876"/>
                <a:gd name="connsiteX2-225" fmla="*/ 2877458 w 5368620"/>
                <a:gd name="connsiteY2-226" fmla="*/ 13910 h 4855876"/>
                <a:gd name="connsiteX3-227" fmla="*/ 4937926 w 5368620"/>
                <a:gd name="connsiteY3-228" fmla="*/ 445607 h 4855876"/>
                <a:gd name="connsiteX4-229" fmla="*/ 5360776 w 5368620"/>
                <a:gd name="connsiteY4-230" fmla="*/ 2434664 h 4855876"/>
                <a:gd name="connsiteX5-231" fmla="*/ 5177894 w 5368620"/>
                <a:gd name="connsiteY5-232" fmla="*/ 3729260 h 4855876"/>
                <a:gd name="connsiteX6-233" fmla="*/ 4547434 w 5368620"/>
                <a:gd name="connsiteY6-234" fmla="*/ 4585889 h 4855876"/>
                <a:gd name="connsiteX7-235" fmla="*/ 2877458 w 5368620"/>
                <a:gd name="connsiteY7-236" fmla="*/ 4855418 h 4855876"/>
                <a:gd name="connsiteX8-237" fmla="*/ 1443292 w 5368620"/>
                <a:gd name="connsiteY8-238" fmla="*/ 4643661 h 4855876"/>
                <a:gd name="connsiteX9-239" fmla="*/ 748888 w 5368620"/>
                <a:gd name="connsiteY9-240" fmla="*/ 4591293 h 4855876"/>
                <a:gd name="connsiteX10-241" fmla="*/ 284839 w 5368620"/>
                <a:gd name="connsiteY10-242" fmla="*/ 4017999 h 4855876"/>
                <a:gd name="connsiteX11-243" fmla="*/ 86132 w 5368620"/>
                <a:gd name="connsiteY11-244" fmla="*/ 2444289 h 4855876"/>
                <a:gd name="connsiteX0-245" fmla="*/ 86132 w 5376681"/>
                <a:gd name="connsiteY0-246" fmla="*/ 2444289 h 4855876"/>
                <a:gd name="connsiteX1-247" fmla="*/ 757177 w 5376681"/>
                <a:gd name="connsiteY1-248" fmla="*/ 338972 h 4855876"/>
                <a:gd name="connsiteX2-249" fmla="*/ 2877458 w 5376681"/>
                <a:gd name="connsiteY2-250" fmla="*/ 13910 h 4855876"/>
                <a:gd name="connsiteX3-251" fmla="*/ 4937926 w 5376681"/>
                <a:gd name="connsiteY3-252" fmla="*/ 445607 h 4855876"/>
                <a:gd name="connsiteX4-253" fmla="*/ 5360776 w 5376681"/>
                <a:gd name="connsiteY4-254" fmla="*/ 2434664 h 4855876"/>
                <a:gd name="connsiteX5-255" fmla="*/ 5239766 w 5376681"/>
                <a:gd name="connsiteY5-256" fmla="*/ 3729261 h 4855876"/>
                <a:gd name="connsiteX6-257" fmla="*/ 4547434 w 5376681"/>
                <a:gd name="connsiteY6-258" fmla="*/ 4585889 h 4855876"/>
                <a:gd name="connsiteX7-259" fmla="*/ 2877458 w 5376681"/>
                <a:gd name="connsiteY7-260" fmla="*/ 4855418 h 4855876"/>
                <a:gd name="connsiteX8-261" fmla="*/ 1443292 w 5376681"/>
                <a:gd name="connsiteY8-262" fmla="*/ 4643661 h 4855876"/>
                <a:gd name="connsiteX9-263" fmla="*/ 748888 w 5376681"/>
                <a:gd name="connsiteY9-264" fmla="*/ 4591293 h 4855876"/>
                <a:gd name="connsiteX10-265" fmla="*/ 284839 w 5376681"/>
                <a:gd name="connsiteY10-266" fmla="*/ 4017999 h 4855876"/>
                <a:gd name="connsiteX11-267" fmla="*/ 86132 w 5376681"/>
                <a:gd name="connsiteY11-268" fmla="*/ 2444289 h 4855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151" y="connsiteY10-152"/>
                </a:cxn>
                <a:cxn ang="0">
                  <a:pos x="connsiteX11-219" y="connsiteY11-220"/>
                </a:cxn>
              </a:cxnLst>
              <a:rect l="l" t="t" r="r" b="b"/>
              <a:pathLst>
                <a:path w="5376681" h="4855876">
                  <a:moveTo>
                    <a:pt x="86132" y="2444289"/>
                  </a:moveTo>
                  <a:cubicBezTo>
                    <a:pt x="164855" y="1831118"/>
                    <a:pt x="343291" y="742431"/>
                    <a:pt x="757177" y="338972"/>
                  </a:cubicBezTo>
                  <a:cubicBezTo>
                    <a:pt x="1171063" y="-64487"/>
                    <a:pt x="2180667" y="-3862"/>
                    <a:pt x="2877458" y="13910"/>
                  </a:cubicBezTo>
                  <a:cubicBezTo>
                    <a:pt x="3574249" y="31682"/>
                    <a:pt x="4524040" y="42148"/>
                    <a:pt x="4937926" y="445607"/>
                  </a:cubicBezTo>
                  <a:cubicBezTo>
                    <a:pt x="5351812" y="849066"/>
                    <a:pt x="5328692" y="1967839"/>
                    <a:pt x="5360776" y="2434664"/>
                  </a:cubicBezTo>
                  <a:cubicBezTo>
                    <a:pt x="5392860" y="2901489"/>
                    <a:pt x="5387354" y="3441305"/>
                    <a:pt x="5239766" y="3729261"/>
                  </a:cubicBezTo>
                  <a:cubicBezTo>
                    <a:pt x="5092178" y="4017217"/>
                    <a:pt x="4930840" y="4398196"/>
                    <a:pt x="4547434" y="4585889"/>
                  </a:cubicBezTo>
                  <a:cubicBezTo>
                    <a:pt x="4164028" y="4773582"/>
                    <a:pt x="3394815" y="4845789"/>
                    <a:pt x="2877458" y="4855418"/>
                  </a:cubicBezTo>
                  <a:cubicBezTo>
                    <a:pt x="2360101" y="4865047"/>
                    <a:pt x="1746494" y="4720502"/>
                    <a:pt x="1443292" y="4643661"/>
                  </a:cubicBezTo>
                  <a:cubicBezTo>
                    <a:pt x="1140090" y="4566820"/>
                    <a:pt x="909309" y="4718026"/>
                    <a:pt x="748888" y="4591293"/>
                  </a:cubicBezTo>
                  <a:cubicBezTo>
                    <a:pt x="588467" y="4464560"/>
                    <a:pt x="446858" y="4343013"/>
                    <a:pt x="284839" y="4017999"/>
                  </a:cubicBezTo>
                  <a:cubicBezTo>
                    <a:pt x="-129047" y="3614540"/>
                    <a:pt x="7409" y="3057460"/>
                    <a:pt x="86132" y="2444289"/>
                  </a:cubicBezTo>
                  <a:close/>
                </a:path>
              </a:pathLst>
            </a:custGeom>
            <a:solidFill>
              <a:srgbClr val="D9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6433" y="3035950"/>
              <a:ext cx="3566529" cy="1200329"/>
            </a:xfrm>
            <a:prstGeom prst="rect">
              <a:avLst/>
            </a:prstGeom>
          </p:spPr>
          <p:txBody>
            <a:bodyPr wrap="square">
              <a:spAutoFit/>
            </a:bodyPr>
            <a:lstStyle/>
            <a:p>
              <a:pPr algn="r"/>
              <a:r>
                <a:rPr lang="zh-CN" altLang="en-US" sz="1600" b="1" dirty="0">
                  <a:solidFill>
                    <a:srgbClr val="2489B6"/>
                  </a:solidFill>
                  <a:latin typeface="幼圆" panose="02010509060101010101" pitchFamily="49" charset="-122"/>
                  <a:ea typeface="幼圆" panose="02010509060101010101" pitchFamily="49" charset="-122"/>
                </a:rPr>
                <a:t>跳房子</a:t>
              </a:r>
              <a:endParaRPr lang="en-US" altLang="zh-CN" sz="1600" b="1" dirty="0">
                <a:solidFill>
                  <a:srgbClr val="2489B6"/>
                </a:solidFill>
                <a:latin typeface="幼圆" panose="02010509060101010101" pitchFamily="49" charset="-122"/>
                <a:ea typeface="幼圆" panose="02010509060101010101" pitchFamily="49" charset="-122"/>
              </a:endParaRPr>
            </a:p>
            <a:p>
              <a:pPr algn="r"/>
              <a:r>
                <a:rPr lang="zh-CN" altLang="en-US" sz="1400" dirty="0">
                  <a:latin typeface="幼圆" panose="02010509060101010101" pitchFamily="49" charset="-122"/>
                  <a:ea typeface="幼圆" panose="02010509060101010101" pitchFamily="49" charset="-122"/>
                </a:rPr>
                <a:t>是一种世界性的儿童游戏，也是中国民间传统的体育游戏之一，有时就算在一块空地上，只要有一根粉笔或树枝，小朋友亦会在地上画起“跳房子”的九个格，然后一起玩。</a:t>
              </a:r>
            </a:p>
          </p:txBody>
        </p:sp>
        <p:sp>
          <p:nvSpPr>
            <p:cNvPr id="11" name="矩形 10"/>
            <p:cNvSpPr/>
            <p:nvPr/>
          </p:nvSpPr>
          <p:spPr>
            <a:xfrm>
              <a:off x="1056433" y="4376711"/>
              <a:ext cx="3566529" cy="1200329"/>
            </a:xfrm>
            <a:prstGeom prst="rect">
              <a:avLst/>
            </a:prstGeom>
          </p:spPr>
          <p:txBody>
            <a:bodyPr wrap="square">
              <a:spAutoFit/>
            </a:bodyPr>
            <a:lstStyle/>
            <a:p>
              <a:pPr algn="r"/>
              <a:r>
                <a:rPr lang="zh-CN" altLang="en-US" sz="1600" b="1" dirty="0">
                  <a:solidFill>
                    <a:srgbClr val="2489B6"/>
                  </a:solidFill>
                  <a:latin typeface="幼圆" panose="02010509060101010101" pitchFamily="49" charset="-122"/>
                  <a:ea typeface="幼圆" panose="02010509060101010101" pitchFamily="49" charset="-122"/>
                </a:rPr>
                <a:t>翻花绳</a:t>
              </a:r>
              <a:endParaRPr lang="en-US" altLang="zh-CN" sz="1600" b="1" dirty="0">
                <a:solidFill>
                  <a:srgbClr val="2489B6"/>
                </a:solidFill>
                <a:latin typeface="幼圆" panose="02010509060101010101" pitchFamily="49" charset="-122"/>
                <a:ea typeface="幼圆" panose="02010509060101010101" pitchFamily="49" charset="-122"/>
              </a:endParaRPr>
            </a:p>
            <a:p>
              <a:pPr algn="r"/>
              <a:r>
                <a:rPr lang="zh-CN" altLang="en-US" sz="1400" dirty="0">
                  <a:latin typeface="幼圆" panose="02010509060101010101" pitchFamily="49" charset="-122"/>
                  <a:ea typeface="幼圆" panose="02010509060101010101" pitchFamily="49" charset="-122"/>
                </a:rPr>
                <a:t>汉族民间流传的儿童游戏。在中国不同的地域，有不同的称法</a:t>
              </a:r>
              <a:r>
                <a:rPr lang="en-US" altLang="zh-CN" sz="1400" dirty="0">
                  <a:latin typeface="幼圆" panose="02010509060101010101" pitchFamily="49" charset="-122"/>
                  <a:ea typeface="幼圆" panose="02010509060101010101" pitchFamily="49" charset="-122"/>
                </a:rPr>
                <a:t>,</a:t>
              </a:r>
              <a:r>
                <a:rPr lang="zh-CN" altLang="en-US" sz="1400" dirty="0">
                  <a:latin typeface="幼圆" panose="02010509060101010101" pitchFamily="49" charset="-122"/>
                  <a:ea typeface="幼圆" panose="02010509060101010101" pitchFamily="49" charset="-122"/>
                </a:rPr>
                <a:t>是一种利用绳子玩的玩意，就可翻转出许多的花样。国外的材料则有毛线、麻线、呢绒绳或棉纱绳等。</a:t>
              </a:r>
            </a:p>
          </p:txBody>
        </p:sp>
      </p:grpSp>
      <p:sp>
        <p:nvSpPr>
          <p:cNvPr id="14"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儿童游戏</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422" y="1553813"/>
            <a:ext cx="3462792" cy="5127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68BCE1"/>
        </a:solid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t="39410"/>
          <a:stretch>
            <a:fillRect/>
          </a:stretch>
        </p:blipFill>
        <p:spPr>
          <a:xfrm>
            <a:off x="0" y="18567"/>
            <a:ext cx="12192000" cy="2377442"/>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6008" y="3649912"/>
            <a:ext cx="1503363" cy="761616"/>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0601" y="292902"/>
            <a:ext cx="1892506" cy="958803"/>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4" y="2913485"/>
            <a:ext cx="12192000" cy="3923805"/>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457" y="4276684"/>
            <a:ext cx="6167457" cy="2581316"/>
          </a:xfrm>
          <a:prstGeom prst="rect">
            <a:avLst/>
          </a:prstGeom>
        </p:spPr>
      </p:pic>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2164" y="4255974"/>
            <a:ext cx="6167457" cy="2581316"/>
          </a:xfrm>
          <a:prstGeom prst="rect">
            <a:avLst/>
          </a:prstGeom>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796" y="346014"/>
            <a:ext cx="1695887" cy="1978535"/>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2867" y="-207297"/>
            <a:ext cx="1676754" cy="2152650"/>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2177" y="2544685"/>
            <a:ext cx="889995" cy="736427"/>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281068">
            <a:off x="2200344" y="2848368"/>
            <a:ext cx="1288686" cy="1418638"/>
          </a:xfrm>
          <a:prstGeom prst="rect">
            <a:avLst/>
          </a:prstGeom>
        </p:spPr>
      </p:pic>
      <p:grpSp>
        <p:nvGrpSpPr>
          <p:cNvPr id="2" name="组合 1"/>
          <p:cNvGrpSpPr/>
          <p:nvPr/>
        </p:nvGrpSpPr>
        <p:grpSpPr>
          <a:xfrm>
            <a:off x="2322933" y="1468004"/>
            <a:ext cx="7550750" cy="2224656"/>
            <a:chOff x="2553939" y="1468004"/>
            <a:chExt cx="7550750" cy="2224656"/>
          </a:xfrm>
        </p:grpSpPr>
        <p:sp>
          <p:nvSpPr>
            <p:cNvPr id="14" name="文本框 13"/>
            <p:cNvSpPr txBox="1"/>
            <p:nvPr/>
          </p:nvSpPr>
          <p:spPr>
            <a:xfrm>
              <a:off x="2553939" y="1468004"/>
              <a:ext cx="7493000" cy="2215991"/>
            </a:xfrm>
            <a:prstGeom prst="rect">
              <a:avLst/>
            </a:prstGeom>
            <a:noFill/>
          </p:spPr>
          <p:txBody>
            <a:bodyPr wrap="square" rtlCol="0">
              <a:spAutoFit/>
            </a:bodyPr>
            <a:lstStyle/>
            <a:p>
              <a:pPr algn="ctr"/>
              <a:r>
                <a:rPr lang="zh-CN" altLang="en-US" sz="13800" b="1" dirty="0">
                  <a:solidFill>
                    <a:schemeClr val="bg1"/>
                  </a:solidFill>
                  <a:latin typeface="华文细黑" panose="02010600040101010101" pitchFamily="2" charset="-122"/>
                  <a:ea typeface="华文细黑" panose="02010600040101010101" pitchFamily="2" charset="-122"/>
                </a:rPr>
                <a:t>谢谢观看</a:t>
              </a:r>
            </a:p>
          </p:txBody>
        </p:sp>
        <p:sp>
          <p:nvSpPr>
            <p:cNvPr id="15" name="文本框 14"/>
            <p:cNvSpPr txBox="1"/>
            <p:nvPr/>
          </p:nvSpPr>
          <p:spPr>
            <a:xfrm>
              <a:off x="2611689" y="1476669"/>
              <a:ext cx="7493000" cy="2215991"/>
            </a:xfrm>
            <a:prstGeom prst="rect">
              <a:avLst/>
            </a:prstGeom>
            <a:noFill/>
          </p:spPr>
          <p:txBody>
            <a:bodyPr wrap="square" rtlCol="0">
              <a:spAutoFit/>
            </a:bodyPr>
            <a:lstStyle/>
            <a:p>
              <a:pPr algn="ctr"/>
              <a:r>
                <a:rPr lang="zh-CN" altLang="en-US" sz="13800" b="1" dirty="0">
                  <a:ln w="28575">
                    <a:solidFill>
                      <a:srgbClr val="2489B6"/>
                    </a:solidFill>
                    <a:prstDash val="lgDash"/>
                  </a:ln>
                  <a:noFill/>
                  <a:latin typeface="华文细黑" panose="02010600040101010101" pitchFamily="2" charset="-122"/>
                  <a:ea typeface="华文细黑" panose="02010600040101010101" pitchFamily="2" charset="-122"/>
                </a:rPr>
                <a:t>谢谢观看</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srcRect l="5593" t="76590"/>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871158"/>
            <a:ext cx="2063507" cy="2646878"/>
          </a:xfrm>
          <a:prstGeom prst="rect">
            <a:avLst/>
          </a:prstGeom>
          <a:noFill/>
        </p:spPr>
        <p:txBody>
          <a:bodyPr wrap="square" rtlCol="0" anchor="ctr">
            <a:spAutoFit/>
          </a:bodyPr>
          <a:lstStyle/>
          <a:p>
            <a:pPr algn="ctr"/>
            <a:r>
              <a:rPr lang="en-US" altLang="zh-CN" sz="16600" b="1" dirty="0">
                <a:solidFill>
                  <a:srgbClr val="68BCE1"/>
                </a:solidFill>
                <a:latin typeface="Colonna MT" panose="04020805060202030203" pitchFamily="82" charset="0"/>
              </a:rPr>
              <a:t>1</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650152"/>
            <a:ext cx="4191002" cy="1107996"/>
          </a:xfrm>
          <a:prstGeom prst="rect">
            <a:avLst/>
          </a:prstGeom>
          <a:noFill/>
        </p:spPr>
        <p:txBody>
          <a:bodyPr wrap="square" rtlCol="0" anchor="ctr">
            <a:spAutoFit/>
          </a:bodyPr>
          <a:lstStyle/>
          <a:p>
            <a:pPr algn="ctr"/>
            <a:r>
              <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rPr>
              <a:t>节日介绍</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32883" r="32651"/>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83616" y="1445614"/>
            <a:ext cx="10062458" cy="4670006"/>
            <a:chOff x="1683616" y="1445614"/>
            <a:chExt cx="10062458" cy="4670006"/>
          </a:xfrm>
        </p:grpSpPr>
        <p:sp>
          <p:nvSpPr>
            <p:cNvPr id="4" name="矩形 3"/>
            <p:cNvSpPr/>
            <p:nvPr/>
          </p:nvSpPr>
          <p:spPr>
            <a:xfrm>
              <a:off x="4497777" y="2608955"/>
              <a:ext cx="6186265" cy="2754600"/>
            </a:xfrm>
            <a:prstGeom prst="rect">
              <a:avLst/>
            </a:prstGeom>
          </p:spPr>
          <p:txBody>
            <a:bodyPr wrap="square">
              <a:spAutoFit/>
            </a:bodyPr>
            <a:lstStyle/>
            <a:p>
              <a:pPr>
                <a:lnSpc>
                  <a:spcPct val="150000"/>
                </a:lnSpc>
                <a:spcBef>
                  <a:spcPts val="600"/>
                </a:spcBef>
              </a:pPr>
              <a:r>
                <a:rPr lang="zh-CN" altLang="en-US" sz="1400" dirty="0">
                  <a:latin typeface="幼圆" panose="02010509060101010101" pitchFamily="49" charset="-122"/>
                  <a:ea typeface="幼圆" panose="02010509060101010101" pitchFamily="49" charset="-122"/>
                </a:rPr>
                <a:t>国际儿童节（又称儿童节，</a:t>
              </a:r>
              <a:r>
                <a:rPr lang="en-US" altLang="zh-CN" sz="1400" dirty="0">
                  <a:latin typeface="幼圆" panose="02010509060101010101" pitchFamily="49" charset="-122"/>
                  <a:ea typeface="幼圆" panose="02010509060101010101" pitchFamily="49" charset="-122"/>
                </a:rPr>
                <a:t>International Children's Day</a:t>
              </a:r>
              <a:r>
                <a:rPr lang="zh-CN" altLang="en-US" sz="1400" dirty="0">
                  <a:latin typeface="幼圆" panose="02010509060101010101" pitchFamily="49" charset="-122"/>
                  <a:ea typeface="幼圆" panose="02010509060101010101" pitchFamily="49" charset="-122"/>
                </a:rPr>
                <a:t>）定于每年的</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日。为了悼念</a:t>
              </a:r>
              <a:r>
                <a:rPr lang="en-US" altLang="zh-CN" sz="1400" dirty="0">
                  <a:latin typeface="幼圆" panose="02010509060101010101" pitchFamily="49" charset="-122"/>
                  <a:ea typeface="幼圆" panose="02010509060101010101" pitchFamily="49" charset="-122"/>
                </a:rPr>
                <a:t>1942</a:t>
              </a:r>
              <a:r>
                <a:rPr lang="zh-CN" altLang="en-US" sz="1400" dirty="0">
                  <a:latin typeface="幼圆" panose="02010509060101010101" pitchFamily="49" charset="-122"/>
                  <a:ea typeface="幼圆" panose="02010509060101010101" pitchFamily="49" charset="-122"/>
                </a:rPr>
                <a:t>年</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10</a:t>
              </a:r>
              <a:r>
                <a:rPr lang="zh-CN" altLang="en-US" sz="1400" dirty="0">
                  <a:latin typeface="幼圆" panose="02010509060101010101" pitchFamily="49" charset="-122"/>
                  <a:ea typeface="幼圆" panose="02010509060101010101" pitchFamily="49" charset="-122"/>
                </a:rPr>
                <a:t>日的利迪策惨案和全世界所有在战争中死难的儿童，反对虐杀和毒害儿童，以及保障儿童权利。</a:t>
              </a:r>
            </a:p>
            <a:p>
              <a:pPr>
                <a:lnSpc>
                  <a:spcPct val="150000"/>
                </a:lnSpc>
                <a:spcBef>
                  <a:spcPts val="600"/>
                </a:spcBef>
              </a:pPr>
              <a:r>
                <a:rPr lang="en-US" altLang="zh-CN" sz="1400" dirty="0">
                  <a:latin typeface="幼圆" panose="02010509060101010101" pitchFamily="49" charset="-122"/>
                  <a:ea typeface="幼圆" panose="02010509060101010101" pitchFamily="49" charset="-122"/>
                </a:rPr>
                <a:t>1949</a:t>
              </a:r>
              <a:r>
                <a:rPr lang="zh-CN" altLang="en-US" sz="1400" dirty="0">
                  <a:latin typeface="幼圆" panose="02010509060101010101" pitchFamily="49" charset="-122"/>
                  <a:ea typeface="幼圆" panose="02010509060101010101" pitchFamily="49" charset="-122"/>
                </a:rPr>
                <a:t>年</a:t>
              </a:r>
              <a:r>
                <a:rPr lang="en-US" altLang="zh-CN" sz="1400" dirty="0">
                  <a:latin typeface="幼圆" panose="02010509060101010101" pitchFamily="49" charset="-122"/>
                  <a:ea typeface="幼圆" panose="02010509060101010101" pitchFamily="49" charset="-122"/>
                </a:rPr>
                <a:t>11</a:t>
              </a:r>
              <a:r>
                <a:rPr lang="zh-CN" altLang="en-US" sz="1400" dirty="0">
                  <a:latin typeface="幼圆" panose="02010509060101010101" pitchFamily="49" charset="-122"/>
                  <a:ea typeface="幼圆" panose="02010509060101010101" pitchFamily="49" charset="-122"/>
                </a:rPr>
                <a:t>月，国际民主妇女联合会在莫斯科举行理事会议，中国和其他国家的代表愤怒地揭露了帝国主义分子和各国反动派残杀、毒害儿童的罪行。会议决定以每年的</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日为国际儿童节。它是为了保障世界各国儿童的生存权、保健权和受教育权，抚养权，为了改善儿童的生活，为了反对虐杀儿童和毒害儿童而设立的节日。目前世界上许多国家都将</a:t>
              </a:r>
              <a:r>
                <a:rPr lang="en-US" altLang="zh-CN" sz="1400" dirty="0">
                  <a:latin typeface="幼圆" panose="02010509060101010101" pitchFamily="49" charset="-122"/>
                  <a:ea typeface="幼圆" panose="02010509060101010101" pitchFamily="49" charset="-122"/>
                </a:rPr>
                <a:t>6</a:t>
              </a:r>
              <a:r>
                <a:rPr lang="zh-CN" altLang="en-US" sz="1400" dirty="0">
                  <a:latin typeface="幼圆" panose="02010509060101010101" pitchFamily="49" charset="-122"/>
                  <a:ea typeface="幼圆" panose="02010509060101010101" pitchFamily="49" charset="-122"/>
                </a:rPr>
                <a:t>月</a:t>
              </a:r>
              <a:r>
                <a:rPr lang="en-US" altLang="zh-CN" sz="1400" dirty="0">
                  <a:latin typeface="幼圆" panose="02010509060101010101" pitchFamily="49" charset="-122"/>
                  <a:ea typeface="幼圆" panose="02010509060101010101" pitchFamily="49" charset="-122"/>
                </a:rPr>
                <a:t>1</a:t>
              </a:r>
              <a:r>
                <a:rPr lang="zh-CN" altLang="en-US" sz="1400" dirty="0">
                  <a:latin typeface="幼圆" panose="02010509060101010101" pitchFamily="49" charset="-122"/>
                  <a:ea typeface="幼圆" panose="02010509060101010101" pitchFamily="49" charset="-122"/>
                </a:rPr>
                <a:t>日定为儿童的节日。</a:t>
              </a:r>
            </a:p>
          </p:txBody>
        </p:sp>
        <p:sp>
          <p:nvSpPr>
            <p:cNvPr id="3" name="椭圆 2"/>
            <p:cNvSpPr/>
            <p:nvPr/>
          </p:nvSpPr>
          <p:spPr>
            <a:xfrm>
              <a:off x="3262965" y="1445614"/>
              <a:ext cx="8483109" cy="4670006"/>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160589" h="4670006">
                  <a:moveTo>
                    <a:pt x="62" y="2334994"/>
                  </a:moveTo>
                  <a:cubicBezTo>
                    <a:pt x="4875" y="1743167"/>
                    <a:pt x="299523" y="969884"/>
                    <a:pt x="976889" y="580863"/>
                  </a:cubicBezTo>
                  <a:cubicBezTo>
                    <a:pt x="1654256" y="191842"/>
                    <a:pt x="3008690" y="-15174"/>
                    <a:pt x="4064261" y="868"/>
                  </a:cubicBezTo>
                  <a:cubicBezTo>
                    <a:pt x="5119832" y="16910"/>
                    <a:pt x="6632947" y="288095"/>
                    <a:pt x="7310313" y="677116"/>
                  </a:cubicBezTo>
                  <a:cubicBezTo>
                    <a:pt x="7987680" y="1066137"/>
                    <a:pt x="8260005" y="1857066"/>
                    <a:pt x="8128460" y="2334994"/>
                  </a:cubicBezTo>
                  <a:cubicBezTo>
                    <a:pt x="7996915" y="2812922"/>
                    <a:pt x="7708547" y="3810182"/>
                    <a:pt x="7031180" y="4199203"/>
                  </a:cubicBezTo>
                  <a:cubicBezTo>
                    <a:pt x="6353814" y="4588224"/>
                    <a:pt x="5078122" y="4680349"/>
                    <a:pt x="4064261" y="4669120"/>
                  </a:cubicBezTo>
                  <a:cubicBezTo>
                    <a:pt x="3050400" y="4657891"/>
                    <a:pt x="1625380" y="4520847"/>
                    <a:pt x="948013" y="4131826"/>
                  </a:cubicBezTo>
                  <a:cubicBezTo>
                    <a:pt x="270647" y="3742805"/>
                    <a:pt x="-4751" y="2926821"/>
                    <a:pt x="62" y="2334994"/>
                  </a:cubicBez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616" y="1998487"/>
              <a:ext cx="2342472" cy="4117133"/>
            </a:xfrm>
            <a:prstGeom prst="rect">
              <a:avLst/>
            </a:prstGeom>
          </p:spPr>
        </p:pic>
      </p:grpSp>
      <p:sp>
        <p:nvSpPr>
          <p:cNvPr id="12"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节日介绍</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9067" y="3059668"/>
            <a:ext cx="1107996" cy="369332"/>
          </a:xfrm>
          <a:prstGeom prst="rect">
            <a:avLst/>
          </a:prstGeom>
        </p:spPr>
        <p:txBody>
          <a:bodyPr wrap="none">
            <a:spAutoFit/>
          </a:bodyPr>
          <a:lstStyle/>
          <a:p>
            <a:r>
              <a:rPr lang="zh-CN" altLang="en-US" b="1" dirty="0">
                <a:solidFill>
                  <a:srgbClr val="60CACE"/>
                </a:solidFill>
                <a:latin typeface="幼圆" panose="02010509060101010101" pitchFamily="49" charset="-122"/>
                <a:ea typeface="幼圆" panose="02010509060101010101" pitchFamily="49" charset="-122"/>
              </a:rPr>
              <a:t>节日由来</a:t>
            </a:r>
            <a:endParaRPr lang="zh-CN" altLang="en-US" b="1" i="0" dirty="0">
              <a:solidFill>
                <a:srgbClr val="60CACE"/>
              </a:solidFill>
              <a:effectLst/>
              <a:latin typeface="幼圆" panose="02010509060101010101" pitchFamily="49" charset="-122"/>
              <a:ea typeface="幼圆" panose="02010509060101010101" pitchFamily="49"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67549" t="2" b="16594"/>
          <a:stretch>
            <a:fillRect/>
          </a:stretch>
        </p:blipFill>
        <p:spPr>
          <a:xfrm>
            <a:off x="1341309" y="2849011"/>
            <a:ext cx="3126536" cy="4008989"/>
          </a:xfrm>
          <a:prstGeom prst="rect">
            <a:avLst/>
          </a:prstGeom>
        </p:spPr>
      </p:pic>
      <p:grpSp>
        <p:nvGrpSpPr>
          <p:cNvPr id="16" name="组合 15"/>
          <p:cNvGrpSpPr/>
          <p:nvPr/>
        </p:nvGrpSpPr>
        <p:grpSpPr>
          <a:xfrm>
            <a:off x="4993549" y="1992651"/>
            <a:ext cx="6191044" cy="3939117"/>
            <a:chOff x="4993549" y="1992651"/>
            <a:chExt cx="6191044" cy="3939117"/>
          </a:xfrm>
        </p:grpSpPr>
        <p:sp>
          <p:nvSpPr>
            <p:cNvPr id="12" name="椭圆形标注 11"/>
            <p:cNvSpPr/>
            <p:nvPr/>
          </p:nvSpPr>
          <p:spPr>
            <a:xfrm>
              <a:off x="4993549" y="1992651"/>
              <a:ext cx="6191044" cy="3939117"/>
            </a:xfrm>
            <a:custGeom>
              <a:avLst/>
              <a:gdLst>
                <a:gd name="connsiteX0" fmla="*/ -324850 w 5486400"/>
                <a:gd name="connsiteY0" fmla="*/ 3995266 h 3919233"/>
                <a:gd name="connsiteX1" fmla="*/ 413953 w 5486400"/>
                <a:gd name="connsiteY1" fmla="*/ 2994754 h 3919233"/>
                <a:gd name="connsiteX2" fmla="*/ 1730763 w 5486400"/>
                <a:gd name="connsiteY2" fmla="*/ 138347 h 3919233"/>
                <a:gd name="connsiteX3" fmla="*/ 4731450 w 5486400"/>
                <a:gd name="connsiteY3" fmla="*/ 609504 h 3919233"/>
                <a:gd name="connsiteX4" fmla="*/ 4127344 w 5486400"/>
                <a:gd name="connsiteY4" fmla="*/ 3651489 h 3919233"/>
                <a:gd name="connsiteX5" fmla="*/ 1126384 w 5486400"/>
                <a:gd name="connsiteY5" fmla="*/ 3542690 h 3919233"/>
                <a:gd name="connsiteX6" fmla="*/ -324850 w 5486400"/>
                <a:gd name="connsiteY6" fmla="*/ 3995266 h 3919233"/>
                <a:gd name="connsiteX0-1" fmla="*/ 0 w 5811536"/>
                <a:gd name="connsiteY0-2" fmla="*/ 4050651 h 4050651"/>
                <a:gd name="connsiteX1-3" fmla="*/ 863931 w 5811536"/>
                <a:gd name="connsiteY1-4" fmla="*/ 3184893 h 4050651"/>
                <a:gd name="connsiteX2-5" fmla="*/ 2055613 w 5811536"/>
                <a:gd name="connsiteY2-6" fmla="*/ 193732 h 4050651"/>
                <a:gd name="connsiteX3-7" fmla="*/ 5056300 w 5811536"/>
                <a:gd name="connsiteY3-8" fmla="*/ 664889 h 4050651"/>
                <a:gd name="connsiteX4-9" fmla="*/ 4452194 w 5811536"/>
                <a:gd name="connsiteY4-10" fmla="*/ 3706874 h 4050651"/>
                <a:gd name="connsiteX5-11" fmla="*/ 1451234 w 5811536"/>
                <a:gd name="connsiteY5-12" fmla="*/ 3598075 h 4050651"/>
                <a:gd name="connsiteX6-13" fmla="*/ 0 w 5811536"/>
                <a:gd name="connsiteY6-14" fmla="*/ 4050651 h 4050651"/>
                <a:gd name="connsiteX0-15" fmla="*/ 0 w 5811536"/>
                <a:gd name="connsiteY0-16" fmla="*/ 3896951 h 3896951"/>
                <a:gd name="connsiteX1-17" fmla="*/ 863931 w 5811536"/>
                <a:gd name="connsiteY1-18" fmla="*/ 3031193 h 3896951"/>
                <a:gd name="connsiteX2-19" fmla="*/ 531352 w 5811536"/>
                <a:gd name="connsiteY2-20" fmla="*/ 949014 h 3896951"/>
                <a:gd name="connsiteX3-21" fmla="*/ 2055613 w 5811536"/>
                <a:gd name="connsiteY3-22" fmla="*/ 40032 h 3896951"/>
                <a:gd name="connsiteX4-23" fmla="*/ 5056300 w 5811536"/>
                <a:gd name="connsiteY4-24" fmla="*/ 511189 h 3896951"/>
                <a:gd name="connsiteX5-25" fmla="*/ 4452194 w 5811536"/>
                <a:gd name="connsiteY5-26" fmla="*/ 3553174 h 3896951"/>
                <a:gd name="connsiteX6-27" fmla="*/ 1451234 w 5811536"/>
                <a:gd name="connsiteY6-28" fmla="*/ 3444375 h 3896951"/>
                <a:gd name="connsiteX7" fmla="*/ 0 w 5811536"/>
                <a:gd name="connsiteY7" fmla="*/ 3896951 h 3896951"/>
                <a:gd name="connsiteX0-29" fmla="*/ 0 w 5811536"/>
                <a:gd name="connsiteY0-30" fmla="*/ 3896951 h 3896951"/>
                <a:gd name="connsiteX1-31" fmla="*/ 863931 w 5811536"/>
                <a:gd name="connsiteY1-32" fmla="*/ 3031193 h 3896951"/>
                <a:gd name="connsiteX2-33" fmla="*/ 348472 w 5811536"/>
                <a:gd name="connsiteY2-34" fmla="*/ 1911540 h 3896951"/>
                <a:gd name="connsiteX3-35" fmla="*/ 531352 w 5811536"/>
                <a:gd name="connsiteY3-36" fmla="*/ 949014 h 3896951"/>
                <a:gd name="connsiteX4-37" fmla="*/ 2055613 w 5811536"/>
                <a:gd name="connsiteY4-38" fmla="*/ 40032 h 3896951"/>
                <a:gd name="connsiteX5-39" fmla="*/ 5056300 w 5811536"/>
                <a:gd name="connsiteY5-40" fmla="*/ 511189 h 3896951"/>
                <a:gd name="connsiteX6-41" fmla="*/ 4452194 w 5811536"/>
                <a:gd name="connsiteY6-42" fmla="*/ 3553174 h 3896951"/>
                <a:gd name="connsiteX7-43" fmla="*/ 1451234 w 5811536"/>
                <a:gd name="connsiteY7-44" fmla="*/ 3444375 h 3896951"/>
                <a:gd name="connsiteX8" fmla="*/ 0 w 5811536"/>
                <a:gd name="connsiteY8" fmla="*/ 3896951 h 3896951"/>
                <a:gd name="connsiteX0-45" fmla="*/ 0 w 5811536"/>
                <a:gd name="connsiteY0-46" fmla="*/ 3896951 h 3896951"/>
                <a:gd name="connsiteX1-47" fmla="*/ 863931 w 5811536"/>
                <a:gd name="connsiteY1-48" fmla="*/ 3031193 h 3896951"/>
                <a:gd name="connsiteX2-49" fmla="*/ 348472 w 5811536"/>
                <a:gd name="connsiteY2-50" fmla="*/ 1911540 h 3896951"/>
                <a:gd name="connsiteX3-51" fmla="*/ 531352 w 5811536"/>
                <a:gd name="connsiteY3-52" fmla="*/ 949014 h 3896951"/>
                <a:gd name="connsiteX4-53" fmla="*/ 2055613 w 5811536"/>
                <a:gd name="connsiteY4-54" fmla="*/ 40032 h 3896951"/>
                <a:gd name="connsiteX5-55" fmla="*/ 5056300 w 5811536"/>
                <a:gd name="connsiteY5-56" fmla="*/ 511189 h 3896951"/>
                <a:gd name="connsiteX6-57" fmla="*/ 4452194 w 5811536"/>
                <a:gd name="connsiteY6-58" fmla="*/ 3553174 h 3896951"/>
                <a:gd name="connsiteX7-59" fmla="*/ 1451234 w 5811536"/>
                <a:gd name="connsiteY7-60" fmla="*/ 3444375 h 3896951"/>
                <a:gd name="connsiteX8-61" fmla="*/ 0 w 5811536"/>
                <a:gd name="connsiteY8-62" fmla="*/ 3896951 h 3896951"/>
                <a:gd name="connsiteX0-63" fmla="*/ 0 w 5834973"/>
                <a:gd name="connsiteY0-64" fmla="*/ 3899543 h 3899543"/>
                <a:gd name="connsiteX1-65" fmla="*/ 863931 w 5834973"/>
                <a:gd name="connsiteY1-66" fmla="*/ 3033785 h 3899543"/>
                <a:gd name="connsiteX2-67" fmla="*/ 348472 w 5834973"/>
                <a:gd name="connsiteY2-68" fmla="*/ 1914132 h 3899543"/>
                <a:gd name="connsiteX3-69" fmla="*/ 531352 w 5834973"/>
                <a:gd name="connsiteY3-70" fmla="*/ 951606 h 3899543"/>
                <a:gd name="connsiteX4-71" fmla="*/ 2055613 w 5834973"/>
                <a:gd name="connsiteY4-72" fmla="*/ 42624 h 3899543"/>
                <a:gd name="connsiteX5-73" fmla="*/ 5056300 w 5834973"/>
                <a:gd name="connsiteY5-74" fmla="*/ 513781 h 3899543"/>
                <a:gd name="connsiteX6-75" fmla="*/ 5020085 w 5834973"/>
                <a:gd name="connsiteY6-76" fmla="*/ 3603893 h 3899543"/>
                <a:gd name="connsiteX7-77" fmla="*/ 1451234 w 5834973"/>
                <a:gd name="connsiteY7-78" fmla="*/ 3446967 h 3899543"/>
                <a:gd name="connsiteX8-79" fmla="*/ 0 w 5834973"/>
                <a:gd name="connsiteY8-80" fmla="*/ 3899543 h 3899543"/>
                <a:gd name="connsiteX0-81" fmla="*/ 0 w 6191065"/>
                <a:gd name="connsiteY0-82" fmla="*/ 3870095 h 3870095"/>
                <a:gd name="connsiteX1-83" fmla="*/ 863931 w 6191065"/>
                <a:gd name="connsiteY1-84" fmla="*/ 3004337 h 3870095"/>
                <a:gd name="connsiteX2-85" fmla="*/ 348472 w 6191065"/>
                <a:gd name="connsiteY2-86" fmla="*/ 1884684 h 3870095"/>
                <a:gd name="connsiteX3-87" fmla="*/ 531352 w 6191065"/>
                <a:gd name="connsiteY3-88" fmla="*/ 922158 h 3870095"/>
                <a:gd name="connsiteX4-89" fmla="*/ 2055613 w 6191065"/>
                <a:gd name="connsiteY4-90" fmla="*/ 13176 h 3870095"/>
                <a:gd name="connsiteX5-91" fmla="*/ 5056300 w 6191065"/>
                <a:gd name="connsiteY5-92" fmla="*/ 484333 h 3870095"/>
                <a:gd name="connsiteX6-93" fmla="*/ 6191006 w 6191065"/>
                <a:gd name="connsiteY6-94" fmla="*/ 1836558 h 3870095"/>
                <a:gd name="connsiteX7-95" fmla="*/ 5020085 w 6191065"/>
                <a:gd name="connsiteY7-96" fmla="*/ 3574445 h 3870095"/>
                <a:gd name="connsiteX8-97" fmla="*/ 1451234 w 6191065"/>
                <a:gd name="connsiteY8-98" fmla="*/ 3417519 h 3870095"/>
                <a:gd name="connsiteX9" fmla="*/ 0 w 6191065"/>
                <a:gd name="connsiteY9" fmla="*/ 3870095 h 3870095"/>
                <a:gd name="connsiteX0-99" fmla="*/ 0 w 6191044"/>
                <a:gd name="connsiteY0-100" fmla="*/ 3939117 h 3939117"/>
                <a:gd name="connsiteX1-101" fmla="*/ 863931 w 6191044"/>
                <a:gd name="connsiteY1-102" fmla="*/ 3073359 h 3939117"/>
                <a:gd name="connsiteX2-103" fmla="*/ 348472 w 6191044"/>
                <a:gd name="connsiteY2-104" fmla="*/ 1953706 h 3939117"/>
                <a:gd name="connsiteX3-105" fmla="*/ 531352 w 6191044"/>
                <a:gd name="connsiteY3-106" fmla="*/ 991180 h 3939117"/>
                <a:gd name="connsiteX4-107" fmla="*/ 2055613 w 6191044"/>
                <a:gd name="connsiteY4-108" fmla="*/ 82198 h 3939117"/>
                <a:gd name="connsiteX5-109" fmla="*/ 3544059 w 6191044"/>
                <a:gd name="connsiteY5-110" fmla="*/ 96031 h 3939117"/>
                <a:gd name="connsiteX6-111" fmla="*/ 5056300 w 6191044"/>
                <a:gd name="connsiteY6-112" fmla="*/ 553355 h 3939117"/>
                <a:gd name="connsiteX7-113" fmla="*/ 6191006 w 6191044"/>
                <a:gd name="connsiteY7-114" fmla="*/ 1905580 h 3939117"/>
                <a:gd name="connsiteX8-115" fmla="*/ 5020085 w 6191044"/>
                <a:gd name="connsiteY8-116" fmla="*/ 3643467 h 3939117"/>
                <a:gd name="connsiteX9-117" fmla="*/ 1451234 w 6191044"/>
                <a:gd name="connsiteY9-118" fmla="*/ 3486541 h 3939117"/>
                <a:gd name="connsiteX10" fmla="*/ 0 w 6191044"/>
                <a:gd name="connsiteY10" fmla="*/ 3939117 h 39391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117" y="connsiteY9-118"/>
                </a:cxn>
                <a:cxn ang="0">
                  <a:pos x="connsiteX10" y="connsiteY10"/>
                </a:cxn>
              </a:cxnLst>
              <a:rect l="l" t="t" r="r" b="b"/>
              <a:pathLst>
                <a:path w="6191044" h="3939117">
                  <a:moveTo>
                    <a:pt x="0" y="3939117"/>
                  </a:moveTo>
                  <a:cubicBezTo>
                    <a:pt x="246268" y="3605613"/>
                    <a:pt x="617663" y="3406863"/>
                    <a:pt x="863931" y="3073359"/>
                  </a:cubicBezTo>
                  <a:cubicBezTo>
                    <a:pt x="966927" y="2711977"/>
                    <a:pt x="403902" y="2300736"/>
                    <a:pt x="348472" y="1953706"/>
                  </a:cubicBezTo>
                  <a:cubicBezTo>
                    <a:pt x="293042" y="1606676"/>
                    <a:pt x="291746" y="1272618"/>
                    <a:pt x="531352" y="991180"/>
                  </a:cubicBezTo>
                  <a:cubicBezTo>
                    <a:pt x="770958" y="709742"/>
                    <a:pt x="1553495" y="231389"/>
                    <a:pt x="2055613" y="82198"/>
                  </a:cubicBezTo>
                  <a:cubicBezTo>
                    <a:pt x="2557731" y="-66993"/>
                    <a:pt x="3043945" y="17505"/>
                    <a:pt x="3544059" y="96031"/>
                  </a:cubicBezTo>
                  <a:cubicBezTo>
                    <a:pt x="4044173" y="174557"/>
                    <a:pt x="4615142" y="251763"/>
                    <a:pt x="5056300" y="553355"/>
                  </a:cubicBezTo>
                  <a:cubicBezTo>
                    <a:pt x="5497458" y="854947"/>
                    <a:pt x="6197042" y="1390561"/>
                    <a:pt x="6191006" y="1905580"/>
                  </a:cubicBezTo>
                  <a:cubicBezTo>
                    <a:pt x="6184970" y="2420599"/>
                    <a:pt x="5745878" y="3402433"/>
                    <a:pt x="5020085" y="3643467"/>
                  </a:cubicBezTo>
                  <a:cubicBezTo>
                    <a:pt x="4078435" y="4036592"/>
                    <a:pt x="2332329" y="3945749"/>
                    <a:pt x="1451234" y="3486541"/>
                  </a:cubicBezTo>
                  <a:lnTo>
                    <a:pt x="0" y="3939117"/>
                  </a:lnTo>
                  <a:close/>
                </a:path>
              </a:pathLst>
            </a:custGeom>
            <a:solidFill>
              <a:srgbClr val="D9EEF7"/>
            </a:solidFill>
            <a:ln w="38100">
              <a:solidFill>
                <a:srgbClr val="248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形标注 11"/>
            <p:cNvSpPr/>
            <p:nvPr/>
          </p:nvSpPr>
          <p:spPr>
            <a:xfrm>
              <a:off x="5173071" y="2173009"/>
              <a:ext cx="5832000" cy="3578400"/>
            </a:xfrm>
            <a:custGeom>
              <a:avLst/>
              <a:gdLst>
                <a:gd name="connsiteX0" fmla="*/ -324850 w 5486400"/>
                <a:gd name="connsiteY0" fmla="*/ 3995266 h 3919233"/>
                <a:gd name="connsiteX1" fmla="*/ 413953 w 5486400"/>
                <a:gd name="connsiteY1" fmla="*/ 2994754 h 3919233"/>
                <a:gd name="connsiteX2" fmla="*/ 1730763 w 5486400"/>
                <a:gd name="connsiteY2" fmla="*/ 138347 h 3919233"/>
                <a:gd name="connsiteX3" fmla="*/ 4731450 w 5486400"/>
                <a:gd name="connsiteY3" fmla="*/ 609504 h 3919233"/>
                <a:gd name="connsiteX4" fmla="*/ 4127344 w 5486400"/>
                <a:gd name="connsiteY4" fmla="*/ 3651489 h 3919233"/>
                <a:gd name="connsiteX5" fmla="*/ 1126384 w 5486400"/>
                <a:gd name="connsiteY5" fmla="*/ 3542690 h 3919233"/>
                <a:gd name="connsiteX6" fmla="*/ -324850 w 5486400"/>
                <a:gd name="connsiteY6" fmla="*/ 3995266 h 3919233"/>
                <a:gd name="connsiteX0-1" fmla="*/ 0 w 5811536"/>
                <a:gd name="connsiteY0-2" fmla="*/ 4050651 h 4050651"/>
                <a:gd name="connsiteX1-3" fmla="*/ 863931 w 5811536"/>
                <a:gd name="connsiteY1-4" fmla="*/ 3184893 h 4050651"/>
                <a:gd name="connsiteX2-5" fmla="*/ 2055613 w 5811536"/>
                <a:gd name="connsiteY2-6" fmla="*/ 193732 h 4050651"/>
                <a:gd name="connsiteX3-7" fmla="*/ 5056300 w 5811536"/>
                <a:gd name="connsiteY3-8" fmla="*/ 664889 h 4050651"/>
                <a:gd name="connsiteX4-9" fmla="*/ 4452194 w 5811536"/>
                <a:gd name="connsiteY4-10" fmla="*/ 3706874 h 4050651"/>
                <a:gd name="connsiteX5-11" fmla="*/ 1451234 w 5811536"/>
                <a:gd name="connsiteY5-12" fmla="*/ 3598075 h 4050651"/>
                <a:gd name="connsiteX6-13" fmla="*/ 0 w 5811536"/>
                <a:gd name="connsiteY6-14" fmla="*/ 4050651 h 4050651"/>
                <a:gd name="connsiteX0-15" fmla="*/ 0 w 5811536"/>
                <a:gd name="connsiteY0-16" fmla="*/ 3896951 h 3896951"/>
                <a:gd name="connsiteX1-17" fmla="*/ 863931 w 5811536"/>
                <a:gd name="connsiteY1-18" fmla="*/ 3031193 h 3896951"/>
                <a:gd name="connsiteX2-19" fmla="*/ 531352 w 5811536"/>
                <a:gd name="connsiteY2-20" fmla="*/ 949014 h 3896951"/>
                <a:gd name="connsiteX3-21" fmla="*/ 2055613 w 5811536"/>
                <a:gd name="connsiteY3-22" fmla="*/ 40032 h 3896951"/>
                <a:gd name="connsiteX4-23" fmla="*/ 5056300 w 5811536"/>
                <a:gd name="connsiteY4-24" fmla="*/ 511189 h 3896951"/>
                <a:gd name="connsiteX5-25" fmla="*/ 4452194 w 5811536"/>
                <a:gd name="connsiteY5-26" fmla="*/ 3553174 h 3896951"/>
                <a:gd name="connsiteX6-27" fmla="*/ 1451234 w 5811536"/>
                <a:gd name="connsiteY6-28" fmla="*/ 3444375 h 3896951"/>
                <a:gd name="connsiteX7" fmla="*/ 0 w 5811536"/>
                <a:gd name="connsiteY7" fmla="*/ 3896951 h 3896951"/>
                <a:gd name="connsiteX0-29" fmla="*/ 0 w 5811536"/>
                <a:gd name="connsiteY0-30" fmla="*/ 3896951 h 3896951"/>
                <a:gd name="connsiteX1-31" fmla="*/ 863931 w 5811536"/>
                <a:gd name="connsiteY1-32" fmla="*/ 3031193 h 3896951"/>
                <a:gd name="connsiteX2-33" fmla="*/ 348472 w 5811536"/>
                <a:gd name="connsiteY2-34" fmla="*/ 1911540 h 3896951"/>
                <a:gd name="connsiteX3-35" fmla="*/ 531352 w 5811536"/>
                <a:gd name="connsiteY3-36" fmla="*/ 949014 h 3896951"/>
                <a:gd name="connsiteX4-37" fmla="*/ 2055613 w 5811536"/>
                <a:gd name="connsiteY4-38" fmla="*/ 40032 h 3896951"/>
                <a:gd name="connsiteX5-39" fmla="*/ 5056300 w 5811536"/>
                <a:gd name="connsiteY5-40" fmla="*/ 511189 h 3896951"/>
                <a:gd name="connsiteX6-41" fmla="*/ 4452194 w 5811536"/>
                <a:gd name="connsiteY6-42" fmla="*/ 3553174 h 3896951"/>
                <a:gd name="connsiteX7-43" fmla="*/ 1451234 w 5811536"/>
                <a:gd name="connsiteY7-44" fmla="*/ 3444375 h 3896951"/>
                <a:gd name="connsiteX8" fmla="*/ 0 w 5811536"/>
                <a:gd name="connsiteY8" fmla="*/ 3896951 h 3896951"/>
                <a:gd name="connsiteX0-45" fmla="*/ 0 w 5811536"/>
                <a:gd name="connsiteY0-46" fmla="*/ 3896951 h 3896951"/>
                <a:gd name="connsiteX1-47" fmla="*/ 863931 w 5811536"/>
                <a:gd name="connsiteY1-48" fmla="*/ 3031193 h 3896951"/>
                <a:gd name="connsiteX2-49" fmla="*/ 348472 w 5811536"/>
                <a:gd name="connsiteY2-50" fmla="*/ 1911540 h 3896951"/>
                <a:gd name="connsiteX3-51" fmla="*/ 531352 w 5811536"/>
                <a:gd name="connsiteY3-52" fmla="*/ 949014 h 3896951"/>
                <a:gd name="connsiteX4-53" fmla="*/ 2055613 w 5811536"/>
                <a:gd name="connsiteY4-54" fmla="*/ 40032 h 3896951"/>
                <a:gd name="connsiteX5-55" fmla="*/ 5056300 w 5811536"/>
                <a:gd name="connsiteY5-56" fmla="*/ 511189 h 3896951"/>
                <a:gd name="connsiteX6-57" fmla="*/ 4452194 w 5811536"/>
                <a:gd name="connsiteY6-58" fmla="*/ 3553174 h 3896951"/>
                <a:gd name="connsiteX7-59" fmla="*/ 1451234 w 5811536"/>
                <a:gd name="connsiteY7-60" fmla="*/ 3444375 h 3896951"/>
                <a:gd name="connsiteX8-61" fmla="*/ 0 w 5811536"/>
                <a:gd name="connsiteY8-62" fmla="*/ 3896951 h 3896951"/>
                <a:gd name="connsiteX0-63" fmla="*/ 0 w 5834973"/>
                <a:gd name="connsiteY0-64" fmla="*/ 3899543 h 3899543"/>
                <a:gd name="connsiteX1-65" fmla="*/ 863931 w 5834973"/>
                <a:gd name="connsiteY1-66" fmla="*/ 3033785 h 3899543"/>
                <a:gd name="connsiteX2-67" fmla="*/ 348472 w 5834973"/>
                <a:gd name="connsiteY2-68" fmla="*/ 1914132 h 3899543"/>
                <a:gd name="connsiteX3-69" fmla="*/ 531352 w 5834973"/>
                <a:gd name="connsiteY3-70" fmla="*/ 951606 h 3899543"/>
                <a:gd name="connsiteX4-71" fmla="*/ 2055613 w 5834973"/>
                <a:gd name="connsiteY4-72" fmla="*/ 42624 h 3899543"/>
                <a:gd name="connsiteX5-73" fmla="*/ 5056300 w 5834973"/>
                <a:gd name="connsiteY5-74" fmla="*/ 513781 h 3899543"/>
                <a:gd name="connsiteX6-75" fmla="*/ 5020085 w 5834973"/>
                <a:gd name="connsiteY6-76" fmla="*/ 3603893 h 3899543"/>
                <a:gd name="connsiteX7-77" fmla="*/ 1451234 w 5834973"/>
                <a:gd name="connsiteY7-78" fmla="*/ 3446967 h 3899543"/>
                <a:gd name="connsiteX8-79" fmla="*/ 0 w 5834973"/>
                <a:gd name="connsiteY8-80" fmla="*/ 3899543 h 3899543"/>
                <a:gd name="connsiteX0-81" fmla="*/ 0 w 6191065"/>
                <a:gd name="connsiteY0-82" fmla="*/ 3870095 h 3870095"/>
                <a:gd name="connsiteX1-83" fmla="*/ 863931 w 6191065"/>
                <a:gd name="connsiteY1-84" fmla="*/ 3004337 h 3870095"/>
                <a:gd name="connsiteX2-85" fmla="*/ 348472 w 6191065"/>
                <a:gd name="connsiteY2-86" fmla="*/ 1884684 h 3870095"/>
                <a:gd name="connsiteX3-87" fmla="*/ 531352 w 6191065"/>
                <a:gd name="connsiteY3-88" fmla="*/ 922158 h 3870095"/>
                <a:gd name="connsiteX4-89" fmla="*/ 2055613 w 6191065"/>
                <a:gd name="connsiteY4-90" fmla="*/ 13176 h 3870095"/>
                <a:gd name="connsiteX5-91" fmla="*/ 5056300 w 6191065"/>
                <a:gd name="connsiteY5-92" fmla="*/ 484333 h 3870095"/>
                <a:gd name="connsiteX6-93" fmla="*/ 6191006 w 6191065"/>
                <a:gd name="connsiteY6-94" fmla="*/ 1836558 h 3870095"/>
                <a:gd name="connsiteX7-95" fmla="*/ 5020085 w 6191065"/>
                <a:gd name="connsiteY7-96" fmla="*/ 3574445 h 3870095"/>
                <a:gd name="connsiteX8-97" fmla="*/ 1451234 w 6191065"/>
                <a:gd name="connsiteY8-98" fmla="*/ 3417519 h 3870095"/>
                <a:gd name="connsiteX9" fmla="*/ 0 w 6191065"/>
                <a:gd name="connsiteY9" fmla="*/ 3870095 h 3870095"/>
                <a:gd name="connsiteX0-99" fmla="*/ 0 w 6191044"/>
                <a:gd name="connsiteY0-100" fmla="*/ 3939117 h 3939117"/>
                <a:gd name="connsiteX1-101" fmla="*/ 863931 w 6191044"/>
                <a:gd name="connsiteY1-102" fmla="*/ 3073359 h 3939117"/>
                <a:gd name="connsiteX2-103" fmla="*/ 348472 w 6191044"/>
                <a:gd name="connsiteY2-104" fmla="*/ 1953706 h 3939117"/>
                <a:gd name="connsiteX3-105" fmla="*/ 531352 w 6191044"/>
                <a:gd name="connsiteY3-106" fmla="*/ 991180 h 3939117"/>
                <a:gd name="connsiteX4-107" fmla="*/ 2055613 w 6191044"/>
                <a:gd name="connsiteY4-108" fmla="*/ 82198 h 3939117"/>
                <a:gd name="connsiteX5-109" fmla="*/ 3544059 w 6191044"/>
                <a:gd name="connsiteY5-110" fmla="*/ 96031 h 3939117"/>
                <a:gd name="connsiteX6-111" fmla="*/ 5056300 w 6191044"/>
                <a:gd name="connsiteY6-112" fmla="*/ 553355 h 3939117"/>
                <a:gd name="connsiteX7-113" fmla="*/ 6191006 w 6191044"/>
                <a:gd name="connsiteY7-114" fmla="*/ 1905580 h 3939117"/>
                <a:gd name="connsiteX8-115" fmla="*/ 5020085 w 6191044"/>
                <a:gd name="connsiteY8-116" fmla="*/ 3643467 h 3939117"/>
                <a:gd name="connsiteX9-117" fmla="*/ 1451234 w 6191044"/>
                <a:gd name="connsiteY9-118" fmla="*/ 3486541 h 3939117"/>
                <a:gd name="connsiteX10" fmla="*/ 0 w 6191044"/>
                <a:gd name="connsiteY10" fmla="*/ 3939117 h 39391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117" y="connsiteY9-118"/>
                </a:cxn>
                <a:cxn ang="0">
                  <a:pos x="connsiteX10" y="connsiteY10"/>
                </a:cxn>
              </a:cxnLst>
              <a:rect l="l" t="t" r="r" b="b"/>
              <a:pathLst>
                <a:path w="6191044" h="3939117">
                  <a:moveTo>
                    <a:pt x="0" y="3939117"/>
                  </a:moveTo>
                  <a:cubicBezTo>
                    <a:pt x="246268" y="3605613"/>
                    <a:pt x="617663" y="3406863"/>
                    <a:pt x="863931" y="3073359"/>
                  </a:cubicBezTo>
                  <a:cubicBezTo>
                    <a:pt x="966927" y="2711977"/>
                    <a:pt x="403902" y="2300736"/>
                    <a:pt x="348472" y="1953706"/>
                  </a:cubicBezTo>
                  <a:cubicBezTo>
                    <a:pt x="293042" y="1606676"/>
                    <a:pt x="291746" y="1272618"/>
                    <a:pt x="531352" y="991180"/>
                  </a:cubicBezTo>
                  <a:cubicBezTo>
                    <a:pt x="770958" y="709742"/>
                    <a:pt x="1553495" y="231389"/>
                    <a:pt x="2055613" y="82198"/>
                  </a:cubicBezTo>
                  <a:cubicBezTo>
                    <a:pt x="2557731" y="-66993"/>
                    <a:pt x="3043945" y="17505"/>
                    <a:pt x="3544059" y="96031"/>
                  </a:cubicBezTo>
                  <a:cubicBezTo>
                    <a:pt x="4044173" y="174557"/>
                    <a:pt x="4615142" y="251763"/>
                    <a:pt x="5056300" y="553355"/>
                  </a:cubicBezTo>
                  <a:cubicBezTo>
                    <a:pt x="5497458" y="854947"/>
                    <a:pt x="6197042" y="1390561"/>
                    <a:pt x="6191006" y="1905580"/>
                  </a:cubicBezTo>
                  <a:cubicBezTo>
                    <a:pt x="6184970" y="2420599"/>
                    <a:pt x="5745878" y="3402433"/>
                    <a:pt x="5020085" y="3643467"/>
                  </a:cubicBezTo>
                  <a:cubicBezTo>
                    <a:pt x="4078435" y="4036592"/>
                    <a:pt x="2332329" y="3945749"/>
                    <a:pt x="1451234" y="3486541"/>
                  </a:cubicBezTo>
                  <a:lnTo>
                    <a:pt x="0" y="3939117"/>
                  </a:lnTo>
                  <a:close/>
                </a:path>
              </a:pathLst>
            </a:custGeom>
            <a:solidFill>
              <a:srgbClr val="D9EEF7"/>
            </a:solidFill>
            <a:ln w="38100">
              <a:solidFill>
                <a:srgbClr val="2489B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32382" y="2946546"/>
              <a:ext cx="4249530" cy="2031325"/>
            </a:xfrm>
            <a:prstGeom prst="rect">
              <a:avLst/>
            </a:prstGeom>
          </p:spPr>
          <p:txBody>
            <a:bodyPr wrap="square">
              <a:spAutoFit/>
            </a:bodyPr>
            <a:lstStyle/>
            <a:p>
              <a:r>
                <a:rPr lang="zh-CN" altLang="en-US" sz="1400" dirty="0">
                  <a:latin typeface="幼圆" panose="02010509060101010101" pitchFamily="49" charset="-122"/>
                  <a:ea typeface="幼圆" panose="02010509060101010101" pitchFamily="49" charset="-122"/>
                </a:rPr>
                <a:t>国际儿童节的设立，和发生在二战期间一次屠杀--利迪策惨案有关。</a:t>
              </a:r>
              <a:endParaRPr lang="en-US" altLang="zh-CN" sz="1400" dirty="0">
                <a:latin typeface="幼圆" panose="02010509060101010101" pitchFamily="49" charset="-122"/>
                <a:ea typeface="幼圆" panose="02010509060101010101" pitchFamily="49" charset="-122"/>
              </a:endParaRPr>
            </a:p>
            <a:p>
              <a:r>
                <a:rPr lang="zh-CN" altLang="en-US" sz="1400" dirty="0">
                  <a:latin typeface="幼圆" panose="02010509060101010101" pitchFamily="49" charset="-122"/>
                  <a:ea typeface="幼圆" panose="02010509060101010101" pitchFamily="49" charset="-122"/>
                </a:rPr>
                <a:t>1942年6月10日，德国法西斯枪杀了捷克利迪策村16岁以上的男性公民140余人和全部婴儿，并把妇女和90名儿童押往集中营。</a:t>
              </a:r>
              <a:endParaRPr lang="en-US" altLang="zh-CN" sz="1400" dirty="0">
                <a:latin typeface="幼圆" panose="02010509060101010101" pitchFamily="49" charset="-122"/>
                <a:ea typeface="幼圆" panose="02010509060101010101" pitchFamily="49" charset="-122"/>
              </a:endParaRPr>
            </a:p>
            <a:p>
              <a:r>
                <a:rPr lang="zh-CN" altLang="en-US" sz="1400" dirty="0">
                  <a:latin typeface="幼圆" panose="02010509060101010101" pitchFamily="49" charset="-122"/>
                  <a:ea typeface="幼圆" panose="02010509060101010101" pitchFamily="49" charset="-122"/>
                </a:rPr>
                <a:t>村里的房舍、建筑物均被烧毁，好端端的一个村庄就这样被德国法西斯给毁了。第二次世界大战结束后，世界各地经济萧条，成千上万的工人失业，过着饥寒交迫的生活。</a:t>
              </a:r>
            </a:p>
          </p:txBody>
        </p:sp>
      </p:grpSp>
      <p:sp>
        <p:nvSpPr>
          <p:cNvPr id="14"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节日介绍</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65930" y="1583728"/>
            <a:ext cx="10004964" cy="4930811"/>
            <a:chOff x="1465930" y="1583728"/>
            <a:chExt cx="10004964" cy="4930811"/>
          </a:xfrm>
        </p:grpSpPr>
        <p:sp>
          <p:nvSpPr>
            <p:cNvPr id="7" name="矩形 6"/>
            <p:cNvSpPr/>
            <p:nvPr/>
          </p:nvSpPr>
          <p:spPr>
            <a:xfrm>
              <a:off x="2670154" y="2821749"/>
              <a:ext cx="6900153" cy="1657698"/>
            </a:xfrm>
            <a:prstGeom prst="rect">
              <a:avLst/>
            </a:prstGeom>
          </p:spPr>
          <p:txBody>
            <a:bodyPr wrap="square">
              <a:spAutoFit/>
            </a:bodyPr>
            <a:lstStyle/>
            <a:p>
              <a:pPr algn="ctr">
                <a:lnSpc>
                  <a:spcPct val="150000"/>
                </a:lnSpc>
                <a:spcBef>
                  <a:spcPts val="600"/>
                </a:spcBef>
              </a:pPr>
              <a:r>
                <a:rPr lang="zh-CN" altLang="en-US" sz="1400" dirty="0">
                  <a:latin typeface="幼圆" panose="02010509060101010101" pitchFamily="49" charset="-122"/>
                  <a:ea typeface="幼圆" panose="02010509060101010101" pitchFamily="49" charset="-122"/>
                </a:rPr>
                <a:t>儿童的处境更糟，有的得了传染病，一批批地死去；有的则被迫当童工，受尽折磨，生活和生命得不到保障。为了悼念利迪策惨案和全世界所有在战争中死难的儿童，反对虐杀和毒害儿童，以及保障儿童权利，1949年11月，国际民主妇女联合会在莫斯科举行理事会议。各国代表愤怒地揭露了帝国主义分子和各国反动派残杀、毒害儿童的罪行。为了保障世界各国儿童的生存权、保健权。</a:t>
              </a:r>
            </a:p>
          </p:txBody>
        </p:sp>
        <p:sp>
          <p:nvSpPr>
            <p:cNvPr id="2" name="椭圆形标注 1"/>
            <p:cNvSpPr/>
            <p:nvPr/>
          </p:nvSpPr>
          <p:spPr>
            <a:xfrm>
              <a:off x="1465930" y="1594710"/>
              <a:ext cx="9308603" cy="4539321"/>
            </a:xfrm>
            <a:custGeom>
              <a:avLst/>
              <a:gdLst>
                <a:gd name="connsiteX0" fmla="*/ 8435334 w 9105499"/>
                <a:gd name="connsiteY0" fmla="*/ 4307549 h 4285649"/>
                <a:gd name="connsiteX1" fmla="*/ 6771781 w 9105499"/>
                <a:gd name="connsiteY1" fmla="*/ 4013888 h 4285649"/>
                <a:gd name="connsiteX2" fmla="*/ 3113848 w 9105499"/>
                <a:gd name="connsiteY2" fmla="*/ 4175813 h 4285649"/>
                <a:gd name="connsiteX3" fmla="*/ 1706800 w 9105499"/>
                <a:gd name="connsiteY3" fmla="*/ 470264 h 4285649"/>
                <a:gd name="connsiteX4" fmla="*/ 5554075 w 9105499"/>
                <a:gd name="connsiteY4" fmla="*/ 52470 h 4285649"/>
                <a:gd name="connsiteX5" fmla="*/ 8099394 w 9105499"/>
                <a:gd name="connsiteY5" fmla="*/ 3486398 h 4285649"/>
                <a:gd name="connsiteX6" fmla="*/ 8435334 w 9105499"/>
                <a:gd name="connsiteY6" fmla="*/ 4307549 h 4285649"/>
                <a:gd name="connsiteX0-1" fmla="*/ 8333673 w 9007410"/>
                <a:gd name="connsiteY0-2" fmla="*/ 4342016 h 4508159"/>
                <a:gd name="connsiteX1-3" fmla="*/ 6670120 w 9007410"/>
                <a:gd name="connsiteY1-4" fmla="*/ 4048355 h 4508159"/>
                <a:gd name="connsiteX2-5" fmla="*/ 3012187 w 9007410"/>
                <a:gd name="connsiteY2-6" fmla="*/ 4210280 h 4508159"/>
                <a:gd name="connsiteX3-7" fmla="*/ 1008373 w 9007410"/>
                <a:gd name="connsiteY3-8" fmla="*/ 350727 h 4508159"/>
                <a:gd name="connsiteX4-9" fmla="*/ 5452414 w 9007410"/>
                <a:gd name="connsiteY4-10" fmla="*/ 86937 h 4508159"/>
                <a:gd name="connsiteX5-11" fmla="*/ 7997733 w 9007410"/>
                <a:gd name="connsiteY5-12" fmla="*/ 3520865 h 4508159"/>
                <a:gd name="connsiteX6-13" fmla="*/ 8333673 w 9007410"/>
                <a:gd name="connsiteY6-14" fmla="*/ 4342016 h 4508159"/>
                <a:gd name="connsiteX0-15" fmla="*/ 8677568 w 9351305"/>
                <a:gd name="connsiteY0-16" fmla="*/ 4340707 h 4348447"/>
                <a:gd name="connsiteX1-17" fmla="*/ 7014015 w 9351305"/>
                <a:gd name="connsiteY1-18" fmla="*/ 4047046 h 4348447"/>
                <a:gd name="connsiteX2-19" fmla="*/ 3356082 w 9351305"/>
                <a:gd name="connsiteY2-20" fmla="*/ 4208971 h 4348447"/>
                <a:gd name="connsiteX3-21" fmla="*/ 89034 w 9351305"/>
                <a:gd name="connsiteY3-22" fmla="*/ 2499542 h 4348447"/>
                <a:gd name="connsiteX4-23" fmla="*/ 1352268 w 9351305"/>
                <a:gd name="connsiteY4-24" fmla="*/ 349418 h 4348447"/>
                <a:gd name="connsiteX5-25" fmla="*/ 5796309 w 9351305"/>
                <a:gd name="connsiteY5-26" fmla="*/ 85628 h 4348447"/>
                <a:gd name="connsiteX6-27" fmla="*/ 8341628 w 9351305"/>
                <a:gd name="connsiteY6-28" fmla="*/ 3519556 h 4348447"/>
                <a:gd name="connsiteX7" fmla="*/ 8677568 w 9351305"/>
                <a:gd name="connsiteY7" fmla="*/ 4340707 h 4348447"/>
                <a:gd name="connsiteX0-29" fmla="*/ 8588553 w 9262290"/>
                <a:gd name="connsiteY0-30" fmla="*/ 4340707 h 4340707"/>
                <a:gd name="connsiteX1-31" fmla="*/ 6925000 w 9262290"/>
                <a:gd name="connsiteY1-32" fmla="*/ 4047046 h 4340707"/>
                <a:gd name="connsiteX2-33" fmla="*/ 3267067 w 9262290"/>
                <a:gd name="connsiteY2-34" fmla="*/ 4208971 h 4340707"/>
                <a:gd name="connsiteX3-35" fmla="*/ 770041 w 9262290"/>
                <a:gd name="connsiteY3-36" fmla="*/ 3972207 h 4340707"/>
                <a:gd name="connsiteX4-37" fmla="*/ 19 w 9262290"/>
                <a:gd name="connsiteY4-38" fmla="*/ 2499542 h 4340707"/>
                <a:gd name="connsiteX5-39" fmla="*/ 1263253 w 9262290"/>
                <a:gd name="connsiteY5-40" fmla="*/ 349418 h 4340707"/>
                <a:gd name="connsiteX6-41" fmla="*/ 5707294 w 9262290"/>
                <a:gd name="connsiteY6-42" fmla="*/ 85628 h 4340707"/>
                <a:gd name="connsiteX7-43" fmla="*/ 8252613 w 9262290"/>
                <a:gd name="connsiteY7-44" fmla="*/ 3519556 h 4340707"/>
                <a:gd name="connsiteX8" fmla="*/ 8588553 w 9262290"/>
                <a:gd name="connsiteY8" fmla="*/ 4340707 h 4340707"/>
                <a:gd name="connsiteX0-45" fmla="*/ 8588553 w 8785516"/>
                <a:gd name="connsiteY0-46" fmla="*/ 4308315 h 4308315"/>
                <a:gd name="connsiteX1-47" fmla="*/ 6925000 w 8785516"/>
                <a:gd name="connsiteY1-48" fmla="*/ 4014654 h 4308315"/>
                <a:gd name="connsiteX2-49" fmla="*/ 3267067 w 8785516"/>
                <a:gd name="connsiteY2-50" fmla="*/ 4176579 h 4308315"/>
                <a:gd name="connsiteX3-51" fmla="*/ 770041 w 8785516"/>
                <a:gd name="connsiteY3-52" fmla="*/ 3939815 h 4308315"/>
                <a:gd name="connsiteX4-53" fmla="*/ 19 w 8785516"/>
                <a:gd name="connsiteY4-54" fmla="*/ 2467150 h 4308315"/>
                <a:gd name="connsiteX5-55" fmla="*/ 1263253 w 8785516"/>
                <a:gd name="connsiteY5-56" fmla="*/ 317026 h 4308315"/>
                <a:gd name="connsiteX6-57" fmla="*/ 5707294 w 8785516"/>
                <a:gd name="connsiteY6-58" fmla="*/ 53236 h 4308315"/>
                <a:gd name="connsiteX7-59" fmla="*/ 8672381 w 8785516"/>
                <a:gd name="connsiteY7-60" fmla="*/ 686477 h 4308315"/>
                <a:gd name="connsiteX8-61" fmla="*/ 8252613 w 8785516"/>
                <a:gd name="connsiteY8-62" fmla="*/ 3487164 h 4308315"/>
                <a:gd name="connsiteX9" fmla="*/ 8588553 w 8785516"/>
                <a:gd name="connsiteY9" fmla="*/ 4308315 h 4308315"/>
                <a:gd name="connsiteX0-63" fmla="*/ 8588553 w 9311035"/>
                <a:gd name="connsiteY0-64" fmla="*/ 4308315 h 4308315"/>
                <a:gd name="connsiteX1-65" fmla="*/ 6925000 w 9311035"/>
                <a:gd name="connsiteY1-66" fmla="*/ 4014654 h 4308315"/>
                <a:gd name="connsiteX2-67" fmla="*/ 3267067 w 9311035"/>
                <a:gd name="connsiteY2-68" fmla="*/ 4176579 h 4308315"/>
                <a:gd name="connsiteX3-69" fmla="*/ 770041 w 9311035"/>
                <a:gd name="connsiteY3-70" fmla="*/ 3939815 h 4308315"/>
                <a:gd name="connsiteX4-71" fmla="*/ 19 w 9311035"/>
                <a:gd name="connsiteY4-72" fmla="*/ 2467150 h 4308315"/>
                <a:gd name="connsiteX5-73" fmla="*/ 1263253 w 9311035"/>
                <a:gd name="connsiteY5-74" fmla="*/ 317026 h 4308315"/>
                <a:gd name="connsiteX6-75" fmla="*/ 5707294 w 9311035"/>
                <a:gd name="connsiteY6-76" fmla="*/ 53236 h 4308315"/>
                <a:gd name="connsiteX7-77" fmla="*/ 8672381 w 9311035"/>
                <a:gd name="connsiteY7-78" fmla="*/ 686477 h 4308315"/>
                <a:gd name="connsiteX8-79" fmla="*/ 9298023 w 9311035"/>
                <a:gd name="connsiteY8-80" fmla="*/ 2476775 h 4308315"/>
                <a:gd name="connsiteX9-81" fmla="*/ 8252613 w 9311035"/>
                <a:gd name="connsiteY9-82" fmla="*/ 3487164 h 4308315"/>
                <a:gd name="connsiteX10" fmla="*/ 8588553 w 9311035"/>
                <a:gd name="connsiteY10" fmla="*/ 4308315 h 4308315"/>
                <a:gd name="connsiteX0-83" fmla="*/ 8588553 w 9308603"/>
                <a:gd name="connsiteY0-84" fmla="*/ 4308315 h 4308315"/>
                <a:gd name="connsiteX1-85" fmla="*/ 6925000 w 9308603"/>
                <a:gd name="connsiteY1-86" fmla="*/ 4014654 h 4308315"/>
                <a:gd name="connsiteX2-87" fmla="*/ 3267067 w 9308603"/>
                <a:gd name="connsiteY2-88" fmla="*/ 4176579 h 4308315"/>
                <a:gd name="connsiteX3-89" fmla="*/ 770041 w 9308603"/>
                <a:gd name="connsiteY3-90" fmla="*/ 3939815 h 4308315"/>
                <a:gd name="connsiteX4-91" fmla="*/ 19 w 9308603"/>
                <a:gd name="connsiteY4-92" fmla="*/ 2467150 h 4308315"/>
                <a:gd name="connsiteX5-93" fmla="*/ 1263253 w 9308603"/>
                <a:gd name="connsiteY5-94" fmla="*/ 317026 h 4308315"/>
                <a:gd name="connsiteX6-95" fmla="*/ 5707294 w 9308603"/>
                <a:gd name="connsiteY6-96" fmla="*/ 53236 h 4308315"/>
                <a:gd name="connsiteX7-97" fmla="*/ 8672381 w 9308603"/>
                <a:gd name="connsiteY7-98" fmla="*/ 686477 h 4308315"/>
                <a:gd name="connsiteX8-99" fmla="*/ 9298023 w 9308603"/>
                <a:gd name="connsiteY8-100" fmla="*/ 2476775 h 4308315"/>
                <a:gd name="connsiteX9-101" fmla="*/ 9095893 w 9308603"/>
                <a:gd name="connsiteY9-102" fmla="*/ 3169794 h 4308315"/>
                <a:gd name="connsiteX10-103" fmla="*/ 8252613 w 9308603"/>
                <a:gd name="connsiteY10-104" fmla="*/ 3487164 h 4308315"/>
                <a:gd name="connsiteX11" fmla="*/ 8588553 w 9308603"/>
                <a:gd name="connsiteY11" fmla="*/ 4308315 h 4308315"/>
                <a:gd name="connsiteX0-105" fmla="*/ 7626027 w 9308603"/>
                <a:gd name="connsiteY0-106" fmla="*/ 4616323 h 4616323"/>
                <a:gd name="connsiteX1-107" fmla="*/ 6925000 w 9308603"/>
                <a:gd name="connsiteY1-108" fmla="*/ 4014654 h 4616323"/>
                <a:gd name="connsiteX2-109" fmla="*/ 3267067 w 9308603"/>
                <a:gd name="connsiteY2-110" fmla="*/ 4176579 h 4616323"/>
                <a:gd name="connsiteX3-111" fmla="*/ 770041 w 9308603"/>
                <a:gd name="connsiteY3-112" fmla="*/ 3939815 h 4616323"/>
                <a:gd name="connsiteX4-113" fmla="*/ 19 w 9308603"/>
                <a:gd name="connsiteY4-114" fmla="*/ 2467150 h 4616323"/>
                <a:gd name="connsiteX5-115" fmla="*/ 1263253 w 9308603"/>
                <a:gd name="connsiteY5-116" fmla="*/ 317026 h 4616323"/>
                <a:gd name="connsiteX6-117" fmla="*/ 5707294 w 9308603"/>
                <a:gd name="connsiteY6-118" fmla="*/ 53236 h 4616323"/>
                <a:gd name="connsiteX7-119" fmla="*/ 8672381 w 9308603"/>
                <a:gd name="connsiteY7-120" fmla="*/ 686477 h 4616323"/>
                <a:gd name="connsiteX8-121" fmla="*/ 9298023 w 9308603"/>
                <a:gd name="connsiteY8-122" fmla="*/ 2476775 h 4616323"/>
                <a:gd name="connsiteX9-123" fmla="*/ 9095893 w 9308603"/>
                <a:gd name="connsiteY9-124" fmla="*/ 3169794 h 4616323"/>
                <a:gd name="connsiteX10-125" fmla="*/ 8252613 w 9308603"/>
                <a:gd name="connsiteY10-126" fmla="*/ 3487164 h 4616323"/>
                <a:gd name="connsiteX11-127" fmla="*/ 7626027 w 9308603"/>
                <a:gd name="connsiteY11-128" fmla="*/ 4616323 h 4616323"/>
                <a:gd name="connsiteX0-129" fmla="*/ 7626027 w 9308603"/>
                <a:gd name="connsiteY0-130" fmla="*/ 4616323 h 4616323"/>
                <a:gd name="connsiteX1-131" fmla="*/ 6925000 w 9308603"/>
                <a:gd name="connsiteY1-132" fmla="*/ 4014654 h 4616323"/>
                <a:gd name="connsiteX2-133" fmla="*/ 3267067 w 9308603"/>
                <a:gd name="connsiteY2-134" fmla="*/ 4176579 h 4616323"/>
                <a:gd name="connsiteX3-135" fmla="*/ 770041 w 9308603"/>
                <a:gd name="connsiteY3-136" fmla="*/ 3939815 h 4616323"/>
                <a:gd name="connsiteX4-137" fmla="*/ 19 w 9308603"/>
                <a:gd name="connsiteY4-138" fmla="*/ 2467150 h 4616323"/>
                <a:gd name="connsiteX5-139" fmla="*/ 1263253 w 9308603"/>
                <a:gd name="connsiteY5-140" fmla="*/ 317026 h 4616323"/>
                <a:gd name="connsiteX6-141" fmla="*/ 5707294 w 9308603"/>
                <a:gd name="connsiteY6-142" fmla="*/ 53236 h 4616323"/>
                <a:gd name="connsiteX7-143" fmla="*/ 8672381 w 9308603"/>
                <a:gd name="connsiteY7-144" fmla="*/ 686477 h 4616323"/>
                <a:gd name="connsiteX8-145" fmla="*/ 9298023 w 9308603"/>
                <a:gd name="connsiteY8-146" fmla="*/ 2476775 h 4616323"/>
                <a:gd name="connsiteX9-147" fmla="*/ 9095893 w 9308603"/>
                <a:gd name="connsiteY9-148" fmla="*/ 3169794 h 4616323"/>
                <a:gd name="connsiteX10-149" fmla="*/ 8252613 w 9308603"/>
                <a:gd name="connsiteY10-150" fmla="*/ 3487164 h 4616323"/>
                <a:gd name="connsiteX11-151" fmla="*/ 8345122 w 9308603"/>
                <a:gd name="connsiteY11-152" fmla="*/ 4267074 h 4616323"/>
                <a:gd name="connsiteX12" fmla="*/ 7626027 w 9308603"/>
                <a:gd name="connsiteY12" fmla="*/ 4616323 h 4616323"/>
                <a:gd name="connsiteX0-153" fmla="*/ 7626027 w 9308603"/>
                <a:gd name="connsiteY0-154" fmla="*/ 4616323 h 4616323"/>
                <a:gd name="connsiteX1-155" fmla="*/ 6925000 w 9308603"/>
                <a:gd name="connsiteY1-156" fmla="*/ 4014654 h 4616323"/>
                <a:gd name="connsiteX2-157" fmla="*/ 3267067 w 9308603"/>
                <a:gd name="connsiteY2-158" fmla="*/ 4176579 h 4616323"/>
                <a:gd name="connsiteX3-159" fmla="*/ 770041 w 9308603"/>
                <a:gd name="connsiteY3-160" fmla="*/ 3939815 h 4616323"/>
                <a:gd name="connsiteX4-161" fmla="*/ 19 w 9308603"/>
                <a:gd name="connsiteY4-162" fmla="*/ 2467150 h 4616323"/>
                <a:gd name="connsiteX5-163" fmla="*/ 1263253 w 9308603"/>
                <a:gd name="connsiteY5-164" fmla="*/ 317026 h 4616323"/>
                <a:gd name="connsiteX6-165" fmla="*/ 5707294 w 9308603"/>
                <a:gd name="connsiteY6-166" fmla="*/ 53236 h 4616323"/>
                <a:gd name="connsiteX7-167" fmla="*/ 8672381 w 9308603"/>
                <a:gd name="connsiteY7-168" fmla="*/ 686477 h 4616323"/>
                <a:gd name="connsiteX8-169" fmla="*/ 9298023 w 9308603"/>
                <a:gd name="connsiteY8-170" fmla="*/ 2476775 h 4616323"/>
                <a:gd name="connsiteX9-171" fmla="*/ 9095893 w 9308603"/>
                <a:gd name="connsiteY9-172" fmla="*/ 3169794 h 4616323"/>
                <a:gd name="connsiteX10-173" fmla="*/ 8252613 w 9308603"/>
                <a:gd name="connsiteY10-174" fmla="*/ 3487164 h 4616323"/>
                <a:gd name="connsiteX11-175" fmla="*/ 8412499 w 9308603"/>
                <a:gd name="connsiteY11-176" fmla="*/ 3891689 h 4616323"/>
                <a:gd name="connsiteX12-177" fmla="*/ 8345122 w 9308603"/>
                <a:gd name="connsiteY12-178" fmla="*/ 4267074 h 4616323"/>
                <a:gd name="connsiteX13" fmla="*/ 7626027 w 9308603"/>
                <a:gd name="connsiteY13" fmla="*/ 4616323 h 4616323"/>
                <a:gd name="connsiteX0-179" fmla="*/ 7626027 w 9308603"/>
                <a:gd name="connsiteY0-180" fmla="*/ 4616323 h 4616323"/>
                <a:gd name="connsiteX1-181" fmla="*/ 7122714 w 9308603"/>
                <a:gd name="connsiteY1-182" fmla="*/ 4459580 h 4616323"/>
                <a:gd name="connsiteX2-183" fmla="*/ 6925000 w 9308603"/>
                <a:gd name="connsiteY2-184" fmla="*/ 4014654 h 4616323"/>
                <a:gd name="connsiteX3-185" fmla="*/ 3267067 w 9308603"/>
                <a:gd name="connsiteY3-186" fmla="*/ 4176579 h 4616323"/>
                <a:gd name="connsiteX4-187" fmla="*/ 770041 w 9308603"/>
                <a:gd name="connsiteY4-188" fmla="*/ 3939815 h 4616323"/>
                <a:gd name="connsiteX5-189" fmla="*/ 19 w 9308603"/>
                <a:gd name="connsiteY5-190" fmla="*/ 2467150 h 4616323"/>
                <a:gd name="connsiteX6-191" fmla="*/ 1263253 w 9308603"/>
                <a:gd name="connsiteY6-192" fmla="*/ 317026 h 4616323"/>
                <a:gd name="connsiteX7-193" fmla="*/ 5707294 w 9308603"/>
                <a:gd name="connsiteY7-194" fmla="*/ 53236 h 4616323"/>
                <a:gd name="connsiteX8-195" fmla="*/ 8672381 w 9308603"/>
                <a:gd name="connsiteY8-196" fmla="*/ 686477 h 4616323"/>
                <a:gd name="connsiteX9-197" fmla="*/ 9298023 w 9308603"/>
                <a:gd name="connsiteY9-198" fmla="*/ 2476775 h 4616323"/>
                <a:gd name="connsiteX10-199" fmla="*/ 9095893 w 9308603"/>
                <a:gd name="connsiteY10-200" fmla="*/ 3169794 h 4616323"/>
                <a:gd name="connsiteX11-201" fmla="*/ 8252613 w 9308603"/>
                <a:gd name="connsiteY11-202" fmla="*/ 3487164 h 4616323"/>
                <a:gd name="connsiteX12-203" fmla="*/ 8412499 w 9308603"/>
                <a:gd name="connsiteY12-204" fmla="*/ 3891689 h 4616323"/>
                <a:gd name="connsiteX13-205" fmla="*/ 8345122 w 9308603"/>
                <a:gd name="connsiteY13-206" fmla="*/ 4267074 h 4616323"/>
                <a:gd name="connsiteX14" fmla="*/ 7626027 w 9308603"/>
                <a:gd name="connsiteY14" fmla="*/ 4616323 h 4616323"/>
                <a:gd name="connsiteX0-207" fmla="*/ 7654903 w 9308603"/>
                <a:gd name="connsiteY0-208" fmla="*/ 4577822 h 4577822"/>
                <a:gd name="connsiteX1-209" fmla="*/ 7122714 w 9308603"/>
                <a:gd name="connsiteY1-210" fmla="*/ 4459580 h 4577822"/>
                <a:gd name="connsiteX2-211" fmla="*/ 6925000 w 9308603"/>
                <a:gd name="connsiteY2-212" fmla="*/ 4014654 h 4577822"/>
                <a:gd name="connsiteX3-213" fmla="*/ 3267067 w 9308603"/>
                <a:gd name="connsiteY3-214" fmla="*/ 4176579 h 4577822"/>
                <a:gd name="connsiteX4-215" fmla="*/ 770041 w 9308603"/>
                <a:gd name="connsiteY4-216" fmla="*/ 3939815 h 4577822"/>
                <a:gd name="connsiteX5-217" fmla="*/ 19 w 9308603"/>
                <a:gd name="connsiteY5-218" fmla="*/ 2467150 h 4577822"/>
                <a:gd name="connsiteX6-219" fmla="*/ 1263253 w 9308603"/>
                <a:gd name="connsiteY6-220" fmla="*/ 317026 h 4577822"/>
                <a:gd name="connsiteX7-221" fmla="*/ 5707294 w 9308603"/>
                <a:gd name="connsiteY7-222" fmla="*/ 53236 h 4577822"/>
                <a:gd name="connsiteX8-223" fmla="*/ 8672381 w 9308603"/>
                <a:gd name="connsiteY8-224" fmla="*/ 686477 h 4577822"/>
                <a:gd name="connsiteX9-225" fmla="*/ 9298023 w 9308603"/>
                <a:gd name="connsiteY9-226" fmla="*/ 2476775 h 4577822"/>
                <a:gd name="connsiteX10-227" fmla="*/ 9095893 w 9308603"/>
                <a:gd name="connsiteY10-228" fmla="*/ 3169794 h 4577822"/>
                <a:gd name="connsiteX11-229" fmla="*/ 8252613 w 9308603"/>
                <a:gd name="connsiteY11-230" fmla="*/ 3487164 h 4577822"/>
                <a:gd name="connsiteX12-231" fmla="*/ 8412499 w 9308603"/>
                <a:gd name="connsiteY12-232" fmla="*/ 3891689 h 4577822"/>
                <a:gd name="connsiteX13-233" fmla="*/ 8345122 w 9308603"/>
                <a:gd name="connsiteY13-234" fmla="*/ 4267074 h 4577822"/>
                <a:gd name="connsiteX14-235" fmla="*/ 7654903 w 9308603"/>
                <a:gd name="connsiteY14-236" fmla="*/ 4577822 h 4577822"/>
                <a:gd name="connsiteX0-237" fmla="*/ 7731905 w 9308603"/>
                <a:gd name="connsiteY0-238" fmla="*/ 4539321 h 4539321"/>
                <a:gd name="connsiteX1-239" fmla="*/ 7122714 w 9308603"/>
                <a:gd name="connsiteY1-240" fmla="*/ 4459580 h 4539321"/>
                <a:gd name="connsiteX2-241" fmla="*/ 6925000 w 9308603"/>
                <a:gd name="connsiteY2-242" fmla="*/ 4014654 h 4539321"/>
                <a:gd name="connsiteX3-243" fmla="*/ 3267067 w 9308603"/>
                <a:gd name="connsiteY3-244" fmla="*/ 4176579 h 4539321"/>
                <a:gd name="connsiteX4-245" fmla="*/ 770041 w 9308603"/>
                <a:gd name="connsiteY4-246" fmla="*/ 3939815 h 4539321"/>
                <a:gd name="connsiteX5-247" fmla="*/ 19 w 9308603"/>
                <a:gd name="connsiteY5-248" fmla="*/ 2467150 h 4539321"/>
                <a:gd name="connsiteX6-249" fmla="*/ 1263253 w 9308603"/>
                <a:gd name="connsiteY6-250" fmla="*/ 317026 h 4539321"/>
                <a:gd name="connsiteX7-251" fmla="*/ 5707294 w 9308603"/>
                <a:gd name="connsiteY7-252" fmla="*/ 53236 h 4539321"/>
                <a:gd name="connsiteX8-253" fmla="*/ 8672381 w 9308603"/>
                <a:gd name="connsiteY8-254" fmla="*/ 686477 h 4539321"/>
                <a:gd name="connsiteX9-255" fmla="*/ 9298023 w 9308603"/>
                <a:gd name="connsiteY9-256" fmla="*/ 2476775 h 4539321"/>
                <a:gd name="connsiteX10-257" fmla="*/ 9095893 w 9308603"/>
                <a:gd name="connsiteY10-258" fmla="*/ 3169794 h 4539321"/>
                <a:gd name="connsiteX11-259" fmla="*/ 8252613 w 9308603"/>
                <a:gd name="connsiteY11-260" fmla="*/ 3487164 h 4539321"/>
                <a:gd name="connsiteX12-261" fmla="*/ 8412499 w 9308603"/>
                <a:gd name="connsiteY12-262" fmla="*/ 3891689 h 4539321"/>
                <a:gd name="connsiteX13-263" fmla="*/ 8345122 w 9308603"/>
                <a:gd name="connsiteY13-264" fmla="*/ 4267074 h 4539321"/>
                <a:gd name="connsiteX14-265" fmla="*/ 7731905 w 9308603"/>
                <a:gd name="connsiteY14-266" fmla="*/ 4539321 h 45393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81" y="connsiteY9-82"/>
                </a:cxn>
                <a:cxn ang="0">
                  <a:pos x="connsiteX10-103" y="connsiteY10-104"/>
                </a:cxn>
                <a:cxn ang="0">
                  <a:pos x="connsiteX11-127" y="connsiteY11-128"/>
                </a:cxn>
                <a:cxn ang="0">
                  <a:pos x="connsiteX12-177" y="connsiteY12-178"/>
                </a:cxn>
                <a:cxn ang="0">
                  <a:pos x="connsiteX13-205" y="connsiteY13-206"/>
                </a:cxn>
                <a:cxn ang="0">
                  <a:pos x="connsiteX14-235" y="connsiteY14-236"/>
                </a:cxn>
              </a:cxnLst>
              <a:rect l="l" t="t" r="r" b="b"/>
              <a:pathLst>
                <a:path w="9308603" h="4539321">
                  <a:moveTo>
                    <a:pt x="7731905" y="4539321"/>
                  </a:moveTo>
                  <a:cubicBezTo>
                    <a:pt x="7615469" y="4429322"/>
                    <a:pt x="7239150" y="4569579"/>
                    <a:pt x="7122714" y="4459580"/>
                  </a:cubicBezTo>
                  <a:lnTo>
                    <a:pt x="6925000" y="4014654"/>
                  </a:lnTo>
                  <a:cubicBezTo>
                    <a:pt x="5808150" y="4308078"/>
                    <a:pt x="4292893" y="4189052"/>
                    <a:pt x="3267067" y="4176579"/>
                  </a:cubicBezTo>
                  <a:cubicBezTo>
                    <a:pt x="2241241" y="4164106"/>
                    <a:pt x="1314549" y="4224720"/>
                    <a:pt x="770041" y="3939815"/>
                  </a:cubicBezTo>
                  <a:cubicBezTo>
                    <a:pt x="225533" y="3654910"/>
                    <a:pt x="2840" y="2985925"/>
                    <a:pt x="19" y="2467150"/>
                  </a:cubicBezTo>
                  <a:cubicBezTo>
                    <a:pt x="-2802" y="1948375"/>
                    <a:pt x="312041" y="719345"/>
                    <a:pt x="1263253" y="317026"/>
                  </a:cubicBezTo>
                  <a:cubicBezTo>
                    <a:pt x="2214465" y="-85293"/>
                    <a:pt x="4552650" y="-16360"/>
                    <a:pt x="5707294" y="53236"/>
                  </a:cubicBezTo>
                  <a:cubicBezTo>
                    <a:pt x="6861938" y="122832"/>
                    <a:pt x="8189429" y="351535"/>
                    <a:pt x="8672381" y="686477"/>
                  </a:cubicBezTo>
                  <a:cubicBezTo>
                    <a:pt x="9155333" y="1021419"/>
                    <a:pt x="9259522" y="2098181"/>
                    <a:pt x="9298023" y="2476775"/>
                  </a:cubicBezTo>
                  <a:cubicBezTo>
                    <a:pt x="9336524" y="2855369"/>
                    <a:pt x="9270128" y="3001396"/>
                    <a:pt x="9095893" y="3169794"/>
                  </a:cubicBezTo>
                  <a:cubicBezTo>
                    <a:pt x="8921658" y="3338192"/>
                    <a:pt x="8376137" y="3358827"/>
                    <a:pt x="8252613" y="3487164"/>
                  </a:cubicBezTo>
                  <a:cubicBezTo>
                    <a:pt x="8129089" y="3615501"/>
                    <a:pt x="8397081" y="3761704"/>
                    <a:pt x="8412499" y="3891689"/>
                  </a:cubicBezTo>
                  <a:cubicBezTo>
                    <a:pt x="8427917" y="4021674"/>
                    <a:pt x="8466575" y="4154323"/>
                    <a:pt x="8345122" y="4267074"/>
                  </a:cubicBezTo>
                  <a:lnTo>
                    <a:pt x="7731905" y="4539321"/>
                  </a:lnTo>
                  <a:close/>
                </a:path>
              </a:pathLst>
            </a:custGeom>
            <a:noFill/>
            <a:ln w="38100">
              <a:solidFill>
                <a:srgbClr val="D9E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9257977">
              <a:off x="10064063" y="5916961"/>
              <a:ext cx="847023" cy="597578"/>
            </a:xfrm>
            <a:prstGeom prst="ellipse">
              <a:avLst/>
            </a:prstGeom>
            <a:noFill/>
            <a:ln w="38100">
              <a:solidFill>
                <a:srgbClr val="D9E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形标注 1"/>
            <p:cNvSpPr/>
            <p:nvPr/>
          </p:nvSpPr>
          <p:spPr>
            <a:xfrm>
              <a:off x="1875547" y="1583728"/>
              <a:ext cx="9164949" cy="4460937"/>
            </a:xfrm>
            <a:custGeom>
              <a:avLst/>
              <a:gdLst>
                <a:gd name="connsiteX0" fmla="*/ 8435334 w 9105499"/>
                <a:gd name="connsiteY0" fmla="*/ 4307549 h 4285649"/>
                <a:gd name="connsiteX1" fmla="*/ 6771781 w 9105499"/>
                <a:gd name="connsiteY1" fmla="*/ 4013888 h 4285649"/>
                <a:gd name="connsiteX2" fmla="*/ 3113848 w 9105499"/>
                <a:gd name="connsiteY2" fmla="*/ 4175813 h 4285649"/>
                <a:gd name="connsiteX3" fmla="*/ 1706800 w 9105499"/>
                <a:gd name="connsiteY3" fmla="*/ 470264 h 4285649"/>
                <a:gd name="connsiteX4" fmla="*/ 5554075 w 9105499"/>
                <a:gd name="connsiteY4" fmla="*/ 52470 h 4285649"/>
                <a:gd name="connsiteX5" fmla="*/ 8099394 w 9105499"/>
                <a:gd name="connsiteY5" fmla="*/ 3486398 h 4285649"/>
                <a:gd name="connsiteX6" fmla="*/ 8435334 w 9105499"/>
                <a:gd name="connsiteY6" fmla="*/ 4307549 h 4285649"/>
                <a:gd name="connsiteX0-1" fmla="*/ 8333673 w 9007410"/>
                <a:gd name="connsiteY0-2" fmla="*/ 4342016 h 4508159"/>
                <a:gd name="connsiteX1-3" fmla="*/ 6670120 w 9007410"/>
                <a:gd name="connsiteY1-4" fmla="*/ 4048355 h 4508159"/>
                <a:gd name="connsiteX2-5" fmla="*/ 3012187 w 9007410"/>
                <a:gd name="connsiteY2-6" fmla="*/ 4210280 h 4508159"/>
                <a:gd name="connsiteX3-7" fmla="*/ 1008373 w 9007410"/>
                <a:gd name="connsiteY3-8" fmla="*/ 350727 h 4508159"/>
                <a:gd name="connsiteX4-9" fmla="*/ 5452414 w 9007410"/>
                <a:gd name="connsiteY4-10" fmla="*/ 86937 h 4508159"/>
                <a:gd name="connsiteX5-11" fmla="*/ 7997733 w 9007410"/>
                <a:gd name="connsiteY5-12" fmla="*/ 3520865 h 4508159"/>
                <a:gd name="connsiteX6-13" fmla="*/ 8333673 w 9007410"/>
                <a:gd name="connsiteY6-14" fmla="*/ 4342016 h 4508159"/>
                <a:gd name="connsiteX0-15" fmla="*/ 8677568 w 9351305"/>
                <a:gd name="connsiteY0-16" fmla="*/ 4340707 h 4348447"/>
                <a:gd name="connsiteX1-17" fmla="*/ 7014015 w 9351305"/>
                <a:gd name="connsiteY1-18" fmla="*/ 4047046 h 4348447"/>
                <a:gd name="connsiteX2-19" fmla="*/ 3356082 w 9351305"/>
                <a:gd name="connsiteY2-20" fmla="*/ 4208971 h 4348447"/>
                <a:gd name="connsiteX3-21" fmla="*/ 89034 w 9351305"/>
                <a:gd name="connsiteY3-22" fmla="*/ 2499542 h 4348447"/>
                <a:gd name="connsiteX4-23" fmla="*/ 1352268 w 9351305"/>
                <a:gd name="connsiteY4-24" fmla="*/ 349418 h 4348447"/>
                <a:gd name="connsiteX5-25" fmla="*/ 5796309 w 9351305"/>
                <a:gd name="connsiteY5-26" fmla="*/ 85628 h 4348447"/>
                <a:gd name="connsiteX6-27" fmla="*/ 8341628 w 9351305"/>
                <a:gd name="connsiteY6-28" fmla="*/ 3519556 h 4348447"/>
                <a:gd name="connsiteX7" fmla="*/ 8677568 w 9351305"/>
                <a:gd name="connsiteY7" fmla="*/ 4340707 h 4348447"/>
                <a:gd name="connsiteX0-29" fmla="*/ 8588553 w 9262290"/>
                <a:gd name="connsiteY0-30" fmla="*/ 4340707 h 4340707"/>
                <a:gd name="connsiteX1-31" fmla="*/ 6925000 w 9262290"/>
                <a:gd name="connsiteY1-32" fmla="*/ 4047046 h 4340707"/>
                <a:gd name="connsiteX2-33" fmla="*/ 3267067 w 9262290"/>
                <a:gd name="connsiteY2-34" fmla="*/ 4208971 h 4340707"/>
                <a:gd name="connsiteX3-35" fmla="*/ 770041 w 9262290"/>
                <a:gd name="connsiteY3-36" fmla="*/ 3972207 h 4340707"/>
                <a:gd name="connsiteX4-37" fmla="*/ 19 w 9262290"/>
                <a:gd name="connsiteY4-38" fmla="*/ 2499542 h 4340707"/>
                <a:gd name="connsiteX5-39" fmla="*/ 1263253 w 9262290"/>
                <a:gd name="connsiteY5-40" fmla="*/ 349418 h 4340707"/>
                <a:gd name="connsiteX6-41" fmla="*/ 5707294 w 9262290"/>
                <a:gd name="connsiteY6-42" fmla="*/ 85628 h 4340707"/>
                <a:gd name="connsiteX7-43" fmla="*/ 8252613 w 9262290"/>
                <a:gd name="connsiteY7-44" fmla="*/ 3519556 h 4340707"/>
                <a:gd name="connsiteX8" fmla="*/ 8588553 w 9262290"/>
                <a:gd name="connsiteY8" fmla="*/ 4340707 h 4340707"/>
                <a:gd name="connsiteX0-45" fmla="*/ 8588553 w 8785516"/>
                <a:gd name="connsiteY0-46" fmla="*/ 4308315 h 4308315"/>
                <a:gd name="connsiteX1-47" fmla="*/ 6925000 w 8785516"/>
                <a:gd name="connsiteY1-48" fmla="*/ 4014654 h 4308315"/>
                <a:gd name="connsiteX2-49" fmla="*/ 3267067 w 8785516"/>
                <a:gd name="connsiteY2-50" fmla="*/ 4176579 h 4308315"/>
                <a:gd name="connsiteX3-51" fmla="*/ 770041 w 8785516"/>
                <a:gd name="connsiteY3-52" fmla="*/ 3939815 h 4308315"/>
                <a:gd name="connsiteX4-53" fmla="*/ 19 w 8785516"/>
                <a:gd name="connsiteY4-54" fmla="*/ 2467150 h 4308315"/>
                <a:gd name="connsiteX5-55" fmla="*/ 1263253 w 8785516"/>
                <a:gd name="connsiteY5-56" fmla="*/ 317026 h 4308315"/>
                <a:gd name="connsiteX6-57" fmla="*/ 5707294 w 8785516"/>
                <a:gd name="connsiteY6-58" fmla="*/ 53236 h 4308315"/>
                <a:gd name="connsiteX7-59" fmla="*/ 8672381 w 8785516"/>
                <a:gd name="connsiteY7-60" fmla="*/ 686477 h 4308315"/>
                <a:gd name="connsiteX8-61" fmla="*/ 8252613 w 8785516"/>
                <a:gd name="connsiteY8-62" fmla="*/ 3487164 h 4308315"/>
                <a:gd name="connsiteX9" fmla="*/ 8588553 w 8785516"/>
                <a:gd name="connsiteY9" fmla="*/ 4308315 h 4308315"/>
                <a:gd name="connsiteX0-63" fmla="*/ 8588553 w 9311035"/>
                <a:gd name="connsiteY0-64" fmla="*/ 4308315 h 4308315"/>
                <a:gd name="connsiteX1-65" fmla="*/ 6925000 w 9311035"/>
                <a:gd name="connsiteY1-66" fmla="*/ 4014654 h 4308315"/>
                <a:gd name="connsiteX2-67" fmla="*/ 3267067 w 9311035"/>
                <a:gd name="connsiteY2-68" fmla="*/ 4176579 h 4308315"/>
                <a:gd name="connsiteX3-69" fmla="*/ 770041 w 9311035"/>
                <a:gd name="connsiteY3-70" fmla="*/ 3939815 h 4308315"/>
                <a:gd name="connsiteX4-71" fmla="*/ 19 w 9311035"/>
                <a:gd name="connsiteY4-72" fmla="*/ 2467150 h 4308315"/>
                <a:gd name="connsiteX5-73" fmla="*/ 1263253 w 9311035"/>
                <a:gd name="connsiteY5-74" fmla="*/ 317026 h 4308315"/>
                <a:gd name="connsiteX6-75" fmla="*/ 5707294 w 9311035"/>
                <a:gd name="connsiteY6-76" fmla="*/ 53236 h 4308315"/>
                <a:gd name="connsiteX7-77" fmla="*/ 8672381 w 9311035"/>
                <a:gd name="connsiteY7-78" fmla="*/ 686477 h 4308315"/>
                <a:gd name="connsiteX8-79" fmla="*/ 9298023 w 9311035"/>
                <a:gd name="connsiteY8-80" fmla="*/ 2476775 h 4308315"/>
                <a:gd name="connsiteX9-81" fmla="*/ 8252613 w 9311035"/>
                <a:gd name="connsiteY9-82" fmla="*/ 3487164 h 4308315"/>
                <a:gd name="connsiteX10" fmla="*/ 8588553 w 9311035"/>
                <a:gd name="connsiteY10" fmla="*/ 4308315 h 4308315"/>
                <a:gd name="connsiteX0-83" fmla="*/ 8588553 w 9308603"/>
                <a:gd name="connsiteY0-84" fmla="*/ 4308315 h 4308315"/>
                <a:gd name="connsiteX1-85" fmla="*/ 6925000 w 9308603"/>
                <a:gd name="connsiteY1-86" fmla="*/ 4014654 h 4308315"/>
                <a:gd name="connsiteX2-87" fmla="*/ 3267067 w 9308603"/>
                <a:gd name="connsiteY2-88" fmla="*/ 4176579 h 4308315"/>
                <a:gd name="connsiteX3-89" fmla="*/ 770041 w 9308603"/>
                <a:gd name="connsiteY3-90" fmla="*/ 3939815 h 4308315"/>
                <a:gd name="connsiteX4-91" fmla="*/ 19 w 9308603"/>
                <a:gd name="connsiteY4-92" fmla="*/ 2467150 h 4308315"/>
                <a:gd name="connsiteX5-93" fmla="*/ 1263253 w 9308603"/>
                <a:gd name="connsiteY5-94" fmla="*/ 317026 h 4308315"/>
                <a:gd name="connsiteX6-95" fmla="*/ 5707294 w 9308603"/>
                <a:gd name="connsiteY6-96" fmla="*/ 53236 h 4308315"/>
                <a:gd name="connsiteX7-97" fmla="*/ 8672381 w 9308603"/>
                <a:gd name="connsiteY7-98" fmla="*/ 686477 h 4308315"/>
                <a:gd name="connsiteX8-99" fmla="*/ 9298023 w 9308603"/>
                <a:gd name="connsiteY8-100" fmla="*/ 2476775 h 4308315"/>
                <a:gd name="connsiteX9-101" fmla="*/ 9095893 w 9308603"/>
                <a:gd name="connsiteY9-102" fmla="*/ 3169794 h 4308315"/>
                <a:gd name="connsiteX10-103" fmla="*/ 8252613 w 9308603"/>
                <a:gd name="connsiteY10-104" fmla="*/ 3487164 h 4308315"/>
                <a:gd name="connsiteX11" fmla="*/ 8588553 w 9308603"/>
                <a:gd name="connsiteY11" fmla="*/ 4308315 h 4308315"/>
                <a:gd name="connsiteX0-105" fmla="*/ 7626027 w 9308603"/>
                <a:gd name="connsiteY0-106" fmla="*/ 4616323 h 4616323"/>
                <a:gd name="connsiteX1-107" fmla="*/ 6925000 w 9308603"/>
                <a:gd name="connsiteY1-108" fmla="*/ 4014654 h 4616323"/>
                <a:gd name="connsiteX2-109" fmla="*/ 3267067 w 9308603"/>
                <a:gd name="connsiteY2-110" fmla="*/ 4176579 h 4616323"/>
                <a:gd name="connsiteX3-111" fmla="*/ 770041 w 9308603"/>
                <a:gd name="connsiteY3-112" fmla="*/ 3939815 h 4616323"/>
                <a:gd name="connsiteX4-113" fmla="*/ 19 w 9308603"/>
                <a:gd name="connsiteY4-114" fmla="*/ 2467150 h 4616323"/>
                <a:gd name="connsiteX5-115" fmla="*/ 1263253 w 9308603"/>
                <a:gd name="connsiteY5-116" fmla="*/ 317026 h 4616323"/>
                <a:gd name="connsiteX6-117" fmla="*/ 5707294 w 9308603"/>
                <a:gd name="connsiteY6-118" fmla="*/ 53236 h 4616323"/>
                <a:gd name="connsiteX7-119" fmla="*/ 8672381 w 9308603"/>
                <a:gd name="connsiteY7-120" fmla="*/ 686477 h 4616323"/>
                <a:gd name="connsiteX8-121" fmla="*/ 9298023 w 9308603"/>
                <a:gd name="connsiteY8-122" fmla="*/ 2476775 h 4616323"/>
                <a:gd name="connsiteX9-123" fmla="*/ 9095893 w 9308603"/>
                <a:gd name="connsiteY9-124" fmla="*/ 3169794 h 4616323"/>
                <a:gd name="connsiteX10-125" fmla="*/ 8252613 w 9308603"/>
                <a:gd name="connsiteY10-126" fmla="*/ 3487164 h 4616323"/>
                <a:gd name="connsiteX11-127" fmla="*/ 7626027 w 9308603"/>
                <a:gd name="connsiteY11-128" fmla="*/ 4616323 h 4616323"/>
                <a:gd name="connsiteX0-129" fmla="*/ 7626027 w 9308603"/>
                <a:gd name="connsiteY0-130" fmla="*/ 4616323 h 4616323"/>
                <a:gd name="connsiteX1-131" fmla="*/ 6925000 w 9308603"/>
                <a:gd name="connsiteY1-132" fmla="*/ 4014654 h 4616323"/>
                <a:gd name="connsiteX2-133" fmla="*/ 3267067 w 9308603"/>
                <a:gd name="connsiteY2-134" fmla="*/ 4176579 h 4616323"/>
                <a:gd name="connsiteX3-135" fmla="*/ 770041 w 9308603"/>
                <a:gd name="connsiteY3-136" fmla="*/ 3939815 h 4616323"/>
                <a:gd name="connsiteX4-137" fmla="*/ 19 w 9308603"/>
                <a:gd name="connsiteY4-138" fmla="*/ 2467150 h 4616323"/>
                <a:gd name="connsiteX5-139" fmla="*/ 1263253 w 9308603"/>
                <a:gd name="connsiteY5-140" fmla="*/ 317026 h 4616323"/>
                <a:gd name="connsiteX6-141" fmla="*/ 5707294 w 9308603"/>
                <a:gd name="connsiteY6-142" fmla="*/ 53236 h 4616323"/>
                <a:gd name="connsiteX7-143" fmla="*/ 8672381 w 9308603"/>
                <a:gd name="connsiteY7-144" fmla="*/ 686477 h 4616323"/>
                <a:gd name="connsiteX8-145" fmla="*/ 9298023 w 9308603"/>
                <a:gd name="connsiteY8-146" fmla="*/ 2476775 h 4616323"/>
                <a:gd name="connsiteX9-147" fmla="*/ 9095893 w 9308603"/>
                <a:gd name="connsiteY9-148" fmla="*/ 3169794 h 4616323"/>
                <a:gd name="connsiteX10-149" fmla="*/ 8252613 w 9308603"/>
                <a:gd name="connsiteY10-150" fmla="*/ 3487164 h 4616323"/>
                <a:gd name="connsiteX11-151" fmla="*/ 8345122 w 9308603"/>
                <a:gd name="connsiteY11-152" fmla="*/ 4267074 h 4616323"/>
                <a:gd name="connsiteX12" fmla="*/ 7626027 w 9308603"/>
                <a:gd name="connsiteY12" fmla="*/ 4616323 h 4616323"/>
                <a:gd name="connsiteX0-153" fmla="*/ 7626027 w 9308603"/>
                <a:gd name="connsiteY0-154" fmla="*/ 4616323 h 4616323"/>
                <a:gd name="connsiteX1-155" fmla="*/ 6925000 w 9308603"/>
                <a:gd name="connsiteY1-156" fmla="*/ 4014654 h 4616323"/>
                <a:gd name="connsiteX2-157" fmla="*/ 3267067 w 9308603"/>
                <a:gd name="connsiteY2-158" fmla="*/ 4176579 h 4616323"/>
                <a:gd name="connsiteX3-159" fmla="*/ 770041 w 9308603"/>
                <a:gd name="connsiteY3-160" fmla="*/ 3939815 h 4616323"/>
                <a:gd name="connsiteX4-161" fmla="*/ 19 w 9308603"/>
                <a:gd name="connsiteY4-162" fmla="*/ 2467150 h 4616323"/>
                <a:gd name="connsiteX5-163" fmla="*/ 1263253 w 9308603"/>
                <a:gd name="connsiteY5-164" fmla="*/ 317026 h 4616323"/>
                <a:gd name="connsiteX6-165" fmla="*/ 5707294 w 9308603"/>
                <a:gd name="connsiteY6-166" fmla="*/ 53236 h 4616323"/>
                <a:gd name="connsiteX7-167" fmla="*/ 8672381 w 9308603"/>
                <a:gd name="connsiteY7-168" fmla="*/ 686477 h 4616323"/>
                <a:gd name="connsiteX8-169" fmla="*/ 9298023 w 9308603"/>
                <a:gd name="connsiteY8-170" fmla="*/ 2476775 h 4616323"/>
                <a:gd name="connsiteX9-171" fmla="*/ 9095893 w 9308603"/>
                <a:gd name="connsiteY9-172" fmla="*/ 3169794 h 4616323"/>
                <a:gd name="connsiteX10-173" fmla="*/ 8252613 w 9308603"/>
                <a:gd name="connsiteY10-174" fmla="*/ 3487164 h 4616323"/>
                <a:gd name="connsiteX11-175" fmla="*/ 8412499 w 9308603"/>
                <a:gd name="connsiteY11-176" fmla="*/ 3891689 h 4616323"/>
                <a:gd name="connsiteX12-177" fmla="*/ 8345122 w 9308603"/>
                <a:gd name="connsiteY12-178" fmla="*/ 4267074 h 4616323"/>
                <a:gd name="connsiteX13" fmla="*/ 7626027 w 9308603"/>
                <a:gd name="connsiteY13" fmla="*/ 4616323 h 4616323"/>
                <a:gd name="connsiteX0-179" fmla="*/ 7626027 w 9308603"/>
                <a:gd name="connsiteY0-180" fmla="*/ 4616323 h 4616323"/>
                <a:gd name="connsiteX1-181" fmla="*/ 7122714 w 9308603"/>
                <a:gd name="connsiteY1-182" fmla="*/ 4459580 h 4616323"/>
                <a:gd name="connsiteX2-183" fmla="*/ 6925000 w 9308603"/>
                <a:gd name="connsiteY2-184" fmla="*/ 4014654 h 4616323"/>
                <a:gd name="connsiteX3-185" fmla="*/ 3267067 w 9308603"/>
                <a:gd name="connsiteY3-186" fmla="*/ 4176579 h 4616323"/>
                <a:gd name="connsiteX4-187" fmla="*/ 770041 w 9308603"/>
                <a:gd name="connsiteY4-188" fmla="*/ 3939815 h 4616323"/>
                <a:gd name="connsiteX5-189" fmla="*/ 19 w 9308603"/>
                <a:gd name="connsiteY5-190" fmla="*/ 2467150 h 4616323"/>
                <a:gd name="connsiteX6-191" fmla="*/ 1263253 w 9308603"/>
                <a:gd name="connsiteY6-192" fmla="*/ 317026 h 4616323"/>
                <a:gd name="connsiteX7-193" fmla="*/ 5707294 w 9308603"/>
                <a:gd name="connsiteY7-194" fmla="*/ 53236 h 4616323"/>
                <a:gd name="connsiteX8-195" fmla="*/ 8672381 w 9308603"/>
                <a:gd name="connsiteY8-196" fmla="*/ 686477 h 4616323"/>
                <a:gd name="connsiteX9-197" fmla="*/ 9298023 w 9308603"/>
                <a:gd name="connsiteY9-198" fmla="*/ 2476775 h 4616323"/>
                <a:gd name="connsiteX10-199" fmla="*/ 9095893 w 9308603"/>
                <a:gd name="connsiteY10-200" fmla="*/ 3169794 h 4616323"/>
                <a:gd name="connsiteX11-201" fmla="*/ 8252613 w 9308603"/>
                <a:gd name="connsiteY11-202" fmla="*/ 3487164 h 4616323"/>
                <a:gd name="connsiteX12-203" fmla="*/ 8412499 w 9308603"/>
                <a:gd name="connsiteY12-204" fmla="*/ 3891689 h 4616323"/>
                <a:gd name="connsiteX13-205" fmla="*/ 8345122 w 9308603"/>
                <a:gd name="connsiteY13-206" fmla="*/ 4267074 h 4616323"/>
                <a:gd name="connsiteX14" fmla="*/ 7626027 w 9308603"/>
                <a:gd name="connsiteY14" fmla="*/ 4616323 h 4616323"/>
                <a:gd name="connsiteX0-207" fmla="*/ 7654903 w 9308603"/>
                <a:gd name="connsiteY0-208" fmla="*/ 4577822 h 4577822"/>
                <a:gd name="connsiteX1-209" fmla="*/ 7122714 w 9308603"/>
                <a:gd name="connsiteY1-210" fmla="*/ 4459580 h 4577822"/>
                <a:gd name="connsiteX2-211" fmla="*/ 6925000 w 9308603"/>
                <a:gd name="connsiteY2-212" fmla="*/ 4014654 h 4577822"/>
                <a:gd name="connsiteX3-213" fmla="*/ 3267067 w 9308603"/>
                <a:gd name="connsiteY3-214" fmla="*/ 4176579 h 4577822"/>
                <a:gd name="connsiteX4-215" fmla="*/ 770041 w 9308603"/>
                <a:gd name="connsiteY4-216" fmla="*/ 3939815 h 4577822"/>
                <a:gd name="connsiteX5-217" fmla="*/ 19 w 9308603"/>
                <a:gd name="connsiteY5-218" fmla="*/ 2467150 h 4577822"/>
                <a:gd name="connsiteX6-219" fmla="*/ 1263253 w 9308603"/>
                <a:gd name="connsiteY6-220" fmla="*/ 317026 h 4577822"/>
                <a:gd name="connsiteX7-221" fmla="*/ 5707294 w 9308603"/>
                <a:gd name="connsiteY7-222" fmla="*/ 53236 h 4577822"/>
                <a:gd name="connsiteX8-223" fmla="*/ 8672381 w 9308603"/>
                <a:gd name="connsiteY8-224" fmla="*/ 686477 h 4577822"/>
                <a:gd name="connsiteX9-225" fmla="*/ 9298023 w 9308603"/>
                <a:gd name="connsiteY9-226" fmla="*/ 2476775 h 4577822"/>
                <a:gd name="connsiteX10-227" fmla="*/ 9095893 w 9308603"/>
                <a:gd name="connsiteY10-228" fmla="*/ 3169794 h 4577822"/>
                <a:gd name="connsiteX11-229" fmla="*/ 8252613 w 9308603"/>
                <a:gd name="connsiteY11-230" fmla="*/ 3487164 h 4577822"/>
                <a:gd name="connsiteX12-231" fmla="*/ 8412499 w 9308603"/>
                <a:gd name="connsiteY12-232" fmla="*/ 3891689 h 4577822"/>
                <a:gd name="connsiteX13-233" fmla="*/ 8345122 w 9308603"/>
                <a:gd name="connsiteY13-234" fmla="*/ 4267074 h 4577822"/>
                <a:gd name="connsiteX14-235" fmla="*/ 7654903 w 9308603"/>
                <a:gd name="connsiteY14-236" fmla="*/ 4577822 h 4577822"/>
                <a:gd name="connsiteX0-237" fmla="*/ 7731905 w 9308603"/>
                <a:gd name="connsiteY0-238" fmla="*/ 4539321 h 4539321"/>
                <a:gd name="connsiteX1-239" fmla="*/ 7122714 w 9308603"/>
                <a:gd name="connsiteY1-240" fmla="*/ 4459580 h 4539321"/>
                <a:gd name="connsiteX2-241" fmla="*/ 6925000 w 9308603"/>
                <a:gd name="connsiteY2-242" fmla="*/ 4014654 h 4539321"/>
                <a:gd name="connsiteX3-243" fmla="*/ 3267067 w 9308603"/>
                <a:gd name="connsiteY3-244" fmla="*/ 4176579 h 4539321"/>
                <a:gd name="connsiteX4-245" fmla="*/ 770041 w 9308603"/>
                <a:gd name="connsiteY4-246" fmla="*/ 3939815 h 4539321"/>
                <a:gd name="connsiteX5-247" fmla="*/ 19 w 9308603"/>
                <a:gd name="connsiteY5-248" fmla="*/ 2467150 h 4539321"/>
                <a:gd name="connsiteX6-249" fmla="*/ 1263253 w 9308603"/>
                <a:gd name="connsiteY6-250" fmla="*/ 317026 h 4539321"/>
                <a:gd name="connsiteX7-251" fmla="*/ 5707294 w 9308603"/>
                <a:gd name="connsiteY7-252" fmla="*/ 53236 h 4539321"/>
                <a:gd name="connsiteX8-253" fmla="*/ 8672381 w 9308603"/>
                <a:gd name="connsiteY8-254" fmla="*/ 686477 h 4539321"/>
                <a:gd name="connsiteX9-255" fmla="*/ 9298023 w 9308603"/>
                <a:gd name="connsiteY9-256" fmla="*/ 2476775 h 4539321"/>
                <a:gd name="connsiteX10-257" fmla="*/ 9095893 w 9308603"/>
                <a:gd name="connsiteY10-258" fmla="*/ 3169794 h 4539321"/>
                <a:gd name="connsiteX11-259" fmla="*/ 8252613 w 9308603"/>
                <a:gd name="connsiteY11-260" fmla="*/ 3487164 h 4539321"/>
                <a:gd name="connsiteX12-261" fmla="*/ 8412499 w 9308603"/>
                <a:gd name="connsiteY12-262" fmla="*/ 3891689 h 4539321"/>
                <a:gd name="connsiteX13-263" fmla="*/ 8345122 w 9308603"/>
                <a:gd name="connsiteY13-264" fmla="*/ 4267074 h 4539321"/>
                <a:gd name="connsiteX14-265" fmla="*/ 7731905 w 9308603"/>
                <a:gd name="connsiteY14-266" fmla="*/ 4539321 h 4539321"/>
                <a:gd name="connsiteX0-267" fmla="*/ 7731913 w 9308611"/>
                <a:gd name="connsiteY0-268" fmla="*/ 4643782 h 4643782"/>
                <a:gd name="connsiteX1-269" fmla="*/ 7122722 w 9308611"/>
                <a:gd name="connsiteY1-270" fmla="*/ 4564041 h 4643782"/>
                <a:gd name="connsiteX2-271" fmla="*/ 6925008 w 9308611"/>
                <a:gd name="connsiteY2-272" fmla="*/ 4119115 h 4643782"/>
                <a:gd name="connsiteX3-273" fmla="*/ 3267075 w 9308611"/>
                <a:gd name="connsiteY3-274" fmla="*/ 4281040 h 4643782"/>
                <a:gd name="connsiteX4-275" fmla="*/ 770049 w 9308611"/>
                <a:gd name="connsiteY4-276" fmla="*/ 4044276 h 4643782"/>
                <a:gd name="connsiteX5-277" fmla="*/ 27 w 9308611"/>
                <a:gd name="connsiteY5-278" fmla="*/ 2571611 h 4643782"/>
                <a:gd name="connsiteX6-279" fmla="*/ 1263261 w 9308611"/>
                <a:gd name="connsiteY6-280" fmla="*/ 421487 h 4643782"/>
                <a:gd name="connsiteX7-281" fmla="*/ 6313424 w 9308611"/>
                <a:gd name="connsiteY7-282" fmla="*/ 27440 h 4643782"/>
                <a:gd name="connsiteX8-283" fmla="*/ 8672389 w 9308611"/>
                <a:gd name="connsiteY8-284" fmla="*/ 790938 h 4643782"/>
                <a:gd name="connsiteX9-285" fmla="*/ 9298031 w 9308611"/>
                <a:gd name="connsiteY9-286" fmla="*/ 2581236 h 4643782"/>
                <a:gd name="connsiteX10-287" fmla="*/ 9095901 w 9308611"/>
                <a:gd name="connsiteY10-288" fmla="*/ 3274255 h 4643782"/>
                <a:gd name="connsiteX11-289" fmla="*/ 8252621 w 9308611"/>
                <a:gd name="connsiteY11-290" fmla="*/ 3591625 h 4643782"/>
                <a:gd name="connsiteX12-291" fmla="*/ 8412507 w 9308611"/>
                <a:gd name="connsiteY12-292" fmla="*/ 3996150 h 4643782"/>
                <a:gd name="connsiteX13-293" fmla="*/ 8345130 w 9308611"/>
                <a:gd name="connsiteY13-294" fmla="*/ 4371535 h 4643782"/>
                <a:gd name="connsiteX14-295" fmla="*/ 7731913 w 9308611"/>
                <a:gd name="connsiteY14-296" fmla="*/ 4643782 h 46437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 ang="0">
                  <a:pos x="connsiteX8-61" y="connsiteY8-62"/>
                </a:cxn>
                <a:cxn ang="0">
                  <a:pos x="connsiteX9-81" y="connsiteY9-82"/>
                </a:cxn>
                <a:cxn ang="0">
                  <a:pos x="connsiteX10-103" y="connsiteY10-104"/>
                </a:cxn>
                <a:cxn ang="0">
                  <a:pos x="connsiteX11-127" y="connsiteY11-128"/>
                </a:cxn>
                <a:cxn ang="0">
                  <a:pos x="connsiteX12-177" y="connsiteY12-178"/>
                </a:cxn>
                <a:cxn ang="0">
                  <a:pos x="connsiteX13-205" y="connsiteY13-206"/>
                </a:cxn>
                <a:cxn ang="0">
                  <a:pos x="connsiteX14-235" y="connsiteY14-236"/>
                </a:cxn>
              </a:cxnLst>
              <a:rect l="l" t="t" r="r" b="b"/>
              <a:pathLst>
                <a:path w="9308611" h="4643782">
                  <a:moveTo>
                    <a:pt x="7731913" y="4643782"/>
                  </a:moveTo>
                  <a:cubicBezTo>
                    <a:pt x="7615477" y="4533783"/>
                    <a:pt x="7239158" y="4674040"/>
                    <a:pt x="7122722" y="4564041"/>
                  </a:cubicBezTo>
                  <a:lnTo>
                    <a:pt x="6925008" y="4119115"/>
                  </a:lnTo>
                  <a:cubicBezTo>
                    <a:pt x="5808158" y="4412539"/>
                    <a:pt x="4292901" y="4293513"/>
                    <a:pt x="3267075" y="4281040"/>
                  </a:cubicBezTo>
                  <a:cubicBezTo>
                    <a:pt x="2241249" y="4268567"/>
                    <a:pt x="1314557" y="4329181"/>
                    <a:pt x="770049" y="4044276"/>
                  </a:cubicBezTo>
                  <a:cubicBezTo>
                    <a:pt x="225541" y="3759371"/>
                    <a:pt x="2848" y="3090386"/>
                    <a:pt x="27" y="2571611"/>
                  </a:cubicBezTo>
                  <a:cubicBezTo>
                    <a:pt x="-2794" y="2052836"/>
                    <a:pt x="211028" y="845515"/>
                    <a:pt x="1263261" y="421487"/>
                  </a:cubicBezTo>
                  <a:cubicBezTo>
                    <a:pt x="2315494" y="-2541"/>
                    <a:pt x="5158780" y="-42156"/>
                    <a:pt x="6313424" y="27440"/>
                  </a:cubicBezTo>
                  <a:cubicBezTo>
                    <a:pt x="7468068" y="97036"/>
                    <a:pt x="8189437" y="455996"/>
                    <a:pt x="8672389" y="790938"/>
                  </a:cubicBezTo>
                  <a:cubicBezTo>
                    <a:pt x="9155341" y="1125880"/>
                    <a:pt x="9259530" y="2202642"/>
                    <a:pt x="9298031" y="2581236"/>
                  </a:cubicBezTo>
                  <a:cubicBezTo>
                    <a:pt x="9336532" y="2959830"/>
                    <a:pt x="9270136" y="3105857"/>
                    <a:pt x="9095901" y="3274255"/>
                  </a:cubicBezTo>
                  <a:cubicBezTo>
                    <a:pt x="8921666" y="3442653"/>
                    <a:pt x="8376145" y="3463288"/>
                    <a:pt x="8252621" y="3591625"/>
                  </a:cubicBezTo>
                  <a:cubicBezTo>
                    <a:pt x="8129097" y="3719962"/>
                    <a:pt x="8397089" y="3866165"/>
                    <a:pt x="8412507" y="3996150"/>
                  </a:cubicBezTo>
                  <a:cubicBezTo>
                    <a:pt x="8427925" y="4126135"/>
                    <a:pt x="8466583" y="4258784"/>
                    <a:pt x="8345130" y="4371535"/>
                  </a:cubicBezTo>
                  <a:lnTo>
                    <a:pt x="7731913" y="4643782"/>
                  </a:lnTo>
                  <a:close/>
                </a:path>
              </a:pathLst>
            </a:custGeom>
            <a:noFill/>
            <a:ln w="38100">
              <a:solidFill>
                <a:srgbClr val="248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994430">
              <a:off x="11040464" y="6148957"/>
              <a:ext cx="430430" cy="313313"/>
            </a:xfrm>
            <a:prstGeom prst="ellipse">
              <a:avLst/>
            </a:prstGeom>
            <a:noFill/>
            <a:ln w="38100">
              <a:solidFill>
                <a:srgbClr val="248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164" y="1512991"/>
            <a:ext cx="1358741" cy="1744378"/>
          </a:xfrm>
          <a:prstGeom prst="rect">
            <a:avLst/>
          </a:prstGeom>
        </p:spPr>
      </p:pic>
      <p:sp>
        <p:nvSpPr>
          <p:cNvPr id="2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节日介绍</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8947" y="1347534"/>
            <a:ext cx="12165134" cy="5040000"/>
            <a:chOff x="38947" y="1347534"/>
            <a:chExt cx="12165134" cy="5040000"/>
          </a:xfrm>
        </p:grpSpPr>
        <p:sp>
          <p:nvSpPr>
            <p:cNvPr id="11" name="流程图: 过程 10"/>
            <p:cNvSpPr/>
            <p:nvPr/>
          </p:nvSpPr>
          <p:spPr>
            <a:xfrm>
              <a:off x="3510753" y="1828800"/>
              <a:ext cx="5354114" cy="3368842"/>
            </a:xfrm>
            <a:prstGeom prst="flowChartProcess">
              <a:avLst/>
            </a:prstGeom>
            <a:solidFill>
              <a:srgbClr val="D9EEF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98587" y="2128918"/>
              <a:ext cx="4834065" cy="3000821"/>
            </a:xfrm>
            <a:prstGeom prst="rect">
              <a:avLst/>
            </a:prstGeom>
          </p:spPr>
          <p:txBody>
            <a:bodyPr wrap="square">
              <a:spAutoFit/>
            </a:bodyPr>
            <a:lstStyle/>
            <a:p>
              <a:pPr algn="ctr">
                <a:lnSpc>
                  <a:spcPct val="150000"/>
                </a:lnSpc>
              </a:pPr>
              <a:r>
                <a:rPr lang="zh-CN" altLang="en-US" sz="1400" dirty="0">
                  <a:solidFill>
                    <a:srgbClr val="333333"/>
                  </a:solidFill>
                  <a:latin typeface="幼圆" panose="02010509060101010101" pitchFamily="49" charset="-122"/>
                  <a:ea typeface="幼圆" panose="02010509060101010101" pitchFamily="49" charset="-122"/>
                </a:rPr>
                <a:t>世界上许多国家都将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日定为儿童的节日，尤其是在社会主义国家。在欧美国家，儿童节的日期各不相同，而且往往很少举行社会公众性的庆祝活动。因此有人误解为只有社会主义国家才将</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日定为国际儿童节。为了保障全世界儿童的权益，</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11</a:t>
              </a:r>
              <a:r>
                <a:rPr lang="zh-CN" altLang="en-US" sz="1400" dirty="0">
                  <a:solidFill>
                    <a:srgbClr val="333333"/>
                  </a:solidFill>
                  <a:latin typeface="幼圆" panose="02010509060101010101" pitchFamily="49" charset="-122"/>
                  <a:ea typeface="幼圆" panose="02010509060101010101" pitchFamily="49" charset="-122"/>
                </a:rPr>
                <a:t>月，</a:t>
              </a:r>
              <a:endParaRPr lang="en-US" altLang="zh-CN" sz="1400" dirty="0">
                <a:solidFill>
                  <a:srgbClr val="333333"/>
                </a:solidFill>
                <a:latin typeface="幼圆" panose="02010509060101010101" pitchFamily="49" charset="-122"/>
                <a:ea typeface="幼圆" panose="02010509060101010101" pitchFamily="49" charset="-122"/>
              </a:endParaRPr>
            </a:p>
            <a:p>
              <a:pPr algn="ctr">
                <a:lnSpc>
                  <a:spcPct val="150000"/>
                </a:lnSpc>
              </a:pPr>
              <a:r>
                <a:rPr lang="zh-CN" altLang="en-US" sz="1400" dirty="0">
                  <a:solidFill>
                    <a:srgbClr val="333333"/>
                  </a:solidFill>
                  <a:latin typeface="幼圆" panose="02010509060101010101" pitchFamily="49" charset="-122"/>
                  <a:ea typeface="幼圆" panose="02010509060101010101" pitchFamily="49" charset="-122"/>
                </a:rPr>
                <a:t>国际民主妇女联合会在莫斯科召开执委会决定，将每年</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日作为国际儿童节。新中国成立后，中央人民政府政务院于</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12</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23</a:t>
              </a:r>
              <a:r>
                <a:rPr lang="zh-CN" altLang="en-US" sz="1400" dirty="0">
                  <a:solidFill>
                    <a:srgbClr val="333333"/>
                  </a:solidFill>
                  <a:latin typeface="幼圆" panose="02010509060101010101" pitchFamily="49" charset="-122"/>
                  <a:ea typeface="幼圆" panose="02010509060101010101" pitchFamily="49" charset="-122"/>
                </a:rPr>
                <a:t>日规定，将中国的儿童节与国际儿童节统一起来。</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9966"/>
            <a:stretch>
              <a:fillRect/>
            </a:stretch>
          </p:blipFill>
          <p:spPr>
            <a:xfrm>
              <a:off x="8720486" y="1347534"/>
              <a:ext cx="3483595" cy="5040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r="50136"/>
            <a:stretch>
              <a:fillRect/>
            </a:stretch>
          </p:blipFill>
          <p:spPr>
            <a:xfrm>
              <a:off x="38947" y="1347534"/>
              <a:ext cx="3471806" cy="5040000"/>
            </a:xfrm>
            <a:prstGeom prst="rect">
              <a:avLst/>
            </a:prstGeom>
          </p:spPr>
        </p:pic>
      </p:grpSp>
      <p:sp>
        <p:nvSpPr>
          <p:cNvPr id="18"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节日介绍</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srcRect l="5593" t="76590"/>
          <a:stretch>
            <a:fillRect/>
          </a:stretch>
        </p:blipFill>
        <p:spPr>
          <a:xfrm>
            <a:off x="-397089" y="0"/>
            <a:ext cx="4224594" cy="1701261"/>
          </a:xfrm>
          <a:prstGeom prst="rect">
            <a:avLst/>
          </a:prstGeom>
        </p:spPr>
      </p:pic>
      <p:grpSp>
        <p:nvGrpSpPr>
          <p:cNvPr id="18" name="组合 17"/>
          <p:cNvGrpSpPr/>
          <p:nvPr/>
        </p:nvGrpSpPr>
        <p:grpSpPr>
          <a:xfrm>
            <a:off x="2316000" y="1431475"/>
            <a:ext cx="7560000" cy="4680000"/>
            <a:chOff x="2316000" y="1431475"/>
            <a:chExt cx="7560000" cy="4680000"/>
          </a:xfrm>
        </p:grpSpPr>
        <p:sp>
          <p:nvSpPr>
            <p:cNvPr id="17" name="云形 16"/>
            <p:cNvSpPr/>
            <p:nvPr/>
          </p:nvSpPr>
          <p:spPr>
            <a:xfrm>
              <a:off x="2316000" y="1431475"/>
              <a:ext cx="7560000" cy="4680000"/>
            </a:xfrm>
            <a:prstGeom prst="cloud">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云形 12"/>
            <p:cNvSpPr/>
            <p:nvPr/>
          </p:nvSpPr>
          <p:spPr>
            <a:xfrm>
              <a:off x="2496000" y="1611475"/>
              <a:ext cx="7200000" cy="4320000"/>
            </a:xfrm>
            <a:prstGeom prst="cloud">
              <a:avLst/>
            </a:prstGeom>
            <a:solidFill>
              <a:srgbClr val="D2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2676000" y="1791475"/>
              <a:ext cx="6840000" cy="3960000"/>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5064246" y="1871158"/>
            <a:ext cx="2063507" cy="2646878"/>
          </a:xfrm>
          <a:prstGeom prst="rect">
            <a:avLst/>
          </a:prstGeom>
          <a:noFill/>
        </p:spPr>
        <p:txBody>
          <a:bodyPr wrap="square" rtlCol="0" anchor="ctr">
            <a:spAutoFit/>
          </a:bodyPr>
          <a:lstStyle/>
          <a:p>
            <a:pPr algn="ctr"/>
            <a:r>
              <a:rPr lang="en-US" altLang="zh-CN" sz="16600" b="1" dirty="0">
                <a:solidFill>
                  <a:srgbClr val="68BCE1"/>
                </a:solidFill>
                <a:latin typeface="Colonna MT" panose="04020805060202030203" pitchFamily="82" charset="0"/>
              </a:rPr>
              <a:t>2</a:t>
            </a:r>
            <a:endParaRPr lang="zh-CN" altLang="en-US" sz="16600" b="1" dirty="0">
              <a:solidFill>
                <a:srgbClr val="68BCE1"/>
              </a:solidFill>
              <a:latin typeface="Colonna MT" panose="04020805060202030203" pitchFamily="82" charset="0"/>
            </a:endParaRPr>
          </a:p>
        </p:txBody>
      </p:sp>
      <p:sp>
        <p:nvSpPr>
          <p:cNvPr id="8" name="文本框 7"/>
          <p:cNvSpPr txBox="1"/>
          <p:nvPr/>
        </p:nvSpPr>
        <p:spPr>
          <a:xfrm>
            <a:off x="4000499" y="3650152"/>
            <a:ext cx="4191002" cy="1107996"/>
          </a:xfrm>
          <a:prstGeom prst="rect">
            <a:avLst/>
          </a:prstGeom>
          <a:noFill/>
        </p:spPr>
        <p:txBody>
          <a:bodyPr wrap="square" rtlCol="0" anchor="ctr">
            <a:spAutoFit/>
          </a:bodyPr>
          <a:lstStyle/>
          <a:p>
            <a:pPr algn="ctr"/>
            <a:r>
              <a:rPr lang="zh-CN" altLang="en-US" sz="6600" b="1" dirty="0">
                <a:ln w="19050">
                  <a:solidFill>
                    <a:srgbClr val="68BCE1"/>
                  </a:solidFill>
                </a:ln>
                <a:solidFill>
                  <a:srgbClr val="68BCE1"/>
                </a:solidFill>
                <a:latin typeface="幼圆" panose="02010509060101010101" pitchFamily="49" charset="-122"/>
                <a:ea typeface="幼圆" panose="02010509060101010101" pitchFamily="49" charset="-122"/>
              </a:rPr>
              <a:t>历史沿革</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079" y="1871157"/>
            <a:ext cx="1740333" cy="881667"/>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478" y="5614521"/>
            <a:ext cx="449678" cy="22781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6097" y="1942960"/>
            <a:ext cx="859903" cy="435634"/>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32883" r="32651"/>
          <a:stretch>
            <a:fillRect/>
          </a:stretch>
        </p:blipFill>
        <p:spPr>
          <a:xfrm flipH="1">
            <a:off x="2253570" y="3529137"/>
            <a:ext cx="1366362" cy="1977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80">
                                          <p:stCondLst>
                                            <p:cond delay="0"/>
                                          </p:stCondLst>
                                        </p:cTn>
                                        <p:tgtEl>
                                          <p:spTgt spid="22"/>
                                        </p:tgtEl>
                                      </p:cBhvr>
                                    </p:animEffect>
                                    <p:anim calcmode="lin" valueType="num">
                                      <p:cBhvr>
                                        <p:cTn id="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
                                        </p:tgtEl>
                                      </p:cBhvr>
                                      <p:to x="100000" y="60000"/>
                                    </p:animScale>
                                    <p:animScale>
                                      <p:cBhvr>
                                        <p:cTn id="20" dur="166" decel="50000">
                                          <p:stCondLst>
                                            <p:cond delay="676"/>
                                          </p:stCondLst>
                                        </p:cTn>
                                        <p:tgtEl>
                                          <p:spTgt spid="22"/>
                                        </p:tgtEl>
                                      </p:cBhvr>
                                      <p:to x="100000" y="100000"/>
                                    </p:animScale>
                                    <p:animScale>
                                      <p:cBhvr>
                                        <p:cTn id="21" dur="26">
                                          <p:stCondLst>
                                            <p:cond delay="1312"/>
                                          </p:stCondLst>
                                        </p:cTn>
                                        <p:tgtEl>
                                          <p:spTgt spid="22"/>
                                        </p:tgtEl>
                                      </p:cBhvr>
                                      <p:to x="100000" y="80000"/>
                                    </p:animScale>
                                    <p:animScale>
                                      <p:cBhvr>
                                        <p:cTn id="22" dur="166" decel="50000">
                                          <p:stCondLst>
                                            <p:cond delay="1338"/>
                                          </p:stCondLst>
                                        </p:cTn>
                                        <p:tgtEl>
                                          <p:spTgt spid="22"/>
                                        </p:tgtEl>
                                      </p:cBhvr>
                                      <p:to x="100000" y="100000"/>
                                    </p:animScale>
                                    <p:animScale>
                                      <p:cBhvr>
                                        <p:cTn id="23" dur="26">
                                          <p:stCondLst>
                                            <p:cond delay="1642"/>
                                          </p:stCondLst>
                                        </p:cTn>
                                        <p:tgtEl>
                                          <p:spTgt spid="22"/>
                                        </p:tgtEl>
                                      </p:cBhvr>
                                      <p:to x="100000" y="90000"/>
                                    </p:animScale>
                                    <p:animScale>
                                      <p:cBhvr>
                                        <p:cTn id="24" dur="166" decel="50000">
                                          <p:stCondLst>
                                            <p:cond delay="1668"/>
                                          </p:stCondLst>
                                        </p:cTn>
                                        <p:tgtEl>
                                          <p:spTgt spid="22"/>
                                        </p:tgtEl>
                                      </p:cBhvr>
                                      <p:to x="100000" y="100000"/>
                                    </p:animScale>
                                    <p:animScale>
                                      <p:cBhvr>
                                        <p:cTn id="25" dur="26">
                                          <p:stCondLst>
                                            <p:cond delay="1808"/>
                                          </p:stCondLst>
                                        </p:cTn>
                                        <p:tgtEl>
                                          <p:spTgt spid="22"/>
                                        </p:tgtEl>
                                      </p:cBhvr>
                                      <p:to x="100000" y="95000"/>
                                    </p:animScale>
                                    <p:animScale>
                                      <p:cBhvr>
                                        <p:cTn id="26" dur="166" decel="50000">
                                          <p:stCondLst>
                                            <p:cond delay="1834"/>
                                          </p:stCondLst>
                                        </p:cTn>
                                        <p:tgtEl>
                                          <p:spTgt spid="22"/>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2"/>
          <p:cNvSpPr/>
          <p:nvPr/>
        </p:nvSpPr>
        <p:spPr>
          <a:xfrm>
            <a:off x="348889" y="1519253"/>
            <a:ext cx="11403557" cy="4864408"/>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noFill/>
          <a:ln w="1905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11455" y="2779420"/>
            <a:ext cx="2880000" cy="2769989"/>
          </a:xfrm>
          <a:prstGeom prst="rect">
            <a:avLst/>
          </a:prstGeom>
        </p:spPr>
        <p:txBody>
          <a:bodyPr wrap="square">
            <a:spAutoFit/>
          </a:bodyPr>
          <a:lstStyle/>
          <a:p>
            <a:pPr algn="ctr">
              <a:lnSpc>
                <a:spcPct val="150000"/>
              </a:lnSpc>
            </a:pPr>
            <a:r>
              <a:rPr lang="en-US" altLang="zh-CN" b="1" dirty="0">
                <a:solidFill>
                  <a:schemeClr val="bg1"/>
                </a:solidFill>
                <a:latin typeface="幼圆" panose="02010509060101010101" pitchFamily="49" charset="-122"/>
                <a:ea typeface="幼圆" panose="02010509060101010101" pitchFamily="49" charset="-122"/>
              </a:rPr>
              <a:t>1925</a:t>
            </a:r>
            <a:r>
              <a:rPr lang="zh-CN" altLang="en-US" b="1" dirty="0">
                <a:solidFill>
                  <a:schemeClr val="bg1"/>
                </a:solidFill>
                <a:latin typeface="幼圆" panose="02010509060101010101" pitchFamily="49" charset="-122"/>
                <a:ea typeface="幼圆" panose="02010509060101010101" pitchFamily="49" charset="-122"/>
              </a:rPr>
              <a:t>年</a:t>
            </a:r>
            <a:r>
              <a:rPr lang="en-US" altLang="zh-CN" b="1" dirty="0">
                <a:solidFill>
                  <a:schemeClr val="bg1"/>
                </a:solidFill>
                <a:latin typeface="幼圆" panose="02010509060101010101" pitchFamily="49" charset="-122"/>
                <a:ea typeface="幼圆" panose="02010509060101010101" pitchFamily="49" charset="-122"/>
              </a:rPr>
              <a:t>8</a:t>
            </a:r>
            <a:r>
              <a:rPr lang="zh-CN" altLang="en-US" b="1" dirty="0">
                <a:solidFill>
                  <a:schemeClr val="bg1"/>
                </a:solidFill>
                <a:latin typeface="幼圆" panose="02010509060101010101" pitchFamily="49" charset="-122"/>
                <a:ea typeface="幼圆" panose="02010509060101010101" pitchFamily="49" charset="-122"/>
              </a:rPr>
              <a:t>月</a:t>
            </a:r>
            <a:endParaRPr lang="en-US" altLang="zh-CN" b="1" dirty="0">
              <a:solidFill>
                <a:schemeClr val="bg1"/>
              </a:solidFill>
              <a:latin typeface="幼圆" panose="02010509060101010101" pitchFamily="49" charset="-122"/>
              <a:ea typeface="幼圆" panose="02010509060101010101" pitchFamily="49" charset="-122"/>
            </a:endParaRPr>
          </a:p>
          <a:p>
            <a:pPr>
              <a:lnSpc>
                <a:spcPct val="150000"/>
              </a:lnSpc>
            </a:pPr>
            <a:r>
              <a:rPr lang="zh-CN" altLang="en-US" sz="1400" dirty="0">
                <a:solidFill>
                  <a:srgbClr val="333333"/>
                </a:solidFill>
                <a:latin typeface="幼圆" panose="02010509060101010101" pitchFamily="49" charset="-122"/>
                <a:ea typeface="幼圆" panose="02010509060101010101" pitchFamily="49" charset="-122"/>
              </a:rPr>
              <a:t>世界</a:t>
            </a:r>
            <a:r>
              <a:rPr lang="en-US" altLang="zh-CN" sz="1400" dirty="0">
                <a:solidFill>
                  <a:srgbClr val="333333"/>
                </a:solidFill>
                <a:latin typeface="幼圆" panose="02010509060101010101" pitchFamily="49" charset="-122"/>
                <a:ea typeface="幼圆" panose="02010509060101010101" pitchFamily="49" charset="-122"/>
              </a:rPr>
              <a:t>54</a:t>
            </a:r>
            <a:r>
              <a:rPr lang="zh-CN" altLang="en-US" sz="1400" dirty="0">
                <a:solidFill>
                  <a:srgbClr val="333333"/>
                </a:solidFill>
                <a:latin typeface="幼圆" panose="02010509060101010101" pitchFamily="49" charset="-122"/>
                <a:ea typeface="幼圆" panose="02010509060101010101" pitchFamily="49" charset="-122"/>
              </a:rPr>
              <a:t>个国家的代表在瑞士日内瓦举行“儿童幸福国际大会”，发表了爱护儿童、保障儿童福利的宣言。国际儿童幸福促进会倡议建立儿童纪念日，英国、美国、日本等国积极响应，先后建立了自己国家的儿童节。</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1455" y="2030677"/>
            <a:ext cx="5624789" cy="4076298"/>
          </a:xfrm>
          <a:prstGeom prst="rect">
            <a:avLst/>
          </a:prstGeom>
        </p:spPr>
      </p:pic>
      <p:sp>
        <p:nvSpPr>
          <p:cNvPr id="13" name="矩形 12"/>
          <p:cNvSpPr/>
          <p:nvPr/>
        </p:nvSpPr>
        <p:spPr>
          <a:xfrm>
            <a:off x="8145215" y="2690655"/>
            <a:ext cx="2880000" cy="3416320"/>
          </a:xfrm>
          <a:prstGeom prst="rect">
            <a:avLst/>
          </a:prstGeom>
        </p:spPr>
        <p:txBody>
          <a:bodyPr wrap="square">
            <a:spAutoFit/>
          </a:bodyPr>
          <a:lstStyle/>
          <a:p>
            <a:pPr algn="ctr">
              <a:lnSpc>
                <a:spcPct val="150000"/>
              </a:lnSpc>
            </a:pPr>
            <a:r>
              <a:rPr lang="zh-CN" altLang="en-US" b="1" dirty="0">
                <a:solidFill>
                  <a:schemeClr val="bg1"/>
                </a:solidFill>
                <a:latin typeface="幼圆" panose="02010509060101010101" pitchFamily="49" charset="-122"/>
                <a:ea typeface="幼圆" panose="02010509060101010101" pitchFamily="49" charset="-122"/>
              </a:rPr>
              <a:t>二战结束后</a:t>
            </a:r>
            <a:endParaRPr lang="en-US" altLang="zh-CN" b="1" dirty="0">
              <a:solidFill>
                <a:schemeClr val="bg1"/>
              </a:solidFill>
              <a:latin typeface="幼圆" panose="02010509060101010101" pitchFamily="49" charset="-122"/>
              <a:ea typeface="幼圆" panose="02010509060101010101" pitchFamily="49" charset="-122"/>
            </a:endParaRPr>
          </a:p>
          <a:p>
            <a:pPr>
              <a:lnSpc>
                <a:spcPct val="150000"/>
              </a:lnSpc>
            </a:pPr>
            <a:r>
              <a:rPr lang="zh-CN" altLang="en-US" sz="1400" dirty="0">
                <a:solidFill>
                  <a:srgbClr val="333333"/>
                </a:solidFill>
                <a:latin typeface="幼圆" panose="02010509060101010101" pitchFamily="49" charset="-122"/>
                <a:ea typeface="幼圆" panose="02010509060101010101" pitchFamily="49" charset="-122"/>
              </a:rPr>
              <a:t>世界经济萧条</a:t>
            </a:r>
            <a:r>
              <a:rPr lang="en-US" altLang="zh-CN" sz="1400" dirty="0">
                <a:solidFill>
                  <a:srgbClr val="333333"/>
                </a:solidFill>
                <a:latin typeface="幼圆" panose="02010509060101010101" pitchFamily="49" charset="-122"/>
                <a:ea typeface="幼圆" panose="02010509060101010101" pitchFamily="49" charset="-122"/>
              </a:rPr>
              <a:t>,</a:t>
            </a:r>
            <a:r>
              <a:rPr lang="zh-CN" altLang="en-US" sz="1400" dirty="0">
                <a:solidFill>
                  <a:srgbClr val="333333"/>
                </a:solidFill>
                <a:latin typeface="幼圆" panose="02010509060101010101" pitchFamily="49" charset="-122"/>
                <a:ea typeface="幼圆" panose="02010509060101010101" pitchFamily="49" charset="-122"/>
              </a:rPr>
              <a:t>为了悼念利迪策村和全世界所有在战争中死难的儿童，反对虐杀和毒害儿童，以及保障儿童权利，</a:t>
            </a:r>
            <a:r>
              <a:rPr lang="en-US" altLang="zh-CN" sz="1400" dirty="0">
                <a:solidFill>
                  <a:srgbClr val="333333"/>
                </a:solidFill>
                <a:latin typeface="幼圆" panose="02010509060101010101" pitchFamily="49" charset="-122"/>
                <a:ea typeface="幼圆" panose="02010509060101010101" pitchFamily="49" charset="-122"/>
              </a:rPr>
              <a:t>1949</a:t>
            </a:r>
            <a:r>
              <a:rPr lang="zh-CN" altLang="en-US" sz="1400" dirty="0">
                <a:solidFill>
                  <a:srgbClr val="333333"/>
                </a:solidFill>
                <a:latin typeface="幼圆" panose="02010509060101010101" pitchFamily="49" charset="-122"/>
                <a:ea typeface="幼圆" panose="02010509060101010101" pitchFamily="49" charset="-122"/>
              </a:rPr>
              <a:t>年</a:t>
            </a:r>
            <a:r>
              <a:rPr lang="en-US" altLang="zh-CN" sz="1400" dirty="0">
                <a:solidFill>
                  <a:srgbClr val="333333"/>
                </a:solidFill>
                <a:latin typeface="幼圆" panose="02010509060101010101" pitchFamily="49" charset="-122"/>
                <a:ea typeface="幼圆" panose="02010509060101010101" pitchFamily="49" charset="-122"/>
              </a:rPr>
              <a:t>11</a:t>
            </a:r>
            <a:r>
              <a:rPr lang="zh-CN" altLang="en-US" sz="1400" dirty="0">
                <a:solidFill>
                  <a:srgbClr val="333333"/>
                </a:solidFill>
                <a:latin typeface="幼圆" panose="02010509060101010101" pitchFamily="49" charset="-122"/>
                <a:ea typeface="幼圆" panose="02010509060101010101" pitchFamily="49" charset="-122"/>
              </a:rPr>
              <a:t>月，国际民主妇女联合会在莫斯科举行理事会议为了保障世界各国儿童的生存权、保健权和受教育权，为了改善儿童的生活，会议决定以每年的</a:t>
            </a:r>
            <a:r>
              <a:rPr lang="en-US" altLang="zh-CN" sz="1400" dirty="0">
                <a:solidFill>
                  <a:srgbClr val="333333"/>
                </a:solidFill>
                <a:latin typeface="幼圆" panose="02010509060101010101" pitchFamily="49" charset="-122"/>
                <a:ea typeface="幼圆" panose="02010509060101010101" pitchFamily="49" charset="-122"/>
              </a:rPr>
              <a:t>6</a:t>
            </a:r>
            <a:r>
              <a:rPr lang="zh-CN" altLang="en-US" sz="1400" dirty="0">
                <a:solidFill>
                  <a:srgbClr val="333333"/>
                </a:solidFill>
                <a:latin typeface="幼圆" panose="02010509060101010101" pitchFamily="49" charset="-122"/>
                <a:ea typeface="幼圆" panose="02010509060101010101" pitchFamily="49" charset="-122"/>
              </a:rPr>
              <a:t>月</a:t>
            </a:r>
            <a:r>
              <a:rPr lang="en-US" altLang="zh-CN" sz="1400" dirty="0">
                <a:solidFill>
                  <a:srgbClr val="333333"/>
                </a:solidFill>
                <a:latin typeface="幼圆" panose="02010509060101010101" pitchFamily="49" charset="-122"/>
                <a:ea typeface="幼圆" panose="02010509060101010101" pitchFamily="49" charset="-122"/>
              </a:rPr>
              <a:t>1</a:t>
            </a:r>
            <a:r>
              <a:rPr lang="zh-CN" altLang="en-US" sz="1400" dirty="0">
                <a:solidFill>
                  <a:srgbClr val="333333"/>
                </a:solidFill>
                <a:latin typeface="幼圆" panose="02010509060101010101" pitchFamily="49" charset="-122"/>
                <a:ea typeface="幼圆" panose="02010509060101010101" pitchFamily="49" charset="-122"/>
              </a:rPr>
              <a:t>日为国际儿童节。</a:t>
            </a:r>
          </a:p>
        </p:txBody>
      </p:sp>
      <p:sp>
        <p:nvSpPr>
          <p:cNvPr id="15" name="流程图: 过程 11"/>
          <p:cNvSpPr/>
          <p:nvPr/>
        </p:nvSpPr>
        <p:spPr>
          <a:xfrm>
            <a:off x="3761834" y="386419"/>
            <a:ext cx="4668331" cy="6916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10000 w 10000"/>
              <a:gd name="connsiteY2-6" fmla="*/ 10000 h 10000"/>
              <a:gd name="connsiteX3-7" fmla="*/ 0 w 10000"/>
              <a:gd name="connsiteY3-8" fmla="*/ 10000 h 10000"/>
              <a:gd name="connsiteX4-9" fmla="*/ 1340 w 10000"/>
              <a:gd name="connsiteY4-10" fmla="*/ 4718 h 10000"/>
              <a:gd name="connsiteX5" fmla="*/ 0 w 10000"/>
              <a:gd name="connsiteY5" fmla="*/ 0 h 10000"/>
              <a:gd name="connsiteX0-11" fmla="*/ 551 w 10551"/>
              <a:gd name="connsiteY0-12" fmla="*/ 0 h 10573"/>
              <a:gd name="connsiteX1-13" fmla="*/ 10551 w 10551"/>
              <a:gd name="connsiteY1-14" fmla="*/ 0 h 10573"/>
              <a:gd name="connsiteX2-15" fmla="*/ 10551 w 10551"/>
              <a:gd name="connsiteY2-16" fmla="*/ 10000 h 10573"/>
              <a:gd name="connsiteX3-17" fmla="*/ 0 w 10551"/>
              <a:gd name="connsiteY3-18" fmla="*/ 10573 h 10573"/>
              <a:gd name="connsiteX4-19" fmla="*/ 1891 w 10551"/>
              <a:gd name="connsiteY4-20" fmla="*/ 4718 h 10573"/>
              <a:gd name="connsiteX5-21" fmla="*/ 551 w 10551"/>
              <a:gd name="connsiteY5-22" fmla="*/ 0 h 10573"/>
              <a:gd name="connsiteX0-23" fmla="*/ 529 w 10551"/>
              <a:gd name="connsiteY0-24" fmla="*/ 0 h 11719"/>
              <a:gd name="connsiteX1-25" fmla="*/ 10551 w 10551"/>
              <a:gd name="connsiteY1-26" fmla="*/ 1146 h 11719"/>
              <a:gd name="connsiteX2-27" fmla="*/ 10551 w 10551"/>
              <a:gd name="connsiteY2-28" fmla="*/ 11146 h 11719"/>
              <a:gd name="connsiteX3-29" fmla="*/ 0 w 10551"/>
              <a:gd name="connsiteY3-30" fmla="*/ 11719 h 11719"/>
              <a:gd name="connsiteX4-31" fmla="*/ 1891 w 10551"/>
              <a:gd name="connsiteY4-32" fmla="*/ 5864 h 11719"/>
              <a:gd name="connsiteX5-33" fmla="*/ 529 w 10551"/>
              <a:gd name="connsiteY5-34" fmla="*/ 0 h 11719"/>
              <a:gd name="connsiteX0-35" fmla="*/ 529 w 10551"/>
              <a:gd name="connsiteY0-36" fmla="*/ 0 h 11719"/>
              <a:gd name="connsiteX1-37" fmla="*/ 10551 w 10551"/>
              <a:gd name="connsiteY1-38" fmla="*/ 1146 h 11719"/>
              <a:gd name="connsiteX2-39" fmla="*/ 10551 w 10551"/>
              <a:gd name="connsiteY2-40" fmla="*/ 11146 h 11719"/>
              <a:gd name="connsiteX3-41" fmla="*/ 0 w 10551"/>
              <a:gd name="connsiteY3-42" fmla="*/ 11719 h 11719"/>
              <a:gd name="connsiteX4-43" fmla="*/ 1891 w 10551"/>
              <a:gd name="connsiteY4-44" fmla="*/ 5864 h 11719"/>
              <a:gd name="connsiteX5-45" fmla="*/ 529 w 10551"/>
              <a:gd name="connsiteY5-46" fmla="*/ 0 h 11719"/>
              <a:gd name="connsiteX0-47" fmla="*/ 529 w 10683"/>
              <a:gd name="connsiteY0-48" fmla="*/ 0 h 11719"/>
              <a:gd name="connsiteX1-49" fmla="*/ 10551 w 10683"/>
              <a:gd name="connsiteY1-50" fmla="*/ 1146 h 11719"/>
              <a:gd name="connsiteX2-51" fmla="*/ 10683 w 10683"/>
              <a:gd name="connsiteY2-52" fmla="*/ 11146 h 11719"/>
              <a:gd name="connsiteX3-53" fmla="*/ 0 w 10683"/>
              <a:gd name="connsiteY3-54" fmla="*/ 11719 h 11719"/>
              <a:gd name="connsiteX4-55" fmla="*/ 1891 w 10683"/>
              <a:gd name="connsiteY4-56" fmla="*/ 5864 h 11719"/>
              <a:gd name="connsiteX5-57" fmla="*/ 529 w 10683"/>
              <a:gd name="connsiteY5-58" fmla="*/ 0 h 11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683" h="11719">
                <a:moveTo>
                  <a:pt x="529" y="0"/>
                </a:moveTo>
                <a:cubicBezTo>
                  <a:pt x="3672" y="1814"/>
                  <a:pt x="7210" y="764"/>
                  <a:pt x="10551" y="1146"/>
                </a:cubicBezTo>
                <a:lnTo>
                  <a:pt x="10683" y="11146"/>
                </a:lnTo>
                <a:lnTo>
                  <a:pt x="0" y="11719"/>
                </a:lnTo>
                <a:cubicBezTo>
                  <a:pt x="-1" y="10054"/>
                  <a:pt x="1892" y="7529"/>
                  <a:pt x="1891" y="5864"/>
                </a:cubicBezTo>
                <a:lnTo>
                  <a:pt x="529" y="0"/>
                </a:lnTo>
                <a:close/>
              </a:path>
            </a:pathLst>
          </a:custGeom>
          <a:solidFill>
            <a:srgbClr val="D2EBF6"/>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923365" y="439837"/>
            <a:ext cx="2345268" cy="584775"/>
          </a:xfrm>
          <a:prstGeom prst="rect">
            <a:avLst/>
          </a:prstGeom>
          <a:noFill/>
        </p:spPr>
        <p:txBody>
          <a:bodyPr wrap="square" rtlCol="0" anchor="ctr">
            <a:spAutoFit/>
          </a:bodyPr>
          <a:lstStyle/>
          <a:p>
            <a:pPr algn="ctr"/>
            <a:r>
              <a:rPr lang="zh-CN" altLang="en-US" sz="3200" b="1" dirty="0">
                <a:ln w="19050">
                  <a:noFill/>
                </a:ln>
                <a:latin typeface="幼圆" panose="02010509060101010101" pitchFamily="49" charset="-122"/>
                <a:ea typeface="幼圆" panose="02010509060101010101" pitchFamily="49" charset="-122"/>
              </a:rPr>
              <a:t>历史沿革</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2389</Words>
  <Application>Microsoft Office PowerPoint</Application>
  <PresentationFormat>宽屏</PresentationFormat>
  <Paragraphs>132</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华文行楷</vt:lpstr>
      <vt:lpstr>华文细黑</vt:lpstr>
      <vt:lpstr>微软雅黑</vt:lpstr>
      <vt:lpstr>幼圆</vt:lpstr>
      <vt:lpstr>Arial</vt:lpstr>
      <vt:lpstr>Castellar</vt:lpstr>
      <vt:lpstr>Colonna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42</cp:revision>
  <dcterms:created xsi:type="dcterms:W3CDTF">2018-05-14T15:22:00Z</dcterms:created>
  <dcterms:modified xsi:type="dcterms:W3CDTF">2021-01-06T09:02:27Z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