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63" r:id="rId3"/>
    <p:sldId id="265" r:id="rId4"/>
    <p:sldId id="266" r:id="rId5"/>
    <p:sldId id="270" r:id="rId6"/>
    <p:sldId id="271" r:id="rId7"/>
    <p:sldId id="272" r:id="rId8"/>
    <p:sldId id="273" r:id="rId9"/>
    <p:sldId id="267" r:id="rId10"/>
    <p:sldId id="274" r:id="rId11"/>
    <p:sldId id="275" r:id="rId12"/>
    <p:sldId id="276" r:id="rId13"/>
    <p:sldId id="277" r:id="rId14"/>
    <p:sldId id="268" r:id="rId15"/>
    <p:sldId id="278" r:id="rId16"/>
    <p:sldId id="279" r:id="rId17"/>
    <p:sldId id="280" r:id="rId18"/>
    <p:sldId id="281" r:id="rId19"/>
    <p:sldId id="269" r:id="rId20"/>
    <p:sldId id="282" r:id="rId21"/>
    <p:sldId id="283" r:id="rId22"/>
    <p:sldId id="284" r:id="rId23"/>
    <p:sldId id="285" r:id="rId24"/>
    <p:sldId id="264"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B5C0"/>
    <a:srgbClr val="C6FEFF"/>
    <a:srgbClr val="81E2E9"/>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p:cViewPr varScale="1">
        <p:scale>
          <a:sx n="113" d="100"/>
          <a:sy n="113" d="100"/>
        </p:scale>
        <p:origin x="666"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noFill/>
            </a:ln>
          </c:spPr>
          <c:dPt>
            <c:idx val="0"/>
            <c:bubble3D val="0"/>
            <c:spPr>
              <a:solidFill>
                <a:srgbClr val="22B5C0"/>
              </a:solidFill>
              <a:ln w="19050">
                <a:noFill/>
              </a:ln>
              <a:effectLst/>
            </c:spPr>
            <c:extLst>
              <c:ext xmlns:c16="http://schemas.microsoft.com/office/drawing/2014/chart" uri="{C3380CC4-5D6E-409C-BE32-E72D297353CC}">
                <c16:uniqueId val="{00000001-0334-408A-831D-C60B157F9CFF}"/>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0334-408A-831D-C60B157F9CFF}"/>
              </c:ext>
            </c:extLst>
          </c:dPt>
          <c:dPt>
            <c:idx val="2"/>
            <c:bubble3D val="0"/>
            <c:spPr>
              <a:solidFill>
                <a:schemeClr val="accent3"/>
              </a:solidFill>
              <a:ln w="19050">
                <a:noFill/>
              </a:ln>
              <a:effectLst/>
            </c:spPr>
            <c:extLst>
              <c:ext xmlns:c16="http://schemas.microsoft.com/office/drawing/2014/chart" uri="{C3380CC4-5D6E-409C-BE32-E72D297353CC}">
                <c16:uniqueId val="{00000005-0334-408A-831D-C60B157F9CFF}"/>
              </c:ext>
            </c:extLst>
          </c:dPt>
          <c:dPt>
            <c:idx val="3"/>
            <c:bubble3D val="0"/>
            <c:spPr>
              <a:solidFill>
                <a:schemeClr val="accent4"/>
              </a:solidFill>
              <a:ln w="19050">
                <a:noFill/>
              </a:ln>
              <a:effectLst/>
            </c:spPr>
            <c:extLst>
              <c:ext xmlns:c16="http://schemas.microsoft.com/office/drawing/2014/chart" uri="{C3380CC4-5D6E-409C-BE32-E72D297353CC}">
                <c16:uniqueId val="{00000007-0334-408A-831D-C60B157F9CFF}"/>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0334-408A-831D-C60B157F9CFF}"/>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noFill/>
            </a:ln>
          </c:spPr>
          <c:dPt>
            <c:idx val="0"/>
            <c:bubble3D val="0"/>
            <c:spPr>
              <a:solidFill>
                <a:srgbClr val="22B5C0"/>
              </a:solidFill>
              <a:ln w="19050">
                <a:noFill/>
              </a:ln>
              <a:effectLst/>
            </c:spPr>
            <c:extLst>
              <c:ext xmlns:c16="http://schemas.microsoft.com/office/drawing/2014/chart" uri="{C3380CC4-5D6E-409C-BE32-E72D297353CC}">
                <c16:uniqueId val="{00000001-CF5A-4B09-B3CF-DE9ACF8CE637}"/>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CF5A-4B09-B3CF-DE9ACF8CE637}"/>
              </c:ext>
            </c:extLst>
          </c:dPt>
          <c:dPt>
            <c:idx val="2"/>
            <c:bubble3D val="0"/>
            <c:spPr>
              <a:solidFill>
                <a:schemeClr val="accent3"/>
              </a:solidFill>
              <a:ln w="19050">
                <a:noFill/>
              </a:ln>
              <a:effectLst/>
            </c:spPr>
            <c:extLst>
              <c:ext xmlns:c16="http://schemas.microsoft.com/office/drawing/2014/chart" uri="{C3380CC4-5D6E-409C-BE32-E72D297353CC}">
                <c16:uniqueId val="{00000005-CF5A-4B09-B3CF-DE9ACF8CE637}"/>
              </c:ext>
            </c:extLst>
          </c:dPt>
          <c:dPt>
            <c:idx val="3"/>
            <c:bubble3D val="0"/>
            <c:spPr>
              <a:solidFill>
                <a:schemeClr val="accent4"/>
              </a:solidFill>
              <a:ln w="19050">
                <a:noFill/>
              </a:ln>
              <a:effectLst/>
            </c:spPr>
            <c:extLst>
              <c:ext xmlns:c16="http://schemas.microsoft.com/office/drawing/2014/chart" uri="{C3380CC4-5D6E-409C-BE32-E72D297353CC}">
                <c16:uniqueId val="{00000007-CF5A-4B09-B3CF-DE9ACF8CE637}"/>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CF5A-4B09-B3CF-DE9ACF8CE637}"/>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noFill/>
            </a:ln>
          </c:spPr>
          <c:dPt>
            <c:idx val="0"/>
            <c:bubble3D val="0"/>
            <c:spPr>
              <a:solidFill>
                <a:srgbClr val="22B5C0"/>
              </a:solidFill>
              <a:ln w="19050">
                <a:noFill/>
              </a:ln>
              <a:effectLst/>
            </c:spPr>
            <c:extLst>
              <c:ext xmlns:c16="http://schemas.microsoft.com/office/drawing/2014/chart" uri="{C3380CC4-5D6E-409C-BE32-E72D297353CC}">
                <c16:uniqueId val="{00000001-04C2-42AA-825E-FC15B965BD3C}"/>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04C2-42AA-825E-FC15B965BD3C}"/>
              </c:ext>
            </c:extLst>
          </c:dPt>
          <c:dPt>
            <c:idx val="2"/>
            <c:bubble3D val="0"/>
            <c:spPr>
              <a:solidFill>
                <a:schemeClr val="accent3"/>
              </a:solidFill>
              <a:ln w="19050">
                <a:noFill/>
              </a:ln>
              <a:effectLst/>
            </c:spPr>
            <c:extLst>
              <c:ext xmlns:c16="http://schemas.microsoft.com/office/drawing/2014/chart" uri="{C3380CC4-5D6E-409C-BE32-E72D297353CC}">
                <c16:uniqueId val="{00000005-04C2-42AA-825E-FC15B965BD3C}"/>
              </c:ext>
            </c:extLst>
          </c:dPt>
          <c:dPt>
            <c:idx val="3"/>
            <c:bubble3D val="0"/>
            <c:spPr>
              <a:solidFill>
                <a:schemeClr val="accent4"/>
              </a:solidFill>
              <a:ln w="19050">
                <a:noFill/>
              </a:ln>
              <a:effectLst/>
            </c:spPr>
            <c:extLst>
              <c:ext xmlns:c16="http://schemas.microsoft.com/office/drawing/2014/chart" uri="{C3380CC4-5D6E-409C-BE32-E72D297353CC}">
                <c16:uniqueId val="{00000007-04C2-42AA-825E-FC15B965BD3C}"/>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04C2-42AA-825E-FC15B965BD3C}"/>
            </c:ext>
          </c:extLst>
        </c:ser>
        <c:dLbls>
          <c:showLegendKey val="0"/>
          <c:showVal val="0"/>
          <c:showCatName val="0"/>
          <c:showSerName val="0"/>
          <c:showPercent val="0"/>
          <c:showBubbleSize val="0"/>
          <c:showLeaderLines val="1"/>
        </c:dLbls>
        <c:firstSliceAng val="15"/>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p:cNvSpPr txBox="1"/>
          <p:nvPr/>
        </p:nvSpPr>
        <p:spPr>
          <a:xfrm>
            <a:off x="2398276" y="2604574"/>
            <a:ext cx="7446269" cy="1015663"/>
          </a:xfrm>
          <a:prstGeom prst="rect">
            <a:avLst/>
          </a:prstGeom>
          <a:noFill/>
        </p:spPr>
        <p:txBody>
          <a:bodyPr wrap="none" rtlCol="0">
            <a:spAutoFit/>
            <a:scene3d>
              <a:camera prst="orthographicFront"/>
              <a:lightRig rig="threePt" dir="t"/>
            </a:scene3d>
            <a:sp3d contourW="12700"/>
          </a:bodyPr>
          <a:lstStyle/>
          <a:p>
            <a:pPr algn="ctr"/>
            <a:r>
              <a:rPr lang="zh-CN" altLang="en-US" sz="6000" b="1" spc="300" dirty="0">
                <a:solidFill>
                  <a:srgbClr val="22B5C0"/>
                </a:solidFill>
                <a:latin typeface="微软雅黑" panose="020B0503020204020204" pitchFamily="34" charset="-122"/>
                <a:ea typeface="微软雅黑" panose="020B0503020204020204" pitchFamily="34" charset="-122"/>
              </a:rPr>
              <a:t>六一儿童节活动</a:t>
            </a:r>
            <a:r>
              <a:rPr lang="en-US" altLang="zh-CN" sz="6000" b="1" spc="300" dirty="0">
                <a:solidFill>
                  <a:srgbClr val="22B5C0"/>
                </a:solidFill>
                <a:latin typeface="微软雅黑" panose="020B0503020204020204" pitchFamily="34" charset="-122"/>
                <a:ea typeface="微软雅黑" panose="020B0503020204020204" pitchFamily="34" charset="-122"/>
              </a:rPr>
              <a:t>PPT</a:t>
            </a:r>
            <a:endParaRPr lang="zh-CN" altLang="en-US" sz="6000" b="1" spc="300" dirty="0">
              <a:solidFill>
                <a:srgbClr val="22B5C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275012" y="2220914"/>
            <a:ext cx="5665788" cy="488228"/>
          </a:xfrm>
          <a:prstGeom prst="rect">
            <a:avLst/>
          </a:prstGeom>
          <a:noFill/>
        </p:spPr>
        <p:txBody>
          <a:bodyPr wrap="none" rtlCol="0">
            <a:prstTxWarp prst="textArchUp">
              <a:avLst/>
            </a:prstTxWarp>
            <a:spAutoFit/>
          </a:bodyPr>
          <a:lstStyle/>
          <a:p>
            <a:pPr algn="ctr"/>
            <a:r>
              <a:rPr lang="en-US" altLang="zh-CN" sz="8000" b="1" dirty="0">
                <a:solidFill>
                  <a:srgbClr val="22B5C0"/>
                </a:solidFill>
                <a:latin typeface="微软雅黑" panose="020B0503020204020204" pitchFamily="34" charset="-122"/>
                <a:ea typeface="微软雅黑" panose="020B0503020204020204" pitchFamily="34" charset="-122"/>
              </a:rPr>
              <a:t>CHILDREN'S DAY</a:t>
            </a:r>
            <a:endParaRPr lang="zh-CN" altLang="en-US" sz="8000" b="1" dirty="0">
              <a:solidFill>
                <a:srgbClr val="22B5C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895598" y="3742514"/>
            <a:ext cx="6426202" cy="570284"/>
          </a:xfrm>
          <a:prstGeom prst="rect">
            <a:avLst/>
          </a:prstGeom>
          <a:noFill/>
        </p:spPr>
        <p:txBody>
          <a:bodyPr wrap="square" rtlCol="0">
            <a:spAutoFit/>
          </a:bodyPr>
          <a:lstStyle/>
          <a:p>
            <a:pPr algn="ctr">
              <a:lnSpc>
                <a:spcPct val="150000"/>
              </a:lnSpc>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The user can demonstrate on a projector or computer, or print the presentation and make it into a film to be used in a wider field</a:t>
            </a:r>
          </a:p>
        </p:txBody>
      </p:sp>
      <p:sp>
        <p:nvSpPr>
          <p:cNvPr id="13" name="矩形 12"/>
          <p:cNvSpPr/>
          <p:nvPr/>
        </p:nvSpPr>
        <p:spPr>
          <a:xfrm flipH="1">
            <a:off x="354012" y="342900"/>
            <a:ext cx="11482388" cy="6173786"/>
          </a:xfrm>
          <a:prstGeom prst="rect">
            <a:avLst/>
          </a:prstGeom>
          <a:noFill/>
          <a:ln>
            <a:solidFill>
              <a:srgbClr val="22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528" fill="hold" grpId="0" nodeType="after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anim calcmode="lin" valueType="num">
                                      <p:cBhvr>
                                        <p:cTn id="26" dur="500" fill="hold"/>
                                        <p:tgtEl>
                                          <p:spTgt spid="4"/>
                                        </p:tgtEl>
                                        <p:attrNameLst>
                                          <p:attrName>ppt_x</p:attrName>
                                        </p:attrNameLst>
                                      </p:cBhvr>
                                      <p:tavLst>
                                        <p:tav tm="0">
                                          <p:val>
                                            <p:fltVal val="0.5"/>
                                          </p:val>
                                        </p:tav>
                                        <p:tav tm="100000">
                                          <p:val>
                                            <p:strVal val="#ppt_x"/>
                                          </p:val>
                                        </p:tav>
                                      </p:tavLst>
                                    </p:anim>
                                    <p:anim calcmode="lin" valueType="num">
                                      <p:cBhvr>
                                        <p:cTn id="27" dur="500" fill="hold"/>
                                        <p:tgtEl>
                                          <p:spTgt spid="4"/>
                                        </p:tgtEl>
                                        <p:attrNameLst>
                                          <p:attrName>ppt_y</p:attrName>
                                        </p:attrNameLst>
                                      </p:cBhvr>
                                      <p:tavLst>
                                        <p:tav tm="0">
                                          <p:val>
                                            <p:fltVal val="0.5"/>
                                          </p:val>
                                        </p:tav>
                                        <p:tav tm="100000">
                                          <p:val>
                                            <p:strVal val="#ppt_y"/>
                                          </p:val>
                                        </p:tav>
                                      </p:tavLst>
                                    </p:anim>
                                  </p:childTnLst>
                                </p:cTn>
                              </p:par>
                            </p:childTnLst>
                          </p:cTn>
                        </p:par>
                        <p:par>
                          <p:cTn id="28" fill="hold">
                            <p:stCondLst>
                              <p:cond delay="2700"/>
                            </p:stCondLst>
                            <p:childTnLst>
                              <p:par>
                                <p:cTn id="29" presetID="14" presetClass="entr" presetSubtype="1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628086" y="285300"/>
            <a:ext cx="29977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300" dirty="0">
                <a:solidFill>
                  <a:srgbClr val="22B5C0"/>
                </a:solidFill>
                <a:latin typeface="微软雅黑" panose="020B0503020204020204" pitchFamily="34" charset="-122"/>
                <a:ea typeface="微软雅黑" panose="020B0503020204020204" pitchFamily="34" charset="-122"/>
                <a:sym typeface="Arial" panose="020B0604020202020204" pitchFamily="34" charset="0"/>
              </a:rPr>
              <a:t>活动执行保障</a:t>
            </a:r>
          </a:p>
        </p:txBody>
      </p:sp>
      <p:sp>
        <p:nvSpPr>
          <p:cNvPr id="5" name="矩形 4"/>
          <p:cNvSpPr/>
          <p:nvPr/>
        </p:nvSpPr>
        <p:spPr>
          <a:xfrm flipH="1">
            <a:off x="6115972" y="1712685"/>
            <a:ext cx="4629990" cy="212027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100">
              <a:solidFill>
                <a:prstClr val="white"/>
              </a:solidFill>
              <a:latin typeface="Calibri" panose="020F0502020204030204"/>
              <a:ea typeface="宋体" panose="02010600030101010101" pitchFamily="2" charset="-122"/>
            </a:endParaRPr>
          </a:p>
        </p:txBody>
      </p:sp>
      <p:sp>
        <p:nvSpPr>
          <p:cNvPr id="6" name="矩形 5"/>
          <p:cNvSpPr/>
          <p:nvPr/>
        </p:nvSpPr>
        <p:spPr>
          <a:xfrm flipH="1">
            <a:off x="1617809" y="1712686"/>
            <a:ext cx="4268430" cy="4096597"/>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7" name="矩形 6"/>
          <p:cNvSpPr/>
          <p:nvPr/>
        </p:nvSpPr>
        <p:spPr>
          <a:xfrm flipH="1">
            <a:off x="6125095" y="5000278"/>
            <a:ext cx="4620867" cy="805934"/>
          </a:xfrm>
          <a:prstGeom prst="rect">
            <a:avLst/>
          </a:prstGeom>
          <a:solidFill>
            <a:srgbClr val="22B5C0"/>
          </a:solidFill>
          <a:ln w="9525" cap="flat" cmpd="sng" algn="ctr">
            <a:noFill/>
            <a:prstDash val="solid"/>
          </a:ln>
          <a:effectLst/>
        </p:spPr>
        <p:txBody>
          <a:bodyPr lIns="91438" tIns="45719" rIns="91438" bIns="45719"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100" b="0" i="0" u="none" strike="noStrike" kern="0" cap="none" spc="0" normalizeH="0" baseline="0" noProof="0">
              <a:ln>
                <a:noFill/>
              </a:ln>
              <a:solidFill>
                <a:srgbClr val="FFFFFF"/>
              </a:solidFill>
              <a:effectLst/>
              <a:uLnTx/>
              <a:uFillTx/>
              <a:latin typeface="Century Gothic" panose="020B0502020202020204"/>
              <a:ea typeface="微软雅黑" panose="020B0503020204020204" pitchFamily="34" charset="-122"/>
            </a:endParaRPr>
          </a:p>
        </p:txBody>
      </p:sp>
      <p:sp>
        <p:nvSpPr>
          <p:cNvPr id="8" name="文本框 5"/>
          <p:cNvSpPr txBox="1"/>
          <p:nvPr/>
        </p:nvSpPr>
        <p:spPr>
          <a:xfrm flipH="1">
            <a:off x="6071465" y="3729107"/>
            <a:ext cx="4683620" cy="1553335"/>
          </a:xfrm>
          <a:prstGeom prst="rect">
            <a:avLst/>
          </a:prstGeom>
          <a:noFill/>
        </p:spPr>
        <p:txBody>
          <a:bodyPr wrap="square" lIns="91438" tIns="45719" rIns="91438" bIns="45719" rtlCol="0">
            <a:spAutoFit/>
          </a:bodyPr>
          <a:lstStyle/>
          <a:p>
            <a:pPr defTabSz="457200">
              <a:lnSpc>
                <a:spcPct val="130000"/>
              </a:lnSpc>
            </a:pPr>
            <a:endParaRPr lang="en-US" altLang="zh-CN" sz="1000" dirty="0">
              <a:solidFill>
                <a:schemeClr val="bg1">
                  <a:lumMod val="50000"/>
                </a:schemeClr>
              </a:solidFill>
              <a:latin typeface="Century Gothic" panose="020B0502020202020204"/>
              <a:ea typeface="微软雅黑" panose="020B0503020204020204" pitchFamily="34" charset="-122"/>
            </a:endParaRPr>
          </a:p>
          <a:p>
            <a:pPr defTabSz="457200">
              <a:lnSpc>
                <a:spcPct val="130000"/>
              </a:lnSpc>
            </a:pPr>
            <a:r>
              <a:rPr lang="zh-CN" altLang="en-US" sz="1000" dirty="0">
                <a:solidFill>
                  <a:schemeClr val="bg1">
                    <a:lumMod val="50000"/>
                  </a:schemeClr>
                </a:solidFill>
                <a:latin typeface="Century Gothic" panose="020B0502020202020204"/>
                <a:ea typeface="微软雅黑" panose="020B0503020204020204" pitchFamily="34" charset="-122"/>
              </a:rPr>
              <a:t>标题数字等都可以通过点击和重新输入进行更改，顶部“开始”面板中可以对字体、字号、颜色、行距等进行修改。建议正文</a:t>
            </a:r>
            <a:r>
              <a:rPr lang="en-US" altLang="zh-CN" sz="1000" dirty="0">
                <a:solidFill>
                  <a:schemeClr val="bg1">
                    <a:lumMod val="50000"/>
                  </a:schemeClr>
                </a:solidFill>
                <a:latin typeface="Century Gothic" panose="020B0502020202020204"/>
                <a:ea typeface="微软雅黑" panose="020B0503020204020204" pitchFamily="34" charset="-122"/>
              </a:rPr>
              <a:t>14</a:t>
            </a:r>
            <a:r>
              <a:rPr lang="zh-CN" altLang="en-US" sz="1000" dirty="0">
                <a:solidFill>
                  <a:schemeClr val="bg1">
                    <a:lumMod val="50000"/>
                  </a:schemeClr>
                </a:solidFill>
                <a:latin typeface="Century Gothic" panose="020B0502020202020204"/>
                <a:ea typeface="微软雅黑" panose="020B0503020204020204" pitchFamily="34" charset="-122"/>
              </a:rPr>
              <a:t>号字，</a:t>
            </a:r>
            <a:r>
              <a:rPr lang="en-US" altLang="zh-CN" sz="1000" dirty="0">
                <a:solidFill>
                  <a:schemeClr val="bg1">
                    <a:lumMod val="50000"/>
                  </a:schemeClr>
                </a:solidFill>
                <a:latin typeface="Century Gothic" panose="020B0502020202020204"/>
                <a:ea typeface="微软雅黑" panose="020B0503020204020204" pitchFamily="34" charset="-122"/>
              </a:rPr>
              <a:t>1.3</a:t>
            </a:r>
            <a:r>
              <a:rPr lang="zh-CN" altLang="en-US" sz="1000" dirty="0">
                <a:solidFill>
                  <a:schemeClr val="bg1">
                    <a:lumMod val="50000"/>
                  </a:schemeClr>
                </a:solidFill>
                <a:latin typeface="Century Gothic" panose="020B0502020202020204"/>
                <a:ea typeface="微软雅黑" panose="020B0503020204020204" pitchFamily="34" charset="-122"/>
              </a:rPr>
              <a:t>倍字间距。标题数字等都可以通过点击和重新输入进行更改</a:t>
            </a:r>
            <a:r>
              <a:rPr lang="en-US" altLang="zh-CN" sz="1000" dirty="0">
                <a:solidFill>
                  <a:schemeClr val="bg1">
                    <a:lumMod val="50000"/>
                  </a:schemeClr>
                </a:solidFill>
                <a:latin typeface="Century Gothic" panose="020B0502020202020204"/>
                <a:ea typeface="微软雅黑" panose="020B0503020204020204" pitchFamily="34" charset="-122"/>
              </a:rPr>
              <a:t>.</a:t>
            </a:r>
            <a:endParaRPr lang="zh-CN" altLang="en-US" sz="1000" dirty="0">
              <a:solidFill>
                <a:schemeClr val="bg1">
                  <a:lumMod val="50000"/>
                </a:schemeClr>
              </a:solidFill>
              <a:latin typeface="Century Gothic" panose="020B0502020202020204"/>
              <a:ea typeface="微软雅黑" panose="020B0503020204020204" pitchFamily="34" charset="-122"/>
            </a:endParaRPr>
          </a:p>
          <a:p>
            <a:pPr defTabSz="457200">
              <a:lnSpc>
                <a:spcPct val="130000"/>
              </a:lnSpc>
            </a:pPr>
            <a:endParaRPr lang="zh-CN" altLang="en-US" sz="1000" dirty="0">
              <a:solidFill>
                <a:schemeClr val="bg1">
                  <a:lumMod val="50000"/>
                </a:schemeClr>
              </a:solidFill>
              <a:latin typeface="Century Gothic" panose="020B0502020202020204"/>
              <a:ea typeface="微软雅黑" panose="020B0503020204020204" pitchFamily="34" charset="-122"/>
            </a:endParaRPr>
          </a:p>
          <a:p>
            <a:pPr defTabSz="457200">
              <a:lnSpc>
                <a:spcPct val="130000"/>
              </a:lnSpc>
            </a:pPr>
            <a:endParaRPr lang="zh-CN" altLang="en-US" sz="1000" dirty="0">
              <a:solidFill>
                <a:schemeClr val="bg1">
                  <a:lumMod val="50000"/>
                </a:schemeClr>
              </a:solidFill>
              <a:latin typeface="Century Gothic" panose="020B0502020202020204"/>
              <a:ea typeface="微软雅黑" panose="020B0503020204020204" pitchFamily="34" charset="-122"/>
            </a:endParaRPr>
          </a:p>
        </p:txBody>
      </p:sp>
      <p:sp>
        <p:nvSpPr>
          <p:cNvPr id="9" name="文本框 6"/>
          <p:cNvSpPr txBox="1"/>
          <p:nvPr/>
        </p:nvSpPr>
        <p:spPr>
          <a:xfrm flipH="1">
            <a:off x="6223165" y="5146885"/>
            <a:ext cx="4455430" cy="530889"/>
          </a:xfrm>
          <a:prstGeom prst="rect">
            <a:avLst/>
          </a:prstGeom>
          <a:noFill/>
        </p:spPr>
        <p:txBody>
          <a:bodyPr wrap="square" lIns="91438" tIns="45719" rIns="91438" bIns="45719" rtlCol="0">
            <a:spAutoFit/>
          </a:bodyPr>
          <a:lstStyle/>
          <a:p>
            <a:pPr defTabSz="457200">
              <a:lnSpc>
                <a:spcPct val="130000"/>
              </a:lnSpc>
            </a:pPr>
            <a:r>
              <a:rPr lang="zh-CN" altLang="en-US" sz="900" b="1" dirty="0">
                <a:solidFill>
                  <a:srgbClr val="FFFFFF"/>
                </a:solidFill>
                <a:latin typeface="Century Gothic" panose="020B0502020202020204"/>
                <a:ea typeface="微软雅黑" panose="020B0503020204020204" pitchFamily="34" charset="-122"/>
              </a:rPr>
              <a:t>标题数字等都可以通过点击和重新输入进行更改，顶部“开始”面板中可以对字体、字号、颜色、行距等进行修改。建议正文</a:t>
            </a:r>
            <a:r>
              <a:rPr lang="en-US" altLang="zh-CN" sz="900" b="1" dirty="0">
                <a:solidFill>
                  <a:srgbClr val="FFFFFF"/>
                </a:solidFill>
                <a:latin typeface="Century Gothic" panose="020B0502020202020204"/>
                <a:ea typeface="微软雅黑" panose="020B0503020204020204" pitchFamily="34" charset="-122"/>
              </a:rPr>
              <a:t>12</a:t>
            </a:r>
            <a:r>
              <a:rPr lang="zh-CN" altLang="en-US" sz="900" b="1" dirty="0">
                <a:solidFill>
                  <a:srgbClr val="FFFFFF"/>
                </a:solidFill>
                <a:latin typeface="Century Gothic" panose="020B0502020202020204"/>
                <a:ea typeface="微软雅黑" panose="020B0503020204020204" pitchFamily="34" charset="-122"/>
              </a:rPr>
              <a:t>号字，</a:t>
            </a:r>
            <a:r>
              <a:rPr lang="en-US" altLang="zh-CN" sz="900" b="1" dirty="0">
                <a:solidFill>
                  <a:srgbClr val="FFFFFF"/>
                </a:solidFill>
                <a:latin typeface="Century Gothic" panose="020B0502020202020204"/>
                <a:ea typeface="微软雅黑" panose="020B0503020204020204" pitchFamily="34" charset="-122"/>
              </a:rPr>
              <a:t>1.3</a:t>
            </a:r>
            <a:r>
              <a:rPr lang="zh-CN" altLang="en-US" sz="900" b="1" dirty="0">
                <a:solidFill>
                  <a:srgbClr val="FFFFFF"/>
                </a:solidFill>
                <a:latin typeface="Century Gothic" panose="020B0502020202020204"/>
                <a:ea typeface="微软雅黑" panose="020B0503020204020204" pitchFamily="34" charset="-122"/>
              </a:rPr>
              <a:t>倍字间距。</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628086" y="285300"/>
            <a:ext cx="29977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300" dirty="0">
                <a:solidFill>
                  <a:srgbClr val="22B5C0"/>
                </a:solidFill>
                <a:latin typeface="微软雅黑" panose="020B0503020204020204" pitchFamily="34" charset="-122"/>
                <a:ea typeface="微软雅黑" panose="020B0503020204020204" pitchFamily="34" charset="-122"/>
                <a:sym typeface="Arial" panose="020B0604020202020204" pitchFamily="34" charset="0"/>
              </a:rPr>
              <a:t>活动执行保障</a:t>
            </a:r>
          </a:p>
        </p:txBody>
      </p:sp>
      <p:grpSp>
        <p:nvGrpSpPr>
          <p:cNvPr id="3" name="组合 2"/>
          <p:cNvGrpSpPr/>
          <p:nvPr/>
        </p:nvGrpSpPr>
        <p:grpSpPr>
          <a:xfrm>
            <a:off x="3705515" y="2039028"/>
            <a:ext cx="4795708" cy="3413872"/>
            <a:chOff x="3052609" y="1044575"/>
            <a:chExt cx="5983287" cy="4259263"/>
          </a:xfrm>
        </p:grpSpPr>
        <p:sp>
          <p:nvSpPr>
            <p:cNvPr id="5" name="Oval 3"/>
            <p:cNvSpPr/>
            <p:nvPr/>
          </p:nvSpPr>
          <p:spPr>
            <a:xfrm>
              <a:off x="4241646" y="1466850"/>
              <a:ext cx="3563938" cy="3563938"/>
            </a:xfrm>
            <a:prstGeom prst="ellipse">
              <a:avLst/>
            </a:prstGeom>
            <a:noFill/>
            <a:ln w="76200" cap="flat" cmpd="sng" algn="ctr">
              <a:solidFill>
                <a:srgbClr val="22B5C0"/>
              </a:solidFill>
              <a:prstDash val="solid"/>
            </a:ln>
            <a:effectLst/>
          </p:spPr>
          <p:txBody>
            <a:bodyPr anchor="ctr"/>
            <a:lstStyle/>
            <a:p>
              <a:pPr algn="ctr" defTabSz="1217295" eaLnBrk="1" fontAlgn="auto" hangingPunct="1">
                <a:spcBef>
                  <a:spcPts val="0"/>
                </a:spcBef>
                <a:spcAft>
                  <a:spcPts val="0"/>
                </a:spcAft>
                <a:defRPr/>
              </a:pPr>
              <a:endParaRPr lang="en-US" sz="319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Sev01"/>
            <p:cNvSpPr>
              <a:spLocks noChangeAspect="1"/>
            </p:cNvSpPr>
            <p:nvPr/>
          </p:nvSpPr>
          <p:spPr>
            <a:xfrm>
              <a:off x="3605059" y="1044575"/>
              <a:ext cx="962025" cy="962025"/>
            </a:xfrm>
            <a:prstGeom prst="ellipse">
              <a:avLst/>
            </a:prstGeom>
            <a:solidFill>
              <a:srgbClr val="22B5C0"/>
            </a:solidFill>
            <a:ln w="57150" cap="flat" cmpd="sng" algn="ctr">
              <a:noFill/>
              <a:prstDash val="solid"/>
            </a:ln>
            <a:effectLst/>
          </p:spPr>
          <p:txBody>
            <a:bodyPr anchor="ctr"/>
            <a:lstStyle/>
            <a:p>
              <a:pPr algn="ctr" defTabSz="1217295" eaLnBrk="1" fontAlgn="auto" hangingPunct="1">
                <a:spcBef>
                  <a:spcPts val="0"/>
                </a:spcBef>
                <a:spcAft>
                  <a:spcPts val="0"/>
                </a:spcAft>
                <a:defRPr/>
              </a:pPr>
              <a:endParaRPr lang="en-US" sz="5325"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Sev01"/>
            <p:cNvSpPr>
              <a:spLocks noChangeAspect="1"/>
            </p:cNvSpPr>
            <p:nvPr/>
          </p:nvSpPr>
          <p:spPr>
            <a:xfrm>
              <a:off x="3052609" y="2767013"/>
              <a:ext cx="962025" cy="962025"/>
            </a:xfrm>
            <a:prstGeom prst="ellipse">
              <a:avLst/>
            </a:prstGeom>
            <a:solidFill>
              <a:srgbClr val="22B5C0"/>
            </a:solidFill>
            <a:ln w="57150" cap="flat" cmpd="sng" algn="ctr">
              <a:noFill/>
              <a:prstDash val="solid"/>
            </a:ln>
            <a:effectLst/>
          </p:spPr>
          <p:txBody>
            <a:bodyPr anchor="ctr"/>
            <a:lstStyle/>
            <a:p>
              <a:pPr algn="ctr" defTabSz="1217295" eaLnBrk="1" fontAlgn="auto" hangingPunct="1">
                <a:spcBef>
                  <a:spcPts val="0"/>
                </a:spcBef>
                <a:spcAft>
                  <a:spcPts val="0"/>
                </a:spcAft>
                <a:defRPr/>
              </a:pPr>
              <a:endParaRPr lang="en-US" sz="5325"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Sev01"/>
            <p:cNvSpPr>
              <a:spLocks noChangeAspect="1"/>
            </p:cNvSpPr>
            <p:nvPr/>
          </p:nvSpPr>
          <p:spPr>
            <a:xfrm>
              <a:off x="3605059" y="4341813"/>
              <a:ext cx="962025" cy="962025"/>
            </a:xfrm>
            <a:prstGeom prst="ellipse">
              <a:avLst/>
            </a:prstGeom>
            <a:solidFill>
              <a:srgbClr val="22B5C0"/>
            </a:solidFill>
            <a:ln w="57150" cap="flat" cmpd="sng" algn="ctr">
              <a:noFill/>
              <a:prstDash val="solid"/>
            </a:ln>
            <a:effectLst/>
          </p:spPr>
          <p:txBody>
            <a:bodyPr anchor="ctr"/>
            <a:lstStyle/>
            <a:p>
              <a:pPr algn="ctr" defTabSz="1217295" eaLnBrk="1" fontAlgn="auto" hangingPunct="1">
                <a:spcBef>
                  <a:spcPts val="0"/>
                </a:spcBef>
                <a:spcAft>
                  <a:spcPts val="0"/>
                </a:spcAft>
                <a:defRPr/>
              </a:pPr>
              <a:endParaRPr lang="en-US" sz="5325"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Sev01"/>
            <p:cNvSpPr>
              <a:spLocks noChangeAspect="1"/>
            </p:cNvSpPr>
            <p:nvPr/>
          </p:nvSpPr>
          <p:spPr>
            <a:xfrm flipH="1">
              <a:off x="7513484" y="1044575"/>
              <a:ext cx="962025" cy="962025"/>
            </a:xfrm>
            <a:prstGeom prst="ellipse">
              <a:avLst/>
            </a:prstGeom>
            <a:solidFill>
              <a:srgbClr val="22B5C0"/>
            </a:solidFill>
            <a:ln w="57150" cap="flat" cmpd="sng" algn="ctr">
              <a:noFill/>
              <a:prstDash val="solid"/>
            </a:ln>
            <a:effectLst/>
          </p:spPr>
          <p:txBody>
            <a:bodyPr anchor="ctr"/>
            <a:lstStyle/>
            <a:p>
              <a:pPr algn="ctr" defTabSz="1217295" eaLnBrk="1" fontAlgn="auto" hangingPunct="1">
                <a:spcBef>
                  <a:spcPts val="0"/>
                </a:spcBef>
                <a:spcAft>
                  <a:spcPts val="0"/>
                </a:spcAft>
                <a:defRPr/>
              </a:pPr>
              <a:endParaRPr lang="en-US" sz="5325"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Sev01"/>
            <p:cNvSpPr>
              <a:spLocks noChangeAspect="1"/>
            </p:cNvSpPr>
            <p:nvPr/>
          </p:nvSpPr>
          <p:spPr>
            <a:xfrm flipH="1">
              <a:off x="8073871" y="2767013"/>
              <a:ext cx="962025" cy="962025"/>
            </a:xfrm>
            <a:prstGeom prst="ellipse">
              <a:avLst/>
            </a:prstGeom>
            <a:solidFill>
              <a:srgbClr val="22B5C0"/>
            </a:solidFill>
            <a:ln w="57150" cap="flat" cmpd="sng" algn="ctr">
              <a:noFill/>
              <a:prstDash val="solid"/>
            </a:ln>
            <a:effectLst/>
          </p:spPr>
          <p:txBody>
            <a:bodyPr anchor="ctr"/>
            <a:lstStyle/>
            <a:p>
              <a:pPr algn="ctr" defTabSz="1217295" eaLnBrk="1" fontAlgn="auto" hangingPunct="1">
                <a:spcBef>
                  <a:spcPts val="0"/>
                </a:spcBef>
                <a:spcAft>
                  <a:spcPts val="0"/>
                </a:spcAft>
                <a:defRPr/>
              </a:pPr>
              <a:endParaRPr lang="en-US" sz="5325"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ev01"/>
            <p:cNvSpPr>
              <a:spLocks noChangeAspect="1"/>
            </p:cNvSpPr>
            <p:nvPr/>
          </p:nvSpPr>
          <p:spPr>
            <a:xfrm flipH="1">
              <a:off x="7513484" y="4341813"/>
              <a:ext cx="962025" cy="962025"/>
            </a:xfrm>
            <a:prstGeom prst="ellipse">
              <a:avLst/>
            </a:prstGeom>
            <a:solidFill>
              <a:srgbClr val="22B5C0"/>
            </a:solidFill>
            <a:ln w="57150" cap="flat" cmpd="sng" algn="ctr">
              <a:noFill/>
              <a:prstDash val="solid"/>
            </a:ln>
            <a:effectLst/>
          </p:spPr>
          <p:txBody>
            <a:bodyPr anchor="ctr"/>
            <a:lstStyle/>
            <a:p>
              <a:pPr algn="ctr" defTabSz="1217295" eaLnBrk="1" fontAlgn="auto" hangingPunct="1">
                <a:spcBef>
                  <a:spcPts val="0"/>
                </a:spcBef>
                <a:spcAft>
                  <a:spcPts val="0"/>
                </a:spcAft>
                <a:defRPr/>
              </a:pPr>
              <a:endParaRPr lang="en-US" sz="5325"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71"/>
            <p:cNvSpPr>
              <a:spLocks noEditPoints="1"/>
            </p:cNvSpPr>
            <p:nvPr/>
          </p:nvSpPr>
          <p:spPr bwMode="auto">
            <a:xfrm>
              <a:off x="3824134" y="1290638"/>
              <a:ext cx="520700" cy="488950"/>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ln>
          </p:spPr>
          <p:txBody>
            <a:bodyPr lIns="121682" tIns="60841" rIns="121682" bIns="60841"/>
            <a:lstStyle/>
            <a:p>
              <a:pPr defTabSz="1217295" eaLnBrk="1" fontAlgn="auto" hangingPunct="1">
                <a:spcBef>
                  <a:spcPts val="0"/>
                </a:spcBef>
                <a:spcAft>
                  <a:spcPts val="0"/>
                </a:spcAft>
                <a:defRPr/>
              </a:pPr>
              <a:endParaRPr lang="en-US" sz="3190"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03"/>
            <p:cNvSpPr/>
            <p:nvPr/>
          </p:nvSpPr>
          <p:spPr bwMode="auto">
            <a:xfrm>
              <a:off x="3362171" y="3070225"/>
              <a:ext cx="342900" cy="355600"/>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ln>
          </p:spPr>
          <p:txBody>
            <a:bodyPr lIns="121682" tIns="60841" rIns="121682" bIns="60841"/>
            <a:lstStyle/>
            <a:p>
              <a:pPr defTabSz="1217295" eaLnBrk="1" fontAlgn="auto" hangingPunct="1">
                <a:spcBef>
                  <a:spcPts val="0"/>
                </a:spcBef>
                <a:spcAft>
                  <a:spcPts val="0"/>
                </a:spcAft>
                <a:defRPr/>
              </a:pPr>
              <a:endParaRPr lang="en-US" sz="3190"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13"/>
            <p:cNvSpPr>
              <a:spLocks noEditPoints="1"/>
            </p:cNvSpPr>
            <p:nvPr/>
          </p:nvSpPr>
          <p:spPr bwMode="auto">
            <a:xfrm>
              <a:off x="3871759" y="4654550"/>
              <a:ext cx="428625" cy="336550"/>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ln>
          </p:spPr>
          <p:txBody>
            <a:bodyPr lIns="121682" tIns="60841" rIns="121682" bIns="60841"/>
            <a:lstStyle/>
            <a:p>
              <a:pPr defTabSz="1217295" eaLnBrk="1" fontAlgn="auto" hangingPunct="1">
                <a:spcBef>
                  <a:spcPts val="0"/>
                </a:spcBef>
                <a:spcAft>
                  <a:spcPts val="0"/>
                </a:spcAft>
                <a:defRPr/>
              </a:pPr>
              <a:endParaRPr lang="en-US" sz="3190"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56"/>
            <p:cNvSpPr>
              <a:spLocks noEditPoints="1"/>
            </p:cNvSpPr>
            <p:nvPr/>
          </p:nvSpPr>
          <p:spPr bwMode="auto">
            <a:xfrm>
              <a:off x="7780184" y="1311275"/>
              <a:ext cx="428625" cy="428625"/>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lIns="121682" tIns="60841" rIns="121682" bIns="60841"/>
            <a:lstStyle/>
            <a:p>
              <a:pPr defTabSz="1217295" eaLnBrk="1" fontAlgn="auto" hangingPunct="1">
                <a:spcBef>
                  <a:spcPts val="0"/>
                </a:spcBef>
                <a:spcAft>
                  <a:spcPts val="0"/>
                </a:spcAft>
                <a:defRPr/>
              </a:pPr>
              <a:endParaRPr lang="en-US" sz="3190"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44"/>
            <p:cNvSpPr>
              <a:spLocks noEditPoints="1"/>
            </p:cNvSpPr>
            <p:nvPr/>
          </p:nvSpPr>
          <p:spPr bwMode="auto">
            <a:xfrm>
              <a:off x="8315171" y="3041650"/>
              <a:ext cx="477838" cy="414338"/>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lIns="121682" tIns="60841" rIns="121682" bIns="60841"/>
            <a:lstStyle/>
            <a:p>
              <a:pPr defTabSz="1217295" eaLnBrk="1" fontAlgn="auto" hangingPunct="1">
                <a:spcBef>
                  <a:spcPts val="0"/>
                </a:spcBef>
                <a:spcAft>
                  <a:spcPts val="0"/>
                </a:spcAft>
                <a:defRPr/>
              </a:pPr>
              <a:endParaRPr lang="en-US" sz="3190"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20"/>
            <p:cNvSpPr/>
            <p:nvPr/>
          </p:nvSpPr>
          <p:spPr bwMode="auto">
            <a:xfrm>
              <a:off x="7816696" y="4646613"/>
              <a:ext cx="354013" cy="352425"/>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ln>
          </p:spPr>
          <p:txBody>
            <a:bodyPr lIns="121682" tIns="60841" rIns="121682" bIns="60841"/>
            <a:lstStyle/>
            <a:p>
              <a:pPr defTabSz="1217295" eaLnBrk="1" fontAlgn="auto" hangingPunct="1">
                <a:spcBef>
                  <a:spcPts val="0"/>
                </a:spcBef>
                <a:spcAft>
                  <a:spcPts val="0"/>
                </a:spcAft>
                <a:defRPr/>
              </a:pPr>
              <a:endParaRPr lang="en-US" sz="3190"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30"/>
            <p:cNvSpPr>
              <a:spLocks noEditPoints="1"/>
            </p:cNvSpPr>
            <p:nvPr/>
          </p:nvSpPr>
          <p:spPr bwMode="auto">
            <a:xfrm>
              <a:off x="4976659" y="2241550"/>
              <a:ext cx="2093912" cy="2014538"/>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rgbClr val="22B5C0"/>
            </a:solidFill>
            <a:ln w="9525">
              <a:noFill/>
              <a:round/>
            </a:ln>
          </p:spPr>
          <p:txBody>
            <a:bodyPr lIns="121682" tIns="60841" rIns="121682" bIns="60841"/>
            <a:lstStyle/>
            <a:p>
              <a:pPr defTabSz="1217295" eaLnBrk="1" fontAlgn="auto" hangingPunct="1">
                <a:spcBef>
                  <a:spcPts val="0"/>
                </a:spcBef>
                <a:spcAft>
                  <a:spcPts val="0"/>
                </a:spcAft>
                <a:defRPr/>
              </a:pPr>
              <a:endParaRPr lang="en-US" sz="3190"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矩形 18"/>
          <p:cNvSpPr/>
          <p:nvPr/>
        </p:nvSpPr>
        <p:spPr>
          <a:xfrm flipH="1">
            <a:off x="3432626" y="2304420"/>
            <a:ext cx="48420" cy="676963"/>
          </a:xfrm>
          <a:prstGeom prst="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022631" y="2218292"/>
            <a:ext cx="2370017" cy="792935"/>
            <a:chOff x="1760994" y="3139603"/>
            <a:chExt cx="2370017" cy="792935"/>
          </a:xfrm>
        </p:grpSpPr>
        <p:sp>
          <p:nvSpPr>
            <p:cNvPr id="21" name="矩形 20"/>
            <p:cNvSpPr/>
            <p:nvPr/>
          </p:nvSpPr>
          <p:spPr>
            <a:xfrm>
              <a:off x="3228199" y="3139603"/>
              <a:ext cx="902812" cy="307777"/>
            </a:xfrm>
            <a:prstGeom prst="rect">
              <a:avLst/>
            </a:prstGeom>
          </p:spPr>
          <p:txBody>
            <a:bodyPr wrap="none">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22" name="矩形 21"/>
            <p:cNvSpPr/>
            <p:nvPr/>
          </p:nvSpPr>
          <p:spPr>
            <a:xfrm>
              <a:off x="1760994" y="3470873"/>
              <a:ext cx="2370017" cy="461665"/>
            </a:xfrm>
            <a:prstGeom prst="rect">
              <a:avLst/>
            </a:prstGeom>
          </p:spPr>
          <p:txBody>
            <a:bodyPr wrap="square">
              <a:spAutoFit/>
            </a:bodyPr>
            <a:lstStyle/>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23" name="组合 22"/>
          <p:cNvGrpSpPr/>
          <p:nvPr/>
        </p:nvGrpSpPr>
        <p:grpSpPr>
          <a:xfrm>
            <a:off x="8830191" y="2218292"/>
            <a:ext cx="2370017" cy="792935"/>
            <a:chOff x="3106598" y="5073134"/>
            <a:chExt cx="2370017" cy="792935"/>
          </a:xfrm>
        </p:grpSpPr>
        <p:sp>
          <p:nvSpPr>
            <p:cNvPr id="24" name="矩形 23"/>
            <p:cNvSpPr/>
            <p:nvPr/>
          </p:nvSpPr>
          <p:spPr>
            <a:xfrm>
              <a:off x="3179168" y="5073134"/>
              <a:ext cx="902811" cy="307777"/>
            </a:xfrm>
            <a:prstGeom prst="rect">
              <a:avLst/>
            </a:prstGeom>
          </p:spPr>
          <p:txBody>
            <a:bodyPr wrap="non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25" name="矩形 24"/>
            <p:cNvSpPr/>
            <p:nvPr/>
          </p:nvSpPr>
          <p:spPr>
            <a:xfrm>
              <a:off x="3106598" y="5404404"/>
              <a:ext cx="2370017" cy="461665"/>
            </a:xfrm>
            <a:prstGeom prst="rect">
              <a:avLst/>
            </a:prstGeom>
          </p:spPr>
          <p:txBody>
            <a:bodyPr wrap="square">
              <a:spAutoFit/>
            </a:bodyPr>
            <a:lstStyle/>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grpSp>
        <p:nvGrpSpPr>
          <p:cNvPr id="26" name="组合 25"/>
          <p:cNvGrpSpPr/>
          <p:nvPr/>
        </p:nvGrpSpPr>
        <p:grpSpPr>
          <a:xfrm>
            <a:off x="1022631" y="3431497"/>
            <a:ext cx="2370017" cy="792935"/>
            <a:chOff x="1760994" y="3139603"/>
            <a:chExt cx="2370017" cy="792935"/>
          </a:xfrm>
        </p:grpSpPr>
        <p:sp>
          <p:nvSpPr>
            <p:cNvPr id="27" name="矩形 26"/>
            <p:cNvSpPr/>
            <p:nvPr/>
          </p:nvSpPr>
          <p:spPr>
            <a:xfrm>
              <a:off x="3228200" y="3139603"/>
              <a:ext cx="902811" cy="307777"/>
            </a:xfrm>
            <a:prstGeom prst="rect">
              <a:avLst/>
            </a:prstGeom>
          </p:spPr>
          <p:txBody>
            <a:bodyPr wrap="none">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28" name="矩形 27"/>
            <p:cNvSpPr/>
            <p:nvPr/>
          </p:nvSpPr>
          <p:spPr>
            <a:xfrm>
              <a:off x="1760994" y="3470873"/>
              <a:ext cx="2370017" cy="461665"/>
            </a:xfrm>
            <a:prstGeom prst="rect">
              <a:avLst/>
            </a:prstGeom>
          </p:spPr>
          <p:txBody>
            <a:bodyPr wrap="square">
              <a:spAutoFit/>
            </a:bodyPr>
            <a:lstStyle/>
            <a:p>
              <a:pPr lvl="0" algn="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grpSp>
        <p:nvGrpSpPr>
          <p:cNvPr id="29" name="组合 28"/>
          <p:cNvGrpSpPr/>
          <p:nvPr/>
        </p:nvGrpSpPr>
        <p:grpSpPr>
          <a:xfrm>
            <a:off x="8830191" y="3431497"/>
            <a:ext cx="2370017" cy="792935"/>
            <a:chOff x="3106598" y="5073134"/>
            <a:chExt cx="2370017" cy="792935"/>
          </a:xfrm>
        </p:grpSpPr>
        <p:sp>
          <p:nvSpPr>
            <p:cNvPr id="30" name="矩形 29"/>
            <p:cNvSpPr/>
            <p:nvPr/>
          </p:nvSpPr>
          <p:spPr>
            <a:xfrm>
              <a:off x="3179168" y="5073134"/>
              <a:ext cx="902811" cy="307777"/>
            </a:xfrm>
            <a:prstGeom prst="rect">
              <a:avLst/>
            </a:prstGeom>
          </p:spPr>
          <p:txBody>
            <a:bodyPr wrap="non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31" name="矩形 30"/>
            <p:cNvSpPr/>
            <p:nvPr/>
          </p:nvSpPr>
          <p:spPr>
            <a:xfrm>
              <a:off x="3106598" y="5404404"/>
              <a:ext cx="2370017" cy="461665"/>
            </a:xfrm>
            <a:prstGeom prst="rect">
              <a:avLst/>
            </a:prstGeom>
          </p:spPr>
          <p:txBody>
            <a:bodyPr wrap="square">
              <a:spAutoFit/>
            </a:bodyPr>
            <a:lstStyle/>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grpSp>
        <p:nvGrpSpPr>
          <p:cNvPr id="32" name="组合 31"/>
          <p:cNvGrpSpPr/>
          <p:nvPr/>
        </p:nvGrpSpPr>
        <p:grpSpPr>
          <a:xfrm>
            <a:off x="1022631" y="4644702"/>
            <a:ext cx="2370017" cy="792935"/>
            <a:chOff x="1760994" y="3139603"/>
            <a:chExt cx="2370017" cy="792935"/>
          </a:xfrm>
        </p:grpSpPr>
        <p:sp>
          <p:nvSpPr>
            <p:cNvPr id="33" name="矩形 32"/>
            <p:cNvSpPr/>
            <p:nvPr/>
          </p:nvSpPr>
          <p:spPr>
            <a:xfrm>
              <a:off x="3228200" y="3139603"/>
              <a:ext cx="902811" cy="307777"/>
            </a:xfrm>
            <a:prstGeom prst="rect">
              <a:avLst/>
            </a:prstGeom>
          </p:spPr>
          <p:txBody>
            <a:bodyPr wrap="none">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34" name="矩形 33"/>
            <p:cNvSpPr/>
            <p:nvPr/>
          </p:nvSpPr>
          <p:spPr>
            <a:xfrm>
              <a:off x="1760994" y="3470873"/>
              <a:ext cx="2370017" cy="461665"/>
            </a:xfrm>
            <a:prstGeom prst="rect">
              <a:avLst/>
            </a:prstGeom>
          </p:spPr>
          <p:txBody>
            <a:bodyPr wrap="square">
              <a:spAutoFit/>
            </a:bodyPr>
            <a:lstStyle/>
            <a:p>
              <a:pPr lvl="0" algn="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grpSp>
        <p:nvGrpSpPr>
          <p:cNvPr id="35" name="组合 34"/>
          <p:cNvGrpSpPr/>
          <p:nvPr/>
        </p:nvGrpSpPr>
        <p:grpSpPr>
          <a:xfrm>
            <a:off x="8830191" y="4659457"/>
            <a:ext cx="2370017" cy="778180"/>
            <a:chOff x="3106598" y="5087889"/>
            <a:chExt cx="2370017" cy="778180"/>
          </a:xfrm>
        </p:grpSpPr>
        <p:sp>
          <p:nvSpPr>
            <p:cNvPr id="36" name="矩形 35"/>
            <p:cNvSpPr/>
            <p:nvPr/>
          </p:nvSpPr>
          <p:spPr>
            <a:xfrm>
              <a:off x="3179167" y="5087889"/>
              <a:ext cx="902811" cy="307777"/>
            </a:xfrm>
            <a:prstGeom prst="rect">
              <a:avLst/>
            </a:prstGeom>
          </p:spPr>
          <p:txBody>
            <a:bodyPr wrap="non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37" name="矩形 36"/>
            <p:cNvSpPr/>
            <p:nvPr/>
          </p:nvSpPr>
          <p:spPr>
            <a:xfrm>
              <a:off x="3106598" y="5404404"/>
              <a:ext cx="2370017" cy="461665"/>
            </a:xfrm>
            <a:prstGeom prst="rect">
              <a:avLst/>
            </a:prstGeom>
          </p:spPr>
          <p:txBody>
            <a:bodyPr wrap="square">
              <a:spAutoFit/>
            </a:bodyPr>
            <a:lstStyle/>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sp>
        <p:nvSpPr>
          <p:cNvPr id="38" name="矩形 37"/>
          <p:cNvSpPr/>
          <p:nvPr/>
        </p:nvSpPr>
        <p:spPr>
          <a:xfrm flipH="1">
            <a:off x="3432626" y="3514268"/>
            <a:ext cx="48420" cy="676963"/>
          </a:xfrm>
          <a:prstGeom prst="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flipH="1">
            <a:off x="3432626" y="4724116"/>
            <a:ext cx="48420" cy="676963"/>
          </a:xfrm>
          <a:prstGeom prst="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flipH="1">
            <a:off x="8741793" y="2304420"/>
            <a:ext cx="48420" cy="676963"/>
          </a:xfrm>
          <a:prstGeom prst="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flipH="1">
            <a:off x="8741793" y="3514268"/>
            <a:ext cx="48420" cy="676963"/>
          </a:xfrm>
          <a:prstGeom prst="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flipH="1">
            <a:off x="8741793" y="4724116"/>
            <a:ext cx="48420" cy="676963"/>
          </a:xfrm>
          <a:prstGeom prst="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accel="22000" fill="hold" grpId="0" nodeType="withEffect" p14:presetBounceEnd="62000">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14:bounceEnd="62000">
                                          <p:cBhvr additive="base">
                                            <p:cTn id="15" dur="500" fill="hold"/>
                                            <p:tgtEl>
                                              <p:spTgt spid="19"/>
                                            </p:tgtEl>
                                            <p:attrNameLst>
                                              <p:attrName>ppt_x</p:attrName>
                                            </p:attrNameLst>
                                          </p:cBhvr>
                                          <p:tavLst>
                                            <p:tav tm="0">
                                              <p:val>
                                                <p:strVal val="#ppt_x"/>
                                              </p:val>
                                            </p:tav>
                                            <p:tav tm="100000">
                                              <p:val>
                                                <p:strVal val="#ppt_x"/>
                                              </p:val>
                                            </p:tav>
                                          </p:tavLst>
                                        </p:anim>
                                        <p:anim calcmode="lin" valueType="num" p14:bounceEnd="62000">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accel="22000" fill="hold" grpId="0" nodeType="withEffect" p14:presetBounceEnd="62000">
                                      <p:stCondLst>
                                        <p:cond delay="500"/>
                                      </p:stCondLst>
                                      <p:childTnLst>
                                        <p:set>
                                          <p:cBhvr>
                                            <p:cTn id="18" dur="1" fill="hold">
                                              <p:stCondLst>
                                                <p:cond delay="0"/>
                                              </p:stCondLst>
                                            </p:cTn>
                                            <p:tgtEl>
                                              <p:spTgt spid="38"/>
                                            </p:tgtEl>
                                            <p:attrNameLst>
                                              <p:attrName>style.visibility</p:attrName>
                                            </p:attrNameLst>
                                          </p:cBhvr>
                                          <p:to>
                                            <p:strVal val="visible"/>
                                          </p:to>
                                        </p:set>
                                        <p:anim calcmode="lin" valueType="num" p14:bounceEnd="62000">
                                          <p:cBhvr additive="base">
                                            <p:cTn id="19" dur="500" fill="hold"/>
                                            <p:tgtEl>
                                              <p:spTgt spid="38"/>
                                            </p:tgtEl>
                                            <p:attrNameLst>
                                              <p:attrName>ppt_x</p:attrName>
                                            </p:attrNameLst>
                                          </p:cBhvr>
                                          <p:tavLst>
                                            <p:tav tm="0">
                                              <p:val>
                                                <p:strVal val="#ppt_x"/>
                                              </p:val>
                                            </p:tav>
                                            <p:tav tm="100000">
                                              <p:val>
                                                <p:strVal val="#ppt_x"/>
                                              </p:val>
                                            </p:tav>
                                          </p:tavLst>
                                        </p:anim>
                                        <p:anim calcmode="lin" valueType="num" p14:bounceEnd="62000">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accel="22000" fill="hold" grpId="0" nodeType="withEffect" p14:presetBounceEnd="62000">
                                      <p:stCondLst>
                                        <p:cond delay="500"/>
                                      </p:stCondLst>
                                      <p:childTnLst>
                                        <p:set>
                                          <p:cBhvr>
                                            <p:cTn id="22" dur="1" fill="hold">
                                              <p:stCondLst>
                                                <p:cond delay="0"/>
                                              </p:stCondLst>
                                            </p:cTn>
                                            <p:tgtEl>
                                              <p:spTgt spid="39"/>
                                            </p:tgtEl>
                                            <p:attrNameLst>
                                              <p:attrName>style.visibility</p:attrName>
                                            </p:attrNameLst>
                                          </p:cBhvr>
                                          <p:to>
                                            <p:strVal val="visible"/>
                                          </p:to>
                                        </p:set>
                                        <p:anim calcmode="lin" valueType="num" p14:bounceEnd="62000">
                                          <p:cBhvr additive="base">
                                            <p:cTn id="23" dur="500" fill="hold"/>
                                            <p:tgtEl>
                                              <p:spTgt spid="39"/>
                                            </p:tgtEl>
                                            <p:attrNameLst>
                                              <p:attrName>ppt_x</p:attrName>
                                            </p:attrNameLst>
                                          </p:cBhvr>
                                          <p:tavLst>
                                            <p:tav tm="0">
                                              <p:val>
                                                <p:strVal val="#ppt_x"/>
                                              </p:val>
                                            </p:tav>
                                            <p:tav tm="100000">
                                              <p:val>
                                                <p:strVal val="#ppt_x"/>
                                              </p:val>
                                            </p:tav>
                                          </p:tavLst>
                                        </p:anim>
                                        <p:anim calcmode="lin" valueType="num" p14:bounceEnd="62000">
                                          <p:cBhvr additive="base">
                                            <p:cTn id="24" dur="5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4" accel="22000" fill="hold" grpId="0" nodeType="withEffect" p14:presetBounceEnd="62000">
                                      <p:stCondLst>
                                        <p:cond delay="500"/>
                                      </p:stCondLst>
                                      <p:childTnLst>
                                        <p:set>
                                          <p:cBhvr>
                                            <p:cTn id="26" dur="1" fill="hold">
                                              <p:stCondLst>
                                                <p:cond delay="0"/>
                                              </p:stCondLst>
                                            </p:cTn>
                                            <p:tgtEl>
                                              <p:spTgt spid="42"/>
                                            </p:tgtEl>
                                            <p:attrNameLst>
                                              <p:attrName>style.visibility</p:attrName>
                                            </p:attrNameLst>
                                          </p:cBhvr>
                                          <p:to>
                                            <p:strVal val="visible"/>
                                          </p:to>
                                        </p:set>
                                        <p:anim calcmode="lin" valueType="num" p14:bounceEnd="62000">
                                          <p:cBhvr additive="base">
                                            <p:cTn id="27" dur="500" fill="hold"/>
                                            <p:tgtEl>
                                              <p:spTgt spid="42"/>
                                            </p:tgtEl>
                                            <p:attrNameLst>
                                              <p:attrName>ppt_x</p:attrName>
                                            </p:attrNameLst>
                                          </p:cBhvr>
                                          <p:tavLst>
                                            <p:tav tm="0">
                                              <p:val>
                                                <p:strVal val="#ppt_x"/>
                                              </p:val>
                                            </p:tav>
                                            <p:tav tm="100000">
                                              <p:val>
                                                <p:strVal val="#ppt_x"/>
                                              </p:val>
                                            </p:tav>
                                          </p:tavLst>
                                        </p:anim>
                                        <p:anim calcmode="lin" valueType="num" p14:bounceEnd="62000">
                                          <p:cBhvr additive="base">
                                            <p:cTn id="28" dur="5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accel="22000" fill="hold" grpId="0" nodeType="withEffect" p14:presetBounceEnd="62000">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14:bounceEnd="62000">
                                          <p:cBhvr additive="base">
                                            <p:cTn id="31" dur="500" fill="hold"/>
                                            <p:tgtEl>
                                              <p:spTgt spid="41"/>
                                            </p:tgtEl>
                                            <p:attrNameLst>
                                              <p:attrName>ppt_x</p:attrName>
                                            </p:attrNameLst>
                                          </p:cBhvr>
                                          <p:tavLst>
                                            <p:tav tm="0">
                                              <p:val>
                                                <p:strVal val="#ppt_x"/>
                                              </p:val>
                                            </p:tav>
                                            <p:tav tm="100000">
                                              <p:val>
                                                <p:strVal val="#ppt_x"/>
                                              </p:val>
                                            </p:tav>
                                          </p:tavLst>
                                        </p:anim>
                                        <p:anim calcmode="lin" valueType="num" p14:bounceEnd="62000">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accel="22000" fill="hold" grpId="0" nodeType="withEffect" p14:presetBounceEnd="62000">
                                      <p:stCondLst>
                                        <p:cond delay="500"/>
                                      </p:stCondLst>
                                      <p:childTnLst>
                                        <p:set>
                                          <p:cBhvr>
                                            <p:cTn id="34" dur="1" fill="hold">
                                              <p:stCondLst>
                                                <p:cond delay="0"/>
                                              </p:stCondLst>
                                            </p:cTn>
                                            <p:tgtEl>
                                              <p:spTgt spid="40"/>
                                            </p:tgtEl>
                                            <p:attrNameLst>
                                              <p:attrName>style.visibility</p:attrName>
                                            </p:attrNameLst>
                                          </p:cBhvr>
                                          <p:to>
                                            <p:strVal val="visible"/>
                                          </p:to>
                                        </p:set>
                                        <p:anim calcmode="lin" valueType="num" p14:bounceEnd="62000">
                                          <p:cBhvr additive="base">
                                            <p:cTn id="35" dur="500" fill="hold"/>
                                            <p:tgtEl>
                                              <p:spTgt spid="40"/>
                                            </p:tgtEl>
                                            <p:attrNameLst>
                                              <p:attrName>ppt_x</p:attrName>
                                            </p:attrNameLst>
                                          </p:cBhvr>
                                          <p:tavLst>
                                            <p:tav tm="0">
                                              <p:val>
                                                <p:strVal val="#ppt_x"/>
                                              </p:val>
                                            </p:tav>
                                            <p:tav tm="100000">
                                              <p:val>
                                                <p:strVal val="#ppt_x"/>
                                              </p:val>
                                            </p:tav>
                                          </p:tavLst>
                                        </p:anim>
                                        <p:anim calcmode="lin" valueType="num" p14:bounceEnd="62000">
                                          <p:cBhvr additive="base">
                                            <p:cTn id="36" dur="500" fill="hold"/>
                                            <p:tgtEl>
                                              <p:spTgt spid="40"/>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par>
                              <p:cTn id="53" fill="hold">
                                <p:stCondLst>
                                  <p:cond delay="3000"/>
                                </p:stCondLst>
                                <p:childTnLst>
                                  <p:par>
                                    <p:cTn id="54" presetID="10" presetClass="entr" presetSubtype="0"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38" grpId="0" animBg="1"/>
          <p:bldP spid="39" grpId="0" animBg="1"/>
          <p:bldP spid="40" grpId="0" animBg="1"/>
          <p:bldP spid="41" grpId="0" animBg="1"/>
          <p:bldP spid="4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accel="22000" fill="hold" grpId="0"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accel="22000" fill="hold" grpId="0" nodeType="withEffect">
                                      <p:stCondLst>
                                        <p:cond delay="50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accel="22000" fill="hold" grpId="0" nodeType="withEffect">
                                      <p:stCondLst>
                                        <p:cond delay="50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4" accel="22000" fill="hold" grpId="0" nodeType="withEffect">
                                      <p:stCondLst>
                                        <p:cond delay="50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accel="22000" fill="hold" grpId="0"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accel="22000" fill="hold" grpId="0" nodeType="withEffect">
                                      <p:stCondLst>
                                        <p:cond delay="50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par>
                              <p:cTn id="53" fill="hold">
                                <p:stCondLst>
                                  <p:cond delay="3000"/>
                                </p:stCondLst>
                                <p:childTnLst>
                                  <p:par>
                                    <p:cTn id="54" presetID="10" presetClass="entr" presetSubtype="0"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38" grpId="0" animBg="1"/>
          <p:bldP spid="39" grpId="0" animBg="1"/>
          <p:bldP spid="40" grpId="0" animBg="1"/>
          <p:bldP spid="41" grpId="0" animBg="1"/>
          <p:bldP spid="4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628086" y="285300"/>
            <a:ext cx="29977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300" dirty="0">
                <a:solidFill>
                  <a:srgbClr val="22B5C0"/>
                </a:solidFill>
                <a:latin typeface="微软雅黑" panose="020B0503020204020204" pitchFamily="34" charset="-122"/>
                <a:ea typeface="微软雅黑" panose="020B0503020204020204" pitchFamily="34" charset="-122"/>
                <a:sym typeface="Arial" panose="020B0604020202020204" pitchFamily="34" charset="0"/>
              </a:rPr>
              <a:t>活动执行保障</a:t>
            </a:r>
          </a:p>
        </p:txBody>
      </p:sp>
      <p:cxnSp>
        <p:nvCxnSpPr>
          <p:cNvPr id="3" name="Straight Arrow Connector 22"/>
          <p:cNvCxnSpPr/>
          <p:nvPr/>
        </p:nvCxnSpPr>
        <p:spPr>
          <a:xfrm>
            <a:off x="3619884" y="2816994"/>
            <a:ext cx="1498473" cy="0"/>
          </a:xfrm>
          <a:prstGeom prst="straightConnector1">
            <a:avLst/>
          </a:prstGeom>
          <a:ln w="19050">
            <a:solidFill>
              <a:srgbClr val="22B5C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24"/>
          <p:cNvCxnSpPr/>
          <p:nvPr/>
        </p:nvCxnSpPr>
        <p:spPr>
          <a:xfrm>
            <a:off x="6939284" y="2816994"/>
            <a:ext cx="1498473" cy="0"/>
          </a:xfrm>
          <a:prstGeom prst="straightConnector1">
            <a:avLst/>
          </a:prstGeom>
          <a:ln w="19050">
            <a:solidFill>
              <a:srgbClr val="22B5C0"/>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6" name="Group 21"/>
          <p:cNvGrpSpPr/>
          <p:nvPr/>
        </p:nvGrpSpPr>
        <p:grpSpPr>
          <a:xfrm>
            <a:off x="1952588" y="2060161"/>
            <a:ext cx="1513668" cy="1513668"/>
            <a:chOff x="2019765" y="1757191"/>
            <a:chExt cx="1513668" cy="1513668"/>
          </a:xfrm>
          <a:solidFill>
            <a:srgbClr val="22B5C0"/>
          </a:solidFill>
        </p:grpSpPr>
        <p:grpSp>
          <p:nvGrpSpPr>
            <p:cNvPr id="7" name="Group 20"/>
            <p:cNvGrpSpPr/>
            <p:nvPr/>
          </p:nvGrpSpPr>
          <p:grpSpPr>
            <a:xfrm>
              <a:off x="2019765" y="1757191"/>
              <a:ext cx="1513668" cy="1513668"/>
              <a:chOff x="2019765" y="1694131"/>
              <a:chExt cx="1513668" cy="1513668"/>
            </a:xfrm>
            <a:grpFill/>
          </p:grpSpPr>
          <p:sp>
            <p:nvSpPr>
              <p:cNvPr id="9" name="Teardrop 9"/>
              <p:cNvSpPr/>
              <p:nvPr/>
            </p:nvSpPr>
            <p:spPr>
              <a:xfrm rot="8028697">
                <a:off x="2019765"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sp>
            <p:nvSpPr>
              <p:cNvPr id="10" name="Teardrop 3"/>
              <p:cNvSpPr/>
              <p:nvPr/>
            </p:nvSpPr>
            <p:spPr>
              <a:xfrm rot="8028697">
                <a:off x="2084879" y="1759244"/>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grpSp>
        <p:sp>
          <p:nvSpPr>
            <p:cNvPr id="8" name="Rectangle 60"/>
            <p:cNvSpPr/>
            <p:nvPr/>
          </p:nvSpPr>
          <p:spPr>
            <a:xfrm>
              <a:off x="2247349" y="2294437"/>
              <a:ext cx="1107996" cy="646331"/>
            </a:xfrm>
            <a:prstGeom prst="rect">
              <a:avLst/>
            </a:prstGeom>
            <a:grpFill/>
            <a:ln>
              <a:noFill/>
            </a:ln>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取得成果</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承担责任</a:t>
              </a:r>
              <a:endParaRPr lang="en-US" b="1" dirty="0">
                <a:solidFill>
                  <a:schemeClr val="bg1"/>
                </a:solidFill>
                <a:latin typeface="微软雅黑" panose="020B0503020204020204" pitchFamily="34" charset="-122"/>
                <a:ea typeface="微软雅黑" panose="020B0503020204020204" pitchFamily="34" charset="-122"/>
              </a:endParaRPr>
            </a:p>
          </p:txBody>
        </p:sp>
      </p:grpSp>
      <p:grpSp>
        <p:nvGrpSpPr>
          <p:cNvPr id="11" name="Group 23"/>
          <p:cNvGrpSpPr/>
          <p:nvPr/>
        </p:nvGrpSpPr>
        <p:grpSpPr>
          <a:xfrm>
            <a:off x="5295870" y="2029045"/>
            <a:ext cx="1513668" cy="1513668"/>
            <a:chOff x="5339165" y="1757191"/>
            <a:chExt cx="1513668" cy="1513668"/>
          </a:xfrm>
          <a:solidFill>
            <a:srgbClr val="22B5C0"/>
          </a:solidFill>
        </p:grpSpPr>
        <p:grpSp>
          <p:nvGrpSpPr>
            <p:cNvPr id="12" name="Group 19"/>
            <p:cNvGrpSpPr/>
            <p:nvPr/>
          </p:nvGrpSpPr>
          <p:grpSpPr>
            <a:xfrm>
              <a:off x="5339165" y="1757191"/>
              <a:ext cx="1513668" cy="1513668"/>
              <a:chOff x="5339165" y="1694131"/>
              <a:chExt cx="1513668" cy="1513668"/>
            </a:xfrm>
            <a:grpFill/>
          </p:grpSpPr>
          <p:sp>
            <p:nvSpPr>
              <p:cNvPr id="14" name="Teardrop 10"/>
              <p:cNvSpPr/>
              <p:nvPr/>
            </p:nvSpPr>
            <p:spPr>
              <a:xfrm rot="8028697">
                <a:off x="5339165"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sp>
            <p:nvSpPr>
              <p:cNvPr id="15" name="Teardrop 4"/>
              <p:cNvSpPr/>
              <p:nvPr/>
            </p:nvSpPr>
            <p:spPr>
              <a:xfrm rot="8028697">
                <a:off x="5404278" y="1759242"/>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grpSp>
        <p:sp>
          <p:nvSpPr>
            <p:cNvPr id="13" name="Rectangle 61"/>
            <p:cNvSpPr/>
            <p:nvPr/>
          </p:nvSpPr>
          <p:spPr>
            <a:xfrm>
              <a:off x="5422644" y="2252752"/>
              <a:ext cx="1415772" cy="830997"/>
            </a:xfrm>
            <a:prstGeom prst="rect">
              <a:avLst/>
            </a:prstGeom>
            <a:noFill/>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鼓舞、委任并</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信任他人</a:t>
              </a:r>
              <a:endParaRPr lang="vi-VN" sz="1600" b="1" dirty="0">
                <a:solidFill>
                  <a:schemeClr val="bg1"/>
                </a:solidFill>
                <a:ea typeface="微软雅黑" panose="020B0503020204020204" pitchFamily="34" charset="-122"/>
              </a:endParaRPr>
            </a:p>
          </p:txBody>
        </p:sp>
      </p:grpSp>
      <p:grpSp>
        <p:nvGrpSpPr>
          <p:cNvPr id="16" name="Group 25"/>
          <p:cNvGrpSpPr/>
          <p:nvPr/>
        </p:nvGrpSpPr>
        <p:grpSpPr>
          <a:xfrm>
            <a:off x="8591385" y="2060161"/>
            <a:ext cx="1513668" cy="1513668"/>
            <a:chOff x="8658562" y="1757191"/>
            <a:chExt cx="1513668" cy="1513668"/>
          </a:xfrm>
          <a:solidFill>
            <a:srgbClr val="22B5C0"/>
          </a:solidFill>
        </p:grpSpPr>
        <p:grpSp>
          <p:nvGrpSpPr>
            <p:cNvPr id="17" name="Group 18"/>
            <p:cNvGrpSpPr/>
            <p:nvPr/>
          </p:nvGrpSpPr>
          <p:grpSpPr>
            <a:xfrm>
              <a:off x="8658562" y="1757191"/>
              <a:ext cx="1513668" cy="1513668"/>
              <a:chOff x="8658562" y="1694131"/>
              <a:chExt cx="1513668" cy="1513668"/>
            </a:xfrm>
            <a:grpFill/>
          </p:grpSpPr>
          <p:sp>
            <p:nvSpPr>
              <p:cNvPr id="19" name="Teardrop 11"/>
              <p:cNvSpPr/>
              <p:nvPr/>
            </p:nvSpPr>
            <p:spPr>
              <a:xfrm rot="8028697">
                <a:off x="8658562"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sp>
            <p:nvSpPr>
              <p:cNvPr id="20" name="Teardrop 5"/>
              <p:cNvSpPr/>
              <p:nvPr/>
            </p:nvSpPr>
            <p:spPr>
              <a:xfrm rot="8028697">
                <a:off x="8723676" y="1759244"/>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grpSp>
        <p:sp>
          <p:nvSpPr>
            <p:cNvPr id="18" name="Rectangle 62"/>
            <p:cNvSpPr/>
            <p:nvPr/>
          </p:nvSpPr>
          <p:spPr>
            <a:xfrm>
              <a:off x="8924946" y="2225007"/>
              <a:ext cx="1107996" cy="646331"/>
            </a:xfrm>
            <a:prstGeom prst="rect">
              <a:avLst/>
            </a:prstGeom>
            <a:grpFill/>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谈判达成</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交易</a:t>
              </a:r>
              <a:endParaRPr lang="vi-VN" b="1" dirty="0">
                <a:solidFill>
                  <a:schemeClr val="bg1"/>
                </a:solidFill>
                <a:ea typeface="微软雅黑" panose="020B0503020204020204" pitchFamily="34" charset="-122"/>
              </a:endParaRPr>
            </a:p>
          </p:txBody>
        </p:sp>
      </p:grpSp>
      <p:grpSp>
        <p:nvGrpSpPr>
          <p:cNvPr id="21" name="组合 20"/>
          <p:cNvGrpSpPr/>
          <p:nvPr/>
        </p:nvGrpSpPr>
        <p:grpSpPr>
          <a:xfrm>
            <a:off x="1256071" y="3918205"/>
            <a:ext cx="3025999" cy="465118"/>
            <a:chOff x="3002037" y="1465798"/>
            <a:chExt cx="7067433" cy="369332"/>
          </a:xfrm>
          <a:solidFill>
            <a:srgbClr val="22B5C0"/>
          </a:solidFill>
          <a:effectLst/>
        </p:grpSpPr>
        <p:sp>
          <p:nvSpPr>
            <p:cNvPr id="22" name="矩形 21"/>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400">
                <a:latin typeface="微软雅黑" panose="020B0503020204020204" pitchFamily="34" charset="-122"/>
                <a:ea typeface="微软雅黑" panose="020B0503020204020204" pitchFamily="34" charset="-122"/>
              </a:endParaRPr>
            </a:p>
          </p:txBody>
        </p:sp>
        <p:sp>
          <p:nvSpPr>
            <p:cNvPr id="23" name="TextBox 4"/>
            <p:cNvSpPr txBox="1"/>
            <p:nvPr/>
          </p:nvSpPr>
          <p:spPr>
            <a:xfrm>
              <a:off x="3691437" y="1500684"/>
              <a:ext cx="5688631" cy="293272"/>
            </a:xfrm>
            <a:prstGeom prst="rect">
              <a:avLst/>
            </a:prstGeom>
            <a:grpFill/>
            <a:ln>
              <a:noFill/>
            </a:ln>
          </p:spPr>
          <p:txBody>
            <a:bodyPr wrap="square" rtlCol="0">
              <a:spAutoFit/>
            </a:bodyPr>
            <a:lstStyle/>
            <a:p>
              <a:pPr algn="ctr"/>
              <a:r>
                <a:rPr lang="zh-CN" altLang="en-US"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24" name="TextBox 9"/>
          <p:cNvSpPr txBox="1"/>
          <p:nvPr/>
        </p:nvSpPr>
        <p:spPr>
          <a:xfrm>
            <a:off x="1256071" y="4482250"/>
            <a:ext cx="3025999" cy="1092607"/>
          </a:xfrm>
          <a:prstGeom prst="rect">
            <a:avLst/>
          </a:prstGeom>
          <a:noFill/>
        </p:spPr>
        <p:txBody>
          <a:bodyPr wrap="square" lIns="91440" tIns="45720" rIns="91440" bIns="45720" rtlCol="0">
            <a:spAutoFit/>
          </a:bodyPr>
          <a:lstStyle/>
          <a:p>
            <a:pPr algn="ctr">
              <a:lnSpc>
                <a:spcPct val="13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grpSp>
        <p:nvGrpSpPr>
          <p:cNvPr id="25" name="组合 24"/>
          <p:cNvGrpSpPr/>
          <p:nvPr/>
        </p:nvGrpSpPr>
        <p:grpSpPr>
          <a:xfrm>
            <a:off x="4567983" y="3918205"/>
            <a:ext cx="3025999" cy="465118"/>
            <a:chOff x="3002037" y="1465798"/>
            <a:chExt cx="7067433" cy="369332"/>
          </a:xfrm>
          <a:solidFill>
            <a:srgbClr val="22B5C0"/>
          </a:solidFill>
          <a:effectLst/>
        </p:grpSpPr>
        <p:sp>
          <p:nvSpPr>
            <p:cNvPr id="26" name="矩形 25"/>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400">
                <a:latin typeface="微软雅黑" panose="020B0503020204020204" pitchFamily="34" charset="-122"/>
                <a:ea typeface="微软雅黑" panose="020B0503020204020204" pitchFamily="34" charset="-122"/>
              </a:endParaRPr>
            </a:p>
          </p:txBody>
        </p:sp>
        <p:sp>
          <p:nvSpPr>
            <p:cNvPr id="27" name="TextBox 4"/>
            <p:cNvSpPr txBox="1"/>
            <p:nvPr/>
          </p:nvSpPr>
          <p:spPr>
            <a:xfrm>
              <a:off x="3691437" y="1500684"/>
              <a:ext cx="5688631" cy="293272"/>
            </a:xfrm>
            <a:prstGeom prst="rect">
              <a:avLst/>
            </a:prstGeom>
            <a:grpFill/>
            <a:ln>
              <a:noFill/>
            </a:ln>
          </p:spPr>
          <p:txBody>
            <a:bodyPr wrap="square" rtlCol="0">
              <a:spAutoFit/>
            </a:bodyPr>
            <a:lstStyle/>
            <a:p>
              <a:pPr algn="ctr"/>
              <a:r>
                <a:rPr lang="zh-CN" altLang="en-US"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28" name="TextBox 9"/>
          <p:cNvSpPr txBox="1"/>
          <p:nvPr/>
        </p:nvSpPr>
        <p:spPr>
          <a:xfrm>
            <a:off x="4567983" y="4482250"/>
            <a:ext cx="3025999" cy="1092607"/>
          </a:xfrm>
          <a:prstGeom prst="rect">
            <a:avLst/>
          </a:prstGeom>
          <a:noFill/>
        </p:spPr>
        <p:txBody>
          <a:bodyPr wrap="square" lIns="91440" tIns="45720" rIns="91440" bIns="45720" rtlCol="0">
            <a:spAutoFit/>
          </a:bodyPr>
          <a:lstStyle/>
          <a:p>
            <a:pPr algn="ctr">
              <a:lnSpc>
                <a:spcPct val="13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grpSp>
        <p:nvGrpSpPr>
          <p:cNvPr id="29" name="组合 28"/>
          <p:cNvGrpSpPr/>
          <p:nvPr/>
        </p:nvGrpSpPr>
        <p:grpSpPr>
          <a:xfrm>
            <a:off x="7846440" y="3918205"/>
            <a:ext cx="3025999" cy="465118"/>
            <a:chOff x="3002037" y="1465798"/>
            <a:chExt cx="7067433" cy="369332"/>
          </a:xfrm>
          <a:solidFill>
            <a:srgbClr val="22B5C0"/>
          </a:solidFill>
          <a:effectLst/>
        </p:grpSpPr>
        <p:sp>
          <p:nvSpPr>
            <p:cNvPr id="30" name="矩形 29"/>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400">
                <a:latin typeface="微软雅黑" panose="020B0503020204020204" pitchFamily="34" charset="-122"/>
                <a:ea typeface="微软雅黑" panose="020B0503020204020204" pitchFamily="34" charset="-122"/>
              </a:endParaRPr>
            </a:p>
          </p:txBody>
        </p:sp>
        <p:sp>
          <p:nvSpPr>
            <p:cNvPr id="31" name="TextBox 4"/>
            <p:cNvSpPr txBox="1"/>
            <p:nvPr/>
          </p:nvSpPr>
          <p:spPr>
            <a:xfrm>
              <a:off x="3691437" y="1500684"/>
              <a:ext cx="5688631" cy="293272"/>
            </a:xfrm>
            <a:prstGeom prst="rect">
              <a:avLst/>
            </a:prstGeom>
            <a:grpFill/>
            <a:ln>
              <a:noFill/>
            </a:ln>
          </p:spPr>
          <p:txBody>
            <a:bodyPr wrap="square" rtlCol="0">
              <a:spAutoFit/>
            </a:bodyPr>
            <a:lstStyle/>
            <a:p>
              <a:pPr algn="ctr"/>
              <a:r>
                <a:rPr lang="zh-CN" altLang="en-US"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32" name="TextBox 9"/>
          <p:cNvSpPr txBox="1"/>
          <p:nvPr/>
        </p:nvSpPr>
        <p:spPr>
          <a:xfrm>
            <a:off x="7846440" y="4482250"/>
            <a:ext cx="3025999" cy="1092607"/>
          </a:xfrm>
          <a:prstGeom prst="rect">
            <a:avLst/>
          </a:prstGeom>
          <a:noFill/>
        </p:spPr>
        <p:txBody>
          <a:bodyPr wrap="square" lIns="91440" tIns="45720" rIns="91440" bIns="45720" rtlCol="0">
            <a:spAutoFit/>
          </a:bodyPr>
          <a:lstStyle/>
          <a:p>
            <a:pPr algn="ctr">
              <a:lnSpc>
                <a:spcPct val="13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2500"/>
                            </p:stCondLst>
                            <p:childTnLst>
                              <p:par>
                                <p:cTn id="29" presetID="47"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750"/>
                                        <p:tgtEl>
                                          <p:spTgt spid="21"/>
                                        </p:tgtEl>
                                      </p:cBhvr>
                                    </p:animEffect>
                                  </p:childTnLst>
                                </p:cTn>
                              </p:par>
                            </p:childTnLst>
                          </p:cTn>
                        </p:par>
                        <p:par>
                          <p:cTn id="38" fill="hold">
                            <p:stCondLst>
                              <p:cond delay="4000"/>
                            </p:stCondLst>
                            <p:childTnLst>
                              <p:par>
                                <p:cTn id="39" presetID="12" presetClass="entr" presetSubtype="4" fill="hold" grpId="0" nodeType="afterEffect">
                                  <p:stCondLst>
                                    <p:cond delay="0"/>
                                  </p:stCondLst>
                                  <p:iterate type="lt">
                                    <p:tmPct val="5983"/>
                                  </p:iterate>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250"/>
                                        <p:tgtEl>
                                          <p:spTgt spid="24"/>
                                        </p:tgtEl>
                                        <p:attrNameLst>
                                          <p:attrName>ppt_y</p:attrName>
                                        </p:attrNameLst>
                                      </p:cBhvr>
                                      <p:tavLst>
                                        <p:tav tm="0">
                                          <p:val>
                                            <p:strVal val="#ppt_y+#ppt_h*1.125000"/>
                                          </p:val>
                                        </p:tav>
                                        <p:tav tm="100000">
                                          <p:val>
                                            <p:strVal val="#ppt_y"/>
                                          </p:val>
                                        </p:tav>
                                      </p:tavLst>
                                    </p:anim>
                                    <p:animEffect transition="in" filter="wipe(up)">
                                      <p:cBhvr>
                                        <p:cTn id="42" dur="250"/>
                                        <p:tgtEl>
                                          <p:spTgt spid="24"/>
                                        </p:tgtEl>
                                      </p:cBhvr>
                                    </p:animEffect>
                                  </p:childTnLst>
                                </p:cTn>
                              </p:par>
                            </p:childTnLst>
                          </p:cTn>
                        </p:par>
                        <p:par>
                          <p:cTn id="43" fill="hold">
                            <p:stCondLst>
                              <p:cond delay="5115"/>
                            </p:stCondLst>
                            <p:childTnLst>
                              <p:par>
                                <p:cTn id="44" presetID="22" presetClass="entr" presetSubtype="8"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750"/>
                                        <p:tgtEl>
                                          <p:spTgt spid="25"/>
                                        </p:tgtEl>
                                      </p:cBhvr>
                                    </p:animEffect>
                                  </p:childTnLst>
                                </p:cTn>
                              </p:par>
                            </p:childTnLst>
                          </p:cTn>
                        </p:par>
                        <p:par>
                          <p:cTn id="47" fill="hold">
                            <p:stCondLst>
                              <p:cond delay="6115"/>
                            </p:stCondLst>
                            <p:childTnLst>
                              <p:par>
                                <p:cTn id="48" presetID="12" presetClass="entr" presetSubtype="4" fill="hold" grpId="0" nodeType="afterEffect">
                                  <p:stCondLst>
                                    <p:cond delay="0"/>
                                  </p:stCondLst>
                                  <p:iterate type="lt">
                                    <p:tmPct val="5983"/>
                                  </p:iterate>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250"/>
                                        <p:tgtEl>
                                          <p:spTgt spid="28"/>
                                        </p:tgtEl>
                                        <p:attrNameLst>
                                          <p:attrName>ppt_y</p:attrName>
                                        </p:attrNameLst>
                                      </p:cBhvr>
                                      <p:tavLst>
                                        <p:tav tm="0">
                                          <p:val>
                                            <p:strVal val="#ppt_y+#ppt_h*1.125000"/>
                                          </p:val>
                                        </p:tav>
                                        <p:tav tm="100000">
                                          <p:val>
                                            <p:strVal val="#ppt_y"/>
                                          </p:val>
                                        </p:tav>
                                      </p:tavLst>
                                    </p:anim>
                                    <p:animEffect transition="in" filter="wipe(up)">
                                      <p:cBhvr>
                                        <p:cTn id="51" dur="250"/>
                                        <p:tgtEl>
                                          <p:spTgt spid="28"/>
                                        </p:tgtEl>
                                      </p:cBhvr>
                                    </p:animEffect>
                                  </p:childTnLst>
                                </p:cTn>
                              </p:par>
                            </p:childTnLst>
                          </p:cTn>
                        </p:par>
                        <p:par>
                          <p:cTn id="52" fill="hold">
                            <p:stCondLst>
                              <p:cond delay="773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750"/>
                                        <p:tgtEl>
                                          <p:spTgt spid="29"/>
                                        </p:tgtEl>
                                      </p:cBhvr>
                                    </p:animEffect>
                                  </p:childTnLst>
                                </p:cTn>
                              </p:par>
                            </p:childTnLst>
                          </p:cTn>
                        </p:par>
                        <p:par>
                          <p:cTn id="56" fill="hold">
                            <p:stCondLst>
                              <p:cond delay="8730"/>
                            </p:stCondLst>
                            <p:childTnLst>
                              <p:par>
                                <p:cTn id="57" presetID="12" presetClass="entr" presetSubtype="4" fill="hold" grpId="0" nodeType="afterEffect">
                                  <p:stCondLst>
                                    <p:cond delay="0"/>
                                  </p:stCondLst>
                                  <p:iterate type="lt">
                                    <p:tmPct val="5983"/>
                                  </p:iterate>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250"/>
                                        <p:tgtEl>
                                          <p:spTgt spid="32"/>
                                        </p:tgtEl>
                                        <p:attrNameLst>
                                          <p:attrName>ppt_y</p:attrName>
                                        </p:attrNameLst>
                                      </p:cBhvr>
                                      <p:tavLst>
                                        <p:tav tm="0">
                                          <p:val>
                                            <p:strVal val="#ppt_y+#ppt_h*1.125000"/>
                                          </p:val>
                                        </p:tav>
                                        <p:tav tm="100000">
                                          <p:val>
                                            <p:strVal val="#ppt_y"/>
                                          </p:val>
                                        </p:tav>
                                      </p:tavLst>
                                    </p:anim>
                                    <p:animEffect transition="in" filter="wipe(up)">
                                      <p:cBhvr>
                                        <p:cTn id="60"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28"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628086" y="285300"/>
            <a:ext cx="29977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300" dirty="0">
                <a:solidFill>
                  <a:srgbClr val="22B5C0"/>
                </a:solidFill>
                <a:latin typeface="微软雅黑" panose="020B0503020204020204" pitchFamily="34" charset="-122"/>
                <a:ea typeface="微软雅黑" panose="020B0503020204020204" pitchFamily="34" charset="-122"/>
                <a:sym typeface="Arial" panose="020B0604020202020204" pitchFamily="34" charset="0"/>
              </a:rPr>
              <a:t>活动执行保障</a:t>
            </a:r>
          </a:p>
        </p:txBody>
      </p:sp>
      <p:grpSp>
        <p:nvGrpSpPr>
          <p:cNvPr id="3" name="Group 39"/>
          <p:cNvGrpSpPr/>
          <p:nvPr/>
        </p:nvGrpSpPr>
        <p:grpSpPr>
          <a:xfrm flipH="1">
            <a:off x="1851455" y="2437158"/>
            <a:ext cx="692092" cy="692092"/>
            <a:chOff x="6369311" y="2040370"/>
            <a:chExt cx="755703" cy="755703"/>
          </a:xfrm>
          <a:solidFill>
            <a:srgbClr val="22B5C0"/>
          </a:solidFill>
        </p:grpSpPr>
        <p:sp>
          <p:nvSpPr>
            <p:cNvPr id="5" name="Oval 7"/>
            <p:cNvSpPr/>
            <p:nvPr/>
          </p:nvSpPr>
          <p:spPr>
            <a:xfrm>
              <a:off x="6369311" y="2040370"/>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11"/>
            <p:cNvSpPr txBox="1"/>
            <p:nvPr/>
          </p:nvSpPr>
          <p:spPr>
            <a:xfrm>
              <a:off x="6422299" y="2208373"/>
              <a:ext cx="649725" cy="423441"/>
            </a:xfrm>
            <a:prstGeom prst="rect">
              <a:avLst/>
            </a:prstGeom>
            <a:grp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40"/>
          <p:cNvGrpSpPr/>
          <p:nvPr/>
        </p:nvGrpSpPr>
        <p:grpSpPr>
          <a:xfrm flipH="1">
            <a:off x="1851455" y="3309099"/>
            <a:ext cx="692092" cy="692092"/>
            <a:chOff x="6369311" y="2992454"/>
            <a:chExt cx="755703" cy="755703"/>
          </a:xfrm>
          <a:solidFill>
            <a:srgbClr val="22B5C0"/>
          </a:solidFill>
        </p:grpSpPr>
        <p:sp>
          <p:nvSpPr>
            <p:cNvPr id="8" name="Oval 8"/>
            <p:cNvSpPr/>
            <p:nvPr/>
          </p:nvSpPr>
          <p:spPr>
            <a:xfrm>
              <a:off x="6369311" y="2992454"/>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12"/>
            <p:cNvSpPr txBox="1"/>
            <p:nvPr/>
          </p:nvSpPr>
          <p:spPr>
            <a:xfrm>
              <a:off x="6422299" y="3160455"/>
              <a:ext cx="649725" cy="423441"/>
            </a:xfrm>
            <a:prstGeom prst="rect">
              <a:avLst/>
            </a:prstGeom>
            <a:grp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41"/>
          <p:cNvGrpSpPr/>
          <p:nvPr/>
        </p:nvGrpSpPr>
        <p:grpSpPr>
          <a:xfrm flipH="1">
            <a:off x="1851455" y="4181040"/>
            <a:ext cx="692092" cy="692092"/>
            <a:chOff x="6369310" y="3944537"/>
            <a:chExt cx="755703" cy="755703"/>
          </a:xfrm>
          <a:solidFill>
            <a:srgbClr val="22B5C0"/>
          </a:solidFill>
        </p:grpSpPr>
        <p:sp>
          <p:nvSpPr>
            <p:cNvPr id="11" name="Oval 10"/>
            <p:cNvSpPr/>
            <p:nvPr/>
          </p:nvSpPr>
          <p:spPr>
            <a:xfrm>
              <a:off x="6369310" y="3944537"/>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3"/>
            <p:cNvSpPr txBox="1"/>
            <p:nvPr/>
          </p:nvSpPr>
          <p:spPr>
            <a:xfrm>
              <a:off x="6422298" y="4114593"/>
              <a:ext cx="649725" cy="423441"/>
            </a:xfrm>
            <a:prstGeom prst="rect">
              <a:avLst/>
            </a:prstGeom>
            <a:grp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 name="Rectangle 22"/>
          <p:cNvSpPr/>
          <p:nvPr/>
        </p:nvSpPr>
        <p:spPr>
          <a:xfrm flipH="1">
            <a:off x="2775605" y="2450459"/>
            <a:ext cx="3026728" cy="461665"/>
          </a:xfrm>
          <a:prstGeom prst="rect">
            <a:avLst/>
          </a:prstGeom>
        </p:spPr>
        <p:txBody>
          <a:bodyPr wrap="square">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4" name="Rectangle 26"/>
          <p:cNvSpPr/>
          <p:nvPr/>
        </p:nvSpPr>
        <p:spPr>
          <a:xfrm flipH="1">
            <a:off x="2775605" y="3409594"/>
            <a:ext cx="3026728" cy="461665"/>
          </a:xfrm>
          <a:prstGeom prst="rect">
            <a:avLst/>
          </a:prstGeom>
        </p:spPr>
        <p:txBody>
          <a:bodyPr wrap="square">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5" name="Rectangle 30"/>
          <p:cNvSpPr/>
          <p:nvPr/>
        </p:nvSpPr>
        <p:spPr>
          <a:xfrm flipH="1">
            <a:off x="2775605" y="4392087"/>
            <a:ext cx="3026728" cy="461665"/>
          </a:xfrm>
          <a:prstGeom prst="rect">
            <a:avLst/>
          </a:prstGeom>
        </p:spPr>
        <p:txBody>
          <a:bodyPr wrap="square">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16" name="组合 15"/>
          <p:cNvGrpSpPr/>
          <p:nvPr/>
        </p:nvGrpSpPr>
        <p:grpSpPr>
          <a:xfrm>
            <a:off x="6030978" y="1641105"/>
            <a:ext cx="4780366" cy="3536978"/>
            <a:chOff x="6094169" y="2784311"/>
            <a:chExt cx="3750263" cy="2774808"/>
          </a:xfrm>
        </p:grpSpPr>
        <p:sp>
          <p:nvSpPr>
            <p:cNvPr id="17" name="Rectangle 89"/>
            <p:cNvSpPr/>
            <p:nvPr/>
          </p:nvSpPr>
          <p:spPr>
            <a:xfrm>
              <a:off x="6094169" y="5141617"/>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37"/>
            <p:cNvGrpSpPr/>
            <p:nvPr/>
          </p:nvGrpSpPr>
          <p:grpSpPr>
            <a:xfrm>
              <a:off x="6431069" y="2784311"/>
              <a:ext cx="301358" cy="2317121"/>
              <a:chOff x="1074408" y="1485901"/>
              <a:chExt cx="214311" cy="1647821"/>
            </a:xfrm>
            <a:solidFill>
              <a:srgbClr val="4AA88D"/>
            </a:solidFill>
          </p:grpSpPr>
          <p:cxnSp>
            <p:nvCxnSpPr>
              <p:cNvPr id="40" name="Straight Connector 90"/>
              <p:cNvCxnSpPr/>
              <p:nvPr/>
            </p:nvCxnSpPr>
            <p:spPr>
              <a:xfrm rot="16200000" flipV="1">
                <a:off x="359569"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Rounded Rectangle 94"/>
              <p:cNvSpPr/>
              <p:nvPr/>
            </p:nvSpPr>
            <p:spPr>
              <a:xfrm>
                <a:off x="1074408" y="2190750"/>
                <a:ext cx="214311" cy="942972"/>
              </a:xfrm>
              <a:prstGeom prst="round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38"/>
            <p:cNvGrpSpPr/>
            <p:nvPr/>
          </p:nvGrpSpPr>
          <p:grpSpPr>
            <a:xfrm>
              <a:off x="6964680" y="2784311"/>
              <a:ext cx="301358" cy="2317121"/>
              <a:chOff x="1447800" y="1485901"/>
              <a:chExt cx="214311" cy="1647821"/>
            </a:xfrm>
            <a:solidFill>
              <a:srgbClr val="DF7563"/>
            </a:solidFill>
          </p:grpSpPr>
          <p:cxnSp>
            <p:nvCxnSpPr>
              <p:cNvPr id="38" name="Straight Connector 97"/>
              <p:cNvCxnSpPr/>
              <p:nvPr/>
            </p:nvCxnSpPr>
            <p:spPr>
              <a:xfrm rot="16200000" flipV="1">
                <a:off x="732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100"/>
              <p:cNvSpPr/>
              <p:nvPr/>
            </p:nvSpPr>
            <p:spPr>
              <a:xfrm>
                <a:off x="1447800" y="1962150"/>
                <a:ext cx="214311" cy="1171572"/>
              </a:xfrm>
              <a:prstGeom prst="round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39"/>
            <p:cNvGrpSpPr/>
            <p:nvPr/>
          </p:nvGrpSpPr>
          <p:grpSpPr>
            <a:xfrm>
              <a:off x="7498292" y="2784311"/>
              <a:ext cx="301358" cy="2317121"/>
              <a:chOff x="1828800" y="1485901"/>
              <a:chExt cx="214311" cy="1647821"/>
            </a:xfrm>
            <a:solidFill>
              <a:srgbClr val="4AA88D"/>
            </a:solidFill>
          </p:grpSpPr>
          <p:cxnSp>
            <p:nvCxnSpPr>
              <p:cNvPr id="36" name="Straight Connector 103"/>
              <p:cNvCxnSpPr/>
              <p:nvPr/>
            </p:nvCxnSpPr>
            <p:spPr>
              <a:xfrm rot="16200000" flipV="1">
                <a:off x="1113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Rounded Rectangle 106"/>
              <p:cNvSpPr/>
              <p:nvPr/>
            </p:nvSpPr>
            <p:spPr>
              <a:xfrm>
                <a:off x="1828800" y="1809750"/>
                <a:ext cx="214311" cy="1323972"/>
              </a:xfrm>
              <a:prstGeom prst="round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40"/>
            <p:cNvGrpSpPr/>
            <p:nvPr/>
          </p:nvGrpSpPr>
          <p:grpSpPr>
            <a:xfrm>
              <a:off x="8031904" y="2784311"/>
              <a:ext cx="301358" cy="2317121"/>
              <a:chOff x="2209800" y="1485901"/>
              <a:chExt cx="214311" cy="1647821"/>
            </a:xfrm>
            <a:solidFill>
              <a:srgbClr val="DF7563"/>
            </a:solidFill>
          </p:grpSpPr>
          <p:cxnSp>
            <p:nvCxnSpPr>
              <p:cNvPr id="34" name="Straight Connector 107"/>
              <p:cNvCxnSpPr/>
              <p:nvPr/>
            </p:nvCxnSpPr>
            <p:spPr>
              <a:xfrm rot="16200000" flipV="1">
                <a:off x="1494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Rounded Rectangle 120"/>
              <p:cNvSpPr/>
              <p:nvPr/>
            </p:nvSpPr>
            <p:spPr>
              <a:xfrm>
                <a:off x="2209800" y="2419350"/>
                <a:ext cx="214311" cy="714372"/>
              </a:xfrm>
              <a:prstGeom prst="round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141"/>
            <p:cNvGrpSpPr/>
            <p:nvPr/>
          </p:nvGrpSpPr>
          <p:grpSpPr>
            <a:xfrm>
              <a:off x="8565515" y="2784311"/>
              <a:ext cx="301358" cy="2317121"/>
              <a:chOff x="2667000" y="1485901"/>
              <a:chExt cx="214311" cy="1647821"/>
            </a:xfrm>
            <a:solidFill>
              <a:srgbClr val="4AA88D"/>
            </a:solidFill>
          </p:grpSpPr>
          <p:cxnSp>
            <p:nvCxnSpPr>
              <p:cNvPr id="32" name="Straight Connector 127"/>
              <p:cNvCxnSpPr/>
              <p:nvPr/>
            </p:nvCxnSpPr>
            <p:spPr>
              <a:xfrm rot="16200000" flipV="1">
                <a:off x="19521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Rounded Rectangle 128"/>
              <p:cNvSpPr/>
              <p:nvPr/>
            </p:nvSpPr>
            <p:spPr>
              <a:xfrm>
                <a:off x="2667000" y="1962150"/>
                <a:ext cx="214311" cy="1171572"/>
              </a:xfrm>
              <a:prstGeom prst="round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142"/>
            <p:cNvGrpSpPr/>
            <p:nvPr/>
          </p:nvGrpSpPr>
          <p:grpSpPr>
            <a:xfrm>
              <a:off x="9099130" y="2784311"/>
              <a:ext cx="301358" cy="2317121"/>
              <a:chOff x="2971800" y="1485901"/>
              <a:chExt cx="214311" cy="1647821"/>
            </a:xfrm>
            <a:solidFill>
              <a:srgbClr val="DF7563"/>
            </a:solidFill>
          </p:grpSpPr>
          <p:cxnSp>
            <p:nvCxnSpPr>
              <p:cNvPr id="30" name="Straight Connector 135"/>
              <p:cNvCxnSpPr/>
              <p:nvPr/>
            </p:nvCxnSpPr>
            <p:spPr>
              <a:xfrm rot="16200000" flipV="1">
                <a:off x="2256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Rounded Rectangle 136"/>
              <p:cNvSpPr/>
              <p:nvPr/>
            </p:nvSpPr>
            <p:spPr>
              <a:xfrm>
                <a:off x="2971800" y="1809750"/>
                <a:ext cx="214311" cy="1323972"/>
              </a:xfrm>
              <a:prstGeom prst="round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4" name="Rectangle 143"/>
            <p:cNvSpPr/>
            <p:nvPr/>
          </p:nvSpPr>
          <p:spPr>
            <a:xfrm>
              <a:off x="6461672" y="5290840"/>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25" name="Rectangle 144"/>
            <p:cNvSpPr/>
            <p:nvPr/>
          </p:nvSpPr>
          <p:spPr>
            <a:xfrm>
              <a:off x="6999943" y="5290840"/>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26" name="Rectangle 145"/>
            <p:cNvSpPr/>
            <p:nvPr/>
          </p:nvSpPr>
          <p:spPr>
            <a:xfrm>
              <a:off x="7538214" y="5290840"/>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27" name="Rectangle 146"/>
            <p:cNvSpPr/>
            <p:nvPr/>
          </p:nvSpPr>
          <p:spPr>
            <a:xfrm>
              <a:off x="8076485" y="5290840"/>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28" name="Rectangle 147"/>
            <p:cNvSpPr/>
            <p:nvPr/>
          </p:nvSpPr>
          <p:spPr>
            <a:xfrm>
              <a:off x="8614756" y="5290840"/>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29" name="Rectangle 148"/>
            <p:cNvSpPr/>
            <p:nvPr/>
          </p:nvSpPr>
          <p:spPr>
            <a:xfrm>
              <a:off x="9153027" y="5290840"/>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sp>
        <p:nvSpPr>
          <p:cNvPr id="42" name="Rectangle 24"/>
          <p:cNvSpPr>
            <a:spLocks noChangeArrowheads="1"/>
          </p:cNvSpPr>
          <p:nvPr/>
        </p:nvSpPr>
        <p:spPr bwMode="auto">
          <a:xfrm>
            <a:off x="1700606" y="5402221"/>
            <a:ext cx="95686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0-#ppt_w/2"/>
                                          </p:val>
                                        </p:tav>
                                        <p:tav tm="100000">
                                          <p:val>
                                            <p:strVal val="#ppt_x"/>
                                          </p:val>
                                        </p:tav>
                                      </p:tavLst>
                                    </p:anim>
                                    <p:anim calcmode="lin" valueType="num">
                                      <p:cBhvr additive="base">
                                        <p:cTn id="12" dur="25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250" fill="hold"/>
                                        <p:tgtEl>
                                          <p:spTgt spid="7"/>
                                        </p:tgtEl>
                                        <p:attrNameLst>
                                          <p:attrName>ppt_x</p:attrName>
                                        </p:attrNameLst>
                                      </p:cBhvr>
                                      <p:tavLst>
                                        <p:tav tm="0">
                                          <p:val>
                                            <p:strVal val="0-#ppt_w/2"/>
                                          </p:val>
                                        </p:tav>
                                        <p:tav tm="100000">
                                          <p:val>
                                            <p:strVal val="#ppt_x"/>
                                          </p:val>
                                        </p:tav>
                                      </p:tavLst>
                                    </p:anim>
                                    <p:anim calcmode="lin" valueType="num">
                                      <p:cBhvr additive="base">
                                        <p:cTn id="17" dur="25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0-#ppt_w/2"/>
                                          </p:val>
                                        </p:tav>
                                        <p:tav tm="100000">
                                          <p:val>
                                            <p:strVal val="#ppt_x"/>
                                          </p:val>
                                        </p:tav>
                                      </p:tavLst>
                                    </p:anim>
                                    <p:anim calcmode="lin" valueType="num">
                                      <p:cBhvr additive="base">
                                        <p:cTn id="22" dur="25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0-#ppt_w/2"/>
                                          </p:val>
                                        </p:tav>
                                        <p:tav tm="100000">
                                          <p:val>
                                            <p:strVal val="#ppt_x"/>
                                          </p:val>
                                        </p:tav>
                                      </p:tavLst>
                                    </p:anim>
                                    <p:anim calcmode="lin" valueType="num">
                                      <p:cBhvr additive="base">
                                        <p:cTn id="27" dur="25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0-#ppt_w/2"/>
                                          </p:val>
                                        </p:tav>
                                        <p:tav tm="100000">
                                          <p:val>
                                            <p:strVal val="#ppt_x"/>
                                          </p:val>
                                        </p:tav>
                                      </p:tavLst>
                                    </p:anim>
                                    <p:anim calcmode="lin" valueType="num">
                                      <p:cBhvr additive="base">
                                        <p:cTn id="32" dur="25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0-#ppt_w/2"/>
                                          </p:val>
                                        </p:tav>
                                        <p:tav tm="100000">
                                          <p:val>
                                            <p:strVal val="#ppt_x"/>
                                          </p:val>
                                        </p:tav>
                                      </p:tavLst>
                                    </p:anim>
                                    <p:anim calcmode="lin" valueType="num">
                                      <p:cBhvr additive="base">
                                        <p:cTn id="37" dur="25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1+#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500" fill="hold"/>
                                        <p:tgtEl>
                                          <p:spTgt spid="42"/>
                                        </p:tgtEl>
                                        <p:attrNameLst>
                                          <p:attrName>ppt_x</p:attrName>
                                        </p:attrNameLst>
                                      </p:cBhvr>
                                      <p:tavLst>
                                        <p:tav tm="0">
                                          <p:val>
                                            <p:strVal val="0-#ppt_w/2"/>
                                          </p:val>
                                        </p:tav>
                                        <p:tav tm="100000">
                                          <p:val>
                                            <p:strVal val="#ppt_x"/>
                                          </p:val>
                                        </p:tav>
                                      </p:tavLst>
                                    </p:anim>
                                    <p:anim calcmode="lin" valueType="num">
                                      <p:cBhvr additive="base">
                                        <p:cTn id="46"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p:cNvSpPr/>
          <p:nvPr/>
        </p:nvSpPr>
        <p:spPr>
          <a:xfrm flipH="1">
            <a:off x="354012" y="342900"/>
            <a:ext cx="11482388" cy="617378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4509934" y="2064598"/>
            <a:ext cx="3229136" cy="738664"/>
          </a:xfrm>
          <a:prstGeom prst="rect">
            <a:avLst/>
          </a:prstGeom>
        </p:spPr>
        <p:txBody>
          <a:bodyPr wrap="square" lIns="0" tIns="0" rIns="0" bIns="0">
            <a:spAutoFit/>
          </a:bodyPr>
          <a:lstStyle/>
          <a:p>
            <a:pPr algn="ctr" eaLnBrk="1" hangingPunct="1">
              <a:defRPr/>
            </a:pPr>
            <a:r>
              <a:rPr lang="zh-CN" altLang="en-US" sz="4800" b="1" spc="6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第三部分</a:t>
            </a:r>
          </a:p>
        </p:txBody>
      </p:sp>
      <p:grpSp>
        <p:nvGrpSpPr>
          <p:cNvPr id="12" name="组合 11"/>
          <p:cNvGrpSpPr/>
          <p:nvPr/>
        </p:nvGrpSpPr>
        <p:grpSpPr>
          <a:xfrm>
            <a:off x="4062046" y="1943490"/>
            <a:ext cx="4055406" cy="1000898"/>
            <a:chOff x="2802618" y="3136900"/>
            <a:chExt cx="6578600" cy="1018073"/>
          </a:xfrm>
        </p:grpSpPr>
        <p:cxnSp>
          <p:nvCxnSpPr>
            <p:cNvPr id="13" name="直接连接符 12"/>
            <p:cNvCxnSpPr/>
            <p:nvPr/>
          </p:nvCxnSpPr>
          <p:spPr>
            <a:xfrm>
              <a:off x="2802618" y="3136900"/>
              <a:ext cx="657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802618" y="4154973"/>
              <a:ext cx="657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3896898" y="3057613"/>
            <a:ext cx="4493538" cy="861774"/>
          </a:xfrm>
          <a:prstGeom prst="rect">
            <a:avLst/>
          </a:prstGeom>
        </p:spPr>
        <p:txBody>
          <a:bodyPr wrap="none">
            <a:spAutoFit/>
          </a:bodyPr>
          <a:lstStyle/>
          <a:p>
            <a:pPr algn="ctr"/>
            <a:r>
              <a:rPr kumimoji="1" lang="zh-CN" altLang="en-US" sz="5000" b="1" spc="600" dirty="0">
                <a:solidFill>
                  <a:schemeClr val="bg1"/>
                </a:solidFill>
                <a:latin typeface="微软雅黑" panose="020B0503020204020204" pitchFamily="34" charset="-122"/>
                <a:ea typeface="微软雅黑" panose="020B0503020204020204" pitchFamily="34" charset="-122"/>
              </a:rPr>
              <a:t>活动细节管理</a:t>
            </a:r>
          </a:p>
        </p:txBody>
      </p:sp>
      <p:sp>
        <p:nvSpPr>
          <p:cNvPr id="18" name="文本框 17"/>
          <p:cNvSpPr txBox="1"/>
          <p:nvPr/>
        </p:nvSpPr>
        <p:spPr>
          <a:xfrm>
            <a:off x="3612806" y="3902300"/>
            <a:ext cx="5057100" cy="410625"/>
          </a:xfrm>
          <a:prstGeom prst="rect">
            <a:avLst/>
          </a:prstGeom>
          <a:noFill/>
        </p:spPr>
        <p:txBody>
          <a:bodyPr wrap="square" rtlCol="0">
            <a:spAutoFit/>
          </a:bodyPr>
          <a:lstStyle/>
          <a:p>
            <a:pPr algn="ctr">
              <a:lnSpc>
                <a:spcPct val="120000"/>
              </a:lnSpc>
            </a:pPr>
            <a:r>
              <a:rPr lang="en-US" altLang="zh-CN" sz="900" dirty="0">
                <a:solidFill>
                  <a:schemeClr val="bg1"/>
                </a:solidFill>
                <a:latin typeface="微软雅黑" panose="020B0503020204020204" pitchFamily="34" charset="-122"/>
                <a:ea typeface="微软雅黑" panose="020B0503020204020204" pitchFamily="34" charset="-122"/>
              </a:rPr>
              <a:t>The user can demonstrate on a projector or computer, or print the presentation and make it into a film to be used in a wider field</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2500"/>
                            </p:stCondLst>
                            <p:childTnLst>
                              <p:par>
                                <p:cTn id="19" presetID="23" presetClass="entr" presetSubtype="3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4*#ppt_w"/>
                                          </p:val>
                                        </p:tav>
                                        <p:tav tm="100000">
                                          <p:val>
                                            <p:strVal val="#ppt_w"/>
                                          </p:val>
                                        </p:tav>
                                      </p:tavLst>
                                    </p:anim>
                                    <p:anim calcmode="lin" valueType="num">
                                      <p:cBhvr>
                                        <p:cTn id="22" dur="500" fill="hold"/>
                                        <p:tgtEl>
                                          <p:spTgt spid="11"/>
                                        </p:tgtEl>
                                        <p:attrNameLst>
                                          <p:attrName>ppt_h</p:attrName>
                                        </p:attrNameLst>
                                      </p:cBhvr>
                                      <p:tavLst>
                                        <p:tav tm="0">
                                          <p:val>
                                            <p:strVal val="4*#ppt_h"/>
                                          </p:val>
                                        </p:tav>
                                        <p:tav tm="100000">
                                          <p:val>
                                            <p:strVal val="#ppt_h"/>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750"/>
                                        <p:tgtEl>
                                          <p:spTgt spid="17">
                                            <p:txEl>
                                              <p:pRg st="0" end="0"/>
                                            </p:txEl>
                                          </p:spTgt>
                                        </p:tgtEl>
                                      </p:cBhvr>
                                    </p:animEffect>
                                    <p:anim calcmode="lin" valueType="num">
                                      <p:cBhvr>
                                        <p:cTn id="27"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75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14" presetClass="entr" presetSubtype="1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628086" y="285300"/>
            <a:ext cx="29977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300" dirty="0">
                <a:solidFill>
                  <a:srgbClr val="22B5C0"/>
                </a:solidFill>
                <a:latin typeface="微软雅黑" panose="020B0503020204020204" pitchFamily="34" charset="-122"/>
                <a:ea typeface="微软雅黑" panose="020B0503020204020204" pitchFamily="34" charset="-122"/>
                <a:sym typeface="Arial" panose="020B0604020202020204" pitchFamily="34" charset="0"/>
              </a:rPr>
              <a:t>活动细节管理</a:t>
            </a:r>
          </a:p>
        </p:txBody>
      </p:sp>
      <p:sp>
        <p:nvSpPr>
          <p:cNvPr id="5" name="矩形 18"/>
          <p:cNvSpPr>
            <a:spLocks noChangeArrowheads="1"/>
          </p:cNvSpPr>
          <p:nvPr/>
        </p:nvSpPr>
        <p:spPr bwMode="auto">
          <a:xfrm flipH="1">
            <a:off x="5202610" y="3203254"/>
            <a:ext cx="5134570" cy="553669"/>
          </a:xfrm>
          <a:prstGeom prst="rect">
            <a:avLst/>
          </a:prstGeom>
          <a:solidFill>
            <a:srgbClr val="22B5C0"/>
          </a:solidFill>
          <a:ln>
            <a:noFill/>
          </a:ln>
        </p:spPr>
        <p:txBody>
          <a:bodyPr anchor="ctr"/>
          <a:lstStyle/>
          <a:p>
            <a:pPr algn="ctr">
              <a:buFont typeface="Arial" panose="020B0604020202020204" pitchFamily="34" charset="0"/>
              <a:buNone/>
            </a:pPr>
            <a:endParaRPr lang="zh-CN" altLang="en-US" sz="1000">
              <a:solidFill>
                <a:srgbClr val="FFFFFF"/>
              </a:solidFill>
              <a:latin typeface="微软雅黑" panose="020B0503020204020204" pitchFamily="34" charset="-122"/>
              <a:ea typeface="微软雅黑" panose="020B0503020204020204" pitchFamily="34" charset="-122"/>
            </a:endParaRPr>
          </a:p>
        </p:txBody>
      </p:sp>
      <p:sp>
        <p:nvSpPr>
          <p:cNvPr id="6" name="矩形 19"/>
          <p:cNvSpPr>
            <a:spLocks noChangeArrowheads="1"/>
          </p:cNvSpPr>
          <p:nvPr/>
        </p:nvSpPr>
        <p:spPr bwMode="auto">
          <a:xfrm flipH="1">
            <a:off x="2057016" y="3756923"/>
            <a:ext cx="5134570" cy="553667"/>
          </a:xfrm>
          <a:prstGeom prst="rect">
            <a:avLst/>
          </a:prstGeom>
          <a:solidFill>
            <a:srgbClr val="22B5C0"/>
          </a:solidFill>
          <a:ln>
            <a:noFill/>
          </a:ln>
        </p:spPr>
        <p:txBody>
          <a:bodyPr anchor="ctr"/>
          <a:lstStyle/>
          <a:p>
            <a:pPr algn="ctr">
              <a:buFont typeface="Arial" panose="020B0604020202020204" pitchFamily="34" charset="0"/>
              <a:buNone/>
            </a:pP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nvGrpSpPr>
          <p:cNvPr id="7" name="组合 22"/>
          <p:cNvGrpSpPr/>
          <p:nvPr/>
        </p:nvGrpSpPr>
        <p:grpSpPr bwMode="auto">
          <a:xfrm flipH="1">
            <a:off x="5354522" y="3351890"/>
            <a:ext cx="1439100" cy="241482"/>
            <a:chOff x="-86832" y="0"/>
            <a:chExt cx="1404164" cy="236156"/>
          </a:xfrm>
        </p:grpSpPr>
        <p:sp>
          <p:nvSpPr>
            <p:cNvPr id="17" name="文本框 23"/>
            <p:cNvSpPr txBox="1">
              <a:spLocks noChangeArrowheads="1"/>
            </p:cNvSpPr>
            <p:nvPr/>
          </p:nvSpPr>
          <p:spPr bwMode="auto">
            <a:xfrm>
              <a:off x="-86832" y="0"/>
              <a:ext cx="1281181" cy="23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rPr>
                <a:t>请在此添加图片说明</a:t>
              </a:r>
            </a:p>
          </p:txBody>
        </p:sp>
        <p:sp>
          <p:nvSpPr>
            <p:cNvPr id="18" name="等腰三角形 24"/>
            <p:cNvSpPr>
              <a:spLocks noChangeArrowheads="1"/>
            </p:cNvSpPr>
            <p:nvPr/>
          </p:nvSpPr>
          <p:spPr bwMode="auto">
            <a:xfrm rot="16200000" flipV="1">
              <a:off x="1194350" y="49847"/>
              <a:ext cx="132091" cy="113872"/>
            </a:xfrm>
            <a:prstGeom prst="triangle">
              <a:avLst>
                <a:gd name="adj" fmla="val 50000"/>
              </a:avLst>
            </a:prstGeom>
            <a:solidFill>
              <a:schemeClr val="bg1"/>
            </a:solidFill>
            <a:ln w="9525">
              <a:noFill/>
              <a:miter lim="800000"/>
            </a:ln>
          </p:spPr>
          <p:txBody>
            <a:bodyPr anchor="ctr"/>
            <a:lstStyle/>
            <a:p>
              <a:pPr algn="ctr">
                <a:buFont typeface="Arial" panose="020B0604020202020204" pitchFamily="34" charset="0"/>
                <a:buNone/>
              </a:pPr>
              <a:endParaRPr lang="zh-CN" altLang="en-US" sz="1000">
                <a:solidFill>
                  <a:srgbClr val="FFFFFF"/>
                </a:solidFill>
                <a:latin typeface="微软雅黑" panose="020B0503020204020204" pitchFamily="34" charset="-122"/>
                <a:ea typeface="微软雅黑" panose="020B0503020204020204" pitchFamily="34" charset="-122"/>
              </a:endParaRPr>
            </a:p>
          </p:txBody>
        </p:sp>
      </p:grpSp>
      <p:grpSp>
        <p:nvGrpSpPr>
          <p:cNvPr id="8" name="组合 25"/>
          <p:cNvGrpSpPr/>
          <p:nvPr/>
        </p:nvGrpSpPr>
        <p:grpSpPr bwMode="auto">
          <a:xfrm flipH="1">
            <a:off x="5590247" y="3921660"/>
            <a:ext cx="1424039" cy="241482"/>
            <a:chOff x="0" y="0"/>
            <a:chExt cx="1389246" cy="234805"/>
          </a:xfrm>
        </p:grpSpPr>
        <p:sp>
          <p:nvSpPr>
            <p:cNvPr id="15" name="文本框 26"/>
            <p:cNvSpPr txBox="1">
              <a:spLocks noChangeArrowheads="1"/>
            </p:cNvSpPr>
            <p:nvPr/>
          </p:nvSpPr>
          <p:spPr bwMode="auto">
            <a:xfrm>
              <a:off x="108271" y="0"/>
              <a:ext cx="1280975" cy="23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rPr>
                <a:t>请在此添加图片说明</a:t>
              </a:r>
            </a:p>
          </p:txBody>
        </p:sp>
        <p:sp>
          <p:nvSpPr>
            <p:cNvPr id="16" name="等腰三角形 27"/>
            <p:cNvSpPr>
              <a:spLocks noChangeArrowheads="1"/>
            </p:cNvSpPr>
            <p:nvPr/>
          </p:nvSpPr>
          <p:spPr bwMode="auto">
            <a:xfrm rot="5400000" flipH="1" flipV="1">
              <a:off x="-9110" y="42599"/>
              <a:ext cx="132091" cy="113872"/>
            </a:xfrm>
            <a:prstGeom prst="triangle">
              <a:avLst>
                <a:gd name="adj" fmla="val 50000"/>
              </a:avLst>
            </a:prstGeom>
            <a:solidFill>
              <a:schemeClr val="bg1"/>
            </a:solidFill>
            <a:ln w="9525">
              <a:noFill/>
              <a:miter lim="800000"/>
            </a:ln>
          </p:spPr>
          <p:txBody>
            <a:bodyPr anchor="ctr"/>
            <a:lstStyle/>
            <a:p>
              <a:pPr algn="ctr">
                <a:buFont typeface="Arial" panose="020B0604020202020204" pitchFamily="34" charset="0"/>
                <a:buNone/>
              </a:pPr>
              <a:endParaRPr lang="zh-CN" altLang="en-US" sz="1000">
                <a:latin typeface="微软雅黑" panose="020B0503020204020204" pitchFamily="34" charset="-122"/>
                <a:ea typeface="微软雅黑" panose="020B0503020204020204" pitchFamily="34" charset="-122"/>
              </a:endParaRPr>
            </a:p>
          </p:txBody>
        </p:sp>
      </p:grpSp>
      <p:sp>
        <p:nvSpPr>
          <p:cNvPr id="9" name="文本框 28"/>
          <p:cNvSpPr txBox="1">
            <a:spLocks noChangeArrowheads="1"/>
          </p:cNvSpPr>
          <p:nvPr/>
        </p:nvSpPr>
        <p:spPr bwMode="auto">
          <a:xfrm flipH="1">
            <a:off x="8922223" y="1918794"/>
            <a:ext cx="138499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5400" b="1" dirty="0">
                <a:solidFill>
                  <a:srgbClr val="22B5C0"/>
                </a:solidFill>
                <a:latin typeface="微软雅黑" panose="020B0503020204020204" pitchFamily="34" charset="-122"/>
                <a:ea typeface="微软雅黑" panose="020B0503020204020204" pitchFamily="34" charset="-122"/>
              </a:rPr>
              <a:t>标题</a:t>
            </a:r>
          </a:p>
        </p:txBody>
      </p:sp>
      <p:sp>
        <p:nvSpPr>
          <p:cNvPr id="10" name="文本框 29"/>
          <p:cNvSpPr txBox="1">
            <a:spLocks noChangeArrowheads="1"/>
          </p:cNvSpPr>
          <p:nvPr/>
        </p:nvSpPr>
        <p:spPr bwMode="auto">
          <a:xfrm flipH="1">
            <a:off x="1987124" y="4706953"/>
            <a:ext cx="138499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5400" b="1" dirty="0">
                <a:solidFill>
                  <a:srgbClr val="22B5C0"/>
                </a:solidFill>
                <a:latin typeface="微软雅黑" panose="020B0503020204020204" pitchFamily="34" charset="-122"/>
                <a:ea typeface="微软雅黑" panose="020B0503020204020204" pitchFamily="34" charset="-122"/>
              </a:rPr>
              <a:t>标题</a:t>
            </a:r>
          </a:p>
        </p:txBody>
      </p:sp>
      <p:sp>
        <p:nvSpPr>
          <p:cNvPr id="11" name="文本框 30"/>
          <p:cNvSpPr txBox="1">
            <a:spLocks noChangeArrowheads="1"/>
          </p:cNvSpPr>
          <p:nvPr/>
        </p:nvSpPr>
        <p:spPr bwMode="auto">
          <a:xfrm flipH="1">
            <a:off x="3663788" y="4616358"/>
            <a:ext cx="3178329" cy="10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altLang="en-US" sz="105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050">
                <a:solidFill>
                  <a:schemeClr val="bg1">
                    <a:lumMod val="50000"/>
                  </a:schemeClr>
                </a:solidFill>
                <a:latin typeface="微软雅黑" panose="020B0503020204020204" pitchFamily="34" charset="-122"/>
                <a:ea typeface="微软雅黑" panose="020B0503020204020204" pitchFamily="34" charset="-122"/>
              </a:rPr>
              <a:t>PPT</a:t>
            </a:r>
            <a:r>
              <a:rPr lang="zh-CN" altLang="en-US" sz="105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050">
                <a:solidFill>
                  <a:schemeClr val="bg1">
                    <a:lumMod val="50000"/>
                  </a:schemeClr>
                </a:solidFill>
                <a:latin typeface="微软雅黑" panose="020B0503020204020204" pitchFamily="34" charset="-122"/>
                <a:ea typeface="微软雅黑" panose="020B0503020204020204" pitchFamily="34" charset="-122"/>
              </a:rPr>
              <a:t>PPT</a:t>
            </a:r>
            <a:r>
              <a:rPr lang="zh-CN" altLang="en-US" sz="105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050">
                <a:solidFill>
                  <a:schemeClr val="bg1">
                    <a:lumMod val="50000"/>
                  </a:schemeClr>
                </a:solidFill>
                <a:latin typeface="微软雅黑" panose="020B0503020204020204" pitchFamily="34" charset="-122"/>
                <a:ea typeface="微软雅黑" panose="020B0503020204020204" pitchFamily="34" charset="-122"/>
              </a:rPr>
              <a:t>PPT</a:t>
            </a:r>
            <a:r>
              <a:rPr lang="zh-CN" altLang="en-US" sz="1050">
                <a:solidFill>
                  <a:schemeClr val="bg1">
                    <a:lumMod val="50000"/>
                  </a:schemeClr>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050">
                <a:solidFill>
                  <a:schemeClr val="bg1">
                    <a:lumMod val="50000"/>
                  </a:schemeClr>
                </a:solidFill>
                <a:latin typeface="微软雅黑" panose="020B0503020204020204" pitchFamily="34" charset="-122"/>
                <a:ea typeface="微软雅黑" panose="020B0503020204020204" pitchFamily="34" charset="-122"/>
              </a:rPr>
              <a:t>,</a:t>
            </a:r>
            <a:r>
              <a:rPr lang="zh-CN" altLang="en-US" sz="1050">
                <a:solidFill>
                  <a:schemeClr val="bg1">
                    <a:lumMod val="50000"/>
                  </a:schemeClr>
                </a:solidFill>
                <a:latin typeface="微软雅黑" panose="020B0503020204020204" pitchFamily="34" charset="-122"/>
                <a:ea typeface="微软雅黑" panose="020B0503020204020204" pitchFamily="34" charset="-122"/>
              </a:rPr>
              <a:t>让您的每一次亮相都信心澎湃。</a:t>
            </a:r>
          </a:p>
        </p:txBody>
      </p:sp>
      <p:sp>
        <p:nvSpPr>
          <p:cNvPr id="12" name="文本框 31"/>
          <p:cNvSpPr txBox="1">
            <a:spLocks noChangeArrowheads="1"/>
          </p:cNvSpPr>
          <p:nvPr/>
        </p:nvSpPr>
        <p:spPr bwMode="auto">
          <a:xfrm flipH="1">
            <a:off x="5479622" y="1880221"/>
            <a:ext cx="3162227" cy="10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让您的每一次亮相都信心澎湃。</a:t>
            </a:r>
          </a:p>
        </p:txBody>
      </p:sp>
      <p:sp>
        <p:nvSpPr>
          <p:cNvPr id="13" name="矩形 12"/>
          <p:cNvSpPr/>
          <p:nvPr/>
        </p:nvSpPr>
        <p:spPr>
          <a:xfrm flipH="1">
            <a:off x="2057016" y="1683103"/>
            <a:ext cx="3145595" cy="208415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4" name="矩形 13"/>
          <p:cNvSpPr/>
          <p:nvPr/>
        </p:nvSpPr>
        <p:spPr>
          <a:xfrm flipH="1">
            <a:off x="7191586" y="3756923"/>
            <a:ext cx="3145594" cy="208415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628086" y="285300"/>
            <a:ext cx="29977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300" dirty="0">
                <a:solidFill>
                  <a:srgbClr val="22B5C0"/>
                </a:solidFill>
                <a:latin typeface="微软雅黑" panose="020B0503020204020204" pitchFamily="34" charset="-122"/>
                <a:ea typeface="微软雅黑" panose="020B0503020204020204" pitchFamily="34" charset="-122"/>
                <a:sym typeface="Arial" panose="020B0604020202020204" pitchFamily="34" charset="0"/>
              </a:rPr>
              <a:t>活动细节管理</a:t>
            </a:r>
          </a:p>
        </p:txBody>
      </p:sp>
      <p:graphicFrame>
        <p:nvGraphicFramePr>
          <p:cNvPr id="3" name="Chart 29"/>
          <p:cNvGraphicFramePr/>
          <p:nvPr/>
        </p:nvGraphicFramePr>
        <p:xfrm>
          <a:off x="1555195" y="2053857"/>
          <a:ext cx="2407206" cy="229314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30"/>
          <p:cNvSpPr txBox="1"/>
          <p:nvPr/>
        </p:nvSpPr>
        <p:spPr>
          <a:xfrm>
            <a:off x="2217624" y="2951949"/>
            <a:ext cx="1106393" cy="584775"/>
          </a:xfrm>
          <a:prstGeom prst="rect">
            <a:avLst/>
          </a:prstGeom>
          <a:noFill/>
        </p:spPr>
        <p:txBody>
          <a:bodyPr wrap="none" rtlCol="0">
            <a:spAutoFit/>
          </a:bodyPr>
          <a:lstStyle/>
          <a:p>
            <a:r>
              <a:rPr lang="en-US" sz="3200" dirty="0">
                <a:solidFill>
                  <a:schemeClr val="bg1">
                    <a:lumMod val="50000"/>
                  </a:schemeClr>
                </a:solidFill>
                <a:latin typeface="Roboto Thin" charset="0"/>
                <a:ea typeface="Roboto Thin" charset="0"/>
                <a:cs typeface="Roboto Thin" charset="0"/>
              </a:rPr>
              <a:t>2017</a:t>
            </a:r>
          </a:p>
        </p:txBody>
      </p:sp>
      <p:graphicFrame>
        <p:nvGraphicFramePr>
          <p:cNvPr id="6" name="Chart 32"/>
          <p:cNvGraphicFramePr/>
          <p:nvPr/>
        </p:nvGraphicFramePr>
        <p:xfrm>
          <a:off x="4892397" y="2053857"/>
          <a:ext cx="2407206" cy="229314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33"/>
          <p:cNvSpPr txBox="1"/>
          <p:nvPr/>
        </p:nvSpPr>
        <p:spPr>
          <a:xfrm>
            <a:off x="5554826" y="2951949"/>
            <a:ext cx="1106393" cy="584775"/>
          </a:xfrm>
          <a:prstGeom prst="rect">
            <a:avLst/>
          </a:prstGeom>
          <a:noFill/>
        </p:spPr>
        <p:txBody>
          <a:bodyPr wrap="none" rtlCol="0">
            <a:spAutoFit/>
          </a:bodyPr>
          <a:lstStyle/>
          <a:p>
            <a:r>
              <a:rPr lang="en-US" sz="3200" dirty="0">
                <a:solidFill>
                  <a:schemeClr val="bg1">
                    <a:lumMod val="50000"/>
                  </a:schemeClr>
                </a:solidFill>
                <a:latin typeface="Roboto Thin" charset="0"/>
                <a:ea typeface="Roboto Thin" charset="0"/>
                <a:cs typeface="Roboto Thin" charset="0"/>
              </a:rPr>
              <a:t>2018</a:t>
            </a:r>
          </a:p>
        </p:txBody>
      </p:sp>
      <p:graphicFrame>
        <p:nvGraphicFramePr>
          <p:cNvPr id="8" name="Chart 35"/>
          <p:cNvGraphicFramePr/>
          <p:nvPr/>
        </p:nvGraphicFramePr>
        <p:xfrm>
          <a:off x="8324711" y="2053857"/>
          <a:ext cx="2407206" cy="229314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36"/>
          <p:cNvSpPr txBox="1"/>
          <p:nvPr/>
        </p:nvSpPr>
        <p:spPr>
          <a:xfrm>
            <a:off x="8987140" y="2951949"/>
            <a:ext cx="1106393" cy="584775"/>
          </a:xfrm>
          <a:prstGeom prst="rect">
            <a:avLst/>
          </a:prstGeom>
          <a:noFill/>
        </p:spPr>
        <p:txBody>
          <a:bodyPr wrap="none" rtlCol="0">
            <a:spAutoFit/>
          </a:bodyPr>
          <a:lstStyle/>
          <a:p>
            <a:r>
              <a:rPr lang="en-US" sz="3200" dirty="0">
                <a:solidFill>
                  <a:schemeClr val="bg1">
                    <a:lumMod val="50000"/>
                  </a:schemeClr>
                </a:solidFill>
                <a:latin typeface="Roboto Thin" charset="0"/>
                <a:ea typeface="Roboto Thin" charset="0"/>
                <a:cs typeface="Roboto Thin" charset="0"/>
              </a:rPr>
              <a:t>2019</a:t>
            </a:r>
          </a:p>
        </p:txBody>
      </p:sp>
      <p:grpSp>
        <p:nvGrpSpPr>
          <p:cNvPr id="10" name="Group 18"/>
          <p:cNvGrpSpPr/>
          <p:nvPr/>
        </p:nvGrpSpPr>
        <p:grpSpPr>
          <a:xfrm>
            <a:off x="1877335" y="4459750"/>
            <a:ext cx="1819612" cy="1015663"/>
            <a:chOff x="1610668" y="4638406"/>
            <a:chExt cx="1819612" cy="1015663"/>
          </a:xfrm>
        </p:grpSpPr>
        <p:sp>
          <p:nvSpPr>
            <p:cNvPr id="11" name="Rectangle 16"/>
            <p:cNvSpPr/>
            <p:nvPr/>
          </p:nvSpPr>
          <p:spPr>
            <a:xfrm>
              <a:off x="1610668" y="4915405"/>
              <a:ext cx="1819612" cy="738664"/>
            </a:xfrm>
            <a:prstGeom prst="rect">
              <a:avLst/>
            </a:prstGeom>
          </p:spPr>
          <p:txBody>
            <a:bodyPr wrap="square">
              <a:spAutoFit/>
            </a:body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2" name="Rectangle 17"/>
            <p:cNvSpPr/>
            <p:nvPr/>
          </p:nvSpPr>
          <p:spPr>
            <a:xfrm>
              <a:off x="2160633" y="4638406"/>
              <a:ext cx="719682" cy="307777"/>
            </a:xfrm>
            <a:prstGeom prst="rect">
              <a:avLst/>
            </a:prstGeom>
          </p:spPr>
          <p:txBody>
            <a:bodyPr wrap="square">
              <a:spAutoFit/>
            </a:bodyPr>
            <a:lstStyle/>
            <a:p>
              <a:pPr algn="ctr"/>
              <a:r>
                <a:rPr lang="zh-CN" altLang="en-US" sz="1400" dirty="0">
                  <a:solidFill>
                    <a:schemeClr val="bg1">
                      <a:lumMod val="50000"/>
                    </a:schemeClr>
                  </a:solidFill>
                  <a:latin typeface="Roboto Thin" charset="0"/>
                  <a:ea typeface="Roboto Thin" charset="0"/>
                  <a:cs typeface="Roboto Thin" charset="0"/>
                </a:rPr>
                <a:t>标题</a:t>
              </a:r>
              <a:endParaRPr lang="en-US" sz="1400" dirty="0">
                <a:solidFill>
                  <a:schemeClr val="bg1">
                    <a:lumMod val="50000"/>
                  </a:schemeClr>
                </a:solidFill>
                <a:latin typeface="Roboto Thin" charset="0"/>
                <a:ea typeface="Roboto Thin" charset="0"/>
                <a:cs typeface="Roboto Thin" charset="0"/>
              </a:endParaRPr>
            </a:p>
          </p:txBody>
        </p:sp>
      </p:grpSp>
      <p:grpSp>
        <p:nvGrpSpPr>
          <p:cNvPr id="13" name="Group 19"/>
          <p:cNvGrpSpPr/>
          <p:nvPr/>
        </p:nvGrpSpPr>
        <p:grpSpPr>
          <a:xfrm>
            <a:off x="5236955" y="4459750"/>
            <a:ext cx="1819612" cy="1015663"/>
            <a:chOff x="1610668" y="4638406"/>
            <a:chExt cx="1819612" cy="1015663"/>
          </a:xfrm>
        </p:grpSpPr>
        <p:sp>
          <p:nvSpPr>
            <p:cNvPr id="14" name="Rectangle 20"/>
            <p:cNvSpPr/>
            <p:nvPr/>
          </p:nvSpPr>
          <p:spPr>
            <a:xfrm>
              <a:off x="1610668" y="4915405"/>
              <a:ext cx="1819612" cy="738664"/>
            </a:xfrm>
            <a:prstGeom prst="rect">
              <a:avLst/>
            </a:prstGeom>
          </p:spPr>
          <p:txBody>
            <a:bodyPr wrap="square">
              <a:spAutoFit/>
            </a:body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5" name="Rectangle 21"/>
            <p:cNvSpPr/>
            <p:nvPr/>
          </p:nvSpPr>
          <p:spPr>
            <a:xfrm>
              <a:off x="2160633" y="4638406"/>
              <a:ext cx="719682" cy="307777"/>
            </a:xfrm>
            <a:prstGeom prst="rect">
              <a:avLst/>
            </a:prstGeom>
          </p:spPr>
          <p:txBody>
            <a:bodyPr wrap="square">
              <a:spAutoFit/>
            </a:bodyPr>
            <a:lstStyle/>
            <a:p>
              <a:pPr algn="ctr"/>
              <a:r>
                <a:rPr lang="zh-CN" altLang="en-US" sz="1400" dirty="0">
                  <a:solidFill>
                    <a:schemeClr val="bg1">
                      <a:lumMod val="50000"/>
                    </a:schemeClr>
                  </a:solidFill>
                  <a:latin typeface="Roboto Thin" charset="0"/>
                  <a:ea typeface="Roboto Thin" charset="0"/>
                  <a:cs typeface="Roboto Thin" charset="0"/>
                </a:rPr>
                <a:t>标题</a:t>
              </a:r>
              <a:endParaRPr lang="en-US" altLang="zh-CN" sz="1400" dirty="0">
                <a:solidFill>
                  <a:schemeClr val="bg1">
                    <a:lumMod val="50000"/>
                  </a:schemeClr>
                </a:solidFill>
                <a:latin typeface="Roboto Thin" charset="0"/>
                <a:ea typeface="Roboto Thin" charset="0"/>
                <a:cs typeface="Roboto Thin" charset="0"/>
              </a:endParaRPr>
            </a:p>
          </p:txBody>
        </p:sp>
      </p:grpSp>
      <p:grpSp>
        <p:nvGrpSpPr>
          <p:cNvPr id="16" name="Group 22"/>
          <p:cNvGrpSpPr/>
          <p:nvPr/>
        </p:nvGrpSpPr>
        <p:grpSpPr>
          <a:xfrm>
            <a:off x="8630530" y="4459750"/>
            <a:ext cx="1819612" cy="1015663"/>
            <a:chOff x="1610668" y="4638406"/>
            <a:chExt cx="1819612" cy="1015663"/>
          </a:xfrm>
        </p:grpSpPr>
        <p:sp>
          <p:nvSpPr>
            <p:cNvPr id="17" name="Rectangle 23"/>
            <p:cNvSpPr/>
            <p:nvPr/>
          </p:nvSpPr>
          <p:spPr>
            <a:xfrm>
              <a:off x="1610668" y="4915405"/>
              <a:ext cx="1819612" cy="738664"/>
            </a:xfrm>
            <a:prstGeom prst="rect">
              <a:avLst/>
            </a:prstGeom>
          </p:spPr>
          <p:txBody>
            <a:bodyPr wrap="square">
              <a:spAutoFit/>
            </a:body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8" name="Rectangle 24"/>
            <p:cNvSpPr/>
            <p:nvPr/>
          </p:nvSpPr>
          <p:spPr>
            <a:xfrm>
              <a:off x="2160633" y="4638406"/>
              <a:ext cx="719682" cy="307777"/>
            </a:xfrm>
            <a:prstGeom prst="rect">
              <a:avLst/>
            </a:prstGeom>
          </p:spPr>
          <p:txBody>
            <a:bodyPr wrap="square">
              <a:spAutoFit/>
            </a:bodyPr>
            <a:lstStyle/>
            <a:p>
              <a:pPr algn="ctr"/>
              <a:r>
                <a:rPr lang="zh-CN" altLang="en-US" sz="1400" dirty="0">
                  <a:solidFill>
                    <a:schemeClr val="bg1">
                      <a:lumMod val="50000"/>
                    </a:schemeClr>
                  </a:solidFill>
                  <a:latin typeface="Roboto Thin" charset="0"/>
                  <a:ea typeface="Roboto Thin" charset="0"/>
                  <a:cs typeface="Roboto Thin" charset="0"/>
                </a:rPr>
                <a:t>标题</a:t>
              </a:r>
              <a:endParaRPr lang="en-US" altLang="zh-CN" sz="1400" dirty="0">
                <a:solidFill>
                  <a:schemeClr val="bg1">
                    <a:lumMod val="50000"/>
                  </a:schemeClr>
                </a:solidFill>
                <a:latin typeface="Roboto Thin" charset="0"/>
                <a:ea typeface="Roboto Thin" charset="0"/>
                <a:cs typeface="Roboto Thin"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ppt_x"/>
                                          </p:val>
                                        </p:tav>
                                        <p:tav tm="100000">
                                          <p:val>
                                            <p:strVal val="#ppt_x"/>
                                          </p:val>
                                        </p:tav>
                                      </p:tavLst>
                                    </p:anim>
                                    <p:anim calcmode="lin" valueType="num">
                                      <p:cBhvr additive="base">
                                        <p:cTn id="12" dur="25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50" fill="hold"/>
                                        <p:tgtEl>
                                          <p:spTgt spid="5"/>
                                        </p:tgtEl>
                                        <p:attrNameLst>
                                          <p:attrName>ppt_x</p:attrName>
                                        </p:attrNameLst>
                                      </p:cBhvr>
                                      <p:tavLst>
                                        <p:tav tm="0">
                                          <p:val>
                                            <p:strVal val="#ppt_x"/>
                                          </p:val>
                                        </p:tav>
                                        <p:tav tm="100000">
                                          <p:val>
                                            <p:strVal val="#ppt_x"/>
                                          </p:val>
                                        </p:tav>
                                      </p:tavLst>
                                    </p:anim>
                                    <p:anim calcmode="lin" valueType="num">
                                      <p:cBhvr additive="base">
                                        <p:cTn id="17" dur="25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50" fill="hold"/>
                                        <p:tgtEl>
                                          <p:spTgt spid="6"/>
                                        </p:tgtEl>
                                        <p:attrNameLst>
                                          <p:attrName>ppt_x</p:attrName>
                                        </p:attrNameLst>
                                      </p:cBhvr>
                                      <p:tavLst>
                                        <p:tav tm="0">
                                          <p:val>
                                            <p:strVal val="#ppt_x"/>
                                          </p:val>
                                        </p:tav>
                                        <p:tav tm="100000">
                                          <p:val>
                                            <p:strVal val="#ppt_x"/>
                                          </p:val>
                                        </p:tav>
                                      </p:tavLst>
                                    </p:anim>
                                    <p:anim calcmode="lin" valueType="num">
                                      <p:cBhvr additive="base">
                                        <p:cTn id="22" dur="25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250" fill="hold"/>
                                        <p:tgtEl>
                                          <p:spTgt spid="7"/>
                                        </p:tgtEl>
                                        <p:attrNameLst>
                                          <p:attrName>ppt_x</p:attrName>
                                        </p:attrNameLst>
                                      </p:cBhvr>
                                      <p:tavLst>
                                        <p:tav tm="0">
                                          <p:val>
                                            <p:strVal val="#ppt_x"/>
                                          </p:val>
                                        </p:tav>
                                        <p:tav tm="100000">
                                          <p:val>
                                            <p:strVal val="#ppt_x"/>
                                          </p:val>
                                        </p:tav>
                                      </p:tavLst>
                                    </p:anim>
                                    <p:anim calcmode="lin" valueType="num">
                                      <p:cBhvr additive="base">
                                        <p:cTn id="27" dur="25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250" fill="hold"/>
                                        <p:tgtEl>
                                          <p:spTgt spid="8"/>
                                        </p:tgtEl>
                                        <p:attrNameLst>
                                          <p:attrName>ppt_x</p:attrName>
                                        </p:attrNameLst>
                                      </p:cBhvr>
                                      <p:tavLst>
                                        <p:tav tm="0">
                                          <p:val>
                                            <p:strVal val="#ppt_x"/>
                                          </p:val>
                                        </p:tav>
                                        <p:tav tm="100000">
                                          <p:val>
                                            <p:strVal val="#ppt_x"/>
                                          </p:val>
                                        </p:tav>
                                      </p:tavLst>
                                    </p:anim>
                                    <p:anim calcmode="lin" valueType="num">
                                      <p:cBhvr additive="base">
                                        <p:cTn id="32" dur="250" fill="hold"/>
                                        <p:tgtEl>
                                          <p:spTgt spid="8"/>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250" fill="hold"/>
                                        <p:tgtEl>
                                          <p:spTgt spid="9"/>
                                        </p:tgtEl>
                                        <p:attrNameLst>
                                          <p:attrName>ppt_x</p:attrName>
                                        </p:attrNameLst>
                                      </p:cBhvr>
                                      <p:tavLst>
                                        <p:tav tm="0">
                                          <p:val>
                                            <p:strVal val="#ppt_x"/>
                                          </p:val>
                                        </p:tav>
                                        <p:tav tm="100000">
                                          <p:val>
                                            <p:strVal val="#ppt_x"/>
                                          </p:val>
                                        </p:tav>
                                      </p:tavLst>
                                    </p:anim>
                                    <p:anim calcmode="lin" valueType="num">
                                      <p:cBhvr additive="base">
                                        <p:cTn id="37" dur="250" fill="hold"/>
                                        <p:tgtEl>
                                          <p:spTgt spid="9"/>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50" fill="hold"/>
                                        <p:tgtEl>
                                          <p:spTgt spid="10"/>
                                        </p:tgtEl>
                                        <p:attrNameLst>
                                          <p:attrName>ppt_x</p:attrName>
                                        </p:attrNameLst>
                                      </p:cBhvr>
                                      <p:tavLst>
                                        <p:tav tm="0">
                                          <p:val>
                                            <p:strVal val="#ppt_x"/>
                                          </p:val>
                                        </p:tav>
                                        <p:tav tm="100000">
                                          <p:val>
                                            <p:strVal val="#ppt_x"/>
                                          </p:val>
                                        </p:tav>
                                      </p:tavLst>
                                    </p:anim>
                                    <p:anim calcmode="lin" valueType="num">
                                      <p:cBhvr additive="base">
                                        <p:cTn id="42" dur="25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250" fill="hold"/>
                                        <p:tgtEl>
                                          <p:spTgt spid="13"/>
                                        </p:tgtEl>
                                        <p:attrNameLst>
                                          <p:attrName>ppt_x</p:attrName>
                                        </p:attrNameLst>
                                      </p:cBhvr>
                                      <p:tavLst>
                                        <p:tav tm="0">
                                          <p:val>
                                            <p:strVal val="#ppt_x"/>
                                          </p:val>
                                        </p:tav>
                                        <p:tav tm="100000">
                                          <p:val>
                                            <p:strVal val="#ppt_x"/>
                                          </p:val>
                                        </p:tav>
                                      </p:tavLst>
                                    </p:anim>
                                    <p:anim calcmode="lin" valueType="num">
                                      <p:cBhvr additive="base">
                                        <p:cTn id="47" dur="250" fill="hold"/>
                                        <p:tgtEl>
                                          <p:spTgt spid="13"/>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250" fill="hold"/>
                                        <p:tgtEl>
                                          <p:spTgt spid="16"/>
                                        </p:tgtEl>
                                        <p:attrNameLst>
                                          <p:attrName>ppt_x</p:attrName>
                                        </p:attrNameLst>
                                      </p:cBhvr>
                                      <p:tavLst>
                                        <p:tav tm="0">
                                          <p:val>
                                            <p:strVal val="#ppt_x"/>
                                          </p:val>
                                        </p:tav>
                                        <p:tav tm="100000">
                                          <p:val>
                                            <p:strVal val="#ppt_x"/>
                                          </p:val>
                                        </p:tav>
                                      </p:tavLst>
                                    </p:anim>
                                    <p:anim calcmode="lin" valueType="num">
                                      <p:cBhvr additive="base">
                                        <p:cTn id="52" dur="2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 grpId="0">
        <p:bldAsOne/>
      </p:bldGraphic>
      <p:bldP spid="5" grpId="0"/>
      <p:bldGraphic spid="6" grpId="0">
        <p:bldAsOne/>
      </p:bldGraphic>
      <p:bldP spid="7" grpId="0"/>
      <p:bldGraphic spid="8" grpId="0">
        <p:bldAsOne/>
      </p:bldGraphic>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628086" y="285300"/>
            <a:ext cx="29977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300" dirty="0">
                <a:solidFill>
                  <a:srgbClr val="22B5C0"/>
                </a:solidFill>
                <a:latin typeface="微软雅黑" panose="020B0503020204020204" pitchFamily="34" charset="-122"/>
                <a:ea typeface="微软雅黑" panose="020B0503020204020204" pitchFamily="34" charset="-122"/>
                <a:sym typeface="Arial" panose="020B0604020202020204" pitchFamily="34" charset="0"/>
              </a:rPr>
              <a:t>活动细节管理</a:t>
            </a:r>
          </a:p>
        </p:txBody>
      </p:sp>
      <p:grpSp>
        <p:nvGrpSpPr>
          <p:cNvPr id="3" name="组合 2"/>
          <p:cNvGrpSpPr/>
          <p:nvPr/>
        </p:nvGrpSpPr>
        <p:grpSpPr>
          <a:xfrm>
            <a:off x="786316" y="2330779"/>
            <a:ext cx="5366568" cy="3430929"/>
            <a:chOff x="482600" y="3018022"/>
            <a:chExt cx="5366568" cy="3430929"/>
          </a:xfrm>
        </p:grpSpPr>
        <p:sp>
          <p:nvSpPr>
            <p:cNvPr id="6" name="Rectangle 23"/>
            <p:cNvSpPr>
              <a:spLocks noChangeArrowheads="1"/>
            </p:cNvSpPr>
            <p:nvPr/>
          </p:nvSpPr>
          <p:spPr bwMode="auto">
            <a:xfrm>
              <a:off x="482600" y="3018022"/>
              <a:ext cx="53665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7" name="Line 24"/>
            <p:cNvSpPr>
              <a:spLocks noChangeShapeType="1"/>
            </p:cNvSpPr>
            <p:nvPr/>
          </p:nvSpPr>
          <p:spPr bwMode="auto">
            <a:xfrm>
              <a:off x="482600" y="3578514"/>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8" name="Rectangle 25"/>
            <p:cNvSpPr>
              <a:spLocks noChangeArrowheads="1"/>
            </p:cNvSpPr>
            <p:nvPr/>
          </p:nvSpPr>
          <p:spPr bwMode="auto">
            <a:xfrm>
              <a:off x="482600" y="3929102"/>
              <a:ext cx="53665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9" name="Line 26"/>
            <p:cNvSpPr>
              <a:spLocks noChangeShapeType="1"/>
            </p:cNvSpPr>
            <p:nvPr/>
          </p:nvSpPr>
          <p:spPr bwMode="auto">
            <a:xfrm>
              <a:off x="482600" y="4489594"/>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10" name="Rectangle 27"/>
            <p:cNvSpPr>
              <a:spLocks noChangeArrowheads="1"/>
            </p:cNvSpPr>
            <p:nvPr/>
          </p:nvSpPr>
          <p:spPr bwMode="auto">
            <a:xfrm>
              <a:off x="482600" y="4882608"/>
              <a:ext cx="53665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11" name="Line 28"/>
            <p:cNvSpPr>
              <a:spLocks noChangeShapeType="1"/>
            </p:cNvSpPr>
            <p:nvPr/>
          </p:nvSpPr>
          <p:spPr bwMode="auto">
            <a:xfrm>
              <a:off x="482600" y="5443101"/>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12" name="Rectangle 29"/>
            <p:cNvSpPr>
              <a:spLocks noChangeArrowheads="1"/>
            </p:cNvSpPr>
            <p:nvPr/>
          </p:nvSpPr>
          <p:spPr bwMode="auto">
            <a:xfrm>
              <a:off x="482600" y="5802620"/>
              <a:ext cx="53665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13" name="Line 30"/>
            <p:cNvSpPr>
              <a:spLocks noChangeShapeType="1"/>
            </p:cNvSpPr>
            <p:nvPr/>
          </p:nvSpPr>
          <p:spPr bwMode="auto">
            <a:xfrm>
              <a:off x="482600" y="6363113"/>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grpSp>
      <p:grpSp>
        <p:nvGrpSpPr>
          <p:cNvPr id="14" name="组合 13"/>
          <p:cNvGrpSpPr/>
          <p:nvPr/>
        </p:nvGrpSpPr>
        <p:grpSpPr>
          <a:xfrm>
            <a:off x="6698353" y="2131156"/>
            <a:ext cx="4856623" cy="3361726"/>
            <a:chOff x="808635" y="1926421"/>
            <a:chExt cx="5568950" cy="3854796"/>
          </a:xfrm>
          <a:solidFill>
            <a:srgbClr val="22B5C0"/>
          </a:solidFill>
        </p:grpSpPr>
        <p:sp>
          <p:nvSpPr>
            <p:cNvPr id="15" name="空心弧 14"/>
            <p:cNvSpPr>
              <a:spLocks noChangeAspect="1"/>
            </p:cNvSpPr>
            <p:nvPr/>
          </p:nvSpPr>
          <p:spPr>
            <a:xfrm>
              <a:off x="808635" y="1926421"/>
              <a:ext cx="2879725" cy="2879725"/>
            </a:xfrm>
            <a:prstGeom prst="blockArc">
              <a:avLst>
                <a:gd name="adj1" fmla="val 10800000"/>
                <a:gd name="adj2" fmla="val 38981"/>
                <a:gd name="adj3" fmla="val 69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100">
                <a:solidFill>
                  <a:schemeClr val="tx1"/>
                </a:solidFill>
              </a:endParaRPr>
            </a:p>
          </p:txBody>
        </p:sp>
        <p:sp>
          <p:nvSpPr>
            <p:cNvPr id="16" name="空心弧 15"/>
            <p:cNvSpPr>
              <a:spLocks noChangeAspect="1"/>
            </p:cNvSpPr>
            <p:nvPr/>
          </p:nvSpPr>
          <p:spPr>
            <a:xfrm flipV="1">
              <a:off x="3497860" y="1926421"/>
              <a:ext cx="2879725" cy="2879725"/>
            </a:xfrm>
            <a:prstGeom prst="blockArc">
              <a:avLst>
                <a:gd name="adj1" fmla="val 10800000"/>
                <a:gd name="adj2" fmla="val 38981"/>
                <a:gd name="adj3" fmla="val 69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100">
                <a:solidFill>
                  <a:schemeClr val="tx1"/>
                </a:solidFill>
              </a:endParaRPr>
            </a:p>
          </p:txBody>
        </p:sp>
        <p:sp>
          <p:nvSpPr>
            <p:cNvPr id="17" name="Freeform 466"/>
            <p:cNvSpPr/>
            <p:nvPr/>
          </p:nvSpPr>
          <p:spPr bwMode="auto">
            <a:xfrm>
              <a:off x="2081810" y="2591583"/>
              <a:ext cx="458788" cy="1270000"/>
            </a:xfrm>
            <a:custGeom>
              <a:avLst/>
              <a:gdLst>
                <a:gd name="T0" fmla="*/ 2147483646 w 6132"/>
                <a:gd name="T1" fmla="*/ 2147483646 h 16980"/>
                <a:gd name="T2" fmla="*/ 2147483646 w 6132"/>
                <a:gd name="T3" fmla="*/ 2147483646 h 16980"/>
                <a:gd name="T4" fmla="*/ 2147483646 w 6132"/>
                <a:gd name="T5" fmla="*/ 2147483646 h 16980"/>
                <a:gd name="T6" fmla="*/ 2147483646 w 6132"/>
                <a:gd name="T7" fmla="*/ 2147483646 h 16980"/>
                <a:gd name="T8" fmla="*/ 2147483646 w 6132"/>
                <a:gd name="T9" fmla="*/ 2147483646 h 16980"/>
                <a:gd name="T10" fmla="*/ 2147483646 w 6132"/>
                <a:gd name="T11" fmla="*/ 2147483646 h 16980"/>
                <a:gd name="T12" fmla="*/ 2147483646 w 6132"/>
                <a:gd name="T13" fmla="*/ 2147483646 h 16980"/>
                <a:gd name="T14" fmla="*/ 2147483646 w 6132"/>
                <a:gd name="T15" fmla="*/ 2147483646 h 16980"/>
                <a:gd name="T16" fmla="*/ 2147483646 w 6132"/>
                <a:gd name="T17" fmla="*/ 2147483646 h 16980"/>
                <a:gd name="T18" fmla="*/ 2147483646 w 6132"/>
                <a:gd name="T19" fmla="*/ 2147483646 h 16980"/>
                <a:gd name="T20" fmla="*/ 2147483646 w 6132"/>
                <a:gd name="T21" fmla="*/ 2147483646 h 16980"/>
                <a:gd name="T22" fmla="*/ 2147483646 w 6132"/>
                <a:gd name="T23" fmla="*/ 2147483646 h 16980"/>
                <a:gd name="T24" fmla="*/ 2147483646 w 6132"/>
                <a:gd name="T25" fmla="*/ 2147483646 h 16980"/>
                <a:gd name="T26" fmla="*/ 2147483646 w 6132"/>
                <a:gd name="T27" fmla="*/ 2147483646 h 16980"/>
                <a:gd name="T28" fmla="*/ 2147483646 w 6132"/>
                <a:gd name="T29" fmla="*/ 2147483646 h 16980"/>
                <a:gd name="T30" fmla="*/ 2147483646 w 6132"/>
                <a:gd name="T31" fmla="*/ 2147483646 h 16980"/>
                <a:gd name="T32" fmla="*/ 2147483646 w 6132"/>
                <a:gd name="T33" fmla="*/ 2147483646 h 16980"/>
                <a:gd name="T34" fmla="*/ 2147483646 w 6132"/>
                <a:gd name="T35" fmla="*/ 2147483646 h 16980"/>
                <a:gd name="T36" fmla="*/ 2027776680 w 6132"/>
                <a:gd name="T37" fmla="*/ 2147483646 h 16980"/>
                <a:gd name="T38" fmla="*/ 829109032 w 6132"/>
                <a:gd name="T39" fmla="*/ 2147483646 h 16980"/>
                <a:gd name="T40" fmla="*/ 155983350 w 6132"/>
                <a:gd name="T41" fmla="*/ 2147483646 h 16980"/>
                <a:gd name="T42" fmla="*/ 8227918 w 6132"/>
                <a:gd name="T43" fmla="*/ 2147483646 h 16980"/>
                <a:gd name="T44" fmla="*/ 467950126 w 6132"/>
                <a:gd name="T45" fmla="*/ 2147483646 h 16980"/>
                <a:gd name="T46" fmla="*/ 1707581986 w 6132"/>
                <a:gd name="T47" fmla="*/ 2147483646 h 16980"/>
                <a:gd name="T48" fmla="*/ 2147483646 w 6132"/>
                <a:gd name="T49" fmla="*/ 2147483646 h 16980"/>
                <a:gd name="T50" fmla="*/ 2147483646 w 6132"/>
                <a:gd name="T51" fmla="*/ 2147483646 h 16980"/>
                <a:gd name="T52" fmla="*/ 2147483646 w 6132"/>
                <a:gd name="T53" fmla="*/ 2147483646 h 16980"/>
                <a:gd name="T54" fmla="*/ 2147483646 w 6132"/>
                <a:gd name="T55" fmla="*/ 2147483646 h 16980"/>
                <a:gd name="T56" fmla="*/ 2147483646 w 6132"/>
                <a:gd name="T57" fmla="*/ 2147483646 h 16980"/>
                <a:gd name="T58" fmla="*/ 2147483646 w 6132"/>
                <a:gd name="T59" fmla="*/ 2147483646 h 16980"/>
                <a:gd name="T60" fmla="*/ 2147483646 w 6132"/>
                <a:gd name="T61" fmla="*/ 2147483646 h 16980"/>
                <a:gd name="T62" fmla="*/ 2147483646 w 6132"/>
                <a:gd name="T63" fmla="*/ 2147483646 h 16980"/>
                <a:gd name="T64" fmla="*/ 2147483646 w 6132"/>
                <a:gd name="T65" fmla="*/ 2147483646 h 16980"/>
                <a:gd name="T66" fmla="*/ 2147483646 w 6132"/>
                <a:gd name="T67" fmla="*/ 2147483646 h 16980"/>
                <a:gd name="T68" fmla="*/ 2147483646 w 6132"/>
                <a:gd name="T69" fmla="*/ 2147483646 h 16980"/>
                <a:gd name="T70" fmla="*/ 2147483646 w 6132"/>
                <a:gd name="T71" fmla="*/ 2147483646 h 16980"/>
                <a:gd name="T72" fmla="*/ 2147483646 w 6132"/>
                <a:gd name="T73" fmla="*/ 2147483646 h 16980"/>
                <a:gd name="T74" fmla="*/ 2147483646 w 6132"/>
                <a:gd name="T75" fmla="*/ 2147483646 h 16980"/>
                <a:gd name="T76" fmla="*/ 2147483646 w 6132"/>
                <a:gd name="T77" fmla="*/ 2147483646 h 16980"/>
                <a:gd name="T78" fmla="*/ 2147483646 w 6132"/>
                <a:gd name="T79" fmla="*/ 2147483646 h 16980"/>
                <a:gd name="T80" fmla="*/ 2147483646 w 6132"/>
                <a:gd name="T81" fmla="*/ 2147483646 h 16980"/>
                <a:gd name="T82" fmla="*/ 2147483646 w 6132"/>
                <a:gd name="T83" fmla="*/ 2147483646 h 16980"/>
                <a:gd name="T84" fmla="*/ 2147483646 w 6132"/>
                <a:gd name="T85" fmla="*/ 2147483646 h 16980"/>
                <a:gd name="T86" fmla="*/ 2147483646 w 6132"/>
                <a:gd name="T87" fmla="*/ 1808087018 h 16980"/>
                <a:gd name="T88" fmla="*/ 2147483646 w 6132"/>
                <a:gd name="T89" fmla="*/ 586112200 h 16980"/>
                <a:gd name="T90" fmla="*/ 2147483646 w 6132"/>
                <a:gd name="T91" fmla="*/ 33050858 h 16980"/>
                <a:gd name="T92" fmla="*/ 2147483646 w 6132"/>
                <a:gd name="T93" fmla="*/ 148551365 h 16980"/>
                <a:gd name="T94" fmla="*/ 2147483646 w 6132"/>
                <a:gd name="T95" fmla="*/ 916438049 h 16980"/>
                <a:gd name="T96" fmla="*/ 2147483646 w 6132"/>
                <a:gd name="T97" fmla="*/ 2147483646 h 16980"/>
                <a:gd name="T98" fmla="*/ 2147483646 w 6132"/>
                <a:gd name="T99" fmla="*/ 2147483646 h 16980"/>
                <a:gd name="T100" fmla="*/ 2147483646 w 6132"/>
                <a:gd name="T101" fmla="*/ 2147483646 h 16980"/>
                <a:gd name="T102" fmla="*/ 2147483646 w 6132"/>
                <a:gd name="T103" fmla="*/ 2147483646 h 16980"/>
                <a:gd name="T104" fmla="*/ 2147483646 w 6132"/>
                <a:gd name="T105" fmla="*/ 2147483646 h 16980"/>
                <a:gd name="T106" fmla="*/ 2147483646 w 6132"/>
                <a:gd name="T107" fmla="*/ 2147483646 h 16980"/>
                <a:gd name="T108" fmla="*/ 2147483646 w 6132"/>
                <a:gd name="T109" fmla="*/ 2147483646 h 16980"/>
                <a:gd name="T110" fmla="*/ 2147483646 w 6132"/>
                <a:gd name="T111" fmla="*/ 2147483646 h 16980"/>
                <a:gd name="T112" fmla="*/ 2147483646 w 6132"/>
                <a:gd name="T113" fmla="*/ 2147483646 h 16980"/>
                <a:gd name="T114" fmla="*/ 2147483646 w 6132"/>
                <a:gd name="T115" fmla="*/ 2147483646 h 16980"/>
                <a:gd name="T116" fmla="*/ 2147483646 w 6132"/>
                <a:gd name="T117" fmla="*/ 2147483646 h 16980"/>
                <a:gd name="T118" fmla="*/ 2147483646 w 6132"/>
                <a:gd name="T119" fmla="*/ 2147483646 h 16980"/>
                <a:gd name="T120" fmla="*/ 2147483646 w 6132"/>
                <a:gd name="T121" fmla="*/ 2147483646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lt1"/>
                </a:solidFill>
              </a:endParaRPr>
            </a:p>
          </p:txBody>
        </p:sp>
        <p:sp>
          <p:nvSpPr>
            <p:cNvPr id="18" name="任意多边形 20"/>
            <p:cNvSpPr/>
            <p:nvPr/>
          </p:nvSpPr>
          <p:spPr bwMode="auto">
            <a:xfrm>
              <a:off x="4768906" y="2591512"/>
              <a:ext cx="538462" cy="1270618"/>
            </a:xfrm>
            <a:custGeom>
              <a:avLst/>
              <a:gdLst>
                <a:gd name="connsiteX0" fmla="*/ 271408 w 538462"/>
                <a:gd name="connsiteY0" fmla="*/ 0 h 1270618"/>
                <a:gd name="connsiteX1" fmla="*/ 274828 w 538462"/>
                <a:gd name="connsiteY1" fmla="*/ 75 h 1270618"/>
                <a:gd name="connsiteX2" fmla="*/ 278326 w 538462"/>
                <a:gd name="connsiteY2" fmla="*/ 150 h 1270618"/>
                <a:gd name="connsiteX3" fmla="*/ 281668 w 538462"/>
                <a:gd name="connsiteY3" fmla="*/ 299 h 1270618"/>
                <a:gd name="connsiteX4" fmla="*/ 285088 w 538462"/>
                <a:gd name="connsiteY4" fmla="*/ 524 h 1270618"/>
                <a:gd name="connsiteX5" fmla="*/ 288353 w 538462"/>
                <a:gd name="connsiteY5" fmla="*/ 973 h 1270618"/>
                <a:gd name="connsiteX6" fmla="*/ 291773 w 538462"/>
                <a:gd name="connsiteY6" fmla="*/ 1347 h 1270618"/>
                <a:gd name="connsiteX7" fmla="*/ 294960 w 538462"/>
                <a:gd name="connsiteY7" fmla="*/ 1796 h 1270618"/>
                <a:gd name="connsiteX8" fmla="*/ 298302 w 538462"/>
                <a:gd name="connsiteY8" fmla="*/ 2395 h 1270618"/>
                <a:gd name="connsiteX9" fmla="*/ 301489 w 538462"/>
                <a:gd name="connsiteY9" fmla="*/ 2993 h 1270618"/>
                <a:gd name="connsiteX10" fmla="*/ 304598 w 538462"/>
                <a:gd name="connsiteY10" fmla="*/ 3742 h 1270618"/>
                <a:gd name="connsiteX11" fmla="*/ 307863 w 538462"/>
                <a:gd name="connsiteY11" fmla="*/ 4490 h 1270618"/>
                <a:gd name="connsiteX12" fmla="*/ 310894 w 538462"/>
                <a:gd name="connsiteY12" fmla="*/ 5313 h 1270618"/>
                <a:gd name="connsiteX13" fmla="*/ 314081 w 538462"/>
                <a:gd name="connsiteY13" fmla="*/ 6286 h 1270618"/>
                <a:gd name="connsiteX14" fmla="*/ 317112 w 538462"/>
                <a:gd name="connsiteY14" fmla="*/ 7333 h 1270618"/>
                <a:gd name="connsiteX15" fmla="*/ 320144 w 538462"/>
                <a:gd name="connsiteY15" fmla="*/ 8306 h 1270618"/>
                <a:gd name="connsiteX16" fmla="*/ 323097 w 538462"/>
                <a:gd name="connsiteY16" fmla="*/ 9504 h 1270618"/>
                <a:gd name="connsiteX17" fmla="*/ 326129 w 538462"/>
                <a:gd name="connsiteY17" fmla="*/ 10701 h 1270618"/>
                <a:gd name="connsiteX18" fmla="*/ 329005 w 538462"/>
                <a:gd name="connsiteY18" fmla="*/ 11973 h 1270618"/>
                <a:gd name="connsiteX19" fmla="*/ 331958 w 538462"/>
                <a:gd name="connsiteY19" fmla="*/ 13395 h 1270618"/>
                <a:gd name="connsiteX20" fmla="*/ 334757 w 538462"/>
                <a:gd name="connsiteY20" fmla="*/ 14891 h 1270618"/>
                <a:gd name="connsiteX21" fmla="*/ 337633 w 538462"/>
                <a:gd name="connsiteY21" fmla="*/ 16388 h 1270618"/>
                <a:gd name="connsiteX22" fmla="*/ 340431 w 538462"/>
                <a:gd name="connsiteY22" fmla="*/ 17959 h 1270618"/>
                <a:gd name="connsiteX23" fmla="*/ 343151 w 538462"/>
                <a:gd name="connsiteY23" fmla="*/ 19680 h 1270618"/>
                <a:gd name="connsiteX24" fmla="*/ 345949 w 538462"/>
                <a:gd name="connsiteY24" fmla="*/ 21476 h 1270618"/>
                <a:gd name="connsiteX25" fmla="*/ 348670 w 538462"/>
                <a:gd name="connsiteY25" fmla="*/ 23272 h 1270618"/>
                <a:gd name="connsiteX26" fmla="*/ 351313 w 538462"/>
                <a:gd name="connsiteY26" fmla="*/ 25143 h 1270618"/>
                <a:gd name="connsiteX27" fmla="*/ 353955 w 538462"/>
                <a:gd name="connsiteY27" fmla="*/ 27089 h 1270618"/>
                <a:gd name="connsiteX28" fmla="*/ 356598 w 538462"/>
                <a:gd name="connsiteY28" fmla="*/ 29184 h 1270618"/>
                <a:gd name="connsiteX29" fmla="*/ 359163 w 538462"/>
                <a:gd name="connsiteY29" fmla="*/ 31354 h 1270618"/>
                <a:gd name="connsiteX30" fmla="*/ 361728 w 538462"/>
                <a:gd name="connsiteY30" fmla="*/ 33524 h 1270618"/>
                <a:gd name="connsiteX31" fmla="*/ 364293 w 538462"/>
                <a:gd name="connsiteY31" fmla="*/ 35769 h 1270618"/>
                <a:gd name="connsiteX32" fmla="*/ 366781 w 538462"/>
                <a:gd name="connsiteY32" fmla="*/ 38164 h 1270618"/>
                <a:gd name="connsiteX33" fmla="*/ 369268 w 538462"/>
                <a:gd name="connsiteY33" fmla="*/ 40558 h 1270618"/>
                <a:gd name="connsiteX34" fmla="*/ 371600 w 538462"/>
                <a:gd name="connsiteY34" fmla="*/ 42953 h 1270618"/>
                <a:gd name="connsiteX35" fmla="*/ 373854 w 538462"/>
                <a:gd name="connsiteY35" fmla="*/ 45422 h 1270618"/>
                <a:gd name="connsiteX36" fmla="*/ 376030 w 538462"/>
                <a:gd name="connsiteY36" fmla="*/ 47892 h 1270618"/>
                <a:gd name="connsiteX37" fmla="*/ 378129 w 538462"/>
                <a:gd name="connsiteY37" fmla="*/ 50436 h 1270618"/>
                <a:gd name="connsiteX38" fmla="*/ 380150 w 538462"/>
                <a:gd name="connsiteY38" fmla="*/ 52980 h 1270618"/>
                <a:gd name="connsiteX39" fmla="*/ 382093 w 538462"/>
                <a:gd name="connsiteY39" fmla="*/ 55524 h 1270618"/>
                <a:gd name="connsiteX40" fmla="*/ 384036 w 538462"/>
                <a:gd name="connsiteY40" fmla="*/ 58068 h 1270618"/>
                <a:gd name="connsiteX41" fmla="*/ 385824 w 538462"/>
                <a:gd name="connsiteY41" fmla="*/ 60687 h 1270618"/>
                <a:gd name="connsiteX42" fmla="*/ 387534 w 538462"/>
                <a:gd name="connsiteY42" fmla="*/ 63381 h 1270618"/>
                <a:gd name="connsiteX43" fmla="*/ 389244 w 538462"/>
                <a:gd name="connsiteY43" fmla="*/ 66075 h 1270618"/>
                <a:gd name="connsiteX44" fmla="*/ 390799 w 538462"/>
                <a:gd name="connsiteY44" fmla="*/ 68769 h 1270618"/>
                <a:gd name="connsiteX45" fmla="*/ 392275 w 538462"/>
                <a:gd name="connsiteY45" fmla="*/ 71463 h 1270618"/>
                <a:gd name="connsiteX46" fmla="*/ 393674 w 538462"/>
                <a:gd name="connsiteY46" fmla="*/ 74307 h 1270618"/>
                <a:gd name="connsiteX47" fmla="*/ 395074 w 538462"/>
                <a:gd name="connsiteY47" fmla="*/ 77075 h 1270618"/>
                <a:gd name="connsiteX48" fmla="*/ 396317 w 538462"/>
                <a:gd name="connsiteY48" fmla="*/ 79919 h 1270618"/>
                <a:gd name="connsiteX49" fmla="*/ 397483 w 538462"/>
                <a:gd name="connsiteY49" fmla="*/ 82762 h 1270618"/>
                <a:gd name="connsiteX50" fmla="*/ 398649 w 538462"/>
                <a:gd name="connsiteY50" fmla="*/ 85681 h 1270618"/>
                <a:gd name="connsiteX51" fmla="*/ 399737 w 538462"/>
                <a:gd name="connsiteY51" fmla="*/ 88599 h 1270618"/>
                <a:gd name="connsiteX52" fmla="*/ 400592 w 538462"/>
                <a:gd name="connsiteY52" fmla="*/ 91518 h 1270618"/>
                <a:gd name="connsiteX53" fmla="*/ 401525 w 538462"/>
                <a:gd name="connsiteY53" fmla="*/ 94586 h 1270618"/>
                <a:gd name="connsiteX54" fmla="*/ 402380 w 538462"/>
                <a:gd name="connsiteY54" fmla="*/ 97579 h 1270618"/>
                <a:gd name="connsiteX55" fmla="*/ 403080 w 538462"/>
                <a:gd name="connsiteY55" fmla="*/ 100647 h 1270618"/>
                <a:gd name="connsiteX56" fmla="*/ 403779 w 538462"/>
                <a:gd name="connsiteY56" fmla="*/ 103715 h 1270618"/>
                <a:gd name="connsiteX57" fmla="*/ 404246 w 538462"/>
                <a:gd name="connsiteY57" fmla="*/ 106783 h 1270618"/>
                <a:gd name="connsiteX58" fmla="*/ 404790 w 538462"/>
                <a:gd name="connsiteY58" fmla="*/ 109926 h 1270618"/>
                <a:gd name="connsiteX59" fmla="*/ 405256 w 538462"/>
                <a:gd name="connsiteY59" fmla="*/ 113069 h 1270618"/>
                <a:gd name="connsiteX60" fmla="*/ 405567 w 538462"/>
                <a:gd name="connsiteY60" fmla="*/ 116361 h 1270618"/>
                <a:gd name="connsiteX61" fmla="*/ 405800 w 538462"/>
                <a:gd name="connsiteY61" fmla="*/ 119579 h 1270618"/>
                <a:gd name="connsiteX62" fmla="*/ 405956 w 538462"/>
                <a:gd name="connsiteY62" fmla="*/ 122797 h 1270618"/>
                <a:gd name="connsiteX63" fmla="*/ 406111 w 538462"/>
                <a:gd name="connsiteY63" fmla="*/ 126164 h 1270618"/>
                <a:gd name="connsiteX64" fmla="*/ 406111 w 538462"/>
                <a:gd name="connsiteY64" fmla="*/ 129382 h 1270618"/>
                <a:gd name="connsiteX65" fmla="*/ 406111 w 538462"/>
                <a:gd name="connsiteY65" fmla="*/ 132300 h 1270618"/>
                <a:gd name="connsiteX66" fmla="*/ 406033 w 538462"/>
                <a:gd name="connsiteY66" fmla="*/ 135144 h 1270618"/>
                <a:gd name="connsiteX67" fmla="*/ 405878 w 538462"/>
                <a:gd name="connsiteY67" fmla="*/ 137912 h 1270618"/>
                <a:gd name="connsiteX68" fmla="*/ 405722 w 538462"/>
                <a:gd name="connsiteY68" fmla="*/ 140681 h 1270618"/>
                <a:gd name="connsiteX69" fmla="*/ 405411 w 538462"/>
                <a:gd name="connsiteY69" fmla="*/ 143450 h 1270618"/>
                <a:gd name="connsiteX70" fmla="*/ 405101 w 538462"/>
                <a:gd name="connsiteY70" fmla="*/ 146218 h 1270618"/>
                <a:gd name="connsiteX71" fmla="*/ 404634 w 538462"/>
                <a:gd name="connsiteY71" fmla="*/ 148912 h 1270618"/>
                <a:gd name="connsiteX72" fmla="*/ 404246 w 538462"/>
                <a:gd name="connsiteY72" fmla="*/ 151681 h 1270618"/>
                <a:gd name="connsiteX73" fmla="*/ 403779 w 538462"/>
                <a:gd name="connsiteY73" fmla="*/ 154300 h 1270618"/>
                <a:gd name="connsiteX74" fmla="*/ 403157 w 538462"/>
                <a:gd name="connsiteY74" fmla="*/ 156994 h 1270618"/>
                <a:gd name="connsiteX75" fmla="*/ 402536 w 538462"/>
                <a:gd name="connsiteY75" fmla="*/ 159688 h 1270618"/>
                <a:gd name="connsiteX76" fmla="*/ 401836 w 538462"/>
                <a:gd name="connsiteY76" fmla="*/ 162307 h 1270618"/>
                <a:gd name="connsiteX77" fmla="*/ 401136 w 538462"/>
                <a:gd name="connsiteY77" fmla="*/ 164926 h 1270618"/>
                <a:gd name="connsiteX78" fmla="*/ 400281 w 538462"/>
                <a:gd name="connsiteY78" fmla="*/ 167620 h 1270618"/>
                <a:gd name="connsiteX79" fmla="*/ 399349 w 538462"/>
                <a:gd name="connsiteY79" fmla="*/ 170164 h 1270618"/>
                <a:gd name="connsiteX80" fmla="*/ 398494 w 538462"/>
                <a:gd name="connsiteY80" fmla="*/ 172708 h 1270618"/>
                <a:gd name="connsiteX81" fmla="*/ 397483 w 538462"/>
                <a:gd name="connsiteY81" fmla="*/ 175253 h 1270618"/>
                <a:gd name="connsiteX82" fmla="*/ 396395 w 538462"/>
                <a:gd name="connsiteY82" fmla="*/ 177797 h 1270618"/>
                <a:gd name="connsiteX83" fmla="*/ 395307 w 538462"/>
                <a:gd name="connsiteY83" fmla="*/ 180341 h 1270618"/>
                <a:gd name="connsiteX84" fmla="*/ 394141 w 538462"/>
                <a:gd name="connsiteY84" fmla="*/ 182810 h 1270618"/>
                <a:gd name="connsiteX85" fmla="*/ 392897 w 538462"/>
                <a:gd name="connsiteY85" fmla="*/ 185280 h 1270618"/>
                <a:gd name="connsiteX86" fmla="*/ 391654 w 538462"/>
                <a:gd name="connsiteY86" fmla="*/ 187674 h 1270618"/>
                <a:gd name="connsiteX87" fmla="*/ 390332 w 538462"/>
                <a:gd name="connsiteY87" fmla="*/ 190144 h 1270618"/>
                <a:gd name="connsiteX88" fmla="*/ 388855 w 538462"/>
                <a:gd name="connsiteY88" fmla="*/ 192538 h 1270618"/>
                <a:gd name="connsiteX89" fmla="*/ 387379 w 538462"/>
                <a:gd name="connsiteY89" fmla="*/ 195008 h 1270618"/>
                <a:gd name="connsiteX90" fmla="*/ 385824 w 538462"/>
                <a:gd name="connsiteY90" fmla="*/ 197402 h 1270618"/>
                <a:gd name="connsiteX91" fmla="*/ 384269 w 538462"/>
                <a:gd name="connsiteY91" fmla="*/ 199722 h 1270618"/>
                <a:gd name="connsiteX92" fmla="*/ 382637 w 538462"/>
                <a:gd name="connsiteY92" fmla="*/ 202117 h 1270618"/>
                <a:gd name="connsiteX93" fmla="*/ 380849 w 538462"/>
                <a:gd name="connsiteY93" fmla="*/ 204436 h 1270618"/>
                <a:gd name="connsiteX94" fmla="*/ 379139 w 538462"/>
                <a:gd name="connsiteY94" fmla="*/ 206756 h 1270618"/>
                <a:gd name="connsiteX95" fmla="*/ 377274 w 538462"/>
                <a:gd name="connsiteY95" fmla="*/ 209001 h 1270618"/>
                <a:gd name="connsiteX96" fmla="*/ 375331 w 538462"/>
                <a:gd name="connsiteY96" fmla="*/ 211321 h 1270618"/>
                <a:gd name="connsiteX97" fmla="*/ 373465 w 538462"/>
                <a:gd name="connsiteY97" fmla="*/ 213491 h 1270618"/>
                <a:gd name="connsiteX98" fmla="*/ 371444 w 538462"/>
                <a:gd name="connsiteY98" fmla="*/ 215736 h 1270618"/>
                <a:gd name="connsiteX99" fmla="*/ 369501 w 538462"/>
                <a:gd name="connsiteY99" fmla="*/ 217756 h 1270618"/>
                <a:gd name="connsiteX100" fmla="*/ 367402 w 538462"/>
                <a:gd name="connsiteY100" fmla="*/ 219851 h 1270618"/>
                <a:gd name="connsiteX101" fmla="*/ 365381 w 538462"/>
                <a:gd name="connsiteY101" fmla="*/ 221872 h 1270618"/>
                <a:gd name="connsiteX102" fmla="*/ 363283 w 538462"/>
                <a:gd name="connsiteY102" fmla="*/ 223817 h 1270618"/>
                <a:gd name="connsiteX103" fmla="*/ 361184 w 538462"/>
                <a:gd name="connsiteY103" fmla="*/ 225763 h 1270618"/>
                <a:gd name="connsiteX104" fmla="*/ 358930 w 538462"/>
                <a:gd name="connsiteY104" fmla="*/ 227559 h 1270618"/>
                <a:gd name="connsiteX105" fmla="*/ 356754 w 538462"/>
                <a:gd name="connsiteY105" fmla="*/ 229430 h 1270618"/>
                <a:gd name="connsiteX106" fmla="*/ 354577 w 538462"/>
                <a:gd name="connsiteY106" fmla="*/ 231151 h 1270618"/>
                <a:gd name="connsiteX107" fmla="*/ 352245 w 538462"/>
                <a:gd name="connsiteY107" fmla="*/ 232872 h 1270618"/>
                <a:gd name="connsiteX108" fmla="*/ 349991 w 538462"/>
                <a:gd name="connsiteY108" fmla="*/ 234518 h 1270618"/>
                <a:gd name="connsiteX109" fmla="*/ 347659 w 538462"/>
                <a:gd name="connsiteY109" fmla="*/ 236090 h 1270618"/>
                <a:gd name="connsiteX110" fmla="*/ 345328 w 538462"/>
                <a:gd name="connsiteY110" fmla="*/ 237661 h 1270618"/>
                <a:gd name="connsiteX111" fmla="*/ 342918 w 538462"/>
                <a:gd name="connsiteY111" fmla="*/ 239158 h 1270618"/>
                <a:gd name="connsiteX112" fmla="*/ 340431 w 538462"/>
                <a:gd name="connsiteY112" fmla="*/ 240579 h 1270618"/>
                <a:gd name="connsiteX113" fmla="*/ 337943 w 538462"/>
                <a:gd name="connsiteY113" fmla="*/ 241926 h 1270618"/>
                <a:gd name="connsiteX114" fmla="*/ 335534 w 538462"/>
                <a:gd name="connsiteY114" fmla="*/ 243348 h 1270618"/>
                <a:gd name="connsiteX115" fmla="*/ 333047 w 538462"/>
                <a:gd name="connsiteY115" fmla="*/ 244620 h 1270618"/>
                <a:gd name="connsiteX116" fmla="*/ 330482 w 538462"/>
                <a:gd name="connsiteY116" fmla="*/ 245892 h 1270618"/>
                <a:gd name="connsiteX117" fmla="*/ 327839 w 538462"/>
                <a:gd name="connsiteY117" fmla="*/ 247015 h 1270618"/>
                <a:gd name="connsiteX118" fmla="*/ 325196 w 538462"/>
                <a:gd name="connsiteY118" fmla="*/ 248137 h 1270618"/>
                <a:gd name="connsiteX119" fmla="*/ 322553 w 538462"/>
                <a:gd name="connsiteY119" fmla="*/ 249260 h 1270618"/>
                <a:gd name="connsiteX120" fmla="*/ 319910 w 538462"/>
                <a:gd name="connsiteY120" fmla="*/ 250233 h 1270618"/>
                <a:gd name="connsiteX121" fmla="*/ 317190 w 538462"/>
                <a:gd name="connsiteY121" fmla="*/ 251280 h 1270618"/>
                <a:gd name="connsiteX122" fmla="*/ 314392 w 538462"/>
                <a:gd name="connsiteY122" fmla="*/ 252178 h 1270618"/>
                <a:gd name="connsiteX123" fmla="*/ 311594 w 538462"/>
                <a:gd name="connsiteY123" fmla="*/ 253001 h 1270618"/>
                <a:gd name="connsiteX124" fmla="*/ 308795 w 538462"/>
                <a:gd name="connsiteY124" fmla="*/ 253899 h 1270618"/>
                <a:gd name="connsiteX125" fmla="*/ 305919 w 538462"/>
                <a:gd name="connsiteY125" fmla="*/ 254573 h 1270618"/>
                <a:gd name="connsiteX126" fmla="*/ 302966 w 538462"/>
                <a:gd name="connsiteY126" fmla="*/ 255321 h 1270618"/>
                <a:gd name="connsiteX127" fmla="*/ 300090 w 538462"/>
                <a:gd name="connsiteY127" fmla="*/ 255994 h 1270618"/>
                <a:gd name="connsiteX128" fmla="*/ 297136 w 538462"/>
                <a:gd name="connsiteY128" fmla="*/ 256593 h 1270618"/>
                <a:gd name="connsiteX129" fmla="*/ 298147 w 538462"/>
                <a:gd name="connsiteY129" fmla="*/ 257641 h 1270618"/>
                <a:gd name="connsiteX130" fmla="*/ 299002 w 538462"/>
                <a:gd name="connsiteY130" fmla="*/ 258614 h 1270618"/>
                <a:gd name="connsiteX131" fmla="*/ 299779 w 538462"/>
                <a:gd name="connsiteY131" fmla="*/ 259512 h 1270618"/>
                <a:gd name="connsiteX132" fmla="*/ 300323 w 538462"/>
                <a:gd name="connsiteY132" fmla="*/ 260409 h 1270618"/>
                <a:gd name="connsiteX133" fmla="*/ 300867 w 538462"/>
                <a:gd name="connsiteY133" fmla="*/ 261233 h 1270618"/>
                <a:gd name="connsiteX134" fmla="*/ 301178 w 538462"/>
                <a:gd name="connsiteY134" fmla="*/ 261981 h 1270618"/>
                <a:gd name="connsiteX135" fmla="*/ 301333 w 538462"/>
                <a:gd name="connsiteY135" fmla="*/ 262804 h 1270618"/>
                <a:gd name="connsiteX136" fmla="*/ 301411 w 538462"/>
                <a:gd name="connsiteY136" fmla="*/ 263552 h 1270618"/>
                <a:gd name="connsiteX137" fmla="*/ 361573 w 538462"/>
                <a:gd name="connsiteY137" fmla="*/ 263552 h 1270618"/>
                <a:gd name="connsiteX138" fmla="*/ 364993 w 538462"/>
                <a:gd name="connsiteY138" fmla="*/ 263552 h 1270618"/>
                <a:gd name="connsiteX139" fmla="*/ 368413 w 538462"/>
                <a:gd name="connsiteY139" fmla="*/ 263702 h 1270618"/>
                <a:gd name="connsiteX140" fmla="*/ 371833 w 538462"/>
                <a:gd name="connsiteY140" fmla="*/ 263927 h 1270618"/>
                <a:gd name="connsiteX141" fmla="*/ 375175 w 538462"/>
                <a:gd name="connsiteY141" fmla="*/ 264226 h 1270618"/>
                <a:gd name="connsiteX142" fmla="*/ 378595 w 538462"/>
                <a:gd name="connsiteY142" fmla="*/ 264600 h 1270618"/>
                <a:gd name="connsiteX143" fmla="*/ 381860 w 538462"/>
                <a:gd name="connsiteY143" fmla="*/ 265124 h 1270618"/>
                <a:gd name="connsiteX144" fmla="*/ 385202 w 538462"/>
                <a:gd name="connsiteY144" fmla="*/ 265722 h 1270618"/>
                <a:gd name="connsiteX145" fmla="*/ 388544 w 538462"/>
                <a:gd name="connsiteY145" fmla="*/ 266396 h 1270618"/>
                <a:gd name="connsiteX146" fmla="*/ 391809 w 538462"/>
                <a:gd name="connsiteY146" fmla="*/ 267144 h 1270618"/>
                <a:gd name="connsiteX147" fmla="*/ 395074 w 538462"/>
                <a:gd name="connsiteY147" fmla="*/ 268042 h 1270618"/>
                <a:gd name="connsiteX148" fmla="*/ 398338 w 538462"/>
                <a:gd name="connsiteY148" fmla="*/ 269015 h 1270618"/>
                <a:gd name="connsiteX149" fmla="*/ 401603 w 538462"/>
                <a:gd name="connsiteY149" fmla="*/ 270063 h 1270618"/>
                <a:gd name="connsiteX150" fmla="*/ 404712 w 538462"/>
                <a:gd name="connsiteY150" fmla="*/ 271185 h 1270618"/>
                <a:gd name="connsiteX151" fmla="*/ 407976 w 538462"/>
                <a:gd name="connsiteY151" fmla="*/ 272382 h 1270618"/>
                <a:gd name="connsiteX152" fmla="*/ 411163 w 538462"/>
                <a:gd name="connsiteY152" fmla="*/ 273729 h 1270618"/>
                <a:gd name="connsiteX153" fmla="*/ 414272 w 538462"/>
                <a:gd name="connsiteY153" fmla="*/ 275076 h 1270618"/>
                <a:gd name="connsiteX154" fmla="*/ 417459 w 538462"/>
                <a:gd name="connsiteY154" fmla="*/ 276573 h 1270618"/>
                <a:gd name="connsiteX155" fmla="*/ 420568 w 538462"/>
                <a:gd name="connsiteY155" fmla="*/ 278144 h 1270618"/>
                <a:gd name="connsiteX156" fmla="*/ 423600 w 538462"/>
                <a:gd name="connsiteY156" fmla="*/ 279791 h 1270618"/>
                <a:gd name="connsiteX157" fmla="*/ 426787 w 538462"/>
                <a:gd name="connsiteY157" fmla="*/ 281586 h 1270618"/>
                <a:gd name="connsiteX158" fmla="*/ 429818 w 538462"/>
                <a:gd name="connsiteY158" fmla="*/ 283457 h 1270618"/>
                <a:gd name="connsiteX159" fmla="*/ 432849 w 538462"/>
                <a:gd name="connsiteY159" fmla="*/ 285403 h 1270618"/>
                <a:gd name="connsiteX160" fmla="*/ 435881 w 538462"/>
                <a:gd name="connsiteY160" fmla="*/ 287498 h 1270618"/>
                <a:gd name="connsiteX161" fmla="*/ 438912 w 538462"/>
                <a:gd name="connsiteY161" fmla="*/ 289593 h 1270618"/>
                <a:gd name="connsiteX162" fmla="*/ 441866 w 538462"/>
                <a:gd name="connsiteY162" fmla="*/ 291838 h 1270618"/>
                <a:gd name="connsiteX163" fmla="*/ 444820 w 538462"/>
                <a:gd name="connsiteY163" fmla="*/ 294158 h 1270618"/>
                <a:gd name="connsiteX164" fmla="*/ 447851 w 538462"/>
                <a:gd name="connsiteY164" fmla="*/ 296553 h 1270618"/>
                <a:gd name="connsiteX165" fmla="*/ 450727 w 538462"/>
                <a:gd name="connsiteY165" fmla="*/ 299097 h 1270618"/>
                <a:gd name="connsiteX166" fmla="*/ 453603 w 538462"/>
                <a:gd name="connsiteY166" fmla="*/ 301641 h 1270618"/>
                <a:gd name="connsiteX167" fmla="*/ 456479 w 538462"/>
                <a:gd name="connsiteY167" fmla="*/ 304335 h 1270618"/>
                <a:gd name="connsiteX168" fmla="*/ 459355 w 538462"/>
                <a:gd name="connsiteY168" fmla="*/ 307104 h 1270618"/>
                <a:gd name="connsiteX169" fmla="*/ 462231 w 538462"/>
                <a:gd name="connsiteY169" fmla="*/ 309947 h 1270618"/>
                <a:gd name="connsiteX170" fmla="*/ 464951 w 538462"/>
                <a:gd name="connsiteY170" fmla="*/ 312866 h 1270618"/>
                <a:gd name="connsiteX171" fmla="*/ 467672 w 538462"/>
                <a:gd name="connsiteY171" fmla="*/ 315784 h 1270618"/>
                <a:gd name="connsiteX172" fmla="*/ 470237 w 538462"/>
                <a:gd name="connsiteY172" fmla="*/ 318777 h 1270618"/>
                <a:gd name="connsiteX173" fmla="*/ 472802 w 538462"/>
                <a:gd name="connsiteY173" fmla="*/ 321770 h 1270618"/>
                <a:gd name="connsiteX174" fmla="*/ 475211 w 538462"/>
                <a:gd name="connsiteY174" fmla="*/ 324689 h 1270618"/>
                <a:gd name="connsiteX175" fmla="*/ 477621 w 538462"/>
                <a:gd name="connsiteY175" fmla="*/ 327682 h 1270618"/>
                <a:gd name="connsiteX176" fmla="*/ 479797 w 538462"/>
                <a:gd name="connsiteY176" fmla="*/ 330750 h 1270618"/>
                <a:gd name="connsiteX177" fmla="*/ 481974 w 538462"/>
                <a:gd name="connsiteY177" fmla="*/ 333743 h 1270618"/>
                <a:gd name="connsiteX178" fmla="*/ 484072 w 538462"/>
                <a:gd name="connsiteY178" fmla="*/ 336886 h 1270618"/>
                <a:gd name="connsiteX179" fmla="*/ 486016 w 538462"/>
                <a:gd name="connsiteY179" fmla="*/ 339954 h 1270618"/>
                <a:gd name="connsiteX180" fmla="*/ 487959 w 538462"/>
                <a:gd name="connsiteY180" fmla="*/ 343097 h 1270618"/>
                <a:gd name="connsiteX181" fmla="*/ 489824 w 538462"/>
                <a:gd name="connsiteY181" fmla="*/ 346165 h 1270618"/>
                <a:gd name="connsiteX182" fmla="*/ 491457 w 538462"/>
                <a:gd name="connsiteY182" fmla="*/ 349233 h 1270618"/>
                <a:gd name="connsiteX183" fmla="*/ 493089 w 538462"/>
                <a:gd name="connsiteY183" fmla="*/ 352451 h 1270618"/>
                <a:gd name="connsiteX184" fmla="*/ 494721 w 538462"/>
                <a:gd name="connsiteY184" fmla="*/ 355594 h 1270618"/>
                <a:gd name="connsiteX185" fmla="*/ 496198 w 538462"/>
                <a:gd name="connsiteY185" fmla="*/ 358811 h 1270618"/>
                <a:gd name="connsiteX186" fmla="*/ 497597 w 538462"/>
                <a:gd name="connsiteY186" fmla="*/ 362029 h 1270618"/>
                <a:gd name="connsiteX187" fmla="*/ 498841 w 538462"/>
                <a:gd name="connsiteY187" fmla="*/ 365172 h 1270618"/>
                <a:gd name="connsiteX188" fmla="*/ 500084 w 538462"/>
                <a:gd name="connsiteY188" fmla="*/ 368464 h 1270618"/>
                <a:gd name="connsiteX189" fmla="*/ 501095 w 538462"/>
                <a:gd name="connsiteY189" fmla="*/ 371682 h 1270618"/>
                <a:gd name="connsiteX190" fmla="*/ 502183 w 538462"/>
                <a:gd name="connsiteY190" fmla="*/ 374975 h 1270618"/>
                <a:gd name="connsiteX191" fmla="*/ 503116 w 538462"/>
                <a:gd name="connsiteY191" fmla="*/ 378267 h 1270618"/>
                <a:gd name="connsiteX192" fmla="*/ 503893 w 538462"/>
                <a:gd name="connsiteY192" fmla="*/ 381635 h 1270618"/>
                <a:gd name="connsiteX193" fmla="*/ 504670 w 538462"/>
                <a:gd name="connsiteY193" fmla="*/ 384927 h 1270618"/>
                <a:gd name="connsiteX194" fmla="*/ 505370 w 538462"/>
                <a:gd name="connsiteY194" fmla="*/ 388294 h 1270618"/>
                <a:gd name="connsiteX195" fmla="*/ 505914 w 538462"/>
                <a:gd name="connsiteY195" fmla="*/ 391662 h 1270618"/>
                <a:gd name="connsiteX196" fmla="*/ 506380 w 538462"/>
                <a:gd name="connsiteY196" fmla="*/ 395104 h 1270618"/>
                <a:gd name="connsiteX197" fmla="*/ 506847 w 538462"/>
                <a:gd name="connsiteY197" fmla="*/ 398397 h 1270618"/>
                <a:gd name="connsiteX198" fmla="*/ 507158 w 538462"/>
                <a:gd name="connsiteY198" fmla="*/ 401839 h 1270618"/>
                <a:gd name="connsiteX199" fmla="*/ 507391 w 538462"/>
                <a:gd name="connsiteY199" fmla="*/ 405356 h 1270618"/>
                <a:gd name="connsiteX200" fmla="*/ 507469 w 538462"/>
                <a:gd name="connsiteY200" fmla="*/ 408798 h 1270618"/>
                <a:gd name="connsiteX201" fmla="*/ 507546 w 538462"/>
                <a:gd name="connsiteY201" fmla="*/ 412240 h 1270618"/>
                <a:gd name="connsiteX202" fmla="*/ 507546 w 538462"/>
                <a:gd name="connsiteY202" fmla="*/ 718745 h 1270618"/>
                <a:gd name="connsiteX203" fmla="*/ 507546 w 538462"/>
                <a:gd name="connsiteY203" fmla="*/ 721588 h 1270618"/>
                <a:gd name="connsiteX204" fmla="*/ 507391 w 538462"/>
                <a:gd name="connsiteY204" fmla="*/ 724507 h 1270618"/>
                <a:gd name="connsiteX205" fmla="*/ 507313 w 538462"/>
                <a:gd name="connsiteY205" fmla="*/ 727276 h 1270618"/>
                <a:gd name="connsiteX206" fmla="*/ 507080 w 538462"/>
                <a:gd name="connsiteY206" fmla="*/ 730044 h 1270618"/>
                <a:gd name="connsiteX207" fmla="*/ 506769 w 538462"/>
                <a:gd name="connsiteY207" fmla="*/ 732813 h 1270618"/>
                <a:gd name="connsiteX208" fmla="*/ 506380 w 538462"/>
                <a:gd name="connsiteY208" fmla="*/ 735507 h 1270618"/>
                <a:gd name="connsiteX209" fmla="*/ 505992 w 538462"/>
                <a:gd name="connsiteY209" fmla="*/ 738276 h 1270618"/>
                <a:gd name="connsiteX210" fmla="*/ 505603 w 538462"/>
                <a:gd name="connsiteY210" fmla="*/ 740895 h 1270618"/>
                <a:gd name="connsiteX211" fmla="*/ 504981 w 538462"/>
                <a:gd name="connsiteY211" fmla="*/ 743589 h 1270618"/>
                <a:gd name="connsiteX212" fmla="*/ 504437 w 538462"/>
                <a:gd name="connsiteY212" fmla="*/ 746208 h 1270618"/>
                <a:gd name="connsiteX213" fmla="*/ 503738 w 538462"/>
                <a:gd name="connsiteY213" fmla="*/ 748827 h 1270618"/>
                <a:gd name="connsiteX214" fmla="*/ 503038 w 538462"/>
                <a:gd name="connsiteY214" fmla="*/ 751371 h 1270618"/>
                <a:gd name="connsiteX215" fmla="*/ 502183 w 538462"/>
                <a:gd name="connsiteY215" fmla="*/ 753915 h 1270618"/>
                <a:gd name="connsiteX216" fmla="*/ 501406 w 538462"/>
                <a:gd name="connsiteY216" fmla="*/ 756459 h 1270618"/>
                <a:gd name="connsiteX217" fmla="*/ 500473 w 538462"/>
                <a:gd name="connsiteY217" fmla="*/ 758929 h 1270618"/>
                <a:gd name="connsiteX218" fmla="*/ 499463 w 538462"/>
                <a:gd name="connsiteY218" fmla="*/ 761398 h 1270618"/>
                <a:gd name="connsiteX219" fmla="*/ 498374 w 538462"/>
                <a:gd name="connsiteY219" fmla="*/ 763868 h 1270618"/>
                <a:gd name="connsiteX220" fmla="*/ 497364 w 538462"/>
                <a:gd name="connsiteY220" fmla="*/ 766337 h 1270618"/>
                <a:gd name="connsiteX221" fmla="*/ 496198 w 538462"/>
                <a:gd name="connsiteY221" fmla="*/ 768732 h 1270618"/>
                <a:gd name="connsiteX222" fmla="*/ 494954 w 538462"/>
                <a:gd name="connsiteY222" fmla="*/ 771126 h 1270618"/>
                <a:gd name="connsiteX223" fmla="*/ 493633 w 538462"/>
                <a:gd name="connsiteY223" fmla="*/ 773371 h 1270618"/>
                <a:gd name="connsiteX224" fmla="*/ 492234 w 538462"/>
                <a:gd name="connsiteY224" fmla="*/ 775691 h 1270618"/>
                <a:gd name="connsiteX225" fmla="*/ 490835 w 538462"/>
                <a:gd name="connsiteY225" fmla="*/ 778010 h 1270618"/>
                <a:gd name="connsiteX226" fmla="*/ 489358 w 538462"/>
                <a:gd name="connsiteY226" fmla="*/ 780330 h 1270618"/>
                <a:gd name="connsiteX227" fmla="*/ 487726 w 538462"/>
                <a:gd name="connsiteY227" fmla="*/ 782575 h 1270618"/>
                <a:gd name="connsiteX228" fmla="*/ 486171 w 538462"/>
                <a:gd name="connsiteY228" fmla="*/ 784745 h 1270618"/>
                <a:gd name="connsiteX229" fmla="*/ 484461 w 538462"/>
                <a:gd name="connsiteY229" fmla="*/ 786990 h 1270618"/>
                <a:gd name="connsiteX230" fmla="*/ 482751 w 538462"/>
                <a:gd name="connsiteY230" fmla="*/ 789160 h 1270618"/>
                <a:gd name="connsiteX231" fmla="*/ 480885 w 538462"/>
                <a:gd name="connsiteY231" fmla="*/ 791330 h 1270618"/>
                <a:gd name="connsiteX232" fmla="*/ 479098 w 538462"/>
                <a:gd name="connsiteY232" fmla="*/ 793426 h 1270618"/>
                <a:gd name="connsiteX233" fmla="*/ 477077 w 538462"/>
                <a:gd name="connsiteY233" fmla="*/ 795596 h 1270618"/>
                <a:gd name="connsiteX234" fmla="*/ 475134 w 538462"/>
                <a:gd name="connsiteY234" fmla="*/ 797691 h 1270618"/>
                <a:gd name="connsiteX235" fmla="*/ 473035 w 538462"/>
                <a:gd name="connsiteY235" fmla="*/ 799711 h 1270618"/>
                <a:gd name="connsiteX236" fmla="*/ 470936 w 538462"/>
                <a:gd name="connsiteY236" fmla="*/ 801732 h 1270618"/>
                <a:gd name="connsiteX237" fmla="*/ 468760 w 538462"/>
                <a:gd name="connsiteY237" fmla="*/ 803602 h 1270618"/>
                <a:gd name="connsiteX238" fmla="*/ 466661 w 538462"/>
                <a:gd name="connsiteY238" fmla="*/ 805548 h 1270618"/>
                <a:gd name="connsiteX239" fmla="*/ 464329 w 538462"/>
                <a:gd name="connsiteY239" fmla="*/ 807419 h 1270618"/>
                <a:gd name="connsiteX240" fmla="*/ 462887 w 538462"/>
                <a:gd name="connsiteY240" fmla="*/ 808530 h 1270618"/>
                <a:gd name="connsiteX241" fmla="*/ 538462 w 538462"/>
                <a:gd name="connsiteY241" fmla="*/ 992082 h 1270618"/>
                <a:gd name="connsiteX242" fmla="*/ 385902 w 538462"/>
                <a:gd name="connsiteY242" fmla="*/ 992082 h 1270618"/>
                <a:gd name="connsiteX243" fmla="*/ 385902 w 538462"/>
                <a:gd name="connsiteY243" fmla="*/ 1270618 h 1270618"/>
                <a:gd name="connsiteX244" fmla="*/ 148287 w 538462"/>
                <a:gd name="connsiteY244" fmla="*/ 1270618 h 1270618"/>
                <a:gd name="connsiteX245" fmla="*/ 148287 w 538462"/>
                <a:gd name="connsiteY245" fmla="*/ 992082 h 1270618"/>
                <a:gd name="connsiteX246" fmla="*/ 0 w 538462"/>
                <a:gd name="connsiteY246" fmla="*/ 992082 h 1270618"/>
                <a:gd name="connsiteX247" fmla="*/ 75543 w 538462"/>
                <a:gd name="connsiteY247" fmla="*/ 808610 h 1270618"/>
                <a:gd name="connsiteX248" fmla="*/ 74989 w 538462"/>
                <a:gd name="connsiteY248" fmla="*/ 808242 h 1270618"/>
                <a:gd name="connsiteX249" fmla="*/ 72813 w 538462"/>
                <a:gd name="connsiteY249" fmla="*/ 806670 h 1270618"/>
                <a:gd name="connsiteX250" fmla="*/ 70559 w 538462"/>
                <a:gd name="connsiteY250" fmla="*/ 805024 h 1270618"/>
                <a:gd name="connsiteX251" fmla="*/ 68538 w 538462"/>
                <a:gd name="connsiteY251" fmla="*/ 803378 h 1270618"/>
                <a:gd name="connsiteX252" fmla="*/ 66361 w 538462"/>
                <a:gd name="connsiteY252" fmla="*/ 801732 h 1270618"/>
                <a:gd name="connsiteX253" fmla="*/ 64418 w 538462"/>
                <a:gd name="connsiteY253" fmla="*/ 800011 h 1270618"/>
                <a:gd name="connsiteX254" fmla="*/ 62397 w 538462"/>
                <a:gd name="connsiteY254" fmla="*/ 798289 h 1270618"/>
                <a:gd name="connsiteX255" fmla="*/ 60454 w 538462"/>
                <a:gd name="connsiteY255" fmla="*/ 796643 h 1270618"/>
                <a:gd name="connsiteX256" fmla="*/ 58511 w 538462"/>
                <a:gd name="connsiteY256" fmla="*/ 794847 h 1270618"/>
                <a:gd name="connsiteX257" fmla="*/ 56723 w 538462"/>
                <a:gd name="connsiteY257" fmla="*/ 793126 h 1270618"/>
                <a:gd name="connsiteX258" fmla="*/ 55013 w 538462"/>
                <a:gd name="connsiteY258" fmla="*/ 791405 h 1270618"/>
                <a:gd name="connsiteX259" fmla="*/ 53381 w 538462"/>
                <a:gd name="connsiteY259" fmla="*/ 789534 h 1270618"/>
                <a:gd name="connsiteX260" fmla="*/ 51671 w 538462"/>
                <a:gd name="connsiteY260" fmla="*/ 787813 h 1270618"/>
                <a:gd name="connsiteX261" fmla="*/ 50116 w 538462"/>
                <a:gd name="connsiteY261" fmla="*/ 785942 h 1270618"/>
                <a:gd name="connsiteX262" fmla="*/ 48639 w 538462"/>
                <a:gd name="connsiteY262" fmla="*/ 784221 h 1270618"/>
                <a:gd name="connsiteX263" fmla="*/ 47162 w 538462"/>
                <a:gd name="connsiteY263" fmla="*/ 782351 h 1270618"/>
                <a:gd name="connsiteX264" fmla="*/ 45763 w 538462"/>
                <a:gd name="connsiteY264" fmla="*/ 780555 h 1270618"/>
                <a:gd name="connsiteX265" fmla="*/ 44442 w 538462"/>
                <a:gd name="connsiteY265" fmla="*/ 778759 h 1270618"/>
                <a:gd name="connsiteX266" fmla="*/ 43198 w 538462"/>
                <a:gd name="connsiteY266" fmla="*/ 776888 h 1270618"/>
                <a:gd name="connsiteX267" fmla="*/ 41955 w 538462"/>
                <a:gd name="connsiteY267" fmla="*/ 775017 h 1270618"/>
                <a:gd name="connsiteX268" fmla="*/ 40866 w 538462"/>
                <a:gd name="connsiteY268" fmla="*/ 773147 h 1270618"/>
                <a:gd name="connsiteX269" fmla="*/ 39778 w 538462"/>
                <a:gd name="connsiteY269" fmla="*/ 771276 h 1270618"/>
                <a:gd name="connsiteX270" fmla="*/ 38768 w 538462"/>
                <a:gd name="connsiteY270" fmla="*/ 769330 h 1270618"/>
                <a:gd name="connsiteX271" fmla="*/ 37835 w 538462"/>
                <a:gd name="connsiteY271" fmla="*/ 767459 h 1270618"/>
                <a:gd name="connsiteX272" fmla="*/ 36902 w 538462"/>
                <a:gd name="connsiteY272" fmla="*/ 765514 h 1270618"/>
                <a:gd name="connsiteX273" fmla="*/ 36125 w 538462"/>
                <a:gd name="connsiteY273" fmla="*/ 763643 h 1270618"/>
                <a:gd name="connsiteX274" fmla="*/ 35348 w 538462"/>
                <a:gd name="connsiteY274" fmla="*/ 761697 h 1270618"/>
                <a:gd name="connsiteX275" fmla="*/ 34648 w 538462"/>
                <a:gd name="connsiteY275" fmla="*/ 759752 h 1270618"/>
                <a:gd name="connsiteX276" fmla="*/ 33949 w 538462"/>
                <a:gd name="connsiteY276" fmla="*/ 757806 h 1270618"/>
                <a:gd name="connsiteX277" fmla="*/ 33405 w 538462"/>
                <a:gd name="connsiteY277" fmla="*/ 755786 h 1270618"/>
                <a:gd name="connsiteX278" fmla="*/ 32860 w 538462"/>
                <a:gd name="connsiteY278" fmla="*/ 753840 h 1270618"/>
                <a:gd name="connsiteX279" fmla="*/ 32394 w 538462"/>
                <a:gd name="connsiteY279" fmla="*/ 751820 h 1270618"/>
                <a:gd name="connsiteX280" fmla="*/ 32005 w 538462"/>
                <a:gd name="connsiteY280" fmla="*/ 749874 h 1270618"/>
                <a:gd name="connsiteX281" fmla="*/ 31617 w 538462"/>
                <a:gd name="connsiteY281" fmla="*/ 747854 h 1270618"/>
                <a:gd name="connsiteX282" fmla="*/ 31384 w 538462"/>
                <a:gd name="connsiteY282" fmla="*/ 745833 h 1270618"/>
                <a:gd name="connsiteX283" fmla="*/ 31150 w 538462"/>
                <a:gd name="connsiteY283" fmla="*/ 743813 h 1270618"/>
                <a:gd name="connsiteX284" fmla="*/ 30995 w 538462"/>
                <a:gd name="connsiteY284" fmla="*/ 741718 h 1270618"/>
                <a:gd name="connsiteX285" fmla="*/ 30917 w 538462"/>
                <a:gd name="connsiteY285" fmla="*/ 739697 h 1270618"/>
                <a:gd name="connsiteX286" fmla="*/ 30917 w 538462"/>
                <a:gd name="connsiteY286" fmla="*/ 737602 h 1270618"/>
                <a:gd name="connsiteX287" fmla="*/ 30917 w 538462"/>
                <a:gd name="connsiteY287" fmla="*/ 412240 h 1270618"/>
                <a:gd name="connsiteX288" fmla="*/ 30995 w 538462"/>
                <a:gd name="connsiteY288" fmla="*/ 408050 h 1270618"/>
                <a:gd name="connsiteX289" fmla="*/ 31073 w 538462"/>
                <a:gd name="connsiteY289" fmla="*/ 403934 h 1270618"/>
                <a:gd name="connsiteX290" fmla="*/ 31306 w 538462"/>
                <a:gd name="connsiteY290" fmla="*/ 399743 h 1270618"/>
                <a:gd name="connsiteX291" fmla="*/ 31617 w 538462"/>
                <a:gd name="connsiteY291" fmla="*/ 395703 h 1270618"/>
                <a:gd name="connsiteX292" fmla="*/ 32083 w 538462"/>
                <a:gd name="connsiteY292" fmla="*/ 391737 h 1270618"/>
                <a:gd name="connsiteX293" fmla="*/ 32550 w 538462"/>
                <a:gd name="connsiteY293" fmla="*/ 387771 h 1270618"/>
                <a:gd name="connsiteX294" fmla="*/ 33094 w 538462"/>
                <a:gd name="connsiteY294" fmla="*/ 383879 h 1270618"/>
                <a:gd name="connsiteX295" fmla="*/ 33793 w 538462"/>
                <a:gd name="connsiteY295" fmla="*/ 380063 h 1270618"/>
                <a:gd name="connsiteX296" fmla="*/ 34570 w 538462"/>
                <a:gd name="connsiteY296" fmla="*/ 376247 h 1270618"/>
                <a:gd name="connsiteX297" fmla="*/ 35348 w 538462"/>
                <a:gd name="connsiteY297" fmla="*/ 372505 h 1270618"/>
                <a:gd name="connsiteX298" fmla="*/ 36358 w 538462"/>
                <a:gd name="connsiteY298" fmla="*/ 368839 h 1270618"/>
                <a:gd name="connsiteX299" fmla="*/ 37369 w 538462"/>
                <a:gd name="connsiteY299" fmla="*/ 365172 h 1270618"/>
                <a:gd name="connsiteX300" fmla="*/ 38457 w 538462"/>
                <a:gd name="connsiteY300" fmla="*/ 361580 h 1270618"/>
                <a:gd name="connsiteX301" fmla="*/ 39623 w 538462"/>
                <a:gd name="connsiteY301" fmla="*/ 358063 h 1270618"/>
                <a:gd name="connsiteX302" fmla="*/ 40944 w 538462"/>
                <a:gd name="connsiteY302" fmla="*/ 354621 h 1270618"/>
                <a:gd name="connsiteX303" fmla="*/ 42343 w 538462"/>
                <a:gd name="connsiteY303" fmla="*/ 351179 h 1270618"/>
                <a:gd name="connsiteX304" fmla="*/ 43820 w 538462"/>
                <a:gd name="connsiteY304" fmla="*/ 347811 h 1270618"/>
                <a:gd name="connsiteX305" fmla="*/ 45452 w 538462"/>
                <a:gd name="connsiteY305" fmla="*/ 344519 h 1270618"/>
                <a:gd name="connsiteX306" fmla="*/ 47085 w 538462"/>
                <a:gd name="connsiteY306" fmla="*/ 341226 h 1270618"/>
                <a:gd name="connsiteX307" fmla="*/ 48795 w 538462"/>
                <a:gd name="connsiteY307" fmla="*/ 338083 h 1270618"/>
                <a:gd name="connsiteX308" fmla="*/ 50738 w 538462"/>
                <a:gd name="connsiteY308" fmla="*/ 334940 h 1270618"/>
                <a:gd name="connsiteX309" fmla="*/ 52603 w 538462"/>
                <a:gd name="connsiteY309" fmla="*/ 331872 h 1270618"/>
                <a:gd name="connsiteX310" fmla="*/ 54702 w 538462"/>
                <a:gd name="connsiteY310" fmla="*/ 328730 h 1270618"/>
                <a:gd name="connsiteX311" fmla="*/ 56723 w 538462"/>
                <a:gd name="connsiteY311" fmla="*/ 325811 h 1270618"/>
                <a:gd name="connsiteX312" fmla="*/ 58977 w 538462"/>
                <a:gd name="connsiteY312" fmla="*/ 322893 h 1270618"/>
                <a:gd name="connsiteX313" fmla="*/ 61309 w 538462"/>
                <a:gd name="connsiteY313" fmla="*/ 319900 h 1270618"/>
                <a:gd name="connsiteX314" fmla="*/ 63641 w 538462"/>
                <a:gd name="connsiteY314" fmla="*/ 317131 h 1270618"/>
                <a:gd name="connsiteX315" fmla="*/ 66128 w 538462"/>
                <a:gd name="connsiteY315" fmla="*/ 314362 h 1270618"/>
                <a:gd name="connsiteX316" fmla="*/ 68693 w 538462"/>
                <a:gd name="connsiteY316" fmla="*/ 311668 h 1270618"/>
                <a:gd name="connsiteX317" fmla="*/ 71336 w 538462"/>
                <a:gd name="connsiteY317" fmla="*/ 308974 h 1270618"/>
                <a:gd name="connsiteX318" fmla="*/ 74134 w 538462"/>
                <a:gd name="connsiteY318" fmla="*/ 306280 h 1270618"/>
                <a:gd name="connsiteX319" fmla="*/ 76932 w 538462"/>
                <a:gd name="connsiteY319" fmla="*/ 303736 h 1270618"/>
                <a:gd name="connsiteX320" fmla="*/ 79808 w 538462"/>
                <a:gd name="connsiteY320" fmla="*/ 301192 h 1270618"/>
                <a:gd name="connsiteX321" fmla="*/ 82840 w 538462"/>
                <a:gd name="connsiteY321" fmla="*/ 298872 h 1270618"/>
                <a:gd name="connsiteX322" fmla="*/ 85871 w 538462"/>
                <a:gd name="connsiteY322" fmla="*/ 296553 h 1270618"/>
                <a:gd name="connsiteX323" fmla="*/ 88980 w 538462"/>
                <a:gd name="connsiteY323" fmla="*/ 294308 h 1270618"/>
                <a:gd name="connsiteX324" fmla="*/ 92245 w 538462"/>
                <a:gd name="connsiteY324" fmla="*/ 292138 h 1270618"/>
                <a:gd name="connsiteX325" fmla="*/ 95432 w 538462"/>
                <a:gd name="connsiteY325" fmla="*/ 290042 h 1270618"/>
                <a:gd name="connsiteX326" fmla="*/ 98774 w 538462"/>
                <a:gd name="connsiteY326" fmla="*/ 288022 h 1270618"/>
                <a:gd name="connsiteX327" fmla="*/ 102116 w 538462"/>
                <a:gd name="connsiteY327" fmla="*/ 286076 h 1270618"/>
                <a:gd name="connsiteX328" fmla="*/ 105614 w 538462"/>
                <a:gd name="connsiteY328" fmla="*/ 284280 h 1270618"/>
                <a:gd name="connsiteX329" fmla="*/ 109034 w 538462"/>
                <a:gd name="connsiteY329" fmla="*/ 282484 h 1270618"/>
                <a:gd name="connsiteX330" fmla="*/ 112687 w 538462"/>
                <a:gd name="connsiteY330" fmla="*/ 280763 h 1270618"/>
                <a:gd name="connsiteX331" fmla="*/ 116340 w 538462"/>
                <a:gd name="connsiteY331" fmla="*/ 279192 h 1270618"/>
                <a:gd name="connsiteX332" fmla="*/ 119994 w 538462"/>
                <a:gd name="connsiteY332" fmla="*/ 277695 h 1270618"/>
                <a:gd name="connsiteX333" fmla="*/ 123725 w 538462"/>
                <a:gd name="connsiteY333" fmla="*/ 276199 h 1270618"/>
                <a:gd name="connsiteX334" fmla="*/ 127611 w 538462"/>
                <a:gd name="connsiteY334" fmla="*/ 274777 h 1270618"/>
                <a:gd name="connsiteX335" fmla="*/ 131497 w 538462"/>
                <a:gd name="connsiteY335" fmla="*/ 273505 h 1270618"/>
                <a:gd name="connsiteX336" fmla="*/ 135462 w 538462"/>
                <a:gd name="connsiteY336" fmla="*/ 272382 h 1270618"/>
                <a:gd name="connsiteX337" fmla="*/ 139503 w 538462"/>
                <a:gd name="connsiteY337" fmla="*/ 271185 h 1270618"/>
                <a:gd name="connsiteX338" fmla="*/ 143623 w 538462"/>
                <a:gd name="connsiteY338" fmla="*/ 270137 h 1270618"/>
                <a:gd name="connsiteX339" fmla="*/ 147743 w 538462"/>
                <a:gd name="connsiteY339" fmla="*/ 269165 h 1270618"/>
                <a:gd name="connsiteX340" fmla="*/ 152018 w 538462"/>
                <a:gd name="connsiteY340" fmla="*/ 268192 h 1270618"/>
                <a:gd name="connsiteX341" fmla="*/ 156370 w 538462"/>
                <a:gd name="connsiteY341" fmla="*/ 267444 h 1270618"/>
                <a:gd name="connsiteX342" fmla="*/ 160723 w 538462"/>
                <a:gd name="connsiteY342" fmla="*/ 266695 h 1270618"/>
                <a:gd name="connsiteX343" fmla="*/ 165076 w 538462"/>
                <a:gd name="connsiteY343" fmla="*/ 265947 h 1270618"/>
                <a:gd name="connsiteX344" fmla="*/ 169662 w 538462"/>
                <a:gd name="connsiteY344" fmla="*/ 265423 h 1270618"/>
                <a:gd name="connsiteX345" fmla="*/ 174170 w 538462"/>
                <a:gd name="connsiteY345" fmla="*/ 264899 h 1270618"/>
                <a:gd name="connsiteX346" fmla="*/ 178756 w 538462"/>
                <a:gd name="connsiteY346" fmla="*/ 264450 h 1270618"/>
                <a:gd name="connsiteX347" fmla="*/ 183498 w 538462"/>
                <a:gd name="connsiteY347" fmla="*/ 264151 h 1270618"/>
                <a:gd name="connsiteX348" fmla="*/ 188239 w 538462"/>
                <a:gd name="connsiteY348" fmla="*/ 263852 h 1270618"/>
                <a:gd name="connsiteX349" fmla="*/ 193058 w 538462"/>
                <a:gd name="connsiteY349" fmla="*/ 263702 h 1270618"/>
                <a:gd name="connsiteX350" fmla="*/ 197955 w 538462"/>
                <a:gd name="connsiteY350" fmla="*/ 263552 h 1270618"/>
                <a:gd name="connsiteX351" fmla="*/ 202852 w 538462"/>
                <a:gd name="connsiteY351" fmla="*/ 263552 h 1270618"/>
                <a:gd name="connsiteX352" fmla="*/ 203318 w 538462"/>
                <a:gd name="connsiteY352" fmla="*/ 263178 h 1270618"/>
                <a:gd name="connsiteX353" fmla="*/ 203785 w 538462"/>
                <a:gd name="connsiteY353" fmla="*/ 262954 h 1270618"/>
                <a:gd name="connsiteX354" fmla="*/ 204251 w 538462"/>
                <a:gd name="connsiteY354" fmla="*/ 262879 h 1270618"/>
                <a:gd name="connsiteX355" fmla="*/ 204795 w 538462"/>
                <a:gd name="connsiteY355" fmla="*/ 262804 h 1270618"/>
                <a:gd name="connsiteX356" fmla="*/ 205261 w 538462"/>
                <a:gd name="connsiteY356" fmla="*/ 262804 h 1270618"/>
                <a:gd name="connsiteX357" fmla="*/ 205883 w 538462"/>
                <a:gd name="connsiteY357" fmla="*/ 262804 h 1270618"/>
                <a:gd name="connsiteX358" fmla="*/ 206661 w 538462"/>
                <a:gd name="connsiteY358" fmla="*/ 262804 h 1270618"/>
                <a:gd name="connsiteX359" fmla="*/ 207671 w 538462"/>
                <a:gd name="connsiteY359" fmla="*/ 262804 h 1270618"/>
                <a:gd name="connsiteX360" fmla="*/ 210625 w 538462"/>
                <a:gd name="connsiteY360" fmla="*/ 262954 h 1270618"/>
                <a:gd name="connsiteX361" fmla="*/ 213812 w 538462"/>
                <a:gd name="connsiteY361" fmla="*/ 263103 h 1270618"/>
                <a:gd name="connsiteX362" fmla="*/ 216921 w 538462"/>
                <a:gd name="connsiteY362" fmla="*/ 263178 h 1270618"/>
                <a:gd name="connsiteX363" fmla="*/ 220185 w 538462"/>
                <a:gd name="connsiteY363" fmla="*/ 263328 h 1270618"/>
                <a:gd name="connsiteX364" fmla="*/ 223605 w 538462"/>
                <a:gd name="connsiteY364" fmla="*/ 263403 h 1270618"/>
                <a:gd name="connsiteX365" fmla="*/ 226948 w 538462"/>
                <a:gd name="connsiteY365" fmla="*/ 263403 h 1270618"/>
                <a:gd name="connsiteX366" fmla="*/ 230523 w 538462"/>
                <a:gd name="connsiteY366" fmla="*/ 263552 h 1270618"/>
                <a:gd name="connsiteX367" fmla="*/ 234176 w 538462"/>
                <a:gd name="connsiteY367" fmla="*/ 263552 h 1270618"/>
                <a:gd name="connsiteX368" fmla="*/ 234254 w 538462"/>
                <a:gd name="connsiteY368" fmla="*/ 263103 h 1270618"/>
                <a:gd name="connsiteX369" fmla="*/ 234332 w 538462"/>
                <a:gd name="connsiteY369" fmla="*/ 262729 h 1270618"/>
                <a:gd name="connsiteX370" fmla="*/ 234565 w 538462"/>
                <a:gd name="connsiteY370" fmla="*/ 262280 h 1270618"/>
                <a:gd name="connsiteX371" fmla="*/ 234798 w 538462"/>
                <a:gd name="connsiteY371" fmla="*/ 261756 h 1270618"/>
                <a:gd name="connsiteX372" fmla="*/ 235653 w 538462"/>
                <a:gd name="connsiteY372" fmla="*/ 260634 h 1270618"/>
                <a:gd name="connsiteX373" fmla="*/ 236819 w 538462"/>
                <a:gd name="connsiteY373" fmla="*/ 259362 h 1270618"/>
                <a:gd name="connsiteX374" fmla="*/ 237907 w 538462"/>
                <a:gd name="connsiteY374" fmla="*/ 258165 h 1270618"/>
                <a:gd name="connsiteX375" fmla="*/ 238762 w 538462"/>
                <a:gd name="connsiteY375" fmla="*/ 257341 h 1270618"/>
                <a:gd name="connsiteX376" fmla="*/ 239073 w 538462"/>
                <a:gd name="connsiteY376" fmla="*/ 256967 h 1270618"/>
                <a:gd name="connsiteX377" fmla="*/ 239462 w 538462"/>
                <a:gd name="connsiteY377" fmla="*/ 256743 h 1270618"/>
                <a:gd name="connsiteX378" fmla="*/ 239695 w 538462"/>
                <a:gd name="connsiteY378" fmla="*/ 256668 h 1270618"/>
                <a:gd name="connsiteX379" fmla="*/ 239851 w 538462"/>
                <a:gd name="connsiteY379" fmla="*/ 256593 h 1270618"/>
                <a:gd name="connsiteX380" fmla="*/ 236975 w 538462"/>
                <a:gd name="connsiteY380" fmla="*/ 255695 h 1270618"/>
                <a:gd name="connsiteX381" fmla="*/ 234099 w 538462"/>
                <a:gd name="connsiteY381" fmla="*/ 254872 h 1270618"/>
                <a:gd name="connsiteX382" fmla="*/ 231300 w 538462"/>
                <a:gd name="connsiteY382" fmla="*/ 253899 h 1270618"/>
                <a:gd name="connsiteX383" fmla="*/ 228502 w 538462"/>
                <a:gd name="connsiteY383" fmla="*/ 252926 h 1270618"/>
                <a:gd name="connsiteX384" fmla="*/ 225704 w 538462"/>
                <a:gd name="connsiteY384" fmla="*/ 251879 h 1270618"/>
                <a:gd name="connsiteX385" fmla="*/ 222983 w 538462"/>
                <a:gd name="connsiteY385" fmla="*/ 250756 h 1270618"/>
                <a:gd name="connsiteX386" fmla="*/ 220263 w 538462"/>
                <a:gd name="connsiteY386" fmla="*/ 249709 h 1270618"/>
                <a:gd name="connsiteX387" fmla="*/ 217620 w 538462"/>
                <a:gd name="connsiteY387" fmla="*/ 248586 h 1270618"/>
                <a:gd name="connsiteX388" fmla="*/ 214977 w 538462"/>
                <a:gd name="connsiteY388" fmla="*/ 247389 h 1270618"/>
                <a:gd name="connsiteX389" fmla="*/ 212490 w 538462"/>
                <a:gd name="connsiteY389" fmla="*/ 246117 h 1270618"/>
                <a:gd name="connsiteX390" fmla="*/ 209925 w 538462"/>
                <a:gd name="connsiteY390" fmla="*/ 244845 h 1270618"/>
                <a:gd name="connsiteX391" fmla="*/ 207438 w 538462"/>
                <a:gd name="connsiteY391" fmla="*/ 243573 h 1270618"/>
                <a:gd name="connsiteX392" fmla="*/ 204951 w 538462"/>
                <a:gd name="connsiteY392" fmla="*/ 242226 h 1270618"/>
                <a:gd name="connsiteX393" fmla="*/ 202541 w 538462"/>
                <a:gd name="connsiteY393" fmla="*/ 240804 h 1270618"/>
                <a:gd name="connsiteX394" fmla="*/ 200131 w 538462"/>
                <a:gd name="connsiteY394" fmla="*/ 239307 h 1270618"/>
                <a:gd name="connsiteX395" fmla="*/ 197800 w 538462"/>
                <a:gd name="connsiteY395" fmla="*/ 237811 h 1270618"/>
                <a:gd name="connsiteX396" fmla="*/ 195468 w 538462"/>
                <a:gd name="connsiteY396" fmla="*/ 236314 h 1270618"/>
                <a:gd name="connsiteX397" fmla="*/ 193136 w 538462"/>
                <a:gd name="connsiteY397" fmla="*/ 234743 h 1270618"/>
                <a:gd name="connsiteX398" fmla="*/ 190882 w 538462"/>
                <a:gd name="connsiteY398" fmla="*/ 233096 h 1270618"/>
                <a:gd name="connsiteX399" fmla="*/ 188705 w 538462"/>
                <a:gd name="connsiteY399" fmla="*/ 231450 h 1270618"/>
                <a:gd name="connsiteX400" fmla="*/ 186529 w 538462"/>
                <a:gd name="connsiteY400" fmla="*/ 229804 h 1270618"/>
                <a:gd name="connsiteX401" fmla="*/ 184430 w 538462"/>
                <a:gd name="connsiteY401" fmla="*/ 228008 h 1270618"/>
                <a:gd name="connsiteX402" fmla="*/ 182332 w 538462"/>
                <a:gd name="connsiteY402" fmla="*/ 226287 h 1270618"/>
                <a:gd name="connsiteX403" fmla="*/ 180233 w 538462"/>
                <a:gd name="connsiteY403" fmla="*/ 224491 h 1270618"/>
                <a:gd name="connsiteX404" fmla="*/ 178212 w 538462"/>
                <a:gd name="connsiteY404" fmla="*/ 222620 h 1270618"/>
                <a:gd name="connsiteX405" fmla="*/ 176191 w 538462"/>
                <a:gd name="connsiteY405" fmla="*/ 220749 h 1270618"/>
                <a:gd name="connsiteX406" fmla="*/ 174248 w 538462"/>
                <a:gd name="connsiteY406" fmla="*/ 218804 h 1270618"/>
                <a:gd name="connsiteX407" fmla="*/ 172382 w 538462"/>
                <a:gd name="connsiteY407" fmla="*/ 216858 h 1270618"/>
                <a:gd name="connsiteX408" fmla="*/ 170439 w 538462"/>
                <a:gd name="connsiteY408" fmla="*/ 214838 h 1270618"/>
                <a:gd name="connsiteX409" fmla="*/ 168574 w 538462"/>
                <a:gd name="connsiteY409" fmla="*/ 212743 h 1270618"/>
                <a:gd name="connsiteX410" fmla="*/ 166708 w 538462"/>
                <a:gd name="connsiteY410" fmla="*/ 210722 h 1270618"/>
                <a:gd name="connsiteX411" fmla="*/ 164998 w 538462"/>
                <a:gd name="connsiteY411" fmla="*/ 208552 h 1270618"/>
                <a:gd name="connsiteX412" fmla="*/ 163288 w 538462"/>
                <a:gd name="connsiteY412" fmla="*/ 206307 h 1270618"/>
                <a:gd name="connsiteX413" fmla="*/ 161656 w 538462"/>
                <a:gd name="connsiteY413" fmla="*/ 204212 h 1270618"/>
                <a:gd name="connsiteX414" fmla="*/ 159946 w 538462"/>
                <a:gd name="connsiteY414" fmla="*/ 201967 h 1270618"/>
                <a:gd name="connsiteX415" fmla="*/ 158391 w 538462"/>
                <a:gd name="connsiteY415" fmla="*/ 199722 h 1270618"/>
                <a:gd name="connsiteX416" fmla="*/ 156915 w 538462"/>
                <a:gd name="connsiteY416" fmla="*/ 197402 h 1270618"/>
                <a:gd name="connsiteX417" fmla="*/ 155515 w 538462"/>
                <a:gd name="connsiteY417" fmla="*/ 195157 h 1270618"/>
                <a:gd name="connsiteX418" fmla="*/ 154116 w 538462"/>
                <a:gd name="connsiteY418" fmla="*/ 192913 h 1270618"/>
                <a:gd name="connsiteX419" fmla="*/ 152795 w 538462"/>
                <a:gd name="connsiteY419" fmla="*/ 190593 h 1270618"/>
                <a:gd name="connsiteX420" fmla="*/ 151474 w 538462"/>
                <a:gd name="connsiteY420" fmla="*/ 188273 h 1270618"/>
                <a:gd name="connsiteX421" fmla="*/ 150230 w 538462"/>
                <a:gd name="connsiteY421" fmla="*/ 185879 h 1270618"/>
                <a:gd name="connsiteX422" fmla="*/ 149064 w 538462"/>
                <a:gd name="connsiteY422" fmla="*/ 183484 h 1270618"/>
                <a:gd name="connsiteX423" fmla="*/ 147976 w 538462"/>
                <a:gd name="connsiteY423" fmla="*/ 181089 h 1270618"/>
                <a:gd name="connsiteX424" fmla="*/ 146965 w 538462"/>
                <a:gd name="connsiteY424" fmla="*/ 178695 h 1270618"/>
                <a:gd name="connsiteX425" fmla="*/ 145877 w 538462"/>
                <a:gd name="connsiteY425" fmla="*/ 176300 h 1270618"/>
                <a:gd name="connsiteX426" fmla="*/ 144944 w 538462"/>
                <a:gd name="connsiteY426" fmla="*/ 173906 h 1270618"/>
                <a:gd name="connsiteX427" fmla="*/ 144012 w 538462"/>
                <a:gd name="connsiteY427" fmla="*/ 171436 h 1270618"/>
                <a:gd name="connsiteX428" fmla="*/ 143234 w 538462"/>
                <a:gd name="connsiteY428" fmla="*/ 168967 h 1270618"/>
                <a:gd name="connsiteX429" fmla="*/ 142379 w 538462"/>
                <a:gd name="connsiteY429" fmla="*/ 166497 h 1270618"/>
                <a:gd name="connsiteX430" fmla="*/ 141680 w 538462"/>
                <a:gd name="connsiteY430" fmla="*/ 163953 h 1270618"/>
                <a:gd name="connsiteX431" fmla="*/ 140980 w 538462"/>
                <a:gd name="connsiteY431" fmla="*/ 161409 h 1270618"/>
                <a:gd name="connsiteX432" fmla="*/ 140358 w 538462"/>
                <a:gd name="connsiteY432" fmla="*/ 158865 h 1270618"/>
                <a:gd name="connsiteX433" fmla="*/ 139737 w 538462"/>
                <a:gd name="connsiteY433" fmla="*/ 156321 h 1270618"/>
                <a:gd name="connsiteX434" fmla="*/ 139270 w 538462"/>
                <a:gd name="connsiteY434" fmla="*/ 153702 h 1270618"/>
                <a:gd name="connsiteX435" fmla="*/ 138882 w 538462"/>
                <a:gd name="connsiteY435" fmla="*/ 151008 h 1270618"/>
                <a:gd name="connsiteX436" fmla="*/ 138415 w 538462"/>
                <a:gd name="connsiteY436" fmla="*/ 148389 h 1270618"/>
                <a:gd name="connsiteX437" fmla="*/ 138027 w 538462"/>
                <a:gd name="connsiteY437" fmla="*/ 145770 h 1270618"/>
                <a:gd name="connsiteX438" fmla="*/ 137793 w 538462"/>
                <a:gd name="connsiteY438" fmla="*/ 143076 h 1270618"/>
                <a:gd name="connsiteX439" fmla="*/ 137560 w 538462"/>
                <a:gd name="connsiteY439" fmla="*/ 140382 h 1270618"/>
                <a:gd name="connsiteX440" fmla="*/ 137249 w 538462"/>
                <a:gd name="connsiteY440" fmla="*/ 137688 h 1270618"/>
                <a:gd name="connsiteX441" fmla="*/ 137172 w 538462"/>
                <a:gd name="connsiteY441" fmla="*/ 134994 h 1270618"/>
                <a:gd name="connsiteX442" fmla="*/ 137094 w 538462"/>
                <a:gd name="connsiteY442" fmla="*/ 132225 h 1270618"/>
                <a:gd name="connsiteX443" fmla="*/ 137016 w 538462"/>
                <a:gd name="connsiteY443" fmla="*/ 129382 h 1270618"/>
                <a:gd name="connsiteX444" fmla="*/ 137094 w 538462"/>
                <a:gd name="connsiteY444" fmla="*/ 126164 h 1270618"/>
                <a:gd name="connsiteX445" fmla="*/ 137172 w 538462"/>
                <a:gd name="connsiteY445" fmla="*/ 122797 h 1270618"/>
                <a:gd name="connsiteX446" fmla="*/ 137405 w 538462"/>
                <a:gd name="connsiteY446" fmla="*/ 119579 h 1270618"/>
                <a:gd name="connsiteX447" fmla="*/ 137716 w 538462"/>
                <a:gd name="connsiteY447" fmla="*/ 116361 h 1270618"/>
                <a:gd name="connsiteX448" fmla="*/ 138027 w 538462"/>
                <a:gd name="connsiteY448" fmla="*/ 113069 h 1270618"/>
                <a:gd name="connsiteX449" fmla="*/ 138415 w 538462"/>
                <a:gd name="connsiteY449" fmla="*/ 109926 h 1270618"/>
                <a:gd name="connsiteX450" fmla="*/ 138959 w 538462"/>
                <a:gd name="connsiteY450" fmla="*/ 106783 h 1270618"/>
                <a:gd name="connsiteX451" fmla="*/ 139503 w 538462"/>
                <a:gd name="connsiteY451" fmla="*/ 103715 h 1270618"/>
                <a:gd name="connsiteX452" fmla="*/ 140125 w 538462"/>
                <a:gd name="connsiteY452" fmla="*/ 100647 h 1270618"/>
                <a:gd name="connsiteX453" fmla="*/ 140903 w 538462"/>
                <a:gd name="connsiteY453" fmla="*/ 97579 h 1270618"/>
                <a:gd name="connsiteX454" fmla="*/ 141758 w 538462"/>
                <a:gd name="connsiteY454" fmla="*/ 94586 h 1270618"/>
                <a:gd name="connsiteX455" fmla="*/ 142613 w 538462"/>
                <a:gd name="connsiteY455" fmla="*/ 91518 h 1270618"/>
                <a:gd name="connsiteX456" fmla="*/ 143545 w 538462"/>
                <a:gd name="connsiteY456" fmla="*/ 88599 h 1270618"/>
                <a:gd name="connsiteX457" fmla="*/ 144634 w 538462"/>
                <a:gd name="connsiteY457" fmla="*/ 85681 h 1270618"/>
                <a:gd name="connsiteX458" fmla="*/ 145722 w 538462"/>
                <a:gd name="connsiteY458" fmla="*/ 82762 h 1270618"/>
                <a:gd name="connsiteX459" fmla="*/ 146965 w 538462"/>
                <a:gd name="connsiteY459" fmla="*/ 79919 h 1270618"/>
                <a:gd name="connsiteX460" fmla="*/ 148131 w 538462"/>
                <a:gd name="connsiteY460" fmla="*/ 77075 h 1270618"/>
                <a:gd name="connsiteX461" fmla="*/ 149608 w 538462"/>
                <a:gd name="connsiteY461" fmla="*/ 74307 h 1270618"/>
                <a:gd name="connsiteX462" fmla="*/ 151007 w 538462"/>
                <a:gd name="connsiteY462" fmla="*/ 71463 h 1270618"/>
                <a:gd name="connsiteX463" fmla="*/ 152484 w 538462"/>
                <a:gd name="connsiteY463" fmla="*/ 68769 h 1270618"/>
                <a:gd name="connsiteX464" fmla="*/ 154116 w 538462"/>
                <a:gd name="connsiteY464" fmla="*/ 66075 h 1270618"/>
                <a:gd name="connsiteX465" fmla="*/ 155749 w 538462"/>
                <a:gd name="connsiteY465" fmla="*/ 63381 h 1270618"/>
                <a:gd name="connsiteX466" fmla="*/ 157459 w 538462"/>
                <a:gd name="connsiteY466" fmla="*/ 60687 h 1270618"/>
                <a:gd name="connsiteX467" fmla="*/ 159324 w 538462"/>
                <a:gd name="connsiteY467" fmla="*/ 58068 h 1270618"/>
                <a:gd name="connsiteX468" fmla="*/ 161190 w 538462"/>
                <a:gd name="connsiteY468" fmla="*/ 55524 h 1270618"/>
                <a:gd name="connsiteX469" fmla="*/ 163211 w 538462"/>
                <a:gd name="connsiteY469" fmla="*/ 52980 h 1270618"/>
                <a:gd name="connsiteX470" fmla="*/ 165231 w 538462"/>
                <a:gd name="connsiteY470" fmla="*/ 50436 h 1270618"/>
                <a:gd name="connsiteX471" fmla="*/ 167408 w 538462"/>
                <a:gd name="connsiteY471" fmla="*/ 47892 h 1270618"/>
                <a:gd name="connsiteX472" fmla="*/ 169507 w 538462"/>
                <a:gd name="connsiteY472" fmla="*/ 45422 h 1270618"/>
                <a:gd name="connsiteX473" fmla="*/ 171838 w 538462"/>
                <a:gd name="connsiteY473" fmla="*/ 42953 h 1270618"/>
                <a:gd name="connsiteX474" fmla="*/ 174248 w 538462"/>
                <a:gd name="connsiteY474" fmla="*/ 40558 h 1270618"/>
                <a:gd name="connsiteX475" fmla="*/ 176658 w 538462"/>
                <a:gd name="connsiteY475" fmla="*/ 38164 h 1270618"/>
                <a:gd name="connsiteX476" fmla="*/ 179145 w 538462"/>
                <a:gd name="connsiteY476" fmla="*/ 35769 h 1270618"/>
                <a:gd name="connsiteX477" fmla="*/ 181710 w 538462"/>
                <a:gd name="connsiteY477" fmla="*/ 33524 h 1270618"/>
                <a:gd name="connsiteX478" fmla="*/ 184119 w 538462"/>
                <a:gd name="connsiteY478" fmla="*/ 31354 h 1270618"/>
                <a:gd name="connsiteX479" fmla="*/ 186762 w 538462"/>
                <a:gd name="connsiteY479" fmla="*/ 29184 h 1270618"/>
                <a:gd name="connsiteX480" fmla="*/ 189327 w 538462"/>
                <a:gd name="connsiteY480" fmla="*/ 27089 h 1270618"/>
                <a:gd name="connsiteX481" fmla="*/ 191970 w 538462"/>
                <a:gd name="connsiteY481" fmla="*/ 25143 h 1270618"/>
                <a:gd name="connsiteX482" fmla="*/ 194613 w 538462"/>
                <a:gd name="connsiteY482" fmla="*/ 23272 h 1270618"/>
                <a:gd name="connsiteX483" fmla="*/ 197333 w 538462"/>
                <a:gd name="connsiteY483" fmla="*/ 21476 h 1270618"/>
                <a:gd name="connsiteX484" fmla="*/ 200054 w 538462"/>
                <a:gd name="connsiteY484" fmla="*/ 19680 h 1270618"/>
                <a:gd name="connsiteX485" fmla="*/ 202774 w 538462"/>
                <a:gd name="connsiteY485" fmla="*/ 17959 h 1270618"/>
                <a:gd name="connsiteX486" fmla="*/ 205572 w 538462"/>
                <a:gd name="connsiteY486" fmla="*/ 16388 h 1270618"/>
                <a:gd name="connsiteX487" fmla="*/ 208448 w 538462"/>
                <a:gd name="connsiteY487" fmla="*/ 14891 h 1270618"/>
                <a:gd name="connsiteX488" fmla="*/ 211247 w 538462"/>
                <a:gd name="connsiteY488" fmla="*/ 13395 h 1270618"/>
                <a:gd name="connsiteX489" fmla="*/ 214122 w 538462"/>
                <a:gd name="connsiteY489" fmla="*/ 11973 h 1270618"/>
                <a:gd name="connsiteX490" fmla="*/ 217076 w 538462"/>
                <a:gd name="connsiteY490" fmla="*/ 10701 h 1270618"/>
                <a:gd name="connsiteX491" fmla="*/ 219952 w 538462"/>
                <a:gd name="connsiteY491" fmla="*/ 9504 h 1270618"/>
                <a:gd name="connsiteX492" fmla="*/ 222906 w 538462"/>
                <a:gd name="connsiteY492" fmla="*/ 8306 h 1270618"/>
                <a:gd name="connsiteX493" fmla="*/ 226015 w 538462"/>
                <a:gd name="connsiteY493" fmla="*/ 7333 h 1270618"/>
                <a:gd name="connsiteX494" fmla="*/ 229046 w 538462"/>
                <a:gd name="connsiteY494" fmla="*/ 6286 h 1270618"/>
                <a:gd name="connsiteX495" fmla="*/ 232078 w 538462"/>
                <a:gd name="connsiteY495" fmla="*/ 5313 h 1270618"/>
                <a:gd name="connsiteX496" fmla="*/ 235187 w 538462"/>
                <a:gd name="connsiteY496" fmla="*/ 4490 h 1270618"/>
                <a:gd name="connsiteX497" fmla="*/ 238296 w 538462"/>
                <a:gd name="connsiteY497" fmla="*/ 3742 h 1270618"/>
                <a:gd name="connsiteX498" fmla="*/ 241483 w 538462"/>
                <a:gd name="connsiteY498" fmla="*/ 2993 h 1270618"/>
                <a:gd name="connsiteX499" fmla="*/ 244670 w 538462"/>
                <a:gd name="connsiteY499" fmla="*/ 2395 h 1270618"/>
                <a:gd name="connsiteX500" fmla="*/ 247857 w 538462"/>
                <a:gd name="connsiteY500" fmla="*/ 1796 h 1270618"/>
                <a:gd name="connsiteX501" fmla="*/ 251121 w 538462"/>
                <a:gd name="connsiteY501" fmla="*/ 1347 h 1270618"/>
                <a:gd name="connsiteX502" fmla="*/ 254463 w 538462"/>
                <a:gd name="connsiteY502" fmla="*/ 973 h 1270618"/>
                <a:gd name="connsiteX503" fmla="*/ 257728 w 538462"/>
                <a:gd name="connsiteY503" fmla="*/ 524 h 1270618"/>
                <a:gd name="connsiteX504" fmla="*/ 261148 w 538462"/>
                <a:gd name="connsiteY504" fmla="*/ 299 h 1270618"/>
                <a:gd name="connsiteX505" fmla="*/ 264490 w 538462"/>
                <a:gd name="connsiteY505" fmla="*/ 150 h 1270618"/>
                <a:gd name="connsiteX506" fmla="*/ 267910 w 538462"/>
                <a:gd name="connsiteY506" fmla="*/ 75 h 12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Lst>
              <a:rect l="l" t="t" r="r" b="b"/>
              <a:pathLst>
                <a:path w="538462" h="1270618">
                  <a:moveTo>
                    <a:pt x="271408" y="0"/>
                  </a:moveTo>
                  <a:lnTo>
                    <a:pt x="274828" y="75"/>
                  </a:lnTo>
                  <a:lnTo>
                    <a:pt x="278326" y="150"/>
                  </a:lnTo>
                  <a:lnTo>
                    <a:pt x="281668" y="299"/>
                  </a:lnTo>
                  <a:lnTo>
                    <a:pt x="285088" y="524"/>
                  </a:lnTo>
                  <a:lnTo>
                    <a:pt x="288353" y="973"/>
                  </a:lnTo>
                  <a:lnTo>
                    <a:pt x="291773" y="1347"/>
                  </a:lnTo>
                  <a:lnTo>
                    <a:pt x="294960" y="1796"/>
                  </a:lnTo>
                  <a:lnTo>
                    <a:pt x="298302" y="2395"/>
                  </a:lnTo>
                  <a:lnTo>
                    <a:pt x="301489" y="2993"/>
                  </a:lnTo>
                  <a:lnTo>
                    <a:pt x="304598" y="3742"/>
                  </a:lnTo>
                  <a:lnTo>
                    <a:pt x="307863" y="4490"/>
                  </a:lnTo>
                  <a:lnTo>
                    <a:pt x="310894" y="5313"/>
                  </a:lnTo>
                  <a:lnTo>
                    <a:pt x="314081" y="6286"/>
                  </a:lnTo>
                  <a:lnTo>
                    <a:pt x="317112" y="7333"/>
                  </a:lnTo>
                  <a:lnTo>
                    <a:pt x="320144" y="8306"/>
                  </a:lnTo>
                  <a:lnTo>
                    <a:pt x="323097" y="9504"/>
                  </a:lnTo>
                  <a:lnTo>
                    <a:pt x="326129" y="10701"/>
                  </a:lnTo>
                  <a:lnTo>
                    <a:pt x="329005" y="11973"/>
                  </a:lnTo>
                  <a:lnTo>
                    <a:pt x="331958" y="13395"/>
                  </a:lnTo>
                  <a:lnTo>
                    <a:pt x="334757" y="14891"/>
                  </a:lnTo>
                  <a:lnTo>
                    <a:pt x="337633" y="16388"/>
                  </a:lnTo>
                  <a:lnTo>
                    <a:pt x="340431" y="17959"/>
                  </a:lnTo>
                  <a:lnTo>
                    <a:pt x="343151" y="19680"/>
                  </a:lnTo>
                  <a:lnTo>
                    <a:pt x="345949" y="21476"/>
                  </a:lnTo>
                  <a:lnTo>
                    <a:pt x="348670" y="23272"/>
                  </a:lnTo>
                  <a:lnTo>
                    <a:pt x="351313" y="25143"/>
                  </a:lnTo>
                  <a:lnTo>
                    <a:pt x="353955" y="27089"/>
                  </a:lnTo>
                  <a:lnTo>
                    <a:pt x="356598" y="29184"/>
                  </a:lnTo>
                  <a:lnTo>
                    <a:pt x="359163" y="31354"/>
                  </a:lnTo>
                  <a:lnTo>
                    <a:pt x="361728" y="33524"/>
                  </a:lnTo>
                  <a:lnTo>
                    <a:pt x="364293" y="35769"/>
                  </a:lnTo>
                  <a:lnTo>
                    <a:pt x="366781" y="38164"/>
                  </a:lnTo>
                  <a:lnTo>
                    <a:pt x="369268" y="40558"/>
                  </a:lnTo>
                  <a:lnTo>
                    <a:pt x="371600" y="42953"/>
                  </a:lnTo>
                  <a:lnTo>
                    <a:pt x="373854" y="45422"/>
                  </a:lnTo>
                  <a:lnTo>
                    <a:pt x="376030" y="47892"/>
                  </a:lnTo>
                  <a:lnTo>
                    <a:pt x="378129" y="50436"/>
                  </a:lnTo>
                  <a:lnTo>
                    <a:pt x="380150" y="52980"/>
                  </a:lnTo>
                  <a:lnTo>
                    <a:pt x="382093" y="55524"/>
                  </a:lnTo>
                  <a:lnTo>
                    <a:pt x="384036" y="58068"/>
                  </a:lnTo>
                  <a:lnTo>
                    <a:pt x="385824" y="60687"/>
                  </a:lnTo>
                  <a:lnTo>
                    <a:pt x="387534" y="63381"/>
                  </a:lnTo>
                  <a:lnTo>
                    <a:pt x="389244" y="66075"/>
                  </a:lnTo>
                  <a:lnTo>
                    <a:pt x="390799" y="68769"/>
                  </a:lnTo>
                  <a:lnTo>
                    <a:pt x="392275" y="71463"/>
                  </a:lnTo>
                  <a:lnTo>
                    <a:pt x="393674" y="74307"/>
                  </a:lnTo>
                  <a:lnTo>
                    <a:pt x="395074" y="77075"/>
                  </a:lnTo>
                  <a:lnTo>
                    <a:pt x="396317" y="79919"/>
                  </a:lnTo>
                  <a:lnTo>
                    <a:pt x="397483" y="82762"/>
                  </a:lnTo>
                  <a:lnTo>
                    <a:pt x="398649" y="85681"/>
                  </a:lnTo>
                  <a:lnTo>
                    <a:pt x="399737" y="88599"/>
                  </a:lnTo>
                  <a:lnTo>
                    <a:pt x="400592" y="91518"/>
                  </a:lnTo>
                  <a:lnTo>
                    <a:pt x="401525" y="94586"/>
                  </a:lnTo>
                  <a:lnTo>
                    <a:pt x="402380" y="97579"/>
                  </a:lnTo>
                  <a:lnTo>
                    <a:pt x="403080" y="100647"/>
                  </a:lnTo>
                  <a:lnTo>
                    <a:pt x="403779" y="103715"/>
                  </a:lnTo>
                  <a:lnTo>
                    <a:pt x="404246" y="106783"/>
                  </a:lnTo>
                  <a:lnTo>
                    <a:pt x="404790" y="109926"/>
                  </a:lnTo>
                  <a:lnTo>
                    <a:pt x="405256" y="113069"/>
                  </a:lnTo>
                  <a:lnTo>
                    <a:pt x="405567" y="116361"/>
                  </a:lnTo>
                  <a:lnTo>
                    <a:pt x="405800" y="119579"/>
                  </a:lnTo>
                  <a:lnTo>
                    <a:pt x="405956" y="122797"/>
                  </a:lnTo>
                  <a:lnTo>
                    <a:pt x="406111" y="126164"/>
                  </a:lnTo>
                  <a:lnTo>
                    <a:pt x="406111" y="129382"/>
                  </a:lnTo>
                  <a:lnTo>
                    <a:pt x="406111" y="132300"/>
                  </a:lnTo>
                  <a:lnTo>
                    <a:pt x="406033" y="135144"/>
                  </a:lnTo>
                  <a:lnTo>
                    <a:pt x="405878" y="137912"/>
                  </a:lnTo>
                  <a:lnTo>
                    <a:pt x="405722" y="140681"/>
                  </a:lnTo>
                  <a:lnTo>
                    <a:pt x="405411" y="143450"/>
                  </a:lnTo>
                  <a:lnTo>
                    <a:pt x="405101" y="146218"/>
                  </a:lnTo>
                  <a:lnTo>
                    <a:pt x="404634" y="148912"/>
                  </a:lnTo>
                  <a:lnTo>
                    <a:pt x="404246" y="151681"/>
                  </a:lnTo>
                  <a:lnTo>
                    <a:pt x="403779" y="154300"/>
                  </a:lnTo>
                  <a:lnTo>
                    <a:pt x="403157" y="156994"/>
                  </a:lnTo>
                  <a:lnTo>
                    <a:pt x="402536" y="159688"/>
                  </a:lnTo>
                  <a:lnTo>
                    <a:pt x="401836" y="162307"/>
                  </a:lnTo>
                  <a:lnTo>
                    <a:pt x="401136" y="164926"/>
                  </a:lnTo>
                  <a:lnTo>
                    <a:pt x="400281" y="167620"/>
                  </a:lnTo>
                  <a:lnTo>
                    <a:pt x="399349" y="170164"/>
                  </a:lnTo>
                  <a:lnTo>
                    <a:pt x="398494" y="172708"/>
                  </a:lnTo>
                  <a:lnTo>
                    <a:pt x="397483" y="175253"/>
                  </a:lnTo>
                  <a:lnTo>
                    <a:pt x="396395" y="177797"/>
                  </a:lnTo>
                  <a:lnTo>
                    <a:pt x="395307" y="180341"/>
                  </a:lnTo>
                  <a:lnTo>
                    <a:pt x="394141" y="182810"/>
                  </a:lnTo>
                  <a:lnTo>
                    <a:pt x="392897" y="185280"/>
                  </a:lnTo>
                  <a:lnTo>
                    <a:pt x="391654" y="187674"/>
                  </a:lnTo>
                  <a:lnTo>
                    <a:pt x="390332" y="190144"/>
                  </a:lnTo>
                  <a:lnTo>
                    <a:pt x="388855" y="192538"/>
                  </a:lnTo>
                  <a:lnTo>
                    <a:pt x="387379" y="195008"/>
                  </a:lnTo>
                  <a:lnTo>
                    <a:pt x="385824" y="197402"/>
                  </a:lnTo>
                  <a:lnTo>
                    <a:pt x="384269" y="199722"/>
                  </a:lnTo>
                  <a:lnTo>
                    <a:pt x="382637" y="202117"/>
                  </a:lnTo>
                  <a:lnTo>
                    <a:pt x="380849" y="204436"/>
                  </a:lnTo>
                  <a:lnTo>
                    <a:pt x="379139" y="206756"/>
                  </a:lnTo>
                  <a:lnTo>
                    <a:pt x="377274" y="209001"/>
                  </a:lnTo>
                  <a:lnTo>
                    <a:pt x="375331" y="211321"/>
                  </a:lnTo>
                  <a:lnTo>
                    <a:pt x="373465" y="213491"/>
                  </a:lnTo>
                  <a:lnTo>
                    <a:pt x="371444" y="215736"/>
                  </a:lnTo>
                  <a:lnTo>
                    <a:pt x="369501" y="217756"/>
                  </a:lnTo>
                  <a:lnTo>
                    <a:pt x="367402" y="219851"/>
                  </a:lnTo>
                  <a:lnTo>
                    <a:pt x="365381" y="221872"/>
                  </a:lnTo>
                  <a:lnTo>
                    <a:pt x="363283" y="223817"/>
                  </a:lnTo>
                  <a:lnTo>
                    <a:pt x="361184" y="225763"/>
                  </a:lnTo>
                  <a:lnTo>
                    <a:pt x="358930" y="227559"/>
                  </a:lnTo>
                  <a:lnTo>
                    <a:pt x="356754" y="229430"/>
                  </a:lnTo>
                  <a:lnTo>
                    <a:pt x="354577" y="231151"/>
                  </a:lnTo>
                  <a:lnTo>
                    <a:pt x="352245" y="232872"/>
                  </a:lnTo>
                  <a:lnTo>
                    <a:pt x="349991" y="234518"/>
                  </a:lnTo>
                  <a:lnTo>
                    <a:pt x="347659" y="236090"/>
                  </a:lnTo>
                  <a:lnTo>
                    <a:pt x="345328" y="237661"/>
                  </a:lnTo>
                  <a:lnTo>
                    <a:pt x="342918" y="239158"/>
                  </a:lnTo>
                  <a:lnTo>
                    <a:pt x="340431" y="240579"/>
                  </a:lnTo>
                  <a:lnTo>
                    <a:pt x="337943" y="241926"/>
                  </a:lnTo>
                  <a:lnTo>
                    <a:pt x="335534" y="243348"/>
                  </a:lnTo>
                  <a:lnTo>
                    <a:pt x="333047" y="244620"/>
                  </a:lnTo>
                  <a:lnTo>
                    <a:pt x="330482" y="245892"/>
                  </a:lnTo>
                  <a:lnTo>
                    <a:pt x="327839" y="247015"/>
                  </a:lnTo>
                  <a:lnTo>
                    <a:pt x="325196" y="248137"/>
                  </a:lnTo>
                  <a:lnTo>
                    <a:pt x="322553" y="249260"/>
                  </a:lnTo>
                  <a:lnTo>
                    <a:pt x="319910" y="250233"/>
                  </a:lnTo>
                  <a:lnTo>
                    <a:pt x="317190" y="251280"/>
                  </a:lnTo>
                  <a:lnTo>
                    <a:pt x="314392" y="252178"/>
                  </a:lnTo>
                  <a:lnTo>
                    <a:pt x="311594" y="253001"/>
                  </a:lnTo>
                  <a:lnTo>
                    <a:pt x="308795" y="253899"/>
                  </a:lnTo>
                  <a:lnTo>
                    <a:pt x="305919" y="254573"/>
                  </a:lnTo>
                  <a:lnTo>
                    <a:pt x="302966" y="255321"/>
                  </a:lnTo>
                  <a:lnTo>
                    <a:pt x="300090" y="255994"/>
                  </a:lnTo>
                  <a:lnTo>
                    <a:pt x="297136" y="256593"/>
                  </a:lnTo>
                  <a:lnTo>
                    <a:pt x="298147" y="257641"/>
                  </a:lnTo>
                  <a:lnTo>
                    <a:pt x="299002" y="258614"/>
                  </a:lnTo>
                  <a:lnTo>
                    <a:pt x="299779" y="259512"/>
                  </a:lnTo>
                  <a:lnTo>
                    <a:pt x="300323" y="260409"/>
                  </a:lnTo>
                  <a:lnTo>
                    <a:pt x="300867" y="261233"/>
                  </a:lnTo>
                  <a:lnTo>
                    <a:pt x="301178" y="261981"/>
                  </a:lnTo>
                  <a:lnTo>
                    <a:pt x="301333" y="262804"/>
                  </a:lnTo>
                  <a:lnTo>
                    <a:pt x="301411" y="263552"/>
                  </a:lnTo>
                  <a:lnTo>
                    <a:pt x="361573" y="263552"/>
                  </a:lnTo>
                  <a:lnTo>
                    <a:pt x="364993" y="263552"/>
                  </a:lnTo>
                  <a:lnTo>
                    <a:pt x="368413" y="263702"/>
                  </a:lnTo>
                  <a:lnTo>
                    <a:pt x="371833" y="263927"/>
                  </a:lnTo>
                  <a:lnTo>
                    <a:pt x="375175" y="264226"/>
                  </a:lnTo>
                  <a:lnTo>
                    <a:pt x="378595" y="264600"/>
                  </a:lnTo>
                  <a:lnTo>
                    <a:pt x="381860" y="265124"/>
                  </a:lnTo>
                  <a:lnTo>
                    <a:pt x="385202" y="265722"/>
                  </a:lnTo>
                  <a:lnTo>
                    <a:pt x="388544" y="266396"/>
                  </a:lnTo>
                  <a:lnTo>
                    <a:pt x="391809" y="267144"/>
                  </a:lnTo>
                  <a:lnTo>
                    <a:pt x="395074" y="268042"/>
                  </a:lnTo>
                  <a:lnTo>
                    <a:pt x="398338" y="269015"/>
                  </a:lnTo>
                  <a:lnTo>
                    <a:pt x="401603" y="270063"/>
                  </a:lnTo>
                  <a:lnTo>
                    <a:pt x="404712" y="271185"/>
                  </a:lnTo>
                  <a:lnTo>
                    <a:pt x="407976" y="272382"/>
                  </a:lnTo>
                  <a:lnTo>
                    <a:pt x="411163" y="273729"/>
                  </a:lnTo>
                  <a:lnTo>
                    <a:pt x="414272" y="275076"/>
                  </a:lnTo>
                  <a:lnTo>
                    <a:pt x="417459" y="276573"/>
                  </a:lnTo>
                  <a:lnTo>
                    <a:pt x="420568" y="278144"/>
                  </a:lnTo>
                  <a:lnTo>
                    <a:pt x="423600" y="279791"/>
                  </a:lnTo>
                  <a:lnTo>
                    <a:pt x="426787" y="281586"/>
                  </a:lnTo>
                  <a:lnTo>
                    <a:pt x="429818" y="283457"/>
                  </a:lnTo>
                  <a:lnTo>
                    <a:pt x="432849" y="285403"/>
                  </a:lnTo>
                  <a:lnTo>
                    <a:pt x="435881" y="287498"/>
                  </a:lnTo>
                  <a:lnTo>
                    <a:pt x="438912" y="289593"/>
                  </a:lnTo>
                  <a:lnTo>
                    <a:pt x="441866" y="291838"/>
                  </a:lnTo>
                  <a:lnTo>
                    <a:pt x="444820" y="294158"/>
                  </a:lnTo>
                  <a:lnTo>
                    <a:pt x="447851" y="296553"/>
                  </a:lnTo>
                  <a:lnTo>
                    <a:pt x="450727" y="299097"/>
                  </a:lnTo>
                  <a:lnTo>
                    <a:pt x="453603" y="301641"/>
                  </a:lnTo>
                  <a:lnTo>
                    <a:pt x="456479" y="304335"/>
                  </a:lnTo>
                  <a:lnTo>
                    <a:pt x="459355" y="307104"/>
                  </a:lnTo>
                  <a:lnTo>
                    <a:pt x="462231" y="309947"/>
                  </a:lnTo>
                  <a:lnTo>
                    <a:pt x="464951" y="312866"/>
                  </a:lnTo>
                  <a:lnTo>
                    <a:pt x="467672" y="315784"/>
                  </a:lnTo>
                  <a:lnTo>
                    <a:pt x="470237" y="318777"/>
                  </a:lnTo>
                  <a:lnTo>
                    <a:pt x="472802" y="321770"/>
                  </a:lnTo>
                  <a:lnTo>
                    <a:pt x="475211" y="324689"/>
                  </a:lnTo>
                  <a:lnTo>
                    <a:pt x="477621" y="327682"/>
                  </a:lnTo>
                  <a:lnTo>
                    <a:pt x="479797" y="330750"/>
                  </a:lnTo>
                  <a:lnTo>
                    <a:pt x="481974" y="333743"/>
                  </a:lnTo>
                  <a:lnTo>
                    <a:pt x="484072" y="336886"/>
                  </a:lnTo>
                  <a:lnTo>
                    <a:pt x="486016" y="339954"/>
                  </a:lnTo>
                  <a:lnTo>
                    <a:pt x="487959" y="343097"/>
                  </a:lnTo>
                  <a:lnTo>
                    <a:pt x="489824" y="346165"/>
                  </a:lnTo>
                  <a:lnTo>
                    <a:pt x="491457" y="349233"/>
                  </a:lnTo>
                  <a:lnTo>
                    <a:pt x="493089" y="352451"/>
                  </a:lnTo>
                  <a:lnTo>
                    <a:pt x="494721" y="355594"/>
                  </a:lnTo>
                  <a:lnTo>
                    <a:pt x="496198" y="358811"/>
                  </a:lnTo>
                  <a:lnTo>
                    <a:pt x="497597" y="362029"/>
                  </a:lnTo>
                  <a:lnTo>
                    <a:pt x="498841" y="365172"/>
                  </a:lnTo>
                  <a:lnTo>
                    <a:pt x="500084" y="368464"/>
                  </a:lnTo>
                  <a:lnTo>
                    <a:pt x="501095" y="371682"/>
                  </a:lnTo>
                  <a:lnTo>
                    <a:pt x="502183" y="374975"/>
                  </a:lnTo>
                  <a:lnTo>
                    <a:pt x="503116" y="378267"/>
                  </a:lnTo>
                  <a:lnTo>
                    <a:pt x="503893" y="381635"/>
                  </a:lnTo>
                  <a:lnTo>
                    <a:pt x="504670" y="384927"/>
                  </a:lnTo>
                  <a:lnTo>
                    <a:pt x="505370" y="388294"/>
                  </a:lnTo>
                  <a:lnTo>
                    <a:pt x="505914" y="391662"/>
                  </a:lnTo>
                  <a:lnTo>
                    <a:pt x="506380" y="395104"/>
                  </a:lnTo>
                  <a:lnTo>
                    <a:pt x="506847" y="398397"/>
                  </a:lnTo>
                  <a:lnTo>
                    <a:pt x="507158" y="401839"/>
                  </a:lnTo>
                  <a:lnTo>
                    <a:pt x="507391" y="405356"/>
                  </a:lnTo>
                  <a:lnTo>
                    <a:pt x="507469" y="408798"/>
                  </a:lnTo>
                  <a:lnTo>
                    <a:pt x="507546" y="412240"/>
                  </a:lnTo>
                  <a:lnTo>
                    <a:pt x="507546" y="718745"/>
                  </a:lnTo>
                  <a:lnTo>
                    <a:pt x="507546" y="721588"/>
                  </a:lnTo>
                  <a:lnTo>
                    <a:pt x="507391" y="724507"/>
                  </a:lnTo>
                  <a:lnTo>
                    <a:pt x="507313" y="727276"/>
                  </a:lnTo>
                  <a:lnTo>
                    <a:pt x="507080" y="730044"/>
                  </a:lnTo>
                  <a:lnTo>
                    <a:pt x="506769" y="732813"/>
                  </a:lnTo>
                  <a:lnTo>
                    <a:pt x="506380" y="735507"/>
                  </a:lnTo>
                  <a:lnTo>
                    <a:pt x="505992" y="738276"/>
                  </a:lnTo>
                  <a:lnTo>
                    <a:pt x="505603" y="740895"/>
                  </a:lnTo>
                  <a:lnTo>
                    <a:pt x="504981" y="743589"/>
                  </a:lnTo>
                  <a:lnTo>
                    <a:pt x="504437" y="746208"/>
                  </a:lnTo>
                  <a:lnTo>
                    <a:pt x="503738" y="748827"/>
                  </a:lnTo>
                  <a:lnTo>
                    <a:pt x="503038" y="751371"/>
                  </a:lnTo>
                  <a:lnTo>
                    <a:pt x="502183" y="753915"/>
                  </a:lnTo>
                  <a:lnTo>
                    <a:pt x="501406" y="756459"/>
                  </a:lnTo>
                  <a:lnTo>
                    <a:pt x="500473" y="758929"/>
                  </a:lnTo>
                  <a:lnTo>
                    <a:pt x="499463" y="761398"/>
                  </a:lnTo>
                  <a:lnTo>
                    <a:pt x="498374" y="763868"/>
                  </a:lnTo>
                  <a:lnTo>
                    <a:pt x="497364" y="766337"/>
                  </a:lnTo>
                  <a:lnTo>
                    <a:pt x="496198" y="768732"/>
                  </a:lnTo>
                  <a:lnTo>
                    <a:pt x="494954" y="771126"/>
                  </a:lnTo>
                  <a:lnTo>
                    <a:pt x="493633" y="773371"/>
                  </a:lnTo>
                  <a:lnTo>
                    <a:pt x="492234" y="775691"/>
                  </a:lnTo>
                  <a:lnTo>
                    <a:pt x="490835" y="778010"/>
                  </a:lnTo>
                  <a:lnTo>
                    <a:pt x="489358" y="780330"/>
                  </a:lnTo>
                  <a:lnTo>
                    <a:pt x="487726" y="782575"/>
                  </a:lnTo>
                  <a:lnTo>
                    <a:pt x="486171" y="784745"/>
                  </a:lnTo>
                  <a:lnTo>
                    <a:pt x="484461" y="786990"/>
                  </a:lnTo>
                  <a:lnTo>
                    <a:pt x="482751" y="789160"/>
                  </a:lnTo>
                  <a:lnTo>
                    <a:pt x="480885" y="791330"/>
                  </a:lnTo>
                  <a:lnTo>
                    <a:pt x="479098" y="793426"/>
                  </a:lnTo>
                  <a:lnTo>
                    <a:pt x="477077" y="795596"/>
                  </a:lnTo>
                  <a:lnTo>
                    <a:pt x="475134" y="797691"/>
                  </a:lnTo>
                  <a:lnTo>
                    <a:pt x="473035" y="799711"/>
                  </a:lnTo>
                  <a:lnTo>
                    <a:pt x="470936" y="801732"/>
                  </a:lnTo>
                  <a:lnTo>
                    <a:pt x="468760" y="803602"/>
                  </a:lnTo>
                  <a:lnTo>
                    <a:pt x="466661" y="805548"/>
                  </a:lnTo>
                  <a:lnTo>
                    <a:pt x="464329" y="807419"/>
                  </a:lnTo>
                  <a:lnTo>
                    <a:pt x="462887" y="808530"/>
                  </a:lnTo>
                  <a:lnTo>
                    <a:pt x="538462" y="992082"/>
                  </a:lnTo>
                  <a:lnTo>
                    <a:pt x="385902" y="992082"/>
                  </a:lnTo>
                  <a:lnTo>
                    <a:pt x="385902" y="1270618"/>
                  </a:lnTo>
                  <a:lnTo>
                    <a:pt x="148287" y="1270618"/>
                  </a:lnTo>
                  <a:lnTo>
                    <a:pt x="148287" y="992082"/>
                  </a:lnTo>
                  <a:lnTo>
                    <a:pt x="0" y="992082"/>
                  </a:lnTo>
                  <a:lnTo>
                    <a:pt x="75543" y="808610"/>
                  </a:lnTo>
                  <a:lnTo>
                    <a:pt x="74989" y="808242"/>
                  </a:lnTo>
                  <a:lnTo>
                    <a:pt x="72813" y="806670"/>
                  </a:lnTo>
                  <a:lnTo>
                    <a:pt x="70559" y="805024"/>
                  </a:lnTo>
                  <a:lnTo>
                    <a:pt x="68538" y="803378"/>
                  </a:lnTo>
                  <a:lnTo>
                    <a:pt x="66361" y="801732"/>
                  </a:lnTo>
                  <a:lnTo>
                    <a:pt x="64418" y="800011"/>
                  </a:lnTo>
                  <a:lnTo>
                    <a:pt x="62397" y="798289"/>
                  </a:lnTo>
                  <a:lnTo>
                    <a:pt x="60454" y="796643"/>
                  </a:lnTo>
                  <a:lnTo>
                    <a:pt x="58511" y="794847"/>
                  </a:lnTo>
                  <a:lnTo>
                    <a:pt x="56723" y="793126"/>
                  </a:lnTo>
                  <a:lnTo>
                    <a:pt x="55013" y="791405"/>
                  </a:lnTo>
                  <a:lnTo>
                    <a:pt x="53381" y="789534"/>
                  </a:lnTo>
                  <a:lnTo>
                    <a:pt x="51671" y="787813"/>
                  </a:lnTo>
                  <a:lnTo>
                    <a:pt x="50116" y="785942"/>
                  </a:lnTo>
                  <a:lnTo>
                    <a:pt x="48639" y="784221"/>
                  </a:lnTo>
                  <a:lnTo>
                    <a:pt x="47162" y="782351"/>
                  </a:lnTo>
                  <a:lnTo>
                    <a:pt x="45763" y="780555"/>
                  </a:lnTo>
                  <a:lnTo>
                    <a:pt x="44442" y="778759"/>
                  </a:lnTo>
                  <a:lnTo>
                    <a:pt x="43198" y="776888"/>
                  </a:lnTo>
                  <a:lnTo>
                    <a:pt x="41955" y="775017"/>
                  </a:lnTo>
                  <a:lnTo>
                    <a:pt x="40866" y="773147"/>
                  </a:lnTo>
                  <a:lnTo>
                    <a:pt x="39778" y="771276"/>
                  </a:lnTo>
                  <a:lnTo>
                    <a:pt x="38768" y="769330"/>
                  </a:lnTo>
                  <a:lnTo>
                    <a:pt x="37835" y="767459"/>
                  </a:lnTo>
                  <a:lnTo>
                    <a:pt x="36902" y="765514"/>
                  </a:lnTo>
                  <a:lnTo>
                    <a:pt x="36125" y="763643"/>
                  </a:lnTo>
                  <a:lnTo>
                    <a:pt x="35348" y="761697"/>
                  </a:lnTo>
                  <a:lnTo>
                    <a:pt x="34648" y="759752"/>
                  </a:lnTo>
                  <a:lnTo>
                    <a:pt x="33949" y="757806"/>
                  </a:lnTo>
                  <a:lnTo>
                    <a:pt x="33405" y="755786"/>
                  </a:lnTo>
                  <a:lnTo>
                    <a:pt x="32860" y="753840"/>
                  </a:lnTo>
                  <a:lnTo>
                    <a:pt x="32394" y="751820"/>
                  </a:lnTo>
                  <a:lnTo>
                    <a:pt x="32005" y="749874"/>
                  </a:lnTo>
                  <a:lnTo>
                    <a:pt x="31617" y="747854"/>
                  </a:lnTo>
                  <a:lnTo>
                    <a:pt x="31384" y="745833"/>
                  </a:lnTo>
                  <a:lnTo>
                    <a:pt x="31150" y="743813"/>
                  </a:lnTo>
                  <a:lnTo>
                    <a:pt x="30995" y="741718"/>
                  </a:lnTo>
                  <a:lnTo>
                    <a:pt x="30917" y="739697"/>
                  </a:lnTo>
                  <a:lnTo>
                    <a:pt x="30917" y="737602"/>
                  </a:lnTo>
                  <a:lnTo>
                    <a:pt x="30917" y="412240"/>
                  </a:lnTo>
                  <a:lnTo>
                    <a:pt x="30995" y="408050"/>
                  </a:lnTo>
                  <a:lnTo>
                    <a:pt x="31073" y="403934"/>
                  </a:lnTo>
                  <a:lnTo>
                    <a:pt x="31306" y="399743"/>
                  </a:lnTo>
                  <a:lnTo>
                    <a:pt x="31617" y="395703"/>
                  </a:lnTo>
                  <a:lnTo>
                    <a:pt x="32083" y="391737"/>
                  </a:lnTo>
                  <a:lnTo>
                    <a:pt x="32550" y="387771"/>
                  </a:lnTo>
                  <a:lnTo>
                    <a:pt x="33094" y="383879"/>
                  </a:lnTo>
                  <a:lnTo>
                    <a:pt x="33793" y="380063"/>
                  </a:lnTo>
                  <a:lnTo>
                    <a:pt x="34570" y="376247"/>
                  </a:lnTo>
                  <a:lnTo>
                    <a:pt x="35348" y="372505"/>
                  </a:lnTo>
                  <a:lnTo>
                    <a:pt x="36358" y="368839"/>
                  </a:lnTo>
                  <a:lnTo>
                    <a:pt x="37369" y="365172"/>
                  </a:lnTo>
                  <a:lnTo>
                    <a:pt x="38457" y="361580"/>
                  </a:lnTo>
                  <a:lnTo>
                    <a:pt x="39623" y="358063"/>
                  </a:lnTo>
                  <a:lnTo>
                    <a:pt x="40944" y="354621"/>
                  </a:lnTo>
                  <a:lnTo>
                    <a:pt x="42343" y="351179"/>
                  </a:lnTo>
                  <a:lnTo>
                    <a:pt x="43820" y="347811"/>
                  </a:lnTo>
                  <a:lnTo>
                    <a:pt x="45452" y="344519"/>
                  </a:lnTo>
                  <a:lnTo>
                    <a:pt x="47085" y="341226"/>
                  </a:lnTo>
                  <a:lnTo>
                    <a:pt x="48795" y="338083"/>
                  </a:lnTo>
                  <a:lnTo>
                    <a:pt x="50738" y="334940"/>
                  </a:lnTo>
                  <a:lnTo>
                    <a:pt x="52603" y="331872"/>
                  </a:lnTo>
                  <a:lnTo>
                    <a:pt x="54702" y="328730"/>
                  </a:lnTo>
                  <a:lnTo>
                    <a:pt x="56723" y="325811"/>
                  </a:lnTo>
                  <a:lnTo>
                    <a:pt x="58977" y="322893"/>
                  </a:lnTo>
                  <a:lnTo>
                    <a:pt x="61309" y="319900"/>
                  </a:lnTo>
                  <a:lnTo>
                    <a:pt x="63641" y="317131"/>
                  </a:lnTo>
                  <a:lnTo>
                    <a:pt x="66128" y="314362"/>
                  </a:lnTo>
                  <a:lnTo>
                    <a:pt x="68693" y="311668"/>
                  </a:lnTo>
                  <a:lnTo>
                    <a:pt x="71336" y="308974"/>
                  </a:lnTo>
                  <a:lnTo>
                    <a:pt x="74134" y="306280"/>
                  </a:lnTo>
                  <a:lnTo>
                    <a:pt x="76932" y="303736"/>
                  </a:lnTo>
                  <a:lnTo>
                    <a:pt x="79808" y="301192"/>
                  </a:lnTo>
                  <a:lnTo>
                    <a:pt x="82840" y="298872"/>
                  </a:lnTo>
                  <a:lnTo>
                    <a:pt x="85871" y="296553"/>
                  </a:lnTo>
                  <a:lnTo>
                    <a:pt x="88980" y="294308"/>
                  </a:lnTo>
                  <a:lnTo>
                    <a:pt x="92245" y="292138"/>
                  </a:lnTo>
                  <a:lnTo>
                    <a:pt x="95432" y="290042"/>
                  </a:lnTo>
                  <a:lnTo>
                    <a:pt x="98774" y="288022"/>
                  </a:lnTo>
                  <a:lnTo>
                    <a:pt x="102116" y="286076"/>
                  </a:lnTo>
                  <a:lnTo>
                    <a:pt x="105614" y="284280"/>
                  </a:lnTo>
                  <a:lnTo>
                    <a:pt x="109034" y="282484"/>
                  </a:lnTo>
                  <a:lnTo>
                    <a:pt x="112687" y="280763"/>
                  </a:lnTo>
                  <a:lnTo>
                    <a:pt x="116340" y="279192"/>
                  </a:lnTo>
                  <a:lnTo>
                    <a:pt x="119994" y="277695"/>
                  </a:lnTo>
                  <a:lnTo>
                    <a:pt x="123725" y="276199"/>
                  </a:lnTo>
                  <a:lnTo>
                    <a:pt x="127611" y="274777"/>
                  </a:lnTo>
                  <a:lnTo>
                    <a:pt x="131497" y="273505"/>
                  </a:lnTo>
                  <a:lnTo>
                    <a:pt x="135462" y="272382"/>
                  </a:lnTo>
                  <a:lnTo>
                    <a:pt x="139503" y="271185"/>
                  </a:lnTo>
                  <a:lnTo>
                    <a:pt x="143623" y="270137"/>
                  </a:lnTo>
                  <a:lnTo>
                    <a:pt x="147743" y="269165"/>
                  </a:lnTo>
                  <a:lnTo>
                    <a:pt x="152018" y="268192"/>
                  </a:lnTo>
                  <a:lnTo>
                    <a:pt x="156370" y="267444"/>
                  </a:lnTo>
                  <a:lnTo>
                    <a:pt x="160723" y="266695"/>
                  </a:lnTo>
                  <a:lnTo>
                    <a:pt x="165076" y="265947"/>
                  </a:lnTo>
                  <a:lnTo>
                    <a:pt x="169662" y="265423"/>
                  </a:lnTo>
                  <a:lnTo>
                    <a:pt x="174170" y="264899"/>
                  </a:lnTo>
                  <a:lnTo>
                    <a:pt x="178756" y="264450"/>
                  </a:lnTo>
                  <a:lnTo>
                    <a:pt x="183498" y="264151"/>
                  </a:lnTo>
                  <a:lnTo>
                    <a:pt x="188239" y="263852"/>
                  </a:lnTo>
                  <a:lnTo>
                    <a:pt x="193058" y="263702"/>
                  </a:lnTo>
                  <a:lnTo>
                    <a:pt x="197955" y="263552"/>
                  </a:lnTo>
                  <a:lnTo>
                    <a:pt x="202852" y="263552"/>
                  </a:lnTo>
                  <a:lnTo>
                    <a:pt x="203318" y="263178"/>
                  </a:lnTo>
                  <a:lnTo>
                    <a:pt x="203785" y="262954"/>
                  </a:lnTo>
                  <a:lnTo>
                    <a:pt x="204251" y="262879"/>
                  </a:lnTo>
                  <a:lnTo>
                    <a:pt x="204795" y="262804"/>
                  </a:lnTo>
                  <a:lnTo>
                    <a:pt x="205261" y="262804"/>
                  </a:lnTo>
                  <a:lnTo>
                    <a:pt x="205883" y="262804"/>
                  </a:lnTo>
                  <a:lnTo>
                    <a:pt x="206661" y="262804"/>
                  </a:lnTo>
                  <a:lnTo>
                    <a:pt x="207671" y="262804"/>
                  </a:lnTo>
                  <a:lnTo>
                    <a:pt x="210625" y="262954"/>
                  </a:lnTo>
                  <a:lnTo>
                    <a:pt x="213812" y="263103"/>
                  </a:lnTo>
                  <a:lnTo>
                    <a:pt x="216921" y="263178"/>
                  </a:lnTo>
                  <a:lnTo>
                    <a:pt x="220185" y="263328"/>
                  </a:lnTo>
                  <a:lnTo>
                    <a:pt x="223605" y="263403"/>
                  </a:lnTo>
                  <a:lnTo>
                    <a:pt x="226948" y="263403"/>
                  </a:lnTo>
                  <a:lnTo>
                    <a:pt x="230523" y="263552"/>
                  </a:lnTo>
                  <a:lnTo>
                    <a:pt x="234176" y="263552"/>
                  </a:lnTo>
                  <a:lnTo>
                    <a:pt x="234254" y="263103"/>
                  </a:lnTo>
                  <a:lnTo>
                    <a:pt x="234332" y="262729"/>
                  </a:lnTo>
                  <a:lnTo>
                    <a:pt x="234565" y="262280"/>
                  </a:lnTo>
                  <a:lnTo>
                    <a:pt x="234798" y="261756"/>
                  </a:lnTo>
                  <a:lnTo>
                    <a:pt x="235653" y="260634"/>
                  </a:lnTo>
                  <a:lnTo>
                    <a:pt x="236819" y="259362"/>
                  </a:lnTo>
                  <a:lnTo>
                    <a:pt x="237907" y="258165"/>
                  </a:lnTo>
                  <a:lnTo>
                    <a:pt x="238762" y="257341"/>
                  </a:lnTo>
                  <a:lnTo>
                    <a:pt x="239073" y="256967"/>
                  </a:lnTo>
                  <a:lnTo>
                    <a:pt x="239462" y="256743"/>
                  </a:lnTo>
                  <a:lnTo>
                    <a:pt x="239695" y="256668"/>
                  </a:lnTo>
                  <a:lnTo>
                    <a:pt x="239851" y="256593"/>
                  </a:lnTo>
                  <a:lnTo>
                    <a:pt x="236975" y="255695"/>
                  </a:lnTo>
                  <a:lnTo>
                    <a:pt x="234099" y="254872"/>
                  </a:lnTo>
                  <a:lnTo>
                    <a:pt x="231300" y="253899"/>
                  </a:lnTo>
                  <a:lnTo>
                    <a:pt x="228502" y="252926"/>
                  </a:lnTo>
                  <a:lnTo>
                    <a:pt x="225704" y="251879"/>
                  </a:lnTo>
                  <a:lnTo>
                    <a:pt x="222983" y="250756"/>
                  </a:lnTo>
                  <a:lnTo>
                    <a:pt x="220263" y="249709"/>
                  </a:lnTo>
                  <a:lnTo>
                    <a:pt x="217620" y="248586"/>
                  </a:lnTo>
                  <a:lnTo>
                    <a:pt x="214977" y="247389"/>
                  </a:lnTo>
                  <a:lnTo>
                    <a:pt x="212490" y="246117"/>
                  </a:lnTo>
                  <a:lnTo>
                    <a:pt x="209925" y="244845"/>
                  </a:lnTo>
                  <a:lnTo>
                    <a:pt x="207438" y="243573"/>
                  </a:lnTo>
                  <a:lnTo>
                    <a:pt x="204951" y="242226"/>
                  </a:lnTo>
                  <a:lnTo>
                    <a:pt x="202541" y="240804"/>
                  </a:lnTo>
                  <a:lnTo>
                    <a:pt x="200131" y="239307"/>
                  </a:lnTo>
                  <a:lnTo>
                    <a:pt x="197800" y="237811"/>
                  </a:lnTo>
                  <a:lnTo>
                    <a:pt x="195468" y="236314"/>
                  </a:lnTo>
                  <a:lnTo>
                    <a:pt x="193136" y="234743"/>
                  </a:lnTo>
                  <a:lnTo>
                    <a:pt x="190882" y="233096"/>
                  </a:lnTo>
                  <a:lnTo>
                    <a:pt x="188705" y="231450"/>
                  </a:lnTo>
                  <a:lnTo>
                    <a:pt x="186529" y="229804"/>
                  </a:lnTo>
                  <a:lnTo>
                    <a:pt x="184430" y="228008"/>
                  </a:lnTo>
                  <a:lnTo>
                    <a:pt x="182332" y="226287"/>
                  </a:lnTo>
                  <a:lnTo>
                    <a:pt x="180233" y="224491"/>
                  </a:lnTo>
                  <a:lnTo>
                    <a:pt x="178212" y="222620"/>
                  </a:lnTo>
                  <a:lnTo>
                    <a:pt x="176191" y="220749"/>
                  </a:lnTo>
                  <a:lnTo>
                    <a:pt x="174248" y="218804"/>
                  </a:lnTo>
                  <a:lnTo>
                    <a:pt x="172382" y="216858"/>
                  </a:lnTo>
                  <a:lnTo>
                    <a:pt x="170439" y="214838"/>
                  </a:lnTo>
                  <a:lnTo>
                    <a:pt x="168574" y="212743"/>
                  </a:lnTo>
                  <a:lnTo>
                    <a:pt x="166708" y="210722"/>
                  </a:lnTo>
                  <a:lnTo>
                    <a:pt x="164998" y="208552"/>
                  </a:lnTo>
                  <a:lnTo>
                    <a:pt x="163288" y="206307"/>
                  </a:lnTo>
                  <a:lnTo>
                    <a:pt x="161656" y="204212"/>
                  </a:lnTo>
                  <a:lnTo>
                    <a:pt x="159946" y="201967"/>
                  </a:lnTo>
                  <a:lnTo>
                    <a:pt x="158391" y="199722"/>
                  </a:lnTo>
                  <a:lnTo>
                    <a:pt x="156915" y="197402"/>
                  </a:lnTo>
                  <a:lnTo>
                    <a:pt x="155515" y="195157"/>
                  </a:lnTo>
                  <a:lnTo>
                    <a:pt x="154116" y="192913"/>
                  </a:lnTo>
                  <a:lnTo>
                    <a:pt x="152795" y="190593"/>
                  </a:lnTo>
                  <a:lnTo>
                    <a:pt x="151474" y="188273"/>
                  </a:lnTo>
                  <a:lnTo>
                    <a:pt x="150230" y="185879"/>
                  </a:lnTo>
                  <a:lnTo>
                    <a:pt x="149064" y="183484"/>
                  </a:lnTo>
                  <a:lnTo>
                    <a:pt x="147976" y="181089"/>
                  </a:lnTo>
                  <a:lnTo>
                    <a:pt x="146965" y="178695"/>
                  </a:lnTo>
                  <a:lnTo>
                    <a:pt x="145877" y="176300"/>
                  </a:lnTo>
                  <a:lnTo>
                    <a:pt x="144944" y="173906"/>
                  </a:lnTo>
                  <a:lnTo>
                    <a:pt x="144012" y="171436"/>
                  </a:lnTo>
                  <a:lnTo>
                    <a:pt x="143234" y="168967"/>
                  </a:lnTo>
                  <a:lnTo>
                    <a:pt x="142379" y="166497"/>
                  </a:lnTo>
                  <a:lnTo>
                    <a:pt x="141680" y="163953"/>
                  </a:lnTo>
                  <a:lnTo>
                    <a:pt x="140980" y="161409"/>
                  </a:lnTo>
                  <a:lnTo>
                    <a:pt x="140358" y="158865"/>
                  </a:lnTo>
                  <a:lnTo>
                    <a:pt x="139737" y="156321"/>
                  </a:lnTo>
                  <a:lnTo>
                    <a:pt x="139270" y="153702"/>
                  </a:lnTo>
                  <a:lnTo>
                    <a:pt x="138882" y="151008"/>
                  </a:lnTo>
                  <a:lnTo>
                    <a:pt x="138415" y="148389"/>
                  </a:lnTo>
                  <a:lnTo>
                    <a:pt x="138027" y="145770"/>
                  </a:lnTo>
                  <a:lnTo>
                    <a:pt x="137793" y="143076"/>
                  </a:lnTo>
                  <a:lnTo>
                    <a:pt x="137560" y="140382"/>
                  </a:lnTo>
                  <a:lnTo>
                    <a:pt x="137249" y="137688"/>
                  </a:lnTo>
                  <a:lnTo>
                    <a:pt x="137172" y="134994"/>
                  </a:lnTo>
                  <a:lnTo>
                    <a:pt x="137094" y="132225"/>
                  </a:lnTo>
                  <a:lnTo>
                    <a:pt x="137016" y="129382"/>
                  </a:lnTo>
                  <a:lnTo>
                    <a:pt x="137094" y="126164"/>
                  </a:lnTo>
                  <a:lnTo>
                    <a:pt x="137172" y="122797"/>
                  </a:lnTo>
                  <a:lnTo>
                    <a:pt x="137405" y="119579"/>
                  </a:lnTo>
                  <a:lnTo>
                    <a:pt x="137716" y="116361"/>
                  </a:lnTo>
                  <a:lnTo>
                    <a:pt x="138027" y="113069"/>
                  </a:lnTo>
                  <a:lnTo>
                    <a:pt x="138415" y="109926"/>
                  </a:lnTo>
                  <a:lnTo>
                    <a:pt x="138959" y="106783"/>
                  </a:lnTo>
                  <a:lnTo>
                    <a:pt x="139503" y="103715"/>
                  </a:lnTo>
                  <a:lnTo>
                    <a:pt x="140125" y="100647"/>
                  </a:lnTo>
                  <a:lnTo>
                    <a:pt x="140903" y="97579"/>
                  </a:lnTo>
                  <a:lnTo>
                    <a:pt x="141758" y="94586"/>
                  </a:lnTo>
                  <a:lnTo>
                    <a:pt x="142613" y="91518"/>
                  </a:lnTo>
                  <a:lnTo>
                    <a:pt x="143545" y="88599"/>
                  </a:lnTo>
                  <a:lnTo>
                    <a:pt x="144634" y="85681"/>
                  </a:lnTo>
                  <a:lnTo>
                    <a:pt x="145722" y="82762"/>
                  </a:lnTo>
                  <a:lnTo>
                    <a:pt x="146965" y="79919"/>
                  </a:lnTo>
                  <a:lnTo>
                    <a:pt x="148131" y="77075"/>
                  </a:lnTo>
                  <a:lnTo>
                    <a:pt x="149608" y="74307"/>
                  </a:lnTo>
                  <a:lnTo>
                    <a:pt x="151007" y="71463"/>
                  </a:lnTo>
                  <a:lnTo>
                    <a:pt x="152484" y="68769"/>
                  </a:lnTo>
                  <a:lnTo>
                    <a:pt x="154116" y="66075"/>
                  </a:lnTo>
                  <a:lnTo>
                    <a:pt x="155749" y="63381"/>
                  </a:lnTo>
                  <a:lnTo>
                    <a:pt x="157459" y="60687"/>
                  </a:lnTo>
                  <a:lnTo>
                    <a:pt x="159324" y="58068"/>
                  </a:lnTo>
                  <a:lnTo>
                    <a:pt x="161190" y="55524"/>
                  </a:lnTo>
                  <a:lnTo>
                    <a:pt x="163211" y="52980"/>
                  </a:lnTo>
                  <a:lnTo>
                    <a:pt x="165231" y="50436"/>
                  </a:lnTo>
                  <a:lnTo>
                    <a:pt x="167408" y="47892"/>
                  </a:lnTo>
                  <a:lnTo>
                    <a:pt x="169507" y="45422"/>
                  </a:lnTo>
                  <a:lnTo>
                    <a:pt x="171838" y="42953"/>
                  </a:lnTo>
                  <a:lnTo>
                    <a:pt x="174248" y="40558"/>
                  </a:lnTo>
                  <a:lnTo>
                    <a:pt x="176658" y="38164"/>
                  </a:lnTo>
                  <a:lnTo>
                    <a:pt x="179145" y="35769"/>
                  </a:lnTo>
                  <a:lnTo>
                    <a:pt x="181710" y="33524"/>
                  </a:lnTo>
                  <a:lnTo>
                    <a:pt x="184119" y="31354"/>
                  </a:lnTo>
                  <a:lnTo>
                    <a:pt x="186762" y="29184"/>
                  </a:lnTo>
                  <a:lnTo>
                    <a:pt x="189327" y="27089"/>
                  </a:lnTo>
                  <a:lnTo>
                    <a:pt x="191970" y="25143"/>
                  </a:lnTo>
                  <a:lnTo>
                    <a:pt x="194613" y="23272"/>
                  </a:lnTo>
                  <a:lnTo>
                    <a:pt x="197333" y="21476"/>
                  </a:lnTo>
                  <a:lnTo>
                    <a:pt x="200054" y="19680"/>
                  </a:lnTo>
                  <a:lnTo>
                    <a:pt x="202774" y="17959"/>
                  </a:lnTo>
                  <a:lnTo>
                    <a:pt x="205572" y="16388"/>
                  </a:lnTo>
                  <a:lnTo>
                    <a:pt x="208448" y="14891"/>
                  </a:lnTo>
                  <a:lnTo>
                    <a:pt x="211247" y="13395"/>
                  </a:lnTo>
                  <a:lnTo>
                    <a:pt x="214122" y="11973"/>
                  </a:lnTo>
                  <a:lnTo>
                    <a:pt x="217076" y="10701"/>
                  </a:lnTo>
                  <a:lnTo>
                    <a:pt x="219952" y="9504"/>
                  </a:lnTo>
                  <a:lnTo>
                    <a:pt x="222906" y="8306"/>
                  </a:lnTo>
                  <a:lnTo>
                    <a:pt x="226015" y="7333"/>
                  </a:lnTo>
                  <a:lnTo>
                    <a:pt x="229046" y="6286"/>
                  </a:lnTo>
                  <a:lnTo>
                    <a:pt x="232078" y="5313"/>
                  </a:lnTo>
                  <a:lnTo>
                    <a:pt x="235187" y="4490"/>
                  </a:lnTo>
                  <a:lnTo>
                    <a:pt x="238296" y="3742"/>
                  </a:lnTo>
                  <a:lnTo>
                    <a:pt x="241483" y="2993"/>
                  </a:lnTo>
                  <a:lnTo>
                    <a:pt x="244670" y="2395"/>
                  </a:lnTo>
                  <a:lnTo>
                    <a:pt x="247857" y="1796"/>
                  </a:lnTo>
                  <a:lnTo>
                    <a:pt x="251121" y="1347"/>
                  </a:lnTo>
                  <a:lnTo>
                    <a:pt x="254463" y="973"/>
                  </a:lnTo>
                  <a:lnTo>
                    <a:pt x="257728" y="524"/>
                  </a:lnTo>
                  <a:lnTo>
                    <a:pt x="261148" y="299"/>
                  </a:lnTo>
                  <a:lnTo>
                    <a:pt x="264490" y="150"/>
                  </a:lnTo>
                  <a:lnTo>
                    <a:pt x="267910" y="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00">
                <a:solidFill>
                  <a:schemeClr val="lt1"/>
                </a:solidFill>
              </a:endParaRPr>
            </a:p>
          </p:txBody>
        </p:sp>
        <p:sp>
          <p:nvSpPr>
            <p:cNvPr id="19" name="文本框 6"/>
            <p:cNvSpPr txBox="1">
              <a:spLocks noChangeArrowheads="1"/>
            </p:cNvSpPr>
            <p:nvPr/>
          </p:nvSpPr>
          <p:spPr bwMode="auto">
            <a:xfrm>
              <a:off x="819748" y="5117295"/>
              <a:ext cx="2678112" cy="663922"/>
            </a:xfrm>
            <a:prstGeom prst="rect">
              <a:avLst/>
            </a:prstGeom>
            <a:grp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dirty="0">
                  <a:solidFill>
                    <a:schemeClr val="bg1"/>
                  </a:solidFill>
                  <a:latin typeface="Impact" panose="020B0806030902050204" pitchFamily="34" charset="0"/>
                  <a:ea typeface="造字工房尚雅体演示版常规体" pitchFamily="50" charset="-122"/>
                </a:rPr>
                <a:t>加入标题</a:t>
              </a:r>
            </a:p>
          </p:txBody>
        </p:sp>
        <p:sp>
          <p:nvSpPr>
            <p:cNvPr id="20" name="文本框 54"/>
            <p:cNvSpPr txBox="1">
              <a:spLocks noChangeArrowheads="1"/>
            </p:cNvSpPr>
            <p:nvPr/>
          </p:nvSpPr>
          <p:spPr bwMode="auto">
            <a:xfrm>
              <a:off x="3699473" y="5114122"/>
              <a:ext cx="2678112" cy="663923"/>
            </a:xfrm>
            <a:prstGeom prst="rect">
              <a:avLst/>
            </a:prstGeom>
            <a:grp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dirty="0">
                  <a:solidFill>
                    <a:schemeClr val="bg1"/>
                  </a:solidFill>
                  <a:latin typeface="Impact" panose="020B0806030902050204" pitchFamily="34" charset="0"/>
                  <a:ea typeface="造字工房尚雅体演示版常规体" pitchFamily="50" charset="-122"/>
                </a:rPr>
                <a:t>加入标题</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628086" y="285300"/>
            <a:ext cx="29977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300" dirty="0">
                <a:solidFill>
                  <a:srgbClr val="22B5C0"/>
                </a:solidFill>
                <a:latin typeface="微软雅黑" panose="020B0503020204020204" pitchFamily="34" charset="-122"/>
                <a:ea typeface="微软雅黑" panose="020B0503020204020204" pitchFamily="34" charset="-122"/>
                <a:sym typeface="Arial" panose="020B0604020202020204" pitchFamily="34" charset="0"/>
              </a:rPr>
              <a:t>活动细节管理</a:t>
            </a:r>
          </a:p>
        </p:txBody>
      </p:sp>
      <p:grpSp>
        <p:nvGrpSpPr>
          <p:cNvPr id="3" name="组合 2"/>
          <p:cNvGrpSpPr/>
          <p:nvPr/>
        </p:nvGrpSpPr>
        <p:grpSpPr>
          <a:xfrm>
            <a:off x="1630058" y="1770599"/>
            <a:ext cx="3948564" cy="4116680"/>
            <a:chOff x="1965261" y="1992702"/>
            <a:chExt cx="3963510" cy="4132263"/>
          </a:xfrm>
        </p:grpSpPr>
        <p:sp>
          <p:nvSpPr>
            <p:cNvPr id="5" name="AutoShape 7"/>
            <p:cNvSpPr>
              <a:spLocks noChangeArrowheads="1"/>
            </p:cNvSpPr>
            <p:nvPr/>
          </p:nvSpPr>
          <p:spPr bwMode="auto">
            <a:xfrm>
              <a:off x="4410325" y="4080265"/>
              <a:ext cx="1516860" cy="1323975"/>
            </a:xfrm>
            <a:prstGeom prst="hexagon">
              <a:avLst>
                <a:gd name="adj" fmla="val 28652"/>
                <a:gd name="vf" fmla="val 115470"/>
              </a:avLst>
            </a:prstGeom>
            <a:solidFill>
              <a:srgbClr val="22B5C0"/>
            </a:solidFill>
            <a:ln>
              <a:noFill/>
            </a:ln>
          </p:spPr>
          <p:txBody>
            <a:bodyPr vert="horz" wrap="square" lIns="91440" tIns="45720" rIns="91440" bIns="45720" numCol="1" anchor="t" anchorCtr="0" compatLnSpc="1"/>
            <a:lstStyle/>
            <a:p>
              <a:pPr lvl="2"/>
              <a:r>
                <a:rPr lang="en-US" sz="1600" dirty="0">
                  <a:solidFill>
                    <a:schemeClr val="tx1">
                      <a:lumMod val="50000"/>
                      <a:lumOff val="50000"/>
                    </a:schemeClr>
                  </a:solidFill>
                  <a:sym typeface="微软雅黑" panose="020B0503020204020204" pitchFamily="34" charset="-122"/>
                </a:rPr>
                <a:t> </a:t>
              </a:r>
              <a:endParaRPr lang="zh-CN" altLang="en-US" sz="1600" dirty="0">
                <a:solidFill>
                  <a:schemeClr val="tx1">
                    <a:lumMod val="50000"/>
                    <a:lumOff val="50000"/>
                  </a:schemeClr>
                </a:solidFill>
              </a:endParaRPr>
            </a:p>
          </p:txBody>
        </p:sp>
        <p:grpSp>
          <p:nvGrpSpPr>
            <p:cNvPr id="6" name="组合 5"/>
            <p:cNvGrpSpPr/>
            <p:nvPr/>
          </p:nvGrpSpPr>
          <p:grpSpPr>
            <a:xfrm>
              <a:off x="3188587" y="1992702"/>
              <a:ext cx="1516860" cy="1323975"/>
              <a:chOff x="3044412" y="1849437"/>
              <a:chExt cx="1517650" cy="1323975"/>
            </a:xfrm>
          </p:grpSpPr>
          <p:sp>
            <p:nvSpPr>
              <p:cNvPr id="21" name="AutoShape 1"/>
              <p:cNvSpPr>
                <a:spLocks noChangeArrowheads="1"/>
              </p:cNvSpPr>
              <p:nvPr/>
            </p:nvSpPr>
            <p:spPr bwMode="auto">
              <a:xfrm>
                <a:off x="3044412" y="1849437"/>
                <a:ext cx="1517650" cy="1323975"/>
              </a:xfrm>
              <a:prstGeom prst="hexagon">
                <a:avLst>
                  <a:gd name="adj" fmla="val 28652"/>
                  <a:gd name="vf" fmla="val 115470"/>
                </a:avLst>
              </a:prstGeom>
              <a:noFill/>
              <a:ln w="25400" cap="flat" cmpd="sng">
                <a:solidFill>
                  <a:srgbClr val="22B5C0"/>
                </a:solidFill>
                <a:bevel/>
              </a:ln>
              <a:extLst>
                <a:ext uri="{909E8E84-426E-40DD-AFC4-6F175D3DCCD1}">
                  <a14:hiddenFill xmlns:a14="http://schemas.microsoft.com/office/drawing/2010/main">
                    <a:solidFill>
                      <a:srgbClr val="FFFFFF"/>
                    </a:solidFill>
                  </a14:hiddenFill>
                </a:ext>
              </a:extLst>
            </p:spPr>
            <p:txBody>
              <a:bodyPr anchor="ctr"/>
              <a:lstStyle/>
              <a:p>
                <a:pPr algn="ctr" defTabSz="0"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147"/>
              <p:cNvSpPr>
                <a:spLocks noChangeArrowheads="1"/>
              </p:cNvSpPr>
              <p:nvPr/>
            </p:nvSpPr>
            <p:spPr bwMode="auto">
              <a:xfrm>
                <a:off x="3249199" y="2357018"/>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dirty="0">
                  <a:solidFill>
                    <a:schemeClr val="tx1">
                      <a:lumMod val="50000"/>
                      <a:lumOff val="50000"/>
                    </a:schemeClr>
                  </a:solidFill>
                </a:endParaRPr>
              </a:p>
            </p:txBody>
          </p:sp>
        </p:grpSp>
        <p:grpSp>
          <p:nvGrpSpPr>
            <p:cNvPr id="7" name="组合 6"/>
            <p:cNvGrpSpPr/>
            <p:nvPr/>
          </p:nvGrpSpPr>
          <p:grpSpPr>
            <a:xfrm>
              <a:off x="4411911" y="2676915"/>
              <a:ext cx="1516860" cy="1323975"/>
              <a:chOff x="4268374" y="2533650"/>
              <a:chExt cx="1517650" cy="1323975"/>
            </a:xfrm>
          </p:grpSpPr>
          <p:sp>
            <p:nvSpPr>
              <p:cNvPr id="19" name="AutoShape 4"/>
              <p:cNvSpPr>
                <a:spLocks noChangeArrowheads="1"/>
              </p:cNvSpPr>
              <p:nvPr/>
            </p:nvSpPr>
            <p:spPr bwMode="auto">
              <a:xfrm>
                <a:off x="4268374" y="2533650"/>
                <a:ext cx="1517650" cy="1323975"/>
              </a:xfrm>
              <a:prstGeom prst="hexagon">
                <a:avLst>
                  <a:gd name="adj" fmla="val 28652"/>
                  <a:gd name="vf" fmla="val 115470"/>
                </a:avLst>
              </a:prstGeom>
              <a:noFill/>
              <a:ln w="25400" cap="flat" cmpd="sng">
                <a:solidFill>
                  <a:srgbClr val="22B5C0"/>
                </a:solidFill>
                <a:bevel/>
              </a:ln>
              <a:extLst>
                <a:ext uri="{909E8E84-426E-40DD-AFC4-6F175D3DCCD1}">
                  <a14:hiddenFill xmlns:a14="http://schemas.microsoft.com/office/drawing/2010/main">
                    <a:solidFill>
                      <a:srgbClr val="FFFFFF"/>
                    </a:solidFill>
                  </a14:hiddenFill>
                </a:ext>
              </a:extLst>
            </p:spPr>
            <p:txBody>
              <a:bodyPr anchor="ctr"/>
              <a:lstStyle/>
              <a:p>
                <a:pPr algn="ctr" defTabSz="0"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147"/>
              <p:cNvSpPr>
                <a:spLocks noChangeArrowheads="1"/>
              </p:cNvSpPr>
              <p:nvPr/>
            </p:nvSpPr>
            <p:spPr bwMode="auto">
              <a:xfrm>
                <a:off x="4463637" y="2999955"/>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dirty="0">
                  <a:solidFill>
                    <a:schemeClr val="tx1">
                      <a:lumMod val="50000"/>
                      <a:lumOff val="50000"/>
                    </a:schemeClr>
                  </a:solidFill>
                </a:endParaRPr>
              </a:p>
            </p:txBody>
          </p:sp>
        </p:grpSp>
        <p:grpSp>
          <p:nvGrpSpPr>
            <p:cNvPr id="8" name="组合 7"/>
            <p:cNvGrpSpPr/>
            <p:nvPr/>
          </p:nvGrpSpPr>
          <p:grpSpPr>
            <a:xfrm>
              <a:off x="1965261" y="2676915"/>
              <a:ext cx="1516860" cy="1323975"/>
              <a:chOff x="1820449" y="2533650"/>
              <a:chExt cx="1517650" cy="1323975"/>
            </a:xfrm>
          </p:grpSpPr>
          <p:sp>
            <p:nvSpPr>
              <p:cNvPr id="17" name="AutoShape 2"/>
              <p:cNvSpPr>
                <a:spLocks noChangeArrowheads="1"/>
              </p:cNvSpPr>
              <p:nvPr/>
            </p:nvSpPr>
            <p:spPr bwMode="auto">
              <a:xfrm>
                <a:off x="1820449" y="2533650"/>
                <a:ext cx="1517650" cy="1323975"/>
              </a:xfrm>
              <a:prstGeom prst="hexagon">
                <a:avLst>
                  <a:gd name="adj" fmla="val 28652"/>
                  <a:gd name="vf" fmla="val 115470"/>
                </a:avLst>
              </a:prstGeom>
              <a:noFill/>
              <a:ln w="25400" cap="flat" cmpd="sng">
                <a:solidFill>
                  <a:srgbClr val="22B5C0"/>
                </a:solidFill>
                <a:bevel/>
              </a:ln>
              <a:extLst>
                <a:ext uri="{909E8E84-426E-40DD-AFC4-6F175D3DCCD1}">
                  <a14:hiddenFill xmlns:a14="http://schemas.microsoft.com/office/drawing/2010/main">
                    <a:solidFill>
                      <a:srgbClr val="FFFFFF"/>
                    </a:solidFill>
                  </a14:hiddenFill>
                </a:ext>
              </a:extLst>
            </p:spPr>
            <p:txBody>
              <a:bodyPr anchor="ctr"/>
              <a:lstStyle/>
              <a:p>
                <a:pPr algn="ctr" defTabSz="0"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147"/>
              <p:cNvSpPr>
                <a:spLocks noChangeArrowheads="1"/>
              </p:cNvSpPr>
              <p:nvPr/>
            </p:nvSpPr>
            <p:spPr bwMode="auto">
              <a:xfrm>
                <a:off x="2034762" y="2999955"/>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dirty="0">
                  <a:solidFill>
                    <a:schemeClr val="tx1">
                      <a:lumMod val="50000"/>
                      <a:lumOff val="50000"/>
                    </a:schemeClr>
                  </a:solidFill>
                </a:endParaRPr>
              </a:p>
            </p:txBody>
          </p:sp>
        </p:grpSp>
        <p:grpSp>
          <p:nvGrpSpPr>
            <p:cNvPr id="9" name="组合 8"/>
            <p:cNvGrpSpPr/>
            <p:nvPr/>
          </p:nvGrpSpPr>
          <p:grpSpPr>
            <a:xfrm>
              <a:off x="1965261" y="4080265"/>
              <a:ext cx="1516860" cy="1323975"/>
              <a:chOff x="1820449" y="3937000"/>
              <a:chExt cx="1517650" cy="1323975"/>
            </a:xfrm>
          </p:grpSpPr>
          <p:sp>
            <p:nvSpPr>
              <p:cNvPr id="15" name="AutoShape 3"/>
              <p:cNvSpPr>
                <a:spLocks noChangeArrowheads="1"/>
              </p:cNvSpPr>
              <p:nvPr/>
            </p:nvSpPr>
            <p:spPr bwMode="auto">
              <a:xfrm>
                <a:off x="1820449" y="3937000"/>
                <a:ext cx="1517650" cy="1323975"/>
              </a:xfrm>
              <a:prstGeom prst="hexagon">
                <a:avLst>
                  <a:gd name="adj" fmla="val 28652"/>
                  <a:gd name="vf" fmla="val 115470"/>
                </a:avLst>
              </a:prstGeom>
              <a:noFill/>
              <a:ln w="25400" cap="flat" cmpd="sng">
                <a:solidFill>
                  <a:srgbClr val="22B5C0"/>
                </a:solidFill>
                <a:bevel/>
              </a:ln>
              <a:extLst>
                <a:ext uri="{909E8E84-426E-40DD-AFC4-6F175D3DCCD1}">
                  <a14:hiddenFill xmlns:a14="http://schemas.microsoft.com/office/drawing/2010/main">
                    <a:solidFill>
                      <a:srgbClr val="FFFFFF"/>
                    </a:solidFill>
                  </a14:hiddenFill>
                </a:ext>
              </a:extLst>
            </p:spPr>
            <p:txBody>
              <a:bodyPr anchor="ctr"/>
              <a:lstStyle/>
              <a:p>
                <a:pPr algn="ctr" defTabSz="0"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47"/>
              <p:cNvSpPr>
                <a:spLocks noChangeArrowheads="1"/>
              </p:cNvSpPr>
              <p:nvPr/>
            </p:nvSpPr>
            <p:spPr bwMode="auto">
              <a:xfrm>
                <a:off x="2034762" y="4428705"/>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dirty="0">
                  <a:solidFill>
                    <a:schemeClr val="tx1">
                      <a:lumMod val="50000"/>
                      <a:lumOff val="50000"/>
                    </a:schemeClr>
                  </a:solidFill>
                </a:endParaRPr>
              </a:p>
            </p:txBody>
          </p:sp>
        </p:grpSp>
        <p:grpSp>
          <p:nvGrpSpPr>
            <p:cNvPr id="10" name="组合 9"/>
            <p:cNvGrpSpPr/>
            <p:nvPr/>
          </p:nvGrpSpPr>
          <p:grpSpPr>
            <a:xfrm>
              <a:off x="3188587" y="4800990"/>
              <a:ext cx="1516860" cy="1323975"/>
              <a:chOff x="3044412" y="4657725"/>
              <a:chExt cx="1517650" cy="1323975"/>
            </a:xfrm>
          </p:grpSpPr>
          <p:sp>
            <p:nvSpPr>
              <p:cNvPr id="13" name="AutoShape 6"/>
              <p:cNvSpPr>
                <a:spLocks noChangeArrowheads="1"/>
              </p:cNvSpPr>
              <p:nvPr/>
            </p:nvSpPr>
            <p:spPr bwMode="auto">
              <a:xfrm>
                <a:off x="3044412" y="4657725"/>
                <a:ext cx="1517650" cy="1323975"/>
              </a:xfrm>
              <a:prstGeom prst="hexagon">
                <a:avLst>
                  <a:gd name="adj" fmla="val 28652"/>
                  <a:gd name="vf" fmla="val 115470"/>
                </a:avLst>
              </a:prstGeom>
              <a:noFill/>
              <a:ln w="25400" cap="flat" cmpd="sng">
                <a:solidFill>
                  <a:srgbClr val="22B5C0"/>
                </a:solidFill>
                <a:bevel/>
              </a:ln>
              <a:extLst>
                <a:ext uri="{909E8E84-426E-40DD-AFC4-6F175D3DCCD1}">
                  <a14:hiddenFill xmlns:a14="http://schemas.microsoft.com/office/drawing/2010/main">
                    <a:solidFill>
                      <a:srgbClr val="FFFFFF"/>
                    </a:solidFill>
                  </a14:hiddenFill>
                </a:ext>
              </a:extLst>
            </p:spPr>
            <p:txBody>
              <a:bodyPr anchor="ctr"/>
              <a:lstStyle/>
              <a:p>
                <a:pPr algn="ctr" defTabSz="0" fontAlgn="ctr">
                  <a:buClr>
                    <a:srgbClr val="FF0000"/>
                  </a:buClr>
                  <a:buSzPct val="70000"/>
                  <a:buFont typeface="Wingdings" panose="05000000000000000000" pitchFamily="2" charset="2"/>
                  <a:buChar char="u"/>
                  <a:tabLst>
                    <a:tab pos="723900" algn="l"/>
                    <a:tab pos="1447800" algn="l"/>
                  </a:tabLst>
                </a:pPr>
                <a:endParaRPr lang="zh-CN"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47"/>
              <p:cNvSpPr>
                <a:spLocks noChangeArrowheads="1"/>
              </p:cNvSpPr>
              <p:nvPr/>
            </p:nvSpPr>
            <p:spPr bwMode="auto">
              <a:xfrm>
                <a:off x="3249199" y="5143080"/>
                <a:ext cx="1054100" cy="29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a:solidFill>
                    <a:schemeClr val="tx1">
                      <a:lumMod val="50000"/>
                      <a:lumOff val="50000"/>
                    </a:schemeClr>
                  </a:solidFill>
                </a:endParaRPr>
              </a:p>
            </p:txBody>
          </p:sp>
        </p:grpSp>
        <p:sp>
          <p:nvSpPr>
            <p:cNvPr id="11" name="AutoShape 5"/>
            <p:cNvSpPr>
              <a:spLocks noChangeArrowheads="1"/>
            </p:cNvSpPr>
            <p:nvPr/>
          </p:nvSpPr>
          <p:spPr bwMode="auto">
            <a:xfrm>
              <a:off x="3188587" y="3396052"/>
              <a:ext cx="1516860" cy="1323975"/>
            </a:xfrm>
            <a:prstGeom prst="hexagon">
              <a:avLst>
                <a:gd name="adj" fmla="val 28652"/>
                <a:gd name="vf" fmla="val 115470"/>
              </a:avLst>
            </a:prstGeom>
            <a:solidFill>
              <a:srgbClr val="22B5C0"/>
            </a:solidFill>
            <a:ln w="3175" cap="flat" cmpd="sng">
              <a:noFill/>
              <a:bevel/>
            </a:ln>
          </p:spPr>
          <p:txBody>
            <a:bodyPr anchor="ctr"/>
            <a:lstStyle/>
            <a:p>
              <a:pPr algn="ctr"/>
              <a:endParaRPr lang="zh-CN" altLang="zh-CN" sz="1600" dirty="0">
                <a:solidFill>
                  <a:schemeClr val="tx1">
                    <a:lumMod val="50000"/>
                    <a:lumOff val="50000"/>
                  </a:schemeClr>
                </a:solidFill>
                <a:ea typeface="微软雅黑" panose="020B0503020204020204" pitchFamily="34" charset="-122"/>
                <a:sym typeface="微软雅黑" panose="020B0503020204020204" pitchFamily="34" charset="-122"/>
              </a:endParaRPr>
            </a:p>
          </p:txBody>
        </p:sp>
        <p:sp>
          <p:nvSpPr>
            <p:cNvPr id="12" name="TextBox 147"/>
            <p:cNvSpPr>
              <a:spLocks noChangeArrowheads="1"/>
            </p:cNvSpPr>
            <p:nvPr/>
          </p:nvSpPr>
          <p:spPr bwMode="auto">
            <a:xfrm>
              <a:off x="3410722" y="3730112"/>
              <a:ext cx="1053551" cy="646331"/>
            </a:xfrm>
            <a:prstGeom prst="rect">
              <a:avLst/>
            </a:prstGeom>
            <a:noFill/>
            <a:ln w="3175" cap="flat" cmpd="sng">
              <a:noFill/>
              <a:bevel/>
            </a:ln>
          </p:spPr>
          <p:txBody>
            <a:bodyPr anchor="ctr"/>
            <a:lstStyle/>
            <a:p>
              <a:pPr algn="ctr"/>
              <a:r>
                <a:rPr lang="zh-CN" altLang="en-US" sz="1600" dirty="0">
                  <a:solidFill>
                    <a:schemeClr val="bg1"/>
                  </a:solidFill>
                  <a:ea typeface="微软雅黑" panose="020B0503020204020204" pitchFamily="34" charset="-122"/>
                  <a:sym typeface="微软雅黑" panose="020B0503020204020204" pitchFamily="34" charset="-122"/>
                </a:rPr>
                <a:t>添加标题</a:t>
              </a:r>
              <a:endParaRPr lang="zh-CN" altLang="en-US" sz="1600" dirty="0">
                <a:solidFill>
                  <a:schemeClr val="bg1"/>
                </a:solidFill>
                <a:ea typeface="微软雅黑" panose="020B0503020204020204" pitchFamily="34" charset="-122"/>
              </a:endParaRPr>
            </a:p>
          </p:txBody>
        </p:sp>
      </p:grpSp>
      <p:sp>
        <p:nvSpPr>
          <p:cNvPr id="23" name="椭圆 22"/>
          <p:cNvSpPr/>
          <p:nvPr/>
        </p:nvSpPr>
        <p:spPr>
          <a:xfrm>
            <a:off x="6309944" y="2230122"/>
            <a:ext cx="576622" cy="576785"/>
          </a:xfrm>
          <a:prstGeom prst="ellipse">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1</a:t>
            </a:r>
            <a:endParaRPr lang="zh-CN" altLang="en-US" sz="1600" dirty="0">
              <a:latin typeface="Impact MT Std" pitchFamily="34" charset="0"/>
              <a:ea typeface="微软雅黑" panose="020B0503020204020204" pitchFamily="34" charset="-122"/>
            </a:endParaRPr>
          </a:p>
        </p:txBody>
      </p:sp>
      <p:cxnSp>
        <p:nvCxnSpPr>
          <p:cNvPr id="24" name="直接连接符 23"/>
          <p:cNvCxnSpPr/>
          <p:nvPr/>
        </p:nvCxnSpPr>
        <p:spPr>
          <a:xfrm>
            <a:off x="6874382" y="2496854"/>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5" name="标题 11"/>
          <p:cNvSpPr txBox="1"/>
          <p:nvPr/>
        </p:nvSpPr>
        <p:spPr>
          <a:xfrm>
            <a:off x="7903923" y="2276266"/>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椭圆 25"/>
          <p:cNvSpPr/>
          <p:nvPr/>
        </p:nvSpPr>
        <p:spPr>
          <a:xfrm>
            <a:off x="6309945" y="3162074"/>
            <a:ext cx="576622" cy="576785"/>
          </a:xfrm>
          <a:prstGeom prst="ellipse">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2</a:t>
            </a:r>
            <a:endParaRPr lang="zh-CN" altLang="en-US" sz="1600" dirty="0">
              <a:latin typeface="Impact MT Std" pitchFamily="34" charset="0"/>
              <a:ea typeface="微软雅黑" panose="020B0503020204020204" pitchFamily="34" charset="-122"/>
            </a:endParaRPr>
          </a:p>
        </p:txBody>
      </p:sp>
      <p:cxnSp>
        <p:nvCxnSpPr>
          <p:cNvPr id="27" name="直接连接符 26"/>
          <p:cNvCxnSpPr/>
          <p:nvPr/>
        </p:nvCxnSpPr>
        <p:spPr>
          <a:xfrm>
            <a:off x="6874383" y="3428806"/>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8" name="标题 11"/>
          <p:cNvSpPr txBox="1"/>
          <p:nvPr/>
        </p:nvSpPr>
        <p:spPr>
          <a:xfrm>
            <a:off x="7903924" y="3208218"/>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椭圆 28"/>
          <p:cNvSpPr/>
          <p:nvPr/>
        </p:nvSpPr>
        <p:spPr>
          <a:xfrm>
            <a:off x="6309945" y="4077372"/>
            <a:ext cx="576622" cy="576785"/>
          </a:xfrm>
          <a:prstGeom prst="ellipse">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3</a:t>
            </a:r>
            <a:endParaRPr lang="zh-CN" altLang="en-US" sz="1600" dirty="0">
              <a:latin typeface="Impact MT Std" pitchFamily="34" charset="0"/>
              <a:ea typeface="微软雅黑" panose="020B0503020204020204" pitchFamily="34" charset="-122"/>
            </a:endParaRPr>
          </a:p>
        </p:txBody>
      </p:sp>
      <p:cxnSp>
        <p:nvCxnSpPr>
          <p:cNvPr id="30" name="直接连接符 29"/>
          <p:cNvCxnSpPr/>
          <p:nvPr/>
        </p:nvCxnSpPr>
        <p:spPr>
          <a:xfrm>
            <a:off x="6874383" y="4344104"/>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1" name="标题 11"/>
          <p:cNvSpPr txBox="1"/>
          <p:nvPr/>
        </p:nvSpPr>
        <p:spPr>
          <a:xfrm>
            <a:off x="7903924" y="4123516"/>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椭圆 31"/>
          <p:cNvSpPr/>
          <p:nvPr/>
        </p:nvSpPr>
        <p:spPr>
          <a:xfrm>
            <a:off x="6309946" y="4975870"/>
            <a:ext cx="576622" cy="576785"/>
          </a:xfrm>
          <a:prstGeom prst="ellipse">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4</a:t>
            </a:r>
            <a:endParaRPr lang="zh-CN" altLang="en-US" sz="1600" dirty="0">
              <a:latin typeface="Impact MT Std" pitchFamily="34" charset="0"/>
              <a:ea typeface="微软雅黑" panose="020B0503020204020204" pitchFamily="34" charset="-122"/>
            </a:endParaRPr>
          </a:p>
        </p:txBody>
      </p:sp>
      <p:cxnSp>
        <p:nvCxnSpPr>
          <p:cNvPr id="33" name="直接连接符 32"/>
          <p:cNvCxnSpPr/>
          <p:nvPr/>
        </p:nvCxnSpPr>
        <p:spPr>
          <a:xfrm>
            <a:off x="6874384" y="5242602"/>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4" name="标题 11"/>
          <p:cNvSpPr txBox="1"/>
          <p:nvPr/>
        </p:nvSpPr>
        <p:spPr>
          <a:xfrm>
            <a:off x="7903925" y="5022014"/>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250"/>
                                        <p:tgtEl>
                                          <p:spTgt spid="23"/>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250"/>
                                        <p:tgtEl>
                                          <p:spTgt spid="2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250" fill="hold"/>
                                        <p:tgtEl>
                                          <p:spTgt spid="25"/>
                                        </p:tgtEl>
                                        <p:attrNameLst>
                                          <p:attrName>ppt_w</p:attrName>
                                        </p:attrNameLst>
                                      </p:cBhvr>
                                      <p:tavLst>
                                        <p:tav tm="0">
                                          <p:val>
                                            <p:fltVal val="0"/>
                                          </p:val>
                                        </p:tav>
                                        <p:tav tm="100000">
                                          <p:val>
                                            <p:strVal val="#ppt_w"/>
                                          </p:val>
                                        </p:tav>
                                      </p:tavLst>
                                    </p:anim>
                                    <p:anim calcmode="lin" valueType="num">
                                      <p:cBhvr>
                                        <p:cTn id="25" dur="250" fill="hold"/>
                                        <p:tgtEl>
                                          <p:spTgt spid="25"/>
                                        </p:tgtEl>
                                        <p:attrNameLst>
                                          <p:attrName>ppt_h</p:attrName>
                                        </p:attrNameLst>
                                      </p:cBhvr>
                                      <p:tavLst>
                                        <p:tav tm="0">
                                          <p:val>
                                            <p:fltVal val="0"/>
                                          </p:val>
                                        </p:tav>
                                        <p:tav tm="100000">
                                          <p:val>
                                            <p:strVal val="#ppt_h"/>
                                          </p:val>
                                        </p:tav>
                                      </p:tavLst>
                                    </p:anim>
                                    <p:animEffect transition="in" filter="fade">
                                      <p:cBhvr>
                                        <p:cTn id="26" dur="250"/>
                                        <p:tgtEl>
                                          <p:spTgt spid="25"/>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250"/>
                                        <p:tgtEl>
                                          <p:spTgt spid="2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250"/>
                                        <p:tgtEl>
                                          <p:spTgt spid="27"/>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250" fill="hold"/>
                                        <p:tgtEl>
                                          <p:spTgt spid="28"/>
                                        </p:tgtEl>
                                        <p:attrNameLst>
                                          <p:attrName>ppt_w</p:attrName>
                                        </p:attrNameLst>
                                      </p:cBhvr>
                                      <p:tavLst>
                                        <p:tav tm="0">
                                          <p:val>
                                            <p:fltVal val="0"/>
                                          </p:val>
                                        </p:tav>
                                        <p:tav tm="100000">
                                          <p:val>
                                            <p:strVal val="#ppt_w"/>
                                          </p:val>
                                        </p:tav>
                                      </p:tavLst>
                                    </p:anim>
                                    <p:anim calcmode="lin" valueType="num">
                                      <p:cBhvr>
                                        <p:cTn id="39" dur="250" fill="hold"/>
                                        <p:tgtEl>
                                          <p:spTgt spid="28"/>
                                        </p:tgtEl>
                                        <p:attrNameLst>
                                          <p:attrName>ppt_h</p:attrName>
                                        </p:attrNameLst>
                                      </p:cBhvr>
                                      <p:tavLst>
                                        <p:tav tm="0">
                                          <p:val>
                                            <p:fltVal val="0"/>
                                          </p:val>
                                        </p:tav>
                                        <p:tav tm="100000">
                                          <p:val>
                                            <p:strVal val="#ppt_h"/>
                                          </p:val>
                                        </p:tav>
                                      </p:tavLst>
                                    </p:anim>
                                    <p:animEffect transition="in" filter="fade">
                                      <p:cBhvr>
                                        <p:cTn id="40" dur="250"/>
                                        <p:tgtEl>
                                          <p:spTgt spid="28"/>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250"/>
                                        <p:tgtEl>
                                          <p:spTgt spid="29"/>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250"/>
                                        <p:tgtEl>
                                          <p:spTgt spid="30"/>
                                        </p:tgtEl>
                                      </p:cBhvr>
                                    </p:animEffect>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250" fill="hold"/>
                                        <p:tgtEl>
                                          <p:spTgt spid="31"/>
                                        </p:tgtEl>
                                        <p:attrNameLst>
                                          <p:attrName>ppt_w</p:attrName>
                                        </p:attrNameLst>
                                      </p:cBhvr>
                                      <p:tavLst>
                                        <p:tav tm="0">
                                          <p:val>
                                            <p:fltVal val="0"/>
                                          </p:val>
                                        </p:tav>
                                        <p:tav tm="100000">
                                          <p:val>
                                            <p:strVal val="#ppt_w"/>
                                          </p:val>
                                        </p:tav>
                                      </p:tavLst>
                                    </p:anim>
                                    <p:anim calcmode="lin" valueType="num">
                                      <p:cBhvr>
                                        <p:cTn id="53" dur="250" fill="hold"/>
                                        <p:tgtEl>
                                          <p:spTgt spid="31"/>
                                        </p:tgtEl>
                                        <p:attrNameLst>
                                          <p:attrName>ppt_h</p:attrName>
                                        </p:attrNameLst>
                                      </p:cBhvr>
                                      <p:tavLst>
                                        <p:tav tm="0">
                                          <p:val>
                                            <p:fltVal val="0"/>
                                          </p:val>
                                        </p:tav>
                                        <p:tav tm="100000">
                                          <p:val>
                                            <p:strVal val="#ppt_h"/>
                                          </p:val>
                                        </p:tav>
                                      </p:tavLst>
                                    </p:anim>
                                    <p:animEffect transition="in" filter="fade">
                                      <p:cBhvr>
                                        <p:cTn id="54" dur="250"/>
                                        <p:tgtEl>
                                          <p:spTgt spid="31"/>
                                        </p:tgtEl>
                                      </p:cBhvr>
                                    </p:animEffect>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250"/>
                                        <p:tgtEl>
                                          <p:spTgt spid="32"/>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250"/>
                                        <p:tgtEl>
                                          <p:spTgt spid="33"/>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250" fill="hold"/>
                                        <p:tgtEl>
                                          <p:spTgt spid="34"/>
                                        </p:tgtEl>
                                        <p:attrNameLst>
                                          <p:attrName>ppt_w</p:attrName>
                                        </p:attrNameLst>
                                      </p:cBhvr>
                                      <p:tavLst>
                                        <p:tav tm="0">
                                          <p:val>
                                            <p:fltVal val="0"/>
                                          </p:val>
                                        </p:tav>
                                        <p:tav tm="100000">
                                          <p:val>
                                            <p:strVal val="#ppt_w"/>
                                          </p:val>
                                        </p:tav>
                                      </p:tavLst>
                                    </p:anim>
                                    <p:anim calcmode="lin" valueType="num">
                                      <p:cBhvr>
                                        <p:cTn id="67" dur="250" fill="hold"/>
                                        <p:tgtEl>
                                          <p:spTgt spid="34"/>
                                        </p:tgtEl>
                                        <p:attrNameLst>
                                          <p:attrName>ppt_h</p:attrName>
                                        </p:attrNameLst>
                                      </p:cBhvr>
                                      <p:tavLst>
                                        <p:tav tm="0">
                                          <p:val>
                                            <p:fltVal val="0"/>
                                          </p:val>
                                        </p:tav>
                                        <p:tav tm="100000">
                                          <p:val>
                                            <p:strVal val="#ppt_h"/>
                                          </p:val>
                                        </p:tav>
                                      </p:tavLst>
                                    </p:anim>
                                    <p:animEffect transition="in" filter="fade">
                                      <p:cBhvr>
                                        <p:cTn id="68"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5" grpId="0"/>
      <p:bldP spid="26" grpId="0" animBg="1"/>
      <p:bldP spid="28" grpId="0"/>
      <p:bldP spid="29" grpId="0" animBg="1"/>
      <p:bldP spid="31" grpId="0"/>
      <p:bldP spid="32" grpId="0" animBg="1"/>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p:cNvSpPr/>
          <p:nvPr/>
        </p:nvSpPr>
        <p:spPr>
          <a:xfrm flipH="1">
            <a:off x="354012" y="342900"/>
            <a:ext cx="11482388" cy="617378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4509934" y="2064598"/>
            <a:ext cx="3229136" cy="738664"/>
          </a:xfrm>
          <a:prstGeom prst="rect">
            <a:avLst/>
          </a:prstGeom>
        </p:spPr>
        <p:txBody>
          <a:bodyPr wrap="square" lIns="0" tIns="0" rIns="0" bIns="0">
            <a:spAutoFit/>
          </a:bodyPr>
          <a:lstStyle/>
          <a:p>
            <a:pPr algn="ctr" eaLnBrk="1" hangingPunct="1">
              <a:defRPr/>
            </a:pPr>
            <a:r>
              <a:rPr lang="zh-CN" altLang="en-US" sz="4800" b="1" spc="6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第四部分</a:t>
            </a:r>
          </a:p>
        </p:txBody>
      </p:sp>
      <p:grpSp>
        <p:nvGrpSpPr>
          <p:cNvPr id="12" name="组合 11"/>
          <p:cNvGrpSpPr/>
          <p:nvPr/>
        </p:nvGrpSpPr>
        <p:grpSpPr>
          <a:xfrm>
            <a:off x="4062046" y="1943490"/>
            <a:ext cx="4055406" cy="1000898"/>
            <a:chOff x="2802618" y="3136900"/>
            <a:chExt cx="6578600" cy="1018073"/>
          </a:xfrm>
        </p:grpSpPr>
        <p:cxnSp>
          <p:nvCxnSpPr>
            <p:cNvPr id="13" name="直接连接符 12"/>
            <p:cNvCxnSpPr/>
            <p:nvPr/>
          </p:nvCxnSpPr>
          <p:spPr>
            <a:xfrm>
              <a:off x="2802618" y="3136900"/>
              <a:ext cx="657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802618" y="4154973"/>
              <a:ext cx="657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3896898" y="3057613"/>
            <a:ext cx="4493538" cy="861774"/>
          </a:xfrm>
          <a:prstGeom prst="rect">
            <a:avLst/>
          </a:prstGeom>
        </p:spPr>
        <p:txBody>
          <a:bodyPr wrap="none">
            <a:spAutoFit/>
          </a:bodyPr>
          <a:lstStyle/>
          <a:p>
            <a:pPr algn="ctr"/>
            <a:r>
              <a:rPr kumimoji="1" lang="zh-CN" altLang="en-US" sz="5000" b="1" spc="600" dirty="0">
                <a:solidFill>
                  <a:schemeClr val="bg1"/>
                </a:solidFill>
                <a:latin typeface="微软雅黑" panose="020B0503020204020204" pitchFamily="34" charset="-122"/>
                <a:ea typeface="微软雅黑" panose="020B0503020204020204" pitchFamily="34" charset="-122"/>
              </a:rPr>
              <a:t>活动效果展望</a:t>
            </a:r>
          </a:p>
        </p:txBody>
      </p:sp>
      <p:sp>
        <p:nvSpPr>
          <p:cNvPr id="18" name="文本框 17"/>
          <p:cNvSpPr txBox="1"/>
          <p:nvPr/>
        </p:nvSpPr>
        <p:spPr>
          <a:xfrm>
            <a:off x="3612806" y="3902300"/>
            <a:ext cx="5057100" cy="410625"/>
          </a:xfrm>
          <a:prstGeom prst="rect">
            <a:avLst/>
          </a:prstGeom>
          <a:noFill/>
        </p:spPr>
        <p:txBody>
          <a:bodyPr wrap="square" rtlCol="0">
            <a:spAutoFit/>
          </a:bodyPr>
          <a:lstStyle/>
          <a:p>
            <a:pPr algn="ctr">
              <a:lnSpc>
                <a:spcPct val="120000"/>
              </a:lnSpc>
            </a:pPr>
            <a:r>
              <a:rPr lang="en-US" altLang="zh-CN" sz="900" dirty="0">
                <a:solidFill>
                  <a:schemeClr val="bg1"/>
                </a:solidFill>
                <a:latin typeface="微软雅黑" panose="020B0503020204020204" pitchFamily="34" charset="-122"/>
                <a:ea typeface="微软雅黑" panose="020B0503020204020204" pitchFamily="34" charset="-122"/>
              </a:rPr>
              <a:t>The user can demonstrate on a projector or computer, or print the presentation and make it into a film to be used in a wider field</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2500"/>
                            </p:stCondLst>
                            <p:childTnLst>
                              <p:par>
                                <p:cTn id="19" presetID="23" presetClass="entr" presetSubtype="3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4*#ppt_w"/>
                                          </p:val>
                                        </p:tav>
                                        <p:tav tm="100000">
                                          <p:val>
                                            <p:strVal val="#ppt_w"/>
                                          </p:val>
                                        </p:tav>
                                      </p:tavLst>
                                    </p:anim>
                                    <p:anim calcmode="lin" valueType="num">
                                      <p:cBhvr>
                                        <p:cTn id="22" dur="500" fill="hold"/>
                                        <p:tgtEl>
                                          <p:spTgt spid="11"/>
                                        </p:tgtEl>
                                        <p:attrNameLst>
                                          <p:attrName>ppt_h</p:attrName>
                                        </p:attrNameLst>
                                      </p:cBhvr>
                                      <p:tavLst>
                                        <p:tav tm="0">
                                          <p:val>
                                            <p:strVal val="4*#ppt_h"/>
                                          </p:val>
                                        </p:tav>
                                        <p:tav tm="100000">
                                          <p:val>
                                            <p:strVal val="#ppt_h"/>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750"/>
                                        <p:tgtEl>
                                          <p:spTgt spid="17">
                                            <p:txEl>
                                              <p:pRg st="0" end="0"/>
                                            </p:txEl>
                                          </p:spTgt>
                                        </p:tgtEl>
                                      </p:cBhvr>
                                    </p:animEffect>
                                    <p:anim calcmode="lin" valueType="num">
                                      <p:cBhvr>
                                        <p:cTn id="27"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75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14" presetClass="entr" presetSubtype="1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2" name="矩形 21"/>
          <p:cNvSpPr/>
          <p:nvPr/>
        </p:nvSpPr>
        <p:spPr>
          <a:xfrm flipH="1">
            <a:off x="354012" y="342900"/>
            <a:ext cx="11482388" cy="617378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3" name="组合 22"/>
          <p:cNvGrpSpPr/>
          <p:nvPr/>
        </p:nvGrpSpPr>
        <p:grpSpPr>
          <a:xfrm>
            <a:off x="3173994" y="3131759"/>
            <a:ext cx="6256184" cy="1466028"/>
            <a:chOff x="2590675" y="3505949"/>
            <a:chExt cx="6256184" cy="1466028"/>
          </a:xfrm>
        </p:grpSpPr>
        <p:sp>
          <p:nvSpPr>
            <p:cNvPr id="24" name="MH_Entry_1"/>
            <p:cNvSpPr/>
            <p:nvPr>
              <p:custDataLst>
                <p:tags r:id="rId1"/>
              </p:custDataLst>
            </p:nvPr>
          </p:nvSpPr>
          <p:spPr>
            <a:xfrm>
              <a:off x="3210639" y="3505949"/>
              <a:ext cx="2466975" cy="5740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53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活动流程简介</a:t>
              </a:r>
              <a:endParaRPr lang="en-US" altLang="zh-CN" sz="253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defRPr/>
              </a:pPr>
              <a:r>
                <a:rPr lang="en-US" altLang="zh-CN" sz="110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ANNUAL WORK SUMMARY</a:t>
              </a:r>
              <a:endParaRPr lang="zh-CN" altLang="en-US" sz="110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MH_Entry_2"/>
            <p:cNvSpPr/>
            <p:nvPr>
              <p:custDataLst>
                <p:tags r:id="rId2"/>
              </p:custDataLst>
            </p:nvPr>
          </p:nvSpPr>
          <p:spPr>
            <a:xfrm>
              <a:off x="3210639" y="4375899"/>
              <a:ext cx="2466975" cy="5740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53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活动执行保障</a:t>
              </a:r>
              <a:endParaRPr lang="en-US" altLang="zh-CN" sz="253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defRPr/>
              </a:pPr>
              <a:r>
                <a:rPr lang="en-US" altLang="zh-CN" sz="120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COMPLETION OF WORK</a:t>
              </a:r>
              <a:endParaRPr lang="zh-CN" altLang="en-US" sz="120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MH_Entry_3"/>
            <p:cNvSpPr/>
            <p:nvPr>
              <p:custDataLst>
                <p:tags r:id="rId3"/>
              </p:custDataLst>
            </p:nvPr>
          </p:nvSpPr>
          <p:spPr>
            <a:xfrm>
              <a:off x="6379884" y="3528482"/>
              <a:ext cx="2466975" cy="5740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53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活动细节管理</a:t>
              </a:r>
              <a:endParaRPr lang="en-US" altLang="zh-CN" sz="253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defRPr/>
              </a:pPr>
              <a:r>
                <a:rPr lang="en-US" altLang="zh-CN" sz="120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SUCCESSFUL PROJECT </a:t>
              </a:r>
              <a:endParaRPr lang="zh-CN" altLang="en-US" sz="120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MH_Entry_4"/>
            <p:cNvSpPr/>
            <p:nvPr>
              <p:custDataLst>
                <p:tags r:id="rId4"/>
              </p:custDataLst>
            </p:nvPr>
          </p:nvSpPr>
          <p:spPr>
            <a:xfrm>
              <a:off x="6379884" y="4398890"/>
              <a:ext cx="2466975" cy="5730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53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活动效果展望</a:t>
              </a:r>
              <a:endParaRPr lang="en-US" altLang="zh-CN" sz="253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defRPr/>
              </a:pPr>
              <a:r>
                <a:rPr lang="en-US" altLang="zh-CN" sz="120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rPr>
                <a:t>NEXT YEAR WORK PLAN</a:t>
              </a:r>
              <a:endParaRPr lang="zh-CN" altLang="en-US" sz="1200" b="1" noProof="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矩形 27"/>
            <p:cNvSpPr/>
            <p:nvPr/>
          </p:nvSpPr>
          <p:spPr>
            <a:xfrm>
              <a:off x="2590675" y="3529264"/>
              <a:ext cx="527374" cy="527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22B5C0"/>
                  </a:solidFill>
                  <a:latin typeface="微软雅黑" panose="020B0503020204020204" pitchFamily="34" charset="-122"/>
                  <a:ea typeface="微软雅黑" panose="020B0503020204020204" pitchFamily="34" charset="-122"/>
                </a:rPr>
                <a:t>01</a:t>
              </a:r>
              <a:endParaRPr lang="zh-CN" altLang="en-US" sz="2000" b="1" dirty="0">
                <a:solidFill>
                  <a:srgbClr val="22B5C0"/>
                </a:solidFill>
                <a:latin typeface="微软雅黑" panose="020B0503020204020204" pitchFamily="34" charset="-122"/>
                <a:ea typeface="微软雅黑" panose="020B0503020204020204" pitchFamily="34" charset="-122"/>
              </a:endParaRPr>
            </a:p>
          </p:txBody>
        </p:sp>
        <p:sp>
          <p:nvSpPr>
            <p:cNvPr id="29" name="矩形 28"/>
            <p:cNvSpPr/>
            <p:nvPr/>
          </p:nvSpPr>
          <p:spPr>
            <a:xfrm>
              <a:off x="2590675" y="4391084"/>
              <a:ext cx="527374" cy="527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22B5C0"/>
                  </a:solidFill>
                  <a:latin typeface="微软雅黑" panose="020B0503020204020204" pitchFamily="34" charset="-122"/>
                  <a:ea typeface="微软雅黑" panose="020B0503020204020204" pitchFamily="34" charset="-122"/>
                </a:rPr>
                <a:t>02</a:t>
              </a:r>
              <a:endParaRPr lang="zh-CN" altLang="en-US" sz="2000" b="1" dirty="0">
                <a:solidFill>
                  <a:srgbClr val="22B5C0"/>
                </a:solidFill>
                <a:latin typeface="微软雅黑" panose="020B0503020204020204" pitchFamily="34" charset="-122"/>
                <a:ea typeface="微软雅黑" panose="020B0503020204020204" pitchFamily="34" charset="-122"/>
              </a:endParaRPr>
            </a:p>
          </p:txBody>
        </p:sp>
        <p:sp>
          <p:nvSpPr>
            <p:cNvPr id="30" name="矩形 29"/>
            <p:cNvSpPr/>
            <p:nvPr/>
          </p:nvSpPr>
          <p:spPr>
            <a:xfrm>
              <a:off x="5759920" y="3536331"/>
              <a:ext cx="527374" cy="527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22B5C0"/>
                  </a:solidFill>
                  <a:latin typeface="微软雅黑" panose="020B0503020204020204" pitchFamily="34" charset="-122"/>
                  <a:ea typeface="微软雅黑" panose="020B0503020204020204" pitchFamily="34" charset="-122"/>
                </a:rPr>
                <a:t>03</a:t>
              </a:r>
              <a:endParaRPr lang="zh-CN" altLang="en-US" sz="2000" b="1" dirty="0">
                <a:solidFill>
                  <a:srgbClr val="22B5C0"/>
                </a:solidFill>
                <a:latin typeface="微软雅黑" panose="020B0503020204020204" pitchFamily="34" charset="-122"/>
                <a:ea typeface="微软雅黑" panose="020B0503020204020204" pitchFamily="34" charset="-122"/>
              </a:endParaRPr>
            </a:p>
          </p:txBody>
        </p:sp>
        <p:sp>
          <p:nvSpPr>
            <p:cNvPr id="31" name="矩形 30"/>
            <p:cNvSpPr/>
            <p:nvPr/>
          </p:nvSpPr>
          <p:spPr>
            <a:xfrm>
              <a:off x="5759920" y="4398152"/>
              <a:ext cx="527374" cy="527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22B5C0"/>
                  </a:solidFill>
                  <a:latin typeface="微软雅黑" panose="020B0503020204020204" pitchFamily="34" charset="-122"/>
                  <a:ea typeface="微软雅黑" panose="020B0503020204020204" pitchFamily="34" charset="-122"/>
                </a:rPr>
                <a:t>04</a:t>
              </a:r>
              <a:endParaRPr lang="zh-CN" altLang="en-US" sz="2000" b="1" dirty="0">
                <a:solidFill>
                  <a:srgbClr val="22B5C0"/>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4428290" y="1801944"/>
            <a:ext cx="3229136" cy="738664"/>
          </a:xfrm>
          <a:prstGeom prst="rect">
            <a:avLst/>
          </a:prstGeom>
        </p:spPr>
        <p:txBody>
          <a:bodyPr wrap="square" lIns="0" tIns="0" rIns="0" bIns="0">
            <a:spAutoFit/>
          </a:bodyPr>
          <a:lstStyle/>
          <a:p>
            <a:pPr algn="ctr" eaLnBrk="1" hangingPunct="1">
              <a:defRPr/>
            </a:pPr>
            <a:r>
              <a:rPr lang="zh-CN" altLang="en-US" sz="4800" b="1" spc="6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主目录</a:t>
            </a:r>
          </a:p>
        </p:txBody>
      </p:sp>
      <p:grpSp>
        <p:nvGrpSpPr>
          <p:cNvPr id="33" name="组合 32"/>
          <p:cNvGrpSpPr/>
          <p:nvPr/>
        </p:nvGrpSpPr>
        <p:grpSpPr>
          <a:xfrm>
            <a:off x="3130745" y="1680836"/>
            <a:ext cx="5754720" cy="1000898"/>
            <a:chOff x="2802618" y="3136900"/>
            <a:chExt cx="6578600" cy="1018073"/>
          </a:xfrm>
        </p:grpSpPr>
        <p:cxnSp>
          <p:nvCxnSpPr>
            <p:cNvPr id="34" name="直接连接符 33"/>
            <p:cNvCxnSpPr/>
            <p:nvPr/>
          </p:nvCxnSpPr>
          <p:spPr>
            <a:xfrm>
              <a:off x="2802618" y="3136900"/>
              <a:ext cx="657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802618" y="4154973"/>
              <a:ext cx="657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par>
                          <p:cTn id="18" fill="hold">
                            <p:stCondLst>
                              <p:cond delay="2500"/>
                            </p:stCondLst>
                            <p:childTnLst>
                              <p:par>
                                <p:cTn id="19" presetID="23" presetClass="entr" presetSubtype="3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strVal val="4*#ppt_w"/>
                                          </p:val>
                                        </p:tav>
                                        <p:tav tm="100000">
                                          <p:val>
                                            <p:strVal val="#ppt_w"/>
                                          </p:val>
                                        </p:tav>
                                      </p:tavLst>
                                    </p:anim>
                                    <p:anim calcmode="lin" valueType="num">
                                      <p:cBhvr>
                                        <p:cTn id="22" dur="500" fill="hold"/>
                                        <p:tgtEl>
                                          <p:spTgt spid="32"/>
                                        </p:tgtEl>
                                        <p:attrNameLst>
                                          <p:attrName>ppt_h</p:attrName>
                                        </p:attrNameLst>
                                      </p:cBhvr>
                                      <p:tavLst>
                                        <p:tav tm="0">
                                          <p:val>
                                            <p:strVal val="4*#ppt_h"/>
                                          </p:val>
                                        </p:tav>
                                        <p:tav tm="100000">
                                          <p:val>
                                            <p:strVal val="#ppt_h"/>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628086" y="285300"/>
            <a:ext cx="29977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300" dirty="0">
                <a:solidFill>
                  <a:srgbClr val="22B5C0"/>
                </a:solidFill>
                <a:latin typeface="微软雅黑" panose="020B0503020204020204" pitchFamily="34" charset="-122"/>
                <a:ea typeface="微软雅黑" panose="020B0503020204020204" pitchFamily="34" charset="-122"/>
                <a:sym typeface="Arial" panose="020B0604020202020204" pitchFamily="34" charset="0"/>
              </a:rPr>
              <a:t>活动效果展望</a:t>
            </a:r>
          </a:p>
        </p:txBody>
      </p:sp>
      <p:grpSp>
        <p:nvGrpSpPr>
          <p:cNvPr id="3" name="组合 2"/>
          <p:cNvGrpSpPr/>
          <p:nvPr/>
        </p:nvGrpSpPr>
        <p:grpSpPr bwMode="auto">
          <a:xfrm>
            <a:off x="1063347" y="2785123"/>
            <a:ext cx="3591048" cy="3195823"/>
            <a:chOff x="0" y="1707653"/>
            <a:chExt cx="5563210" cy="2527615"/>
          </a:xfrm>
        </p:grpSpPr>
        <p:sp>
          <p:nvSpPr>
            <p:cNvPr id="5" name="矩形 4"/>
            <p:cNvSpPr/>
            <p:nvPr/>
          </p:nvSpPr>
          <p:spPr>
            <a:xfrm>
              <a:off x="0" y="1707653"/>
              <a:ext cx="5563210" cy="2527615"/>
            </a:xfrm>
            <a:prstGeom prst="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dirty="0">
                <a:solidFill>
                  <a:schemeClr val="bg1">
                    <a:lumMod val="50000"/>
                  </a:schemeClr>
                </a:solidFill>
              </a:endParaRPr>
            </a:p>
          </p:txBody>
        </p:sp>
        <p:sp>
          <p:nvSpPr>
            <p:cNvPr id="6" name="矩形 5"/>
            <p:cNvSpPr/>
            <p:nvPr/>
          </p:nvSpPr>
          <p:spPr>
            <a:xfrm>
              <a:off x="347996" y="1948871"/>
              <a:ext cx="4826177" cy="2181662"/>
            </a:xfrm>
            <a:prstGeom prst="rect">
              <a:avLst/>
            </a:prstGeom>
          </p:spPr>
          <p:txBody>
            <a:bodyPr wrap="square" lIns="91409" tIns="45703" rIns="91409" bIns="45703">
              <a:spAutoFit/>
            </a:bodyPr>
            <a:lstStyle/>
            <a:p>
              <a:pPr algn="just" defTabSz="913765" fontAlgn="auto">
                <a:lnSpc>
                  <a:spcPct val="150000"/>
                </a:lnSpc>
                <a:spcBef>
                  <a:spcPts val="0"/>
                </a:spcBef>
                <a:spcAft>
                  <a:spcPts val="0"/>
                </a:spcAft>
                <a:defRPr/>
              </a:pPr>
              <a:r>
                <a:rPr lang="zh-CN" altLang="en-US" sz="1050" dirty="0">
                  <a:solidFill>
                    <a:schemeClr val="bg1"/>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随着计算机技术的发展及印刷技术的进步，平面设计在视觉感观领域的表现也越来越丰富，这对今天的平面设计都提出了空前的挑战，也为平面设计者提供了更为广阔的发展窨。从技术上讲，平面设计更重要。</a:t>
              </a:r>
              <a:endParaRPr lang="en-US" altLang="zh-CN" sz="1050" dirty="0">
                <a:solidFill>
                  <a:schemeClr val="bg1"/>
                </a:solidFill>
                <a:latin typeface="微软雅黑" panose="020B0503020204020204" pitchFamily="34" charset="-122"/>
                <a:ea typeface="微软雅黑" panose="020B0503020204020204" pitchFamily="34" charset="-122"/>
              </a:endParaRPr>
            </a:p>
            <a:p>
              <a:pPr algn="just" defTabSz="913765">
                <a:lnSpc>
                  <a:spcPct val="150000"/>
                </a:lnSpc>
                <a:defRPr/>
              </a:pPr>
              <a:r>
                <a:rPr lang="zh-CN" altLang="en-US" sz="1050" dirty="0">
                  <a:solidFill>
                    <a:schemeClr val="bg1"/>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随着计算机技术的发展及印刷技术的进步，平面设计在视觉感观领域的表现也越来越丰富，这对今天的平面设计都提出了空前的挑战，也为平面设计者提供了更为广阔的发展窨。从技术上讲，平面设计更重要。</a:t>
              </a:r>
            </a:p>
            <a:p>
              <a:pPr algn="just" defTabSz="913765" fontAlgn="auto">
                <a:lnSpc>
                  <a:spcPct val="150000"/>
                </a:lnSpc>
                <a:spcBef>
                  <a:spcPts val="0"/>
                </a:spcBef>
                <a:spcAft>
                  <a:spcPts val="0"/>
                </a:spcAft>
                <a:defRPr/>
              </a:pP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sp>
        <p:nvSpPr>
          <p:cNvPr id="7" name="矩形 6"/>
          <p:cNvSpPr/>
          <p:nvPr/>
        </p:nvSpPr>
        <p:spPr bwMode="auto">
          <a:xfrm>
            <a:off x="4886624" y="1975999"/>
            <a:ext cx="3617696" cy="4004948"/>
          </a:xfrm>
          <a:prstGeom prst="rect">
            <a:avLst/>
          </a:prstGeom>
          <a:blipFill dpi="0" rotWithShape="1">
            <a:blip r:embed="rId3">
              <a:alphaModFix amt="88000"/>
            </a:blip>
            <a:srcRect/>
            <a:stretch>
              <a:fillRect/>
            </a:stretch>
          </a:blip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dirty="0">
              <a:solidFill>
                <a:schemeClr val="bg1">
                  <a:lumMod val="50000"/>
                </a:schemeClr>
              </a:solidFill>
            </a:endParaRPr>
          </a:p>
        </p:txBody>
      </p:sp>
      <p:sp>
        <p:nvSpPr>
          <p:cNvPr id="8" name="TextBox 17"/>
          <p:cNvSpPr txBox="1">
            <a:spLocks noChangeArrowheads="1"/>
          </p:cNvSpPr>
          <p:nvPr/>
        </p:nvSpPr>
        <p:spPr bwMode="auto">
          <a:xfrm>
            <a:off x="1066578" y="2044462"/>
            <a:ext cx="3184302" cy="584775"/>
          </a:xfrm>
          <a:prstGeom prst="rect">
            <a:avLst/>
          </a:prstGeom>
          <a:noFill/>
          <a:ln w="9525">
            <a:noFill/>
            <a:miter lim="800000"/>
          </a:ln>
        </p:spPr>
        <p:txBody>
          <a:bodyPr wrap="square">
            <a:spAutoFit/>
          </a:bodyPr>
          <a:lstStyle/>
          <a:p>
            <a:r>
              <a:rPr lang="zh-CN" altLang="en-US" sz="32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这里填写标题</a:t>
            </a:r>
          </a:p>
        </p:txBody>
      </p:sp>
      <p:sp>
        <p:nvSpPr>
          <p:cNvPr id="9" name="AutoShape 39"/>
          <p:cNvSpPr>
            <a:spLocks noChangeArrowheads="1"/>
          </p:cNvSpPr>
          <p:nvPr/>
        </p:nvSpPr>
        <p:spPr bwMode="auto">
          <a:xfrm>
            <a:off x="9351136" y="2605768"/>
            <a:ext cx="2040763"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0" name="AutoShape 40"/>
          <p:cNvSpPr>
            <a:spLocks noChangeArrowheads="1"/>
          </p:cNvSpPr>
          <p:nvPr/>
        </p:nvSpPr>
        <p:spPr bwMode="auto">
          <a:xfrm>
            <a:off x="9343199" y="2307318"/>
            <a:ext cx="1430338" cy="268288"/>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AutoShape 41"/>
          <p:cNvSpPr/>
          <p:nvPr/>
        </p:nvSpPr>
        <p:spPr bwMode="auto">
          <a:xfrm>
            <a:off x="9057449" y="2348593"/>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22B5C0"/>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2" name="AutoShape 45"/>
          <p:cNvSpPr>
            <a:spLocks noChangeArrowheads="1"/>
          </p:cNvSpPr>
          <p:nvPr/>
        </p:nvSpPr>
        <p:spPr bwMode="auto">
          <a:xfrm>
            <a:off x="9322562" y="3847193"/>
            <a:ext cx="2038953"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13" name="AutoShape 46"/>
          <p:cNvSpPr>
            <a:spLocks noChangeArrowheads="1"/>
          </p:cNvSpPr>
          <p:nvPr/>
        </p:nvSpPr>
        <p:spPr bwMode="auto">
          <a:xfrm>
            <a:off x="9314624" y="3548743"/>
            <a:ext cx="1430338" cy="268288"/>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AutoShape 47"/>
          <p:cNvSpPr/>
          <p:nvPr/>
        </p:nvSpPr>
        <p:spPr bwMode="auto">
          <a:xfrm>
            <a:off x="9028874" y="3590018"/>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22B5C0"/>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5" name="AutoShape 51"/>
          <p:cNvSpPr>
            <a:spLocks noChangeArrowheads="1"/>
          </p:cNvSpPr>
          <p:nvPr/>
        </p:nvSpPr>
        <p:spPr bwMode="auto">
          <a:xfrm>
            <a:off x="9322562" y="5079093"/>
            <a:ext cx="2038953"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16" name="AutoShape 52"/>
          <p:cNvSpPr>
            <a:spLocks noChangeArrowheads="1"/>
          </p:cNvSpPr>
          <p:nvPr/>
        </p:nvSpPr>
        <p:spPr bwMode="auto">
          <a:xfrm>
            <a:off x="9314624" y="4780643"/>
            <a:ext cx="1430338" cy="269875"/>
          </a:xfrm>
          <a:custGeom>
            <a:avLst/>
            <a:gdLst>
              <a:gd name="T0" fmla="*/ 2147483646 w 21600"/>
              <a:gd name="T1" fmla="*/ 21039105 h 21600"/>
              <a:gd name="T2" fmla="*/ 2147483646 w 21600"/>
              <a:gd name="T3" fmla="*/ 21039105 h 21600"/>
              <a:gd name="T4" fmla="*/ 2147483646 w 21600"/>
              <a:gd name="T5" fmla="*/ 21039105 h 21600"/>
              <a:gd name="T6" fmla="*/ 2147483646 w 21600"/>
              <a:gd name="T7" fmla="*/ 210391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AutoShape 53"/>
          <p:cNvSpPr/>
          <p:nvPr/>
        </p:nvSpPr>
        <p:spPr bwMode="auto">
          <a:xfrm>
            <a:off x="9028874" y="4821918"/>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22B5C0"/>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0-#ppt_w/2"/>
                                          </p:val>
                                        </p:tav>
                                        <p:tav tm="100000">
                                          <p:val>
                                            <p:strVal val="#ppt_x"/>
                                          </p:val>
                                        </p:tav>
                                      </p:tavLst>
                                    </p:anim>
                                    <p:anim calcmode="lin" valueType="num">
                                      <p:cBhvr additive="base">
                                        <p:cTn id="12" dur="25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50" fill="hold"/>
                                        <p:tgtEl>
                                          <p:spTgt spid="8"/>
                                        </p:tgtEl>
                                        <p:attrNameLst>
                                          <p:attrName>ppt_x</p:attrName>
                                        </p:attrNameLst>
                                      </p:cBhvr>
                                      <p:tavLst>
                                        <p:tav tm="0">
                                          <p:val>
                                            <p:strVal val="0-#ppt_w/2"/>
                                          </p:val>
                                        </p:tav>
                                        <p:tav tm="100000">
                                          <p:val>
                                            <p:strVal val="#ppt_x"/>
                                          </p:val>
                                        </p:tav>
                                      </p:tavLst>
                                    </p:anim>
                                    <p:anim calcmode="lin" valueType="num">
                                      <p:cBhvr additive="base">
                                        <p:cTn id="17" dur="25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250" fill="hold"/>
                                        <p:tgtEl>
                                          <p:spTgt spid="10"/>
                                        </p:tgtEl>
                                        <p:attrNameLst>
                                          <p:attrName>ppt_x</p:attrName>
                                        </p:attrNameLst>
                                      </p:cBhvr>
                                      <p:tavLst>
                                        <p:tav tm="0">
                                          <p:val>
                                            <p:strVal val="1+#ppt_w/2"/>
                                          </p:val>
                                        </p:tav>
                                        <p:tav tm="100000">
                                          <p:val>
                                            <p:strVal val="#ppt_x"/>
                                          </p:val>
                                        </p:tav>
                                      </p:tavLst>
                                    </p:anim>
                                    <p:anim calcmode="lin" valueType="num">
                                      <p:cBhvr>
                                        <p:cTn id="22" dur="25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250" fill="hold"/>
                                        <p:tgtEl>
                                          <p:spTgt spid="9"/>
                                        </p:tgtEl>
                                        <p:attrNameLst>
                                          <p:attrName>ppt_x</p:attrName>
                                        </p:attrNameLst>
                                      </p:cBhvr>
                                      <p:tavLst>
                                        <p:tav tm="0">
                                          <p:val>
                                            <p:strVal val="1+#ppt_w/2"/>
                                          </p:val>
                                        </p:tav>
                                        <p:tav tm="100000">
                                          <p:val>
                                            <p:strVal val="#ppt_x"/>
                                          </p:val>
                                        </p:tav>
                                      </p:tavLst>
                                    </p:anim>
                                    <p:anim calcmode="lin" valueType="num">
                                      <p:cBhvr>
                                        <p:cTn id="27" dur="25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9"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250"/>
                                        <p:tgtEl>
                                          <p:spTgt spid="11"/>
                                        </p:tgtEl>
                                      </p:cBhvr>
                                    </p:animEffect>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ppt_x</p:attrName>
                                        </p:attrNameLst>
                                      </p:cBhvr>
                                      <p:tavLst>
                                        <p:tav tm="0">
                                          <p:val>
                                            <p:strVal val="1+#ppt_w/2"/>
                                          </p:val>
                                        </p:tav>
                                        <p:tav tm="100000">
                                          <p:val>
                                            <p:strVal val="#ppt_x"/>
                                          </p:val>
                                        </p:tav>
                                      </p:tavLst>
                                    </p:anim>
                                    <p:anim calcmode="lin" valueType="num">
                                      <p:cBhvr>
                                        <p:cTn id="36" dur="250" fill="hold"/>
                                        <p:tgtEl>
                                          <p:spTgt spid="13"/>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ppt_x</p:attrName>
                                        </p:attrNameLst>
                                      </p:cBhvr>
                                      <p:tavLst>
                                        <p:tav tm="0">
                                          <p:val>
                                            <p:strVal val="1+#ppt_w/2"/>
                                          </p:val>
                                        </p:tav>
                                        <p:tav tm="100000">
                                          <p:val>
                                            <p:strVal val="#ppt_x"/>
                                          </p:val>
                                        </p:tav>
                                      </p:tavLst>
                                    </p:anim>
                                    <p:anim calcmode="lin" valueType="num">
                                      <p:cBhvr>
                                        <p:cTn id="41" dur="25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9"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250"/>
                                        <p:tgtEl>
                                          <p:spTgt spid="14"/>
                                        </p:tgtEl>
                                      </p:cBhvr>
                                    </p:animEffect>
                                  </p:childTnLst>
                                </p:cTn>
                              </p:par>
                            </p:childTnLst>
                          </p:cTn>
                        </p:par>
                        <p:par>
                          <p:cTn id="46" fill="hold">
                            <p:stCondLst>
                              <p:cond delay="4500"/>
                            </p:stCondLst>
                            <p:childTnLst>
                              <p:par>
                                <p:cTn id="47" presetID="2" presetClass="entr" presetSubtype="2"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ppt_x</p:attrName>
                                        </p:attrNameLst>
                                      </p:cBhvr>
                                      <p:tavLst>
                                        <p:tav tm="0">
                                          <p:val>
                                            <p:strVal val="1+#ppt_w/2"/>
                                          </p:val>
                                        </p:tav>
                                        <p:tav tm="100000">
                                          <p:val>
                                            <p:strVal val="#ppt_x"/>
                                          </p:val>
                                        </p:tav>
                                      </p:tavLst>
                                    </p:anim>
                                    <p:anim calcmode="lin" valueType="num">
                                      <p:cBhvr>
                                        <p:cTn id="50" dur="250" fill="hold"/>
                                        <p:tgtEl>
                                          <p:spTgt spid="16"/>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2"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250" fill="hold"/>
                                        <p:tgtEl>
                                          <p:spTgt spid="15"/>
                                        </p:tgtEl>
                                        <p:attrNameLst>
                                          <p:attrName>ppt_x</p:attrName>
                                        </p:attrNameLst>
                                      </p:cBhvr>
                                      <p:tavLst>
                                        <p:tav tm="0">
                                          <p:val>
                                            <p:strVal val="1+#ppt_w/2"/>
                                          </p:val>
                                        </p:tav>
                                        <p:tav tm="100000">
                                          <p:val>
                                            <p:strVal val="#ppt_x"/>
                                          </p:val>
                                        </p:tav>
                                      </p:tavLst>
                                    </p:anim>
                                    <p:anim calcmode="lin" valueType="num">
                                      <p:cBhvr>
                                        <p:cTn id="55" dur="250" fill="hold"/>
                                        <p:tgtEl>
                                          <p:spTgt spid="15"/>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9"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dissolve">
                                      <p:cBhvr>
                                        <p:cTn id="59" dur="250"/>
                                        <p:tgtEl>
                                          <p:spTgt spid="17"/>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p:bldP spid="10" grpId="0"/>
      <p:bldP spid="12" grpId="0"/>
      <p:bldP spid="13"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628086" y="285300"/>
            <a:ext cx="29977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300" dirty="0">
                <a:solidFill>
                  <a:srgbClr val="22B5C0"/>
                </a:solidFill>
                <a:latin typeface="微软雅黑" panose="020B0503020204020204" pitchFamily="34" charset="-122"/>
                <a:ea typeface="微软雅黑" panose="020B0503020204020204" pitchFamily="34" charset="-122"/>
                <a:sym typeface="Arial" panose="020B0604020202020204" pitchFamily="34" charset="0"/>
              </a:rPr>
              <a:t>活动效果展望</a:t>
            </a:r>
          </a:p>
        </p:txBody>
      </p:sp>
      <p:cxnSp>
        <p:nvCxnSpPr>
          <p:cNvPr id="3" name="直接连接符 2"/>
          <p:cNvCxnSpPr/>
          <p:nvPr/>
        </p:nvCxnSpPr>
        <p:spPr>
          <a:xfrm>
            <a:off x="6715696" y="2947313"/>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052694" y="1851177"/>
            <a:ext cx="1210570" cy="400101"/>
          </a:xfrm>
          <a:prstGeom prst="rect">
            <a:avLst/>
          </a:prstGeom>
        </p:spPr>
        <p:txBody>
          <a:bodyPr wrap="none" lIns="91431" tIns="45716" rIns="91431" bIns="45716">
            <a:spAutoFit/>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矩形 47"/>
          <p:cNvSpPr>
            <a:spLocks noChangeArrowheads="1"/>
          </p:cNvSpPr>
          <p:nvPr/>
        </p:nvSpPr>
        <p:spPr bwMode="auto">
          <a:xfrm>
            <a:off x="7039732" y="2265915"/>
            <a:ext cx="3312368"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bg1">
                    <a:lumMod val="50000"/>
                  </a:schemeClr>
                </a:solidFill>
                <a:sym typeface="微软雅黑" panose="020B0503020204020204" pitchFamily="34" charset="-122"/>
              </a:rPr>
              <a:t>在此录入上述图表的综合描述说明，在此录入上述图表的综合描述说明。</a:t>
            </a:r>
          </a:p>
        </p:txBody>
      </p:sp>
      <p:cxnSp>
        <p:nvCxnSpPr>
          <p:cNvPr id="7" name="直接连接符 6"/>
          <p:cNvCxnSpPr/>
          <p:nvPr/>
        </p:nvCxnSpPr>
        <p:spPr>
          <a:xfrm>
            <a:off x="6715696" y="4315465"/>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052694" y="3219329"/>
            <a:ext cx="1210570" cy="400101"/>
          </a:xfrm>
          <a:prstGeom prst="rect">
            <a:avLst/>
          </a:prstGeom>
        </p:spPr>
        <p:txBody>
          <a:bodyPr wrap="none" lIns="91431" tIns="45716" rIns="91431" bIns="45716">
            <a:spAutoFit/>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矩形 47"/>
          <p:cNvSpPr>
            <a:spLocks noChangeArrowheads="1"/>
          </p:cNvSpPr>
          <p:nvPr/>
        </p:nvSpPr>
        <p:spPr bwMode="auto">
          <a:xfrm>
            <a:off x="7039732" y="3634067"/>
            <a:ext cx="3312368"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bg1">
                    <a:lumMod val="50000"/>
                  </a:schemeClr>
                </a:solidFill>
                <a:sym typeface="微软雅黑" panose="020B0503020204020204" pitchFamily="34" charset="-122"/>
              </a:rPr>
              <a:t>在此录入上述图表的综合描述说明，在此录入上述图表的综合描述说明。</a:t>
            </a:r>
          </a:p>
        </p:txBody>
      </p:sp>
      <p:cxnSp>
        <p:nvCxnSpPr>
          <p:cNvPr id="10" name="直接连接符 9"/>
          <p:cNvCxnSpPr/>
          <p:nvPr/>
        </p:nvCxnSpPr>
        <p:spPr>
          <a:xfrm>
            <a:off x="6715696" y="5755625"/>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7052694" y="4659489"/>
            <a:ext cx="1210570" cy="400101"/>
          </a:xfrm>
          <a:prstGeom prst="rect">
            <a:avLst/>
          </a:prstGeom>
        </p:spPr>
        <p:txBody>
          <a:bodyPr wrap="none" lIns="91431" tIns="45716" rIns="91431" bIns="45716">
            <a:spAutoFit/>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矩形 47"/>
          <p:cNvSpPr>
            <a:spLocks noChangeArrowheads="1"/>
          </p:cNvSpPr>
          <p:nvPr/>
        </p:nvSpPr>
        <p:spPr bwMode="auto">
          <a:xfrm>
            <a:off x="7039732" y="5074227"/>
            <a:ext cx="3312368"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bg1">
                    <a:lumMod val="50000"/>
                  </a:schemeClr>
                </a:solidFill>
                <a:sym typeface="微软雅黑" panose="020B0503020204020204" pitchFamily="34" charset="-122"/>
              </a:rPr>
              <a:t>在此录入上述图表的综合描述说明，在此录入上述图表的综合描述说明。</a:t>
            </a:r>
          </a:p>
        </p:txBody>
      </p:sp>
      <p:sp>
        <p:nvSpPr>
          <p:cNvPr id="13" name="Freeform 5"/>
          <p:cNvSpPr/>
          <p:nvPr/>
        </p:nvSpPr>
        <p:spPr bwMode="auto">
          <a:xfrm rot="1855731">
            <a:off x="6040128" y="1951271"/>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2B5C0"/>
          </a:solidFill>
          <a:ln w="12700" cap="flat">
            <a:noFill/>
            <a:prstDash val="solid"/>
            <a:miter lim="800000"/>
          </a:ln>
          <a:effectLst/>
        </p:spPr>
        <p:txBody>
          <a:bodyPr vert="horz" wrap="square" lIns="91440" tIns="45720" rIns="91440" bIns="45720" numCol="1" anchor="t" anchorCtr="0" compatLnSpc="1"/>
          <a:lstStyle/>
          <a:p>
            <a:endParaRPr lang="zh-CN" altLang="en-US" sz="1600"/>
          </a:p>
        </p:txBody>
      </p:sp>
      <p:sp>
        <p:nvSpPr>
          <p:cNvPr id="14" name="TextBox 159"/>
          <p:cNvSpPr txBox="1"/>
          <p:nvPr/>
        </p:nvSpPr>
        <p:spPr>
          <a:xfrm>
            <a:off x="6299213" y="2022451"/>
            <a:ext cx="377796" cy="646331"/>
          </a:xfrm>
          <a:prstGeom prst="rect">
            <a:avLst/>
          </a:prstGeom>
          <a:noFill/>
        </p:spPr>
        <p:txBody>
          <a:bodyPr wrap="square"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1</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5" name="Freeform 5"/>
          <p:cNvSpPr/>
          <p:nvPr/>
        </p:nvSpPr>
        <p:spPr bwMode="auto">
          <a:xfrm rot="1855731">
            <a:off x="6020059" y="3272836"/>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2B5C0"/>
          </a:solidFill>
          <a:ln w="12700" cap="flat">
            <a:noFill/>
            <a:prstDash val="solid"/>
            <a:miter lim="800000"/>
          </a:ln>
          <a:effectLst/>
        </p:spPr>
        <p:txBody>
          <a:bodyPr vert="horz" wrap="square" lIns="91440" tIns="45720" rIns="91440" bIns="45720" numCol="1" anchor="t" anchorCtr="0" compatLnSpc="1"/>
          <a:lstStyle/>
          <a:p>
            <a:endParaRPr lang="zh-CN" altLang="en-US" sz="1600"/>
          </a:p>
        </p:txBody>
      </p:sp>
      <p:sp>
        <p:nvSpPr>
          <p:cNvPr id="16" name="TextBox 161"/>
          <p:cNvSpPr txBox="1"/>
          <p:nvPr/>
        </p:nvSpPr>
        <p:spPr>
          <a:xfrm>
            <a:off x="6279144" y="3344016"/>
            <a:ext cx="377796" cy="646331"/>
          </a:xfrm>
          <a:prstGeom prst="rect">
            <a:avLst/>
          </a:prstGeom>
          <a:noFill/>
        </p:spPr>
        <p:txBody>
          <a:bodyPr wrap="square"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2</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7" name="Freeform 5"/>
          <p:cNvSpPr/>
          <p:nvPr/>
        </p:nvSpPr>
        <p:spPr bwMode="auto">
          <a:xfrm rot="1855731">
            <a:off x="6012690" y="4705097"/>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2B5C0"/>
          </a:solidFill>
          <a:ln w="12700" cap="flat">
            <a:noFill/>
            <a:prstDash val="solid"/>
            <a:miter lim="800000"/>
          </a:ln>
          <a:effectLst/>
        </p:spPr>
        <p:txBody>
          <a:bodyPr vert="horz" wrap="square" lIns="91440" tIns="45720" rIns="91440" bIns="45720" numCol="1" anchor="t" anchorCtr="0" compatLnSpc="1"/>
          <a:lstStyle/>
          <a:p>
            <a:endParaRPr lang="zh-CN" altLang="en-US" sz="1600"/>
          </a:p>
        </p:txBody>
      </p:sp>
      <p:sp>
        <p:nvSpPr>
          <p:cNvPr id="18" name="TextBox 163"/>
          <p:cNvSpPr txBox="1"/>
          <p:nvPr/>
        </p:nvSpPr>
        <p:spPr>
          <a:xfrm>
            <a:off x="6271775" y="4776277"/>
            <a:ext cx="377796" cy="646331"/>
          </a:xfrm>
          <a:prstGeom prst="rect">
            <a:avLst/>
          </a:prstGeom>
          <a:noFill/>
        </p:spPr>
        <p:txBody>
          <a:bodyPr wrap="square"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3</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440158" y="1569251"/>
            <a:ext cx="2736504" cy="4188000"/>
            <a:chOff x="7709409" y="2230168"/>
            <a:chExt cx="2522469" cy="4006494"/>
          </a:xfrm>
          <a:solidFill>
            <a:srgbClr val="22B5C0"/>
          </a:solidFill>
        </p:grpSpPr>
        <p:sp>
          <p:nvSpPr>
            <p:cNvPr id="20" name="Freeform 5"/>
            <p:cNvSpPr/>
            <p:nvPr/>
          </p:nvSpPr>
          <p:spPr bwMode="auto">
            <a:xfrm>
              <a:off x="7709409" y="3277843"/>
              <a:ext cx="506412" cy="1024650"/>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21" name="Freeform 6"/>
            <p:cNvSpPr/>
            <p:nvPr/>
          </p:nvSpPr>
          <p:spPr bwMode="auto">
            <a:xfrm>
              <a:off x="7745856" y="2230168"/>
              <a:ext cx="1218075" cy="1034244"/>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22" name="Freeform 7"/>
            <p:cNvSpPr/>
            <p:nvPr/>
          </p:nvSpPr>
          <p:spPr bwMode="auto">
            <a:xfrm>
              <a:off x="7993305" y="4315925"/>
              <a:ext cx="970623" cy="1028488"/>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23" name="Freeform 8"/>
            <p:cNvSpPr/>
            <p:nvPr/>
          </p:nvSpPr>
          <p:spPr bwMode="auto">
            <a:xfrm>
              <a:off x="9725466" y="3277843"/>
              <a:ext cx="506412" cy="1024650"/>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24" name="Freeform 9"/>
            <p:cNvSpPr/>
            <p:nvPr/>
          </p:nvSpPr>
          <p:spPr bwMode="auto">
            <a:xfrm>
              <a:off x="8977358" y="2230168"/>
              <a:ext cx="1218075" cy="1034244"/>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25" name="Freeform 10"/>
            <p:cNvSpPr/>
            <p:nvPr/>
          </p:nvSpPr>
          <p:spPr bwMode="auto">
            <a:xfrm>
              <a:off x="8977356" y="4315925"/>
              <a:ext cx="974460" cy="1028488"/>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26" name="Rectangle 11"/>
            <p:cNvSpPr>
              <a:spLocks noChangeArrowheads="1"/>
            </p:cNvSpPr>
            <p:nvPr/>
          </p:nvSpPr>
          <p:spPr bwMode="auto">
            <a:xfrm>
              <a:off x="8275285" y="3485075"/>
              <a:ext cx="230187" cy="59484"/>
            </a:xfrm>
            <a:prstGeom prst="rect">
              <a:avLst/>
            </a:pr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27" name="Rectangle 12"/>
            <p:cNvSpPr>
              <a:spLocks noChangeArrowheads="1"/>
            </p:cNvSpPr>
            <p:nvPr/>
          </p:nvSpPr>
          <p:spPr bwMode="auto">
            <a:xfrm>
              <a:off x="8505473" y="3485075"/>
              <a:ext cx="232106" cy="59484"/>
            </a:xfrm>
            <a:prstGeom prst="rect">
              <a:avLst/>
            </a:pr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28" name="Rectangle 13"/>
            <p:cNvSpPr>
              <a:spLocks noChangeArrowheads="1"/>
            </p:cNvSpPr>
            <p:nvPr/>
          </p:nvSpPr>
          <p:spPr bwMode="auto">
            <a:xfrm>
              <a:off x="8737578" y="3485075"/>
              <a:ext cx="235943" cy="59484"/>
            </a:xfrm>
            <a:prstGeom prst="rect">
              <a:avLst/>
            </a:pr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29" name="Rectangle 14"/>
            <p:cNvSpPr>
              <a:spLocks noChangeArrowheads="1"/>
            </p:cNvSpPr>
            <p:nvPr/>
          </p:nvSpPr>
          <p:spPr bwMode="auto">
            <a:xfrm>
              <a:off x="8973520" y="3485075"/>
              <a:ext cx="230187" cy="59484"/>
            </a:xfrm>
            <a:prstGeom prst="rect">
              <a:avLst/>
            </a:pr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30" name="Rectangle 15"/>
            <p:cNvSpPr>
              <a:spLocks noChangeArrowheads="1"/>
            </p:cNvSpPr>
            <p:nvPr/>
          </p:nvSpPr>
          <p:spPr bwMode="auto">
            <a:xfrm>
              <a:off x="9203706" y="3485075"/>
              <a:ext cx="232106" cy="59484"/>
            </a:xfrm>
            <a:prstGeom prst="rect">
              <a:avLst/>
            </a:pr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31" name="Rectangle 16"/>
            <p:cNvSpPr>
              <a:spLocks noChangeArrowheads="1"/>
            </p:cNvSpPr>
            <p:nvPr/>
          </p:nvSpPr>
          <p:spPr bwMode="auto">
            <a:xfrm>
              <a:off x="9435812" y="3485075"/>
              <a:ext cx="234023" cy="59484"/>
            </a:xfrm>
            <a:prstGeom prst="rect">
              <a:avLst/>
            </a:pr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32" name="Freeform 17"/>
            <p:cNvSpPr/>
            <p:nvPr/>
          </p:nvSpPr>
          <p:spPr bwMode="auto">
            <a:xfrm>
              <a:off x="8424908" y="5461460"/>
              <a:ext cx="1091472" cy="90184"/>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33" name="Freeform 18"/>
            <p:cNvSpPr/>
            <p:nvPr/>
          </p:nvSpPr>
          <p:spPr bwMode="auto">
            <a:xfrm>
              <a:off x="8424908" y="5611127"/>
              <a:ext cx="1091472" cy="90184"/>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34" name="Freeform 19"/>
            <p:cNvSpPr/>
            <p:nvPr/>
          </p:nvSpPr>
          <p:spPr bwMode="auto">
            <a:xfrm>
              <a:off x="8424908" y="5764633"/>
              <a:ext cx="1091472" cy="92103"/>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35" name="Freeform 20"/>
            <p:cNvSpPr/>
            <p:nvPr/>
          </p:nvSpPr>
          <p:spPr bwMode="auto">
            <a:xfrm>
              <a:off x="8424908" y="5914301"/>
              <a:ext cx="1091472" cy="322361"/>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grpFill/>
            <a:ln>
              <a:noFill/>
            </a:ln>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36" name="Rectangle 24"/>
            <p:cNvSpPr>
              <a:spLocks noChangeArrowheads="1"/>
            </p:cNvSpPr>
            <p:nvPr/>
          </p:nvSpPr>
          <p:spPr bwMode="auto">
            <a:xfrm>
              <a:off x="8097521" y="2984784"/>
              <a:ext cx="1759668" cy="2924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dirty="0">
                  <a:solidFill>
                    <a:schemeClr val="bg1">
                      <a:lumMod val="50000"/>
                    </a:schemeClr>
                  </a:solidFill>
                  <a:latin typeface="微软雅黑" panose="020B0503020204020204" pitchFamily="34" charset="-122"/>
                  <a:ea typeface="微软雅黑" panose="020B0503020204020204" pitchFamily="34" charset="-122"/>
                </a:rPr>
                <a:t>加入标题描述</a:t>
              </a:r>
            </a:p>
          </p:txBody>
        </p:sp>
        <p:sp>
          <p:nvSpPr>
            <p:cNvPr id="37" name="矩形 36"/>
            <p:cNvSpPr/>
            <p:nvPr/>
          </p:nvSpPr>
          <p:spPr>
            <a:xfrm>
              <a:off x="8097521" y="3575792"/>
              <a:ext cx="1759668" cy="552071"/>
            </a:xfrm>
            <a:prstGeom prst="rect">
              <a:avLst/>
            </a:prstGeom>
            <a:noFill/>
          </p:spPr>
          <p:txBody>
            <a:bodyPr wrap="square">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500"/>
                                        <p:tgtEl>
                                          <p:spTgt spid="12"/>
                                        </p:tgtEl>
                                      </p:cBhvr>
                                    </p:animEffect>
                                  </p:childTnLst>
                                </p:cTn>
                              </p:par>
                            </p:childTnLst>
                          </p:cTn>
                        </p:par>
                        <p:par>
                          <p:cTn id="69" fill="hold">
                            <p:stCondLst>
                              <p:cond delay="7000"/>
                            </p:stCondLst>
                            <p:childTnLst>
                              <p:par>
                                <p:cTn id="70" presetID="42" presetClass="entr" presetSubtype="0"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250"/>
                                        <p:tgtEl>
                                          <p:spTgt spid="19"/>
                                        </p:tgtEl>
                                      </p:cBhvr>
                                    </p:animEffect>
                                    <p:anim calcmode="lin" valueType="num">
                                      <p:cBhvr>
                                        <p:cTn id="73" dur="250" fill="hold"/>
                                        <p:tgtEl>
                                          <p:spTgt spid="19"/>
                                        </p:tgtEl>
                                        <p:attrNameLst>
                                          <p:attrName>ppt_x</p:attrName>
                                        </p:attrNameLst>
                                      </p:cBhvr>
                                      <p:tavLst>
                                        <p:tav tm="0">
                                          <p:val>
                                            <p:strVal val="#ppt_x"/>
                                          </p:val>
                                        </p:tav>
                                        <p:tav tm="100000">
                                          <p:val>
                                            <p:strVal val="#ppt_x"/>
                                          </p:val>
                                        </p:tav>
                                      </p:tavLst>
                                    </p:anim>
                                    <p:anim calcmode="lin" valueType="num">
                                      <p:cBhvr>
                                        <p:cTn id="74" dur="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1" grpId="0"/>
      <p:bldP spid="12" grpId="0"/>
      <p:bldP spid="13" grpId="0" animBg="1"/>
      <p:bldP spid="14" grpId="0"/>
      <p:bldP spid="15" grpId="0" animBg="1"/>
      <p:bldP spid="16" grpId="0"/>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628086" y="285300"/>
            <a:ext cx="29977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300" dirty="0">
                <a:solidFill>
                  <a:srgbClr val="22B5C0"/>
                </a:solidFill>
                <a:latin typeface="微软雅黑" panose="020B0503020204020204" pitchFamily="34" charset="-122"/>
                <a:ea typeface="微软雅黑" panose="020B0503020204020204" pitchFamily="34" charset="-122"/>
                <a:sym typeface="Arial" panose="020B0604020202020204" pitchFamily="34" charset="0"/>
              </a:rPr>
              <a:t>活动效果展望</a:t>
            </a:r>
          </a:p>
        </p:txBody>
      </p:sp>
      <p:sp>
        <p:nvSpPr>
          <p:cNvPr id="3" name="Rounded Rectangle 2"/>
          <p:cNvSpPr/>
          <p:nvPr/>
        </p:nvSpPr>
        <p:spPr>
          <a:xfrm>
            <a:off x="1184484" y="2429293"/>
            <a:ext cx="2189417" cy="2874307"/>
          </a:xfrm>
          <a:prstGeom prst="roundRect">
            <a:avLst>
              <a:gd name="adj" fmla="val 4218"/>
            </a:avLst>
          </a:prstGeom>
          <a:solidFill>
            <a:srgbClr val="22B5C0"/>
          </a:solidFill>
          <a:ln w="25400" cap="flat" cmpd="sng" algn="ctr">
            <a:no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5" name="Rounded Rectangle 3"/>
          <p:cNvSpPr/>
          <p:nvPr/>
        </p:nvSpPr>
        <p:spPr>
          <a:xfrm>
            <a:off x="1464696" y="4693503"/>
            <a:ext cx="1628994" cy="383293"/>
          </a:xfrm>
          <a:prstGeom prst="roundRect">
            <a:avLst/>
          </a:prstGeom>
          <a:solidFill>
            <a:schemeClr val="bg1"/>
          </a:solidFill>
          <a:ln w="25400" cap="flat" cmpd="sng" algn="ctr">
            <a:no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r>
              <a:rPr lang="zh-CN" altLang="en-US" sz="1395" b="1" kern="0" noProof="0" dirty="0">
                <a:solidFill>
                  <a:schemeClr val="bg1">
                    <a:lumMod val="50000"/>
                  </a:schemeClr>
                </a:solidFill>
                <a:latin typeface="微软雅黑" panose="020B0503020204020204" pitchFamily="34" charset="-122"/>
                <a:ea typeface="微软雅黑" panose="020B0503020204020204" pitchFamily="34" charset="-122"/>
              </a:rPr>
              <a:t>单击输入关键词</a:t>
            </a:r>
            <a:endParaRPr kumimoji="0" lang="en-US" sz="1395"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6" name="Rounded Rectangle 22"/>
          <p:cNvSpPr/>
          <p:nvPr/>
        </p:nvSpPr>
        <p:spPr>
          <a:xfrm>
            <a:off x="3771709" y="2429292"/>
            <a:ext cx="2189417" cy="2874307"/>
          </a:xfrm>
          <a:prstGeom prst="roundRect">
            <a:avLst>
              <a:gd name="adj" fmla="val 4218"/>
            </a:avLst>
          </a:prstGeom>
          <a:solidFill>
            <a:srgbClr val="22B5C0"/>
          </a:solidFill>
          <a:ln w="25400" cap="flat" cmpd="sng" algn="ctr">
            <a:no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7" name="Rounded Rectangle 25"/>
          <p:cNvSpPr/>
          <p:nvPr/>
        </p:nvSpPr>
        <p:spPr>
          <a:xfrm>
            <a:off x="4051921" y="4693502"/>
            <a:ext cx="1628994" cy="383293"/>
          </a:xfrm>
          <a:prstGeom prst="roundRect">
            <a:avLst/>
          </a:prstGeom>
          <a:solidFill>
            <a:schemeClr val="bg1"/>
          </a:solidFill>
          <a:ln w="25400" cap="flat" cmpd="sng" algn="ctr">
            <a:noFill/>
            <a:prstDash val="solid"/>
          </a:ln>
          <a:effectLst/>
        </p:spPr>
        <p:txBody>
          <a:bodyPr rtlCol="0" anchor="ctr"/>
          <a:lstStyle/>
          <a:p>
            <a:pPr lvl="0" algn="ctr" defTabSz="1217295">
              <a:defRPr/>
            </a:pPr>
            <a:r>
              <a:rPr lang="zh-CN" altLang="en-US" sz="1395" b="1" kern="0" dirty="0">
                <a:solidFill>
                  <a:schemeClr val="bg1">
                    <a:lumMod val="50000"/>
                  </a:schemeClr>
                </a:solidFill>
                <a:latin typeface="微软雅黑" panose="020B0503020204020204" pitchFamily="34" charset="-122"/>
                <a:ea typeface="微软雅黑" panose="020B0503020204020204" pitchFamily="34" charset="-122"/>
              </a:rPr>
              <a:t>单击输入关键词</a:t>
            </a:r>
            <a:endParaRPr lang="en-US" altLang="zh-CN" sz="1395"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Rounded Rectangle 29"/>
          <p:cNvSpPr/>
          <p:nvPr/>
        </p:nvSpPr>
        <p:spPr>
          <a:xfrm>
            <a:off x="6358934" y="2429293"/>
            <a:ext cx="2189417" cy="2874307"/>
          </a:xfrm>
          <a:prstGeom prst="roundRect">
            <a:avLst>
              <a:gd name="adj" fmla="val 4218"/>
            </a:avLst>
          </a:prstGeom>
          <a:solidFill>
            <a:srgbClr val="22B5C0"/>
          </a:solidFill>
          <a:ln w="25400" cap="flat" cmpd="sng" algn="ctr">
            <a:no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9" name="Rounded Rectangle 32"/>
          <p:cNvSpPr/>
          <p:nvPr/>
        </p:nvSpPr>
        <p:spPr>
          <a:xfrm>
            <a:off x="6639146" y="4693503"/>
            <a:ext cx="1628994" cy="383293"/>
          </a:xfrm>
          <a:prstGeom prst="roundRect">
            <a:avLst/>
          </a:prstGeom>
          <a:solidFill>
            <a:schemeClr val="bg1"/>
          </a:solidFill>
          <a:ln w="25400" cap="flat" cmpd="sng" algn="ctr">
            <a:noFill/>
            <a:prstDash val="solid"/>
          </a:ln>
          <a:effectLst/>
        </p:spPr>
        <p:txBody>
          <a:bodyPr rtlCol="0" anchor="ctr"/>
          <a:lstStyle/>
          <a:p>
            <a:pPr lvl="0" algn="ctr" defTabSz="1217295">
              <a:defRPr/>
            </a:pPr>
            <a:r>
              <a:rPr lang="zh-CN" altLang="en-US" sz="1395" b="1" kern="0" dirty="0">
                <a:solidFill>
                  <a:schemeClr val="bg1">
                    <a:lumMod val="50000"/>
                  </a:schemeClr>
                </a:solidFill>
                <a:latin typeface="微软雅黑" panose="020B0503020204020204" pitchFamily="34" charset="-122"/>
                <a:ea typeface="微软雅黑" panose="020B0503020204020204" pitchFamily="34" charset="-122"/>
              </a:rPr>
              <a:t>单击输入关键词</a:t>
            </a:r>
            <a:endParaRPr lang="en-US" altLang="zh-CN" sz="1395"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Rounded Rectangle 36"/>
          <p:cNvSpPr/>
          <p:nvPr/>
        </p:nvSpPr>
        <p:spPr>
          <a:xfrm>
            <a:off x="8946159" y="2429293"/>
            <a:ext cx="2189417" cy="2874307"/>
          </a:xfrm>
          <a:prstGeom prst="roundRect">
            <a:avLst>
              <a:gd name="adj" fmla="val 4218"/>
            </a:avLst>
          </a:prstGeom>
          <a:solidFill>
            <a:srgbClr val="22B5C0"/>
          </a:solidFill>
          <a:ln w="25400" cap="flat" cmpd="sng" algn="ctr">
            <a:no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1" name="Rounded Rectangle 39"/>
          <p:cNvSpPr/>
          <p:nvPr/>
        </p:nvSpPr>
        <p:spPr>
          <a:xfrm>
            <a:off x="9226371" y="4693503"/>
            <a:ext cx="1628994" cy="383293"/>
          </a:xfrm>
          <a:prstGeom prst="roundRect">
            <a:avLst/>
          </a:prstGeom>
          <a:solidFill>
            <a:schemeClr val="bg1"/>
          </a:solidFill>
          <a:ln w="25400" cap="flat" cmpd="sng" algn="ctr">
            <a:noFill/>
            <a:prstDash val="solid"/>
          </a:ln>
          <a:effectLst/>
        </p:spPr>
        <p:txBody>
          <a:bodyPr rtlCol="0" anchor="ctr"/>
          <a:lstStyle/>
          <a:p>
            <a:pPr lvl="0" algn="ctr" defTabSz="1217295">
              <a:defRPr/>
            </a:pPr>
            <a:r>
              <a:rPr lang="zh-CN" altLang="en-US" sz="1395" b="1" kern="0" dirty="0">
                <a:solidFill>
                  <a:schemeClr val="bg1">
                    <a:lumMod val="50000"/>
                  </a:schemeClr>
                </a:solidFill>
                <a:latin typeface="微软雅黑" panose="020B0503020204020204" pitchFamily="34" charset="-122"/>
                <a:ea typeface="微软雅黑" panose="020B0503020204020204" pitchFamily="34" charset="-122"/>
              </a:rPr>
              <a:t>单击输入关键词</a:t>
            </a:r>
            <a:endParaRPr lang="en-US" altLang="zh-CN" sz="1395" b="1" kern="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464696" y="2807989"/>
            <a:ext cx="1747731" cy="1577702"/>
            <a:chOff x="1388760" y="2263812"/>
            <a:chExt cx="1747731" cy="1577702"/>
          </a:xfrm>
        </p:grpSpPr>
        <p:sp>
          <p:nvSpPr>
            <p:cNvPr id="13"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600" dirty="0">
                  <a:solidFill>
                    <a:schemeClr val="bg1"/>
                  </a:solidFill>
                  <a:latin typeface="微软雅黑" panose="020B0503020204020204" pitchFamily="34" charset="-122"/>
                  <a:ea typeface="微软雅黑" panose="020B0503020204020204" pitchFamily="34" charset="-122"/>
                </a:rPr>
                <a:t>编辑标题致力于专业</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的美化</a:t>
              </a:r>
              <a:endParaRPr kumimoji="0" lang="en-US" sz="1100" b="0" i="0" u="none" strike="noStrike" kern="1200" cap="none" spc="0" normalizeH="0" baseline="0" noProof="0" dirty="0">
                <a:ln>
                  <a:noFill/>
                </a:ln>
                <a:solidFill>
                  <a:schemeClr val="bg1"/>
                </a:solidFill>
                <a:effectLst/>
                <a:uLnTx/>
                <a:uFillTx/>
                <a:latin typeface="微软雅黑" panose="020B0503020204020204" pitchFamily="34" charset="-122"/>
              </a:endParaRPr>
            </a:p>
          </p:txBody>
        </p:sp>
        <p:grpSp>
          <p:nvGrpSpPr>
            <p:cNvPr id="14" name="组合 13"/>
            <p:cNvGrpSpPr/>
            <p:nvPr/>
          </p:nvGrpSpPr>
          <p:grpSpPr>
            <a:xfrm>
              <a:off x="1945122" y="2263812"/>
              <a:ext cx="513773" cy="511278"/>
              <a:chOff x="1945122" y="2263812"/>
              <a:chExt cx="513773" cy="511278"/>
            </a:xfrm>
          </p:grpSpPr>
          <p:sp>
            <p:nvSpPr>
              <p:cNvPr id="15" name="椭圆 14"/>
              <p:cNvSpPr/>
              <p:nvPr/>
            </p:nvSpPr>
            <p:spPr>
              <a:xfrm>
                <a:off x="1947617" y="2263812"/>
                <a:ext cx="511278" cy="511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945122" y="2319396"/>
                <a:ext cx="513773" cy="400110"/>
              </a:xfrm>
              <a:prstGeom prst="rect">
                <a:avLst/>
              </a:prstGeom>
              <a:noFill/>
            </p:spPr>
            <p:txBody>
              <a:bodyPr wrap="square" rtlCol="0">
                <a:spAutoFit/>
              </a:bodyPr>
              <a:lstStyle/>
              <a:p>
                <a:r>
                  <a:rPr lang="en-US" altLang="zh-CN" sz="2000" b="1" dirty="0">
                    <a:solidFill>
                      <a:schemeClr val="bg1">
                        <a:lumMod val="50000"/>
                      </a:schemeClr>
                    </a:solidFill>
                    <a:latin typeface="微软雅黑" panose="020B0503020204020204" pitchFamily="34" charset="-122"/>
                    <a:ea typeface="微软雅黑" panose="020B0503020204020204" pitchFamily="34" charset="-122"/>
                  </a:rPr>
                  <a:t>01</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4049001" y="2807989"/>
            <a:ext cx="1747731" cy="1577702"/>
            <a:chOff x="1388760" y="2263812"/>
            <a:chExt cx="1747731" cy="1577702"/>
          </a:xfrm>
        </p:grpSpPr>
        <p:sp>
          <p:nvSpPr>
            <p:cNvPr id="18"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600" dirty="0">
                  <a:solidFill>
                    <a:schemeClr val="bg1"/>
                  </a:solidFill>
                  <a:latin typeface="微软雅黑" panose="020B0503020204020204" pitchFamily="34" charset="-122"/>
                  <a:ea typeface="微软雅黑" panose="020B0503020204020204" pitchFamily="34" charset="-122"/>
                </a:rPr>
                <a:t>编辑标题致力于专业</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的美化</a:t>
              </a:r>
              <a:endParaRPr kumimoji="0" lang="en-US" sz="1100" b="0" i="0" u="none" strike="noStrike" kern="1200" cap="none" spc="0" normalizeH="0" baseline="0" noProof="0" dirty="0">
                <a:ln>
                  <a:noFill/>
                </a:ln>
                <a:solidFill>
                  <a:schemeClr val="bg1"/>
                </a:solidFill>
                <a:effectLst/>
                <a:uLnTx/>
                <a:uFillTx/>
                <a:latin typeface="微软雅黑" panose="020B0503020204020204" pitchFamily="34" charset="-122"/>
              </a:endParaRPr>
            </a:p>
          </p:txBody>
        </p:sp>
        <p:grpSp>
          <p:nvGrpSpPr>
            <p:cNvPr id="19" name="组合 18"/>
            <p:cNvGrpSpPr/>
            <p:nvPr/>
          </p:nvGrpSpPr>
          <p:grpSpPr>
            <a:xfrm>
              <a:off x="1945122" y="2263812"/>
              <a:ext cx="513773" cy="511278"/>
              <a:chOff x="1945122" y="2263812"/>
              <a:chExt cx="513773" cy="511278"/>
            </a:xfrm>
          </p:grpSpPr>
          <p:sp>
            <p:nvSpPr>
              <p:cNvPr id="20" name="椭圆 19"/>
              <p:cNvSpPr/>
              <p:nvPr/>
            </p:nvSpPr>
            <p:spPr>
              <a:xfrm>
                <a:off x="1947617" y="2263812"/>
                <a:ext cx="511278" cy="511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945122" y="2319396"/>
                <a:ext cx="513773" cy="400110"/>
              </a:xfrm>
              <a:prstGeom prst="rect">
                <a:avLst/>
              </a:prstGeom>
              <a:noFill/>
            </p:spPr>
            <p:txBody>
              <a:bodyPr wrap="square" rtlCol="0">
                <a:spAutoFit/>
              </a:bodyPr>
              <a:lstStyle/>
              <a:p>
                <a:r>
                  <a:rPr lang="en-US" altLang="zh-CN" sz="2000" b="1" dirty="0">
                    <a:solidFill>
                      <a:schemeClr val="bg1">
                        <a:lumMod val="50000"/>
                      </a:schemeClr>
                    </a:solidFill>
                    <a:latin typeface="微软雅黑" panose="020B0503020204020204" pitchFamily="34" charset="-122"/>
                    <a:ea typeface="微软雅黑" panose="020B0503020204020204" pitchFamily="34" charset="-122"/>
                  </a:rPr>
                  <a:t>02</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22" name="组合 21"/>
          <p:cNvGrpSpPr/>
          <p:nvPr/>
        </p:nvGrpSpPr>
        <p:grpSpPr>
          <a:xfrm>
            <a:off x="6630386" y="2807989"/>
            <a:ext cx="1747731" cy="1577702"/>
            <a:chOff x="1388760" y="2263812"/>
            <a:chExt cx="1747731" cy="1577702"/>
          </a:xfrm>
        </p:grpSpPr>
        <p:sp>
          <p:nvSpPr>
            <p:cNvPr id="23"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600" dirty="0">
                  <a:solidFill>
                    <a:schemeClr val="bg1"/>
                  </a:solidFill>
                  <a:latin typeface="微软雅黑" panose="020B0503020204020204" pitchFamily="34" charset="-122"/>
                  <a:ea typeface="微软雅黑" panose="020B0503020204020204" pitchFamily="34" charset="-122"/>
                </a:rPr>
                <a:t>编辑标题致力于专业</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的美化</a:t>
              </a:r>
              <a:endParaRPr kumimoji="0" lang="en-US" sz="1100" b="0" i="0" u="none" strike="noStrike" kern="1200" cap="none" spc="0" normalizeH="0" baseline="0" noProof="0" dirty="0">
                <a:ln>
                  <a:noFill/>
                </a:ln>
                <a:solidFill>
                  <a:schemeClr val="bg1"/>
                </a:solidFill>
                <a:effectLst/>
                <a:uLnTx/>
                <a:uFillTx/>
                <a:latin typeface="微软雅黑" panose="020B0503020204020204" pitchFamily="34" charset="-122"/>
              </a:endParaRPr>
            </a:p>
          </p:txBody>
        </p:sp>
        <p:grpSp>
          <p:nvGrpSpPr>
            <p:cNvPr id="24" name="组合 23"/>
            <p:cNvGrpSpPr/>
            <p:nvPr/>
          </p:nvGrpSpPr>
          <p:grpSpPr>
            <a:xfrm>
              <a:off x="1945122" y="2263812"/>
              <a:ext cx="513773" cy="511278"/>
              <a:chOff x="1945122" y="2263812"/>
              <a:chExt cx="513773" cy="511278"/>
            </a:xfrm>
          </p:grpSpPr>
          <p:sp>
            <p:nvSpPr>
              <p:cNvPr id="25" name="椭圆 24"/>
              <p:cNvSpPr/>
              <p:nvPr/>
            </p:nvSpPr>
            <p:spPr>
              <a:xfrm>
                <a:off x="1947617" y="2263812"/>
                <a:ext cx="511278" cy="511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6" name="文本框 25"/>
              <p:cNvSpPr txBox="1"/>
              <p:nvPr/>
            </p:nvSpPr>
            <p:spPr>
              <a:xfrm>
                <a:off x="1945122" y="2319396"/>
                <a:ext cx="513773" cy="400110"/>
              </a:xfrm>
              <a:prstGeom prst="rect">
                <a:avLst/>
              </a:prstGeom>
              <a:noFill/>
            </p:spPr>
            <p:txBody>
              <a:bodyPr wrap="square" rtlCol="0">
                <a:spAutoFit/>
              </a:bodyPr>
              <a:lstStyle/>
              <a:p>
                <a:r>
                  <a:rPr lang="en-US" altLang="zh-CN" sz="2000" b="1" dirty="0">
                    <a:solidFill>
                      <a:schemeClr val="bg1">
                        <a:lumMod val="50000"/>
                      </a:schemeClr>
                    </a:solidFill>
                    <a:latin typeface="微软雅黑" panose="020B0503020204020204" pitchFamily="34" charset="-122"/>
                    <a:ea typeface="微软雅黑" panose="020B0503020204020204" pitchFamily="34" charset="-122"/>
                  </a:rPr>
                  <a:t>03</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27" name="组合 26"/>
          <p:cNvGrpSpPr/>
          <p:nvPr/>
        </p:nvGrpSpPr>
        <p:grpSpPr>
          <a:xfrm>
            <a:off x="9214691" y="2807989"/>
            <a:ext cx="1747731" cy="1577702"/>
            <a:chOff x="1388760" y="2263812"/>
            <a:chExt cx="1747731" cy="1577702"/>
          </a:xfrm>
        </p:grpSpPr>
        <p:sp>
          <p:nvSpPr>
            <p:cNvPr id="28"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600" dirty="0">
                  <a:solidFill>
                    <a:schemeClr val="bg1"/>
                  </a:solidFill>
                  <a:latin typeface="微软雅黑" panose="020B0503020204020204" pitchFamily="34" charset="-122"/>
                  <a:ea typeface="微软雅黑" panose="020B0503020204020204" pitchFamily="34" charset="-122"/>
                </a:rPr>
                <a:t>编辑标题致力于专业</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模板的发布，课件及汇报</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的美化</a:t>
              </a:r>
              <a:endParaRPr kumimoji="0" lang="en-US" sz="1100" b="0" i="0" u="none" strike="noStrike" kern="1200" cap="none" spc="0" normalizeH="0" baseline="0" noProof="0" dirty="0">
                <a:ln>
                  <a:noFill/>
                </a:ln>
                <a:solidFill>
                  <a:schemeClr val="bg1"/>
                </a:solidFill>
                <a:effectLst/>
                <a:uLnTx/>
                <a:uFillTx/>
                <a:latin typeface="微软雅黑" panose="020B0503020204020204" pitchFamily="34" charset="-122"/>
              </a:endParaRPr>
            </a:p>
          </p:txBody>
        </p:sp>
        <p:grpSp>
          <p:nvGrpSpPr>
            <p:cNvPr id="29" name="组合 28"/>
            <p:cNvGrpSpPr/>
            <p:nvPr/>
          </p:nvGrpSpPr>
          <p:grpSpPr>
            <a:xfrm>
              <a:off x="1945122" y="2263812"/>
              <a:ext cx="513773" cy="511278"/>
              <a:chOff x="1945122" y="2263812"/>
              <a:chExt cx="513773" cy="511278"/>
            </a:xfrm>
          </p:grpSpPr>
          <p:sp>
            <p:nvSpPr>
              <p:cNvPr id="30" name="椭圆 29"/>
              <p:cNvSpPr/>
              <p:nvPr/>
            </p:nvSpPr>
            <p:spPr>
              <a:xfrm>
                <a:off x="1947617" y="2263812"/>
                <a:ext cx="511278" cy="511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1945122" y="2319396"/>
                <a:ext cx="513773" cy="400110"/>
              </a:xfrm>
              <a:prstGeom prst="rect">
                <a:avLst/>
              </a:prstGeom>
              <a:noFill/>
            </p:spPr>
            <p:txBody>
              <a:bodyPr wrap="square" rtlCol="0">
                <a:spAutoFit/>
              </a:bodyPr>
              <a:lstStyle/>
              <a:p>
                <a:r>
                  <a:rPr lang="en-US" altLang="zh-CN" sz="2000" b="1" dirty="0">
                    <a:solidFill>
                      <a:schemeClr val="bg1">
                        <a:lumMod val="50000"/>
                      </a:schemeClr>
                    </a:solidFill>
                    <a:latin typeface="微软雅黑" panose="020B0503020204020204" pitchFamily="34" charset="-122"/>
                    <a:ea typeface="微软雅黑" panose="020B0503020204020204" pitchFamily="34" charset="-122"/>
                  </a:rPr>
                  <a:t>04</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ppt_x"/>
                                          </p:val>
                                        </p:tav>
                                        <p:tav tm="100000">
                                          <p:val>
                                            <p:strVal val="#ppt_x"/>
                                          </p:val>
                                        </p:tav>
                                      </p:tavLst>
                                    </p:anim>
                                    <p:anim calcmode="lin" valueType="num">
                                      <p:cBhvr additive="base">
                                        <p:cTn id="12" dur="25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50" fill="hold"/>
                                        <p:tgtEl>
                                          <p:spTgt spid="5"/>
                                        </p:tgtEl>
                                        <p:attrNameLst>
                                          <p:attrName>ppt_x</p:attrName>
                                        </p:attrNameLst>
                                      </p:cBhvr>
                                      <p:tavLst>
                                        <p:tav tm="0">
                                          <p:val>
                                            <p:strVal val="#ppt_x"/>
                                          </p:val>
                                        </p:tav>
                                        <p:tav tm="100000">
                                          <p:val>
                                            <p:strVal val="#ppt_x"/>
                                          </p:val>
                                        </p:tav>
                                      </p:tavLst>
                                    </p:anim>
                                    <p:anim calcmode="lin" valueType="num">
                                      <p:cBhvr additive="base">
                                        <p:cTn id="17" dur="25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50" fill="hold"/>
                                        <p:tgtEl>
                                          <p:spTgt spid="6"/>
                                        </p:tgtEl>
                                        <p:attrNameLst>
                                          <p:attrName>ppt_x</p:attrName>
                                        </p:attrNameLst>
                                      </p:cBhvr>
                                      <p:tavLst>
                                        <p:tav tm="0">
                                          <p:val>
                                            <p:strVal val="#ppt_x"/>
                                          </p:val>
                                        </p:tav>
                                        <p:tav tm="100000">
                                          <p:val>
                                            <p:strVal val="#ppt_x"/>
                                          </p:val>
                                        </p:tav>
                                      </p:tavLst>
                                    </p:anim>
                                    <p:anim calcmode="lin" valueType="num">
                                      <p:cBhvr additive="base">
                                        <p:cTn id="22" dur="25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250" fill="hold"/>
                                        <p:tgtEl>
                                          <p:spTgt spid="7"/>
                                        </p:tgtEl>
                                        <p:attrNameLst>
                                          <p:attrName>ppt_x</p:attrName>
                                        </p:attrNameLst>
                                      </p:cBhvr>
                                      <p:tavLst>
                                        <p:tav tm="0">
                                          <p:val>
                                            <p:strVal val="#ppt_x"/>
                                          </p:val>
                                        </p:tav>
                                        <p:tav tm="100000">
                                          <p:val>
                                            <p:strVal val="#ppt_x"/>
                                          </p:val>
                                        </p:tav>
                                      </p:tavLst>
                                    </p:anim>
                                    <p:anim calcmode="lin" valueType="num">
                                      <p:cBhvr additive="base">
                                        <p:cTn id="27" dur="25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250" fill="hold"/>
                                        <p:tgtEl>
                                          <p:spTgt spid="8"/>
                                        </p:tgtEl>
                                        <p:attrNameLst>
                                          <p:attrName>ppt_x</p:attrName>
                                        </p:attrNameLst>
                                      </p:cBhvr>
                                      <p:tavLst>
                                        <p:tav tm="0">
                                          <p:val>
                                            <p:strVal val="#ppt_x"/>
                                          </p:val>
                                        </p:tav>
                                        <p:tav tm="100000">
                                          <p:val>
                                            <p:strVal val="#ppt_x"/>
                                          </p:val>
                                        </p:tav>
                                      </p:tavLst>
                                    </p:anim>
                                    <p:anim calcmode="lin" valueType="num">
                                      <p:cBhvr additive="base">
                                        <p:cTn id="32" dur="250" fill="hold"/>
                                        <p:tgtEl>
                                          <p:spTgt spid="8"/>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250" fill="hold"/>
                                        <p:tgtEl>
                                          <p:spTgt spid="9"/>
                                        </p:tgtEl>
                                        <p:attrNameLst>
                                          <p:attrName>ppt_x</p:attrName>
                                        </p:attrNameLst>
                                      </p:cBhvr>
                                      <p:tavLst>
                                        <p:tav tm="0">
                                          <p:val>
                                            <p:strVal val="#ppt_x"/>
                                          </p:val>
                                        </p:tav>
                                        <p:tav tm="100000">
                                          <p:val>
                                            <p:strVal val="#ppt_x"/>
                                          </p:val>
                                        </p:tav>
                                      </p:tavLst>
                                    </p:anim>
                                    <p:anim calcmode="lin" valueType="num">
                                      <p:cBhvr additive="base">
                                        <p:cTn id="37" dur="250" fill="hold"/>
                                        <p:tgtEl>
                                          <p:spTgt spid="9"/>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50" fill="hold"/>
                                        <p:tgtEl>
                                          <p:spTgt spid="10"/>
                                        </p:tgtEl>
                                        <p:attrNameLst>
                                          <p:attrName>ppt_x</p:attrName>
                                        </p:attrNameLst>
                                      </p:cBhvr>
                                      <p:tavLst>
                                        <p:tav tm="0">
                                          <p:val>
                                            <p:strVal val="#ppt_x"/>
                                          </p:val>
                                        </p:tav>
                                        <p:tav tm="100000">
                                          <p:val>
                                            <p:strVal val="#ppt_x"/>
                                          </p:val>
                                        </p:tav>
                                      </p:tavLst>
                                    </p:anim>
                                    <p:anim calcmode="lin" valueType="num">
                                      <p:cBhvr additive="base">
                                        <p:cTn id="42" dur="25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250" fill="hold"/>
                                        <p:tgtEl>
                                          <p:spTgt spid="11"/>
                                        </p:tgtEl>
                                        <p:attrNameLst>
                                          <p:attrName>ppt_x</p:attrName>
                                        </p:attrNameLst>
                                      </p:cBhvr>
                                      <p:tavLst>
                                        <p:tav tm="0">
                                          <p:val>
                                            <p:strVal val="#ppt_x"/>
                                          </p:val>
                                        </p:tav>
                                        <p:tav tm="100000">
                                          <p:val>
                                            <p:strVal val="#ppt_x"/>
                                          </p:val>
                                        </p:tav>
                                      </p:tavLst>
                                    </p:anim>
                                    <p:anim calcmode="lin" valueType="num">
                                      <p:cBhvr additive="base">
                                        <p:cTn id="47" dur="25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250" fill="hold"/>
                                        <p:tgtEl>
                                          <p:spTgt spid="12"/>
                                        </p:tgtEl>
                                        <p:attrNameLst>
                                          <p:attrName>ppt_x</p:attrName>
                                        </p:attrNameLst>
                                      </p:cBhvr>
                                      <p:tavLst>
                                        <p:tav tm="0">
                                          <p:val>
                                            <p:strVal val="#ppt_x"/>
                                          </p:val>
                                        </p:tav>
                                        <p:tav tm="100000">
                                          <p:val>
                                            <p:strVal val="#ppt_x"/>
                                          </p:val>
                                        </p:tav>
                                      </p:tavLst>
                                    </p:anim>
                                    <p:anim calcmode="lin" valueType="num">
                                      <p:cBhvr additive="base">
                                        <p:cTn id="52" dur="250" fill="hold"/>
                                        <p:tgtEl>
                                          <p:spTgt spid="12"/>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250" fill="hold"/>
                                        <p:tgtEl>
                                          <p:spTgt spid="17"/>
                                        </p:tgtEl>
                                        <p:attrNameLst>
                                          <p:attrName>ppt_x</p:attrName>
                                        </p:attrNameLst>
                                      </p:cBhvr>
                                      <p:tavLst>
                                        <p:tav tm="0">
                                          <p:val>
                                            <p:strVal val="#ppt_x"/>
                                          </p:val>
                                        </p:tav>
                                        <p:tav tm="100000">
                                          <p:val>
                                            <p:strVal val="#ppt_x"/>
                                          </p:val>
                                        </p:tav>
                                      </p:tavLst>
                                    </p:anim>
                                    <p:anim calcmode="lin" valueType="num">
                                      <p:cBhvr additive="base">
                                        <p:cTn id="57" dur="250" fill="hold"/>
                                        <p:tgtEl>
                                          <p:spTgt spid="1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250" fill="hold"/>
                                        <p:tgtEl>
                                          <p:spTgt spid="22"/>
                                        </p:tgtEl>
                                        <p:attrNameLst>
                                          <p:attrName>ppt_x</p:attrName>
                                        </p:attrNameLst>
                                      </p:cBhvr>
                                      <p:tavLst>
                                        <p:tav tm="0">
                                          <p:val>
                                            <p:strVal val="#ppt_x"/>
                                          </p:val>
                                        </p:tav>
                                        <p:tav tm="100000">
                                          <p:val>
                                            <p:strVal val="#ppt_x"/>
                                          </p:val>
                                        </p:tav>
                                      </p:tavLst>
                                    </p:anim>
                                    <p:anim calcmode="lin" valueType="num">
                                      <p:cBhvr additive="base">
                                        <p:cTn id="62" dur="250" fill="hold"/>
                                        <p:tgtEl>
                                          <p:spTgt spid="22"/>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250" fill="hold"/>
                                        <p:tgtEl>
                                          <p:spTgt spid="27"/>
                                        </p:tgtEl>
                                        <p:attrNameLst>
                                          <p:attrName>ppt_x</p:attrName>
                                        </p:attrNameLst>
                                      </p:cBhvr>
                                      <p:tavLst>
                                        <p:tav tm="0">
                                          <p:val>
                                            <p:strVal val="#ppt_x"/>
                                          </p:val>
                                        </p:tav>
                                        <p:tav tm="100000">
                                          <p:val>
                                            <p:strVal val="#ppt_x"/>
                                          </p:val>
                                        </p:tav>
                                      </p:tavLst>
                                    </p:anim>
                                    <p:anim calcmode="lin" valueType="num">
                                      <p:cBhvr additive="base">
                                        <p:cTn id="67" dur="2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628086" y="285300"/>
            <a:ext cx="29977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300" dirty="0">
                <a:solidFill>
                  <a:srgbClr val="22B5C0"/>
                </a:solidFill>
                <a:latin typeface="微软雅黑" panose="020B0503020204020204" pitchFamily="34" charset="-122"/>
                <a:ea typeface="微软雅黑" panose="020B0503020204020204" pitchFamily="34" charset="-122"/>
                <a:sym typeface="Arial" panose="020B0604020202020204" pitchFamily="34" charset="0"/>
              </a:rPr>
              <a:t>活动效果展望</a:t>
            </a:r>
          </a:p>
        </p:txBody>
      </p:sp>
      <p:grpSp>
        <p:nvGrpSpPr>
          <p:cNvPr id="3" name="组合 2"/>
          <p:cNvGrpSpPr/>
          <p:nvPr/>
        </p:nvGrpSpPr>
        <p:grpSpPr>
          <a:xfrm>
            <a:off x="2620148" y="4456453"/>
            <a:ext cx="2027026" cy="649063"/>
            <a:chOff x="7150555" y="2192953"/>
            <a:chExt cx="2027026" cy="649063"/>
          </a:xfrm>
        </p:grpSpPr>
        <p:sp>
          <p:nvSpPr>
            <p:cNvPr id="5" name="文本框 4"/>
            <p:cNvSpPr txBox="1"/>
            <p:nvPr/>
          </p:nvSpPr>
          <p:spPr>
            <a:xfrm>
              <a:off x="7150555" y="2192953"/>
              <a:ext cx="1923123" cy="338554"/>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点击添加标题</a:t>
              </a:r>
            </a:p>
          </p:txBody>
        </p:sp>
        <p:sp>
          <p:nvSpPr>
            <p:cNvPr id="6" name="矩形 5"/>
            <p:cNvSpPr/>
            <p:nvPr/>
          </p:nvSpPr>
          <p:spPr>
            <a:xfrm>
              <a:off x="7150555" y="2441906"/>
              <a:ext cx="2027026" cy="400110"/>
            </a:xfrm>
            <a:prstGeom prst="rect">
              <a:avLst/>
            </a:prstGeom>
          </p:spPr>
          <p:txBody>
            <a:bodyPr wrap="square">
              <a:spAutoFit/>
            </a:bodyPr>
            <a:lstStyle/>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7" name="组合 6"/>
          <p:cNvGrpSpPr/>
          <p:nvPr/>
        </p:nvGrpSpPr>
        <p:grpSpPr>
          <a:xfrm>
            <a:off x="5935755" y="4456453"/>
            <a:ext cx="2051638" cy="649063"/>
            <a:chOff x="7150555" y="2192953"/>
            <a:chExt cx="2051638" cy="649063"/>
          </a:xfrm>
        </p:grpSpPr>
        <p:sp>
          <p:nvSpPr>
            <p:cNvPr id="8" name="文本框 7"/>
            <p:cNvSpPr txBox="1"/>
            <p:nvPr/>
          </p:nvSpPr>
          <p:spPr>
            <a:xfrm>
              <a:off x="7150555" y="2192953"/>
              <a:ext cx="1923123" cy="338554"/>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点击添加标题</a:t>
              </a:r>
            </a:p>
          </p:txBody>
        </p:sp>
        <p:sp>
          <p:nvSpPr>
            <p:cNvPr id="9" name="矩形 8"/>
            <p:cNvSpPr/>
            <p:nvPr/>
          </p:nvSpPr>
          <p:spPr>
            <a:xfrm>
              <a:off x="7150555" y="2441906"/>
              <a:ext cx="2051638" cy="400110"/>
            </a:xfrm>
            <a:prstGeom prst="rect">
              <a:avLst/>
            </a:prstGeom>
          </p:spPr>
          <p:txBody>
            <a:bodyPr wrap="square">
              <a:spAutoFit/>
            </a:bodyPr>
            <a:lstStyle/>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10" name="组合 9"/>
          <p:cNvGrpSpPr/>
          <p:nvPr/>
        </p:nvGrpSpPr>
        <p:grpSpPr>
          <a:xfrm>
            <a:off x="9144321" y="4456453"/>
            <a:ext cx="2089738" cy="649063"/>
            <a:chOff x="7150555" y="2192953"/>
            <a:chExt cx="2089738" cy="649063"/>
          </a:xfrm>
        </p:grpSpPr>
        <p:sp>
          <p:nvSpPr>
            <p:cNvPr id="11" name="文本框 10"/>
            <p:cNvSpPr txBox="1"/>
            <p:nvPr/>
          </p:nvSpPr>
          <p:spPr>
            <a:xfrm>
              <a:off x="7150555" y="2192953"/>
              <a:ext cx="1923123" cy="338554"/>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点击添加标题</a:t>
              </a:r>
            </a:p>
          </p:txBody>
        </p:sp>
        <p:sp>
          <p:nvSpPr>
            <p:cNvPr id="12" name="矩形 11"/>
            <p:cNvSpPr/>
            <p:nvPr/>
          </p:nvSpPr>
          <p:spPr>
            <a:xfrm>
              <a:off x="7150555" y="2441906"/>
              <a:ext cx="2089738" cy="400110"/>
            </a:xfrm>
            <a:prstGeom prst="rect">
              <a:avLst/>
            </a:prstGeom>
          </p:spPr>
          <p:txBody>
            <a:bodyPr wrap="square">
              <a:spAutoFit/>
            </a:bodyPr>
            <a:lstStyle/>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sp>
        <p:nvSpPr>
          <p:cNvPr id="13" name="Freeform 50"/>
          <p:cNvSpPr>
            <a:spLocks noEditPoints="1"/>
          </p:cNvSpPr>
          <p:nvPr/>
        </p:nvSpPr>
        <p:spPr bwMode="auto">
          <a:xfrm>
            <a:off x="2760288" y="3829469"/>
            <a:ext cx="629530" cy="629530"/>
          </a:xfrm>
          <a:custGeom>
            <a:avLst/>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lumMod val="50000"/>
                </a:schemeClr>
              </a:solidFill>
            </a:endParaRPr>
          </a:p>
        </p:txBody>
      </p:sp>
      <p:sp>
        <p:nvSpPr>
          <p:cNvPr id="14" name="Freeform 19"/>
          <p:cNvSpPr>
            <a:spLocks noEditPoints="1"/>
          </p:cNvSpPr>
          <p:nvPr/>
        </p:nvSpPr>
        <p:spPr bwMode="auto">
          <a:xfrm>
            <a:off x="6041170" y="3840396"/>
            <a:ext cx="605320" cy="599264"/>
          </a:xfrm>
          <a:custGeom>
            <a:avLst/>
            <a:gdLst>
              <a:gd name="T0" fmla="*/ 172 w 344"/>
              <a:gd name="T1" fmla="*/ 0 h 344"/>
              <a:gd name="T2" fmla="*/ 0 w 344"/>
              <a:gd name="T3" fmla="*/ 172 h 344"/>
              <a:gd name="T4" fmla="*/ 172 w 344"/>
              <a:gd name="T5" fmla="*/ 344 h 344"/>
              <a:gd name="T6" fmla="*/ 344 w 344"/>
              <a:gd name="T7" fmla="*/ 172 h 344"/>
              <a:gd name="T8" fmla="*/ 172 w 344"/>
              <a:gd name="T9" fmla="*/ 0 h 344"/>
              <a:gd name="T10" fmla="*/ 186 w 344"/>
              <a:gd name="T11" fmla="*/ 311 h 344"/>
              <a:gd name="T12" fmla="*/ 186 w 344"/>
              <a:gd name="T13" fmla="*/ 234 h 344"/>
              <a:gd name="T14" fmla="*/ 158 w 344"/>
              <a:gd name="T15" fmla="*/ 234 h 344"/>
              <a:gd name="T16" fmla="*/ 158 w 344"/>
              <a:gd name="T17" fmla="*/ 311 h 344"/>
              <a:gd name="T18" fmla="*/ 32 w 344"/>
              <a:gd name="T19" fmla="*/ 186 h 344"/>
              <a:gd name="T20" fmla="*/ 110 w 344"/>
              <a:gd name="T21" fmla="*/ 186 h 344"/>
              <a:gd name="T22" fmla="*/ 110 w 344"/>
              <a:gd name="T23" fmla="*/ 158 h 344"/>
              <a:gd name="T24" fmla="*/ 32 w 344"/>
              <a:gd name="T25" fmla="*/ 158 h 344"/>
              <a:gd name="T26" fmla="*/ 158 w 344"/>
              <a:gd name="T27" fmla="*/ 33 h 344"/>
              <a:gd name="T28" fmla="*/ 158 w 344"/>
              <a:gd name="T29" fmla="*/ 110 h 344"/>
              <a:gd name="T30" fmla="*/ 186 w 344"/>
              <a:gd name="T31" fmla="*/ 110 h 344"/>
              <a:gd name="T32" fmla="*/ 186 w 344"/>
              <a:gd name="T33" fmla="*/ 33 h 344"/>
              <a:gd name="T34" fmla="*/ 311 w 344"/>
              <a:gd name="T35" fmla="*/ 158 h 344"/>
              <a:gd name="T36" fmla="*/ 234 w 344"/>
              <a:gd name="T37" fmla="*/ 158 h 344"/>
              <a:gd name="T38" fmla="*/ 234 w 344"/>
              <a:gd name="T39" fmla="*/ 186 h 344"/>
              <a:gd name="T40" fmla="*/ 311 w 344"/>
              <a:gd name="T41" fmla="*/ 186 h 344"/>
              <a:gd name="T42" fmla="*/ 186 w 344"/>
              <a:gd name="T43" fmla="*/ 31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4" h="344">
                <a:moveTo>
                  <a:pt x="172" y="0"/>
                </a:moveTo>
                <a:cubicBezTo>
                  <a:pt x="77" y="0"/>
                  <a:pt x="0" y="77"/>
                  <a:pt x="0" y="172"/>
                </a:cubicBezTo>
                <a:cubicBezTo>
                  <a:pt x="0" y="267"/>
                  <a:pt x="77" y="344"/>
                  <a:pt x="172" y="344"/>
                </a:cubicBezTo>
                <a:cubicBezTo>
                  <a:pt x="267" y="344"/>
                  <a:pt x="344" y="267"/>
                  <a:pt x="344" y="172"/>
                </a:cubicBezTo>
                <a:cubicBezTo>
                  <a:pt x="344" y="77"/>
                  <a:pt x="267" y="0"/>
                  <a:pt x="172" y="0"/>
                </a:cubicBezTo>
                <a:close/>
                <a:moveTo>
                  <a:pt x="186" y="311"/>
                </a:moveTo>
                <a:cubicBezTo>
                  <a:pt x="186" y="234"/>
                  <a:pt x="186" y="234"/>
                  <a:pt x="186" y="234"/>
                </a:cubicBezTo>
                <a:cubicBezTo>
                  <a:pt x="158" y="234"/>
                  <a:pt x="158" y="234"/>
                  <a:pt x="158" y="234"/>
                </a:cubicBezTo>
                <a:cubicBezTo>
                  <a:pt x="158" y="311"/>
                  <a:pt x="158" y="311"/>
                  <a:pt x="158" y="311"/>
                </a:cubicBezTo>
                <a:cubicBezTo>
                  <a:pt x="92" y="305"/>
                  <a:pt x="39" y="252"/>
                  <a:pt x="32" y="186"/>
                </a:cubicBezTo>
                <a:cubicBezTo>
                  <a:pt x="110" y="186"/>
                  <a:pt x="110" y="186"/>
                  <a:pt x="110" y="186"/>
                </a:cubicBezTo>
                <a:cubicBezTo>
                  <a:pt x="110" y="158"/>
                  <a:pt x="110" y="158"/>
                  <a:pt x="110" y="158"/>
                </a:cubicBezTo>
                <a:cubicBezTo>
                  <a:pt x="32" y="158"/>
                  <a:pt x="32" y="158"/>
                  <a:pt x="32" y="158"/>
                </a:cubicBezTo>
                <a:cubicBezTo>
                  <a:pt x="39" y="92"/>
                  <a:pt x="92" y="39"/>
                  <a:pt x="158" y="33"/>
                </a:cubicBezTo>
                <a:cubicBezTo>
                  <a:pt x="158" y="110"/>
                  <a:pt x="158" y="110"/>
                  <a:pt x="158" y="110"/>
                </a:cubicBezTo>
                <a:cubicBezTo>
                  <a:pt x="186" y="110"/>
                  <a:pt x="186" y="110"/>
                  <a:pt x="186" y="110"/>
                </a:cubicBezTo>
                <a:cubicBezTo>
                  <a:pt x="186" y="33"/>
                  <a:pt x="186" y="33"/>
                  <a:pt x="186" y="33"/>
                </a:cubicBezTo>
                <a:cubicBezTo>
                  <a:pt x="252" y="39"/>
                  <a:pt x="305" y="92"/>
                  <a:pt x="311" y="158"/>
                </a:cubicBezTo>
                <a:cubicBezTo>
                  <a:pt x="234" y="158"/>
                  <a:pt x="234" y="158"/>
                  <a:pt x="234" y="158"/>
                </a:cubicBezTo>
                <a:cubicBezTo>
                  <a:pt x="234" y="186"/>
                  <a:pt x="234" y="186"/>
                  <a:pt x="234" y="186"/>
                </a:cubicBezTo>
                <a:cubicBezTo>
                  <a:pt x="311" y="186"/>
                  <a:pt x="311" y="186"/>
                  <a:pt x="311" y="186"/>
                </a:cubicBezTo>
                <a:cubicBezTo>
                  <a:pt x="305" y="252"/>
                  <a:pt x="252" y="305"/>
                  <a:pt x="186" y="311"/>
                </a:cubicBezTo>
                <a:close/>
              </a:path>
            </a:pathLst>
          </a:cu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lumMod val="50000"/>
                </a:schemeClr>
              </a:solidFill>
            </a:endParaRPr>
          </a:p>
        </p:txBody>
      </p:sp>
      <p:sp>
        <p:nvSpPr>
          <p:cNvPr id="15" name="Freeform 74"/>
          <p:cNvSpPr/>
          <p:nvPr/>
        </p:nvSpPr>
        <p:spPr bwMode="auto">
          <a:xfrm>
            <a:off x="9296143" y="3914911"/>
            <a:ext cx="562946" cy="490306"/>
          </a:xfrm>
          <a:custGeom>
            <a:avLst/>
            <a:gdLst>
              <a:gd name="T0" fmla="*/ 280 w 320"/>
              <a:gd name="T1" fmla="*/ 0 h 280"/>
              <a:gd name="T2" fmla="*/ 40 w 320"/>
              <a:gd name="T3" fmla="*/ 0 h 280"/>
              <a:gd name="T4" fmla="*/ 0 w 320"/>
              <a:gd name="T5" fmla="*/ 40 h 280"/>
              <a:gd name="T6" fmla="*/ 0 w 320"/>
              <a:gd name="T7" fmla="*/ 180 h 280"/>
              <a:gd name="T8" fmla="*/ 40 w 320"/>
              <a:gd name="T9" fmla="*/ 220 h 280"/>
              <a:gd name="T10" fmla="*/ 120 w 320"/>
              <a:gd name="T11" fmla="*/ 220 h 280"/>
              <a:gd name="T12" fmla="*/ 200 w 320"/>
              <a:gd name="T13" fmla="*/ 280 h 280"/>
              <a:gd name="T14" fmla="*/ 200 w 320"/>
              <a:gd name="T15" fmla="*/ 220 h 280"/>
              <a:gd name="T16" fmla="*/ 280 w 320"/>
              <a:gd name="T17" fmla="*/ 220 h 280"/>
              <a:gd name="T18" fmla="*/ 320 w 320"/>
              <a:gd name="T19" fmla="*/ 180 h 280"/>
              <a:gd name="T20" fmla="*/ 320 w 320"/>
              <a:gd name="T21" fmla="*/ 40 h 280"/>
              <a:gd name="T22" fmla="*/ 280 w 320"/>
              <a:gd name="T2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80">
                <a:moveTo>
                  <a:pt x="280" y="0"/>
                </a:moveTo>
                <a:cubicBezTo>
                  <a:pt x="40" y="0"/>
                  <a:pt x="40" y="0"/>
                  <a:pt x="40" y="0"/>
                </a:cubicBezTo>
                <a:cubicBezTo>
                  <a:pt x="18" y="0"/>
                  <a:pt x="0" y="18"/>
                  <a:pt x="0" y="40"/>
                </a:cubicBezTo>
                <a:cubicBezTo>
                  <a:pt x="0" y="180"/>
                  <a:pt x="0" y="180"/>
                  <a:pt x="0" y="180"/>
                </a:cubicBezTo>
                <a:cubicBezTo>
                  <a:pt x="0" y="202"/>
                  <a:pt x="18" y="220"/>
                  <a:pt x="40" y="220"/>
                </a:cubicBezTo>
                <a:cubicBezTo>
                  <a:pt x="120" y="220"/>
                  <a:pt x="120" y="220"/>
                  <a:pt x="120" y="220"/>
                </a:cubicBezTo>
                <a:cubicBezTo>
                  <a:pt x="200" y="280"/>
                  <a:pt x="200" y="280"/>
                  <a:pt x="200" y="280"/>
                </a:cubicBezTo>
                <a:cubicBezTo>
                  <a:pt x="200" y="220"/>
                  <a:pt x="200" y="220"/>
                  <a:pt x="200" y="220"/>
                </a:cubicBezTo>
                <a:cubicBezTo>
                  <a:pt x="280" y="220"/>
                  <a:pt x="280" y="220"/>
                  <a:pt x="280" y="220"/>
                </a:cubicBezTo>
                <a:cubicBezTo>
                  <a:pt x="302" y="220"/>
                  <a:pt x="320" y="202"/>
                  <a:pt x="320" y="180"/>
                </a:cubicBezTo>
                <a:cubicBezTo>
                  <a:pt x="320" y="40"/>
                  <a:pt x="320" y="40"/>
                  <a:pt x="320" y="40"/>
                </a:cubicBezTo>
                <a:cubicBezTo>
                  <a:pt x="320" y="18"/>
                  <a:pt x="302" y="0"/>
                  <a:pt x="280" y="0"/>
                </a:cubicBezTo>
                <a:close/>
              </a:path>
            </a:pathLst>
          </a:cu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lumMod val="50000"/>
                </a:schemeClr>
              </a:solidFill>
            </a:endParaRPr>
          </a:p>
        </p:txBody>
      </p:sp>
      <p:grpSp>
        <p:nvGrpSpPr>
          <p:cNvPr id="16" name="Group 134"/>
          <p:cNvGrpSpPr>
            <a:grpSpLocks noChangeAspect="1"/>
          </p:cNvGrpSpPr>
          <p:nvPr/>
        </p:nvGrpSpPr>
        <p:grpSpPr>
          <a:xfrm>
            <a:off x="1396274" y="3914911"/>
            <a:ext cx="1147544" cy="1148501"/>
            <a:chOff x="3287425" y="1417883"/>
            <a:chExt cx="648499" cy="649042"/>
          </a:xfrm>
          <a:solidFill>
            <a:srgbClr val="22B5C0"/>
          </a:solidFill>
        </p:grpSpPr>
        <p:sp>
          <p:nvSpPr>
            <p:cNvPr id="17" name="Oval 88"/>
            <p:cNvSpPr>
              <a:spLocks noChangeAspect="1"/>
            </p:cNvSpPr>
            <p:nvPr/>
          </p:nvSpPr>
          <p:spPr>
            <a:xfrm>
              <a:off x="3287425" y="1417883"/>
              <a:ext cx="648499" cy="649042"/>
            </a:xfrm>
            <a:prstGeom prst="ellipse">
              <a:avLst/>
            </a:prstGeom>
            <a:grpFill/>
            <a:ln w="19050" cap="flat" cmpd="sng" algn="ctr">
              <a:noFill/>
              <a:prstDash val="solid"/>
            </a:ln>
            <a:effectLst/>
          </p:spPr>
          <p:txBody>
            <a:bodyPr rtlCol="0" anchor="ctr"/>
            <a:lstStyle/>
            <a:p>
              <a:pPr marL="0" marR="0" lvl="0" indent="0" algn="ctr" defTabSz="137541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dirty="0">
                <a:ln>
                  <a:noFill/>
                </a:ln>
                <a:solidFill>
                  <a:srgbClr val="FFFFFF"/>
                </a:solidFill>
                <a:uLnTx/>
                <a:uFillTx/>
                <a:latin typeface="Century Gothic" panose="020B0502020202020204" pitchFamily="34" charset="0"/>
              </a:endParaRPr>
            </a:p>
          </p:txBody>
        </p:sp>
        <p:sp>
          <p:nvSpPr>
            <p:cNvPr id="18" name="Oval 94"/>
            <p:cNvSpPr>
              <a:spLocks noChangeAspect="1"/>
            </p:cNvSpPr>
            <p:nvPr/>
          </p:nvSpPr>
          <p:spPr>
            <a:xfrm>
              <a:off x="3362252" y="1492773"/>
              <a:ext cx="498845" cy="499263"/>
            </a:xfrm>
            <a:prstGeom prst="ellips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entury Gothic" panose="020B0502020202020204" pitchFamily="34" charset="0"/>
                </a:rPr>
                <a:t>01</a:t>
              </a:r>
            </a:p>
          </p:txBody>
        </p:sp>
      </p:grpSp>
      <p:grpSp>
        <p:nvGrpSpPr>
          <p:cNvPr id="19" name="Group 129"/>
          <p:cNvGrpSpPr>
            <a:grpSpLocks noChangeAspect="1"/>
          </p:cNvGrpSpPr>
          <p:nvPr/>
        </p:nvGrpSpPr>
        <p:grpSpPr>
          <a:xfrm>
            <a:off x="4735219" y="3914911"/>
            <a:ext cx="1147544" cy="1148501"/>
            <a:chOff x="2779491" y="2517212"/>
            <a:chExt cx="648499" cy="649042"/>
          </a:xfrm>
          <a:solidFill>
            <a:srgbClr val="22B5C0"/>
          </a:solidFill>
        </p:grpSpPr>
        <p:sp>
          <p:nvSpPr>
            <p:cNvPr id="20" name="Oval 96"/>
            <p:cNvSpPr>
              <a:spLocks noChangeAspect="1"/>
            </p:cNvSpPr>
            <p:nvPr/>
          </p:nvSpPr>
          <p:spPr>
            <a:xfrm>
              <a:off x="2779491" y="2517212"/>
              <a:ext cx="648499" cy="649042"/>
            </a:xfrm>
            <a:prstGeom prst="ellipse">
              <a:avLst/>
            </a:prstGeom>
            <a:grpFill/>
            <a:ln w="19050" cap="flat" cmpd="sng" algn="ctr">
              <a:noFill/>
              <a:prstDash val="solid"/>
            </a:ln>
            <a:effectLst/>
          </p:spPr>
          <p:txBody>
            <a:bodyPr rtlCol="0" anchor="ctr"/>
            <a:lstStyle/>
            <a:p>
              <a:pPr marL="0" marR="0" lvl="0" indent="0" algn="ctr" defTabSz="137541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dirty="0">
                <a:ln>
                  <a:noFill/>
                </a:ln>
                <a:solidFill>
                  <a:srgbClr val="FFFFFF"/>
                </a:solidFill>
                <a:uLnTx/>
                <a:uFillTx/>
                <a:latin typeface="Century Gothic" panose="020B0502020202020204" pitchFamily="34" charset="0"/>
              </a:endParaRPr>
            </a:p>
          </p:txBody>
        </p:sp>
        <p:sp>
          <p:nvSpPr>
            <p:cNvPr id="21" name="Oval 110"/>
            <p:cNvSpPr>
              <a:spLocks noChangeAspect="1"/>
            </p:cNvSpPr>
            <p:nvPr/>
          </p:nvSpPr>
          <p:spPr>
            <a:xfrm>
              <a:off x="2854318" y="2592102"/>
              <a:ext cx="498845" cy="499263"/>
            </a:xfrm>
            <a:prstGeom prst="ellips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entury Gothic" panose="020B0502020202020204" pitchFamily="34" charset="0"/>
                </a:rPr>
                <a:t>02</a:t>
              </a:r>
            </a:p>
          </p:txBody>
        </p:sp>
      </p:grpSp>
      <p:grpSp>
        <p:nvGrpSpPr>
          <p:cNvPr id="22" name="Group 130"/>
          <p:cNvGrpSpPr>
            <a:grpSpLocks noChangeAspect="1"/>
          </p:cNvGrpSpPr>
          <p:nvPr/>
        </p:nvGrpSpPr>
        <p:grpSpPr>
          <a:xfrm>
            <a:off x="7988353" y="3914911"/>
            <a:ext cx="1147544" cy="1148501"/>
            <a:chOff x="3287425" y="3613920"/>
            <a:chExt cx="648499" cy="649042"/>
          </a:xfrm>
          <a:solidFill>
            <a:srgbClr val="22B5C0"/>
          </a:solidFill>
        </p:grpSpPr>
        <p:sp>
          <p:nvSpPr>
            <p:cNvPr id="23" name="Oval 127"/>
            <p:cNvSpPr>
              <a:spLocks noChangeAspect="1"/>
            </p:cNvSpPr>
            <p:nvPr/>
          </p:nvSpPr>
          <p:spPr>
            <a:xfrm>
              <a:off x="3287425" y="3613920"/>
              <a:ext cx="648499" cy="649042"/>
            </a:xfrm>
            <a:prstGeom prst="ellipse">
              <a:avLst/>
            </a:prstGeom>
            <a:grpFill/>
            <a:ln w="19050" cap="flat" cmpd="sng" algn="ctr">
              <a:noFill/>
              <a:prstDash val="solid"/>
            </a:ln>
            <a:effectLst/>
          </p:spPr>
          <p:txBody>
            <a:bodyPr rtlCol="0" anchor="ctr"/>
            <a:lstStyle/>
            <a:p>
              <a:pPr marL="0" marR="0" lvl="0" indent="0" algn="ctr" defTabSz="137541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dirty="0">
                <a:ln>
                  <a:noFill/>
                </a:ln>
                <a:solidFill>
                  <a:srgbClr val="FFFFFF"/>
                </a:solidFill>
                <a:uLnTx/>
                <a:uFillTx/>
                <a:latin typeface="Century Gothic" panose="020B0502020202020204" pitchFamily="34" charset="0"/>
              </a:endParaRPr>
            </a:p>
          </p:txBody>
        </p:sp>
        <p:sp>
          <p:nvSpPr>
            <p:cNvPr id="24" name="Oval 128"/>
            <p:cNvSpPr>
              <a:spLocks noChangeAspect="1"/>
            </p:cNvSpPr>
            <p:nvPr/>
          </p:nvSpPr>
          <p:spPr>
            <a:xfrm>
              <a:off x="3362252" y="3688810"/>
              <a:ext cx="498845" cy="499263"/>
            </a:xfrm>
            <a:prstGeom prst="ellips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entury Gothic" panose="020B0502020202020204" pitchFamily="34" charset="0"/>
                </a:rPr>
                <a:t>03</a:t>
              </a:r>
            </a:p>
          </p:txBody>
        </p:sp>
      </p:grpSp>
      <p:grpSp>
        <p:nvGrpSpPr>
          <p:cNvPr id="25" name="组合 24"/>
          <p:cNvGrpSpPr/>
          <p:nvPr/>
        </p:nvGrpSpPr>
        <p:grpSpPr>
          <a:xfrm>
            <a:off x="1263725" y="2207545"/>
            <a:ext cx="9790187" cy="1439198"/>
            <a:chOff x="1586739" y="4346278"/>
            <a:chExt cx="5965455" cy="1189532"/>
          </a:xfrm>
          <a:solidFill>
            <a:srgbClr val="22B5C0"/>
          </a:solidFill>
        </p:grpSpPr>
        <p:sp>
          <p:nvSpPr>
            <p:cNvPr id="26" name="AutoShape 9"/>
            <p:cNvSpPr>
              <a:spLocks noChangeArrowheads="1"/>
            </p:cNvSpPr>
            <p:nvPr/>
          </p:nvSpPr>
          <p:spPr bwMode="auto">
            <a:xfrm>
              <a:off x="3535341" y="4346278"/>
              <a:ext cx="2068252" cy="1189532"/>
            </a:xfrm>
            <a:prstGeom prst="chevron">
              <a:avLst>
                <a:gd name="adj" fmla="val 25780"/>
              </a:avLst>
            </a:prstGeom>
            <a:grpFill/>
            <a:ln>
              <a:noFill/>
            </a:ln>
          </p:spPr>
          <p:txBody>
            <a:bodyPr wrap="none" anchor="ctr"/>
            <a:lstStyle/>
            <a:p>
              <a:pPr algn="ctr"/>
              <a:r>
                <a:rPr lang="zh-CN" altLang="en-US" sz="2400" dirty="0">
                  <a:solidFill>
                    <a:srgbClr val="F8F8F8"/>
                  </a:solidFill>
                  <a:latin typeface="微软雅黑" panose="020B0503020204020204" pitchFamily="34" charset="-122"/>
                  <a:ea typeface="微软雅黑" panose="020B0503020204020204" pitchFamily="34" charset="-122"/>
                </a:rPr>
                <a:t>加入标题描述</a:t>
              </a:r>
              <a:endParaRPr lang="en-US" altLang="zh-CN" sz="2400" dirty="0">
                <a:solidFill>
                  <a:srgbClr val="F8F8F8"/>
                </a:solidFill>
                <a:latin typeface="微软雅黑" panose="020B0503020204020204" pitchFamily="34" charset="-122"/>
                <a:ea typeface="微软雅黑" panose="020B0503020204020204" pitchFamily="34" charset="-122"/>
              </a:endParaRPr>
            </a:p>
            <a:p>
              <a:pPr algn="ctr"/>
              <a:r>
                <a:rPr lang="zh-CN" altLang="en-US" sz="2400" dirty="0">
                  <a:solidFill>
                    <a:srgbClr val="F8F8F8"/>
                  </a:solidFill>
                  <a:latin typeface="微软雅黑" panose="020B0503020204020204" pitchFamily="34" charset="-122"/>
                  <a:ea typeface="微软雅黑" panose="020B0503020204020204" pitchFamily="34" charset="-122"/>
                </a:rPr>
                <a:t>加入标题描述</a:t>
              </a:r>
              <a:endParaRPr lang="en-US" altLang="zh-CN" sz="2400" dirty="0">
                <a:solidFill>
                  <a:srgbClr val="F8F8F8"/>
                </a:solidFill>
                <a:latin typeface="微软雅黑" panose="020B0503020204020204" pitchFamily="34" charset="-122"/>
                <a:ea typeface="微软雅黑" panose="020B0503020204020204" pitchFamily="34" charset="-122"/>
              </a:endParaRPr>
            </a:p>
          </p:txBody>
        </p:sp>
        <p:sp>
          <p:nvSpPr>
            <p:cNvPr id="27" name="AutoShape 10"/>
            <p:cNvSpPr>
              <a:spLocks noChangeArrowheads="1"/>
            </p:cNvSpPr>
            <p:nvPr/>
          </p:nvSpPr>
          <p:spPr bwMode="auto">
            <a:xfrm>
              <a:off x="1586739" y="4346278"/>
              <a:ext cx="2068252" cy="1189532"/>
            </a:xfrm>
            <a:prstGeom prst="homePlate">
              <a:avLst>
                <a:gd name="adj" fmla="val 30492"/>
              </a:avLst>
            </a:prstGeom>
            <a:grpFill/>
            <a:ln>
              <a:noFill/>
            </a:ln>
          </p:spPr>
          <p:txBody>
            <a:bodyPr wrap="none" anchor="ctr"/>
            <a:lstStyle/>
            <a:p>
              <a:pPr algn="ctr"/>
              <a:r>
                <a:rPr lang="zh-CN" altLang="en-US" sz="2400" dirty="0">
                  <a:solidFill>
                    <a:srgbClr val="F8F8F8"/>
                  </a:solidFill>
                  <a:latin typeface="微软雅黑" panose="020B0503020204020204" pitchFamily="34" charset="-122"/>
                  <a:ea typeface="微软雅黑" panose="020B0503020204020204" pitchFamily="34" charset="-122"/>
                </a:rPr>
                <a:t>加入标题描述</a:t>
              </a:r>
              <a:endParaRPr lang="en-US" altLang="zh-CN" sz="2400" dirty="0">
                <a:solidFill>
                  <a:srgbClr val="F8F8F8"/>
                </a:solidFill>
                <a:latin typeface="微软雅黑" panose="020B0503020204020204" pitchFamily="34" charset="-122"/>
                <a:ea typeface="微软雅黑" panose="020B0503020204020204" pitchFamily="34" charset="-122"/>
              </a:endParaRPr>
            </a:p>
            <a:p>
              <a:pPr algn="ctr"/>
              <a:r>
                <a:rPr lang="zh-CN" altLang="en-US" sz="2400" dirty="0">
                  <a:solidFill>
                    <a:srgbClr val="F8F8F8"/>
                  </a:solidFill>
                  <a:latin typeface="微软雅黑" panose="020B0503020204020204" pitchFamily="34" charset="-122"/>
                  <a:ea typeface="微软雅黑" panose="020B0503020204020204" pitchFamily="34" charset="-122"/>
                </a:rPr>
                <a:t>加入标题描述</a:t>
              </a:r>
              <a:endParaRPr lang="en-US" altLang="zh-CN" sz="2400" dirty="0">
                <a:solidFill>
                  <a:srgbClr val="F8F8F8"/>
                </a:solidFill>
                <a:latin typeface="微软雅黑" panose="020B0503020204020204" pitchFamily="34" charset="-122"/>
                <a:ea typeface="微软雅黑" panose="020B0503020204020204" pitchFamily="34" charset="-122"/>
              </a:endParaRPr>
            </a:p>
          </p:txBody>
        </p:sp>
        <p:sp>
          <p:nvSpPr>
            <p:cNvPr id="28" name="AutoShape 11"/>
            <p:cNvSpPr>
              <a:spLocks noChangeArrowheads="1"/>
            </p:cNvSpPr>
            <p:nvPr/>
          </p:nvSpPr>
          <p:spPr bwMode="auto">
            <a:xfrm>
              <a:off x="5483942" y="4346278"/>
              <a:ext cx="2068252" cy="1189532"/>
            </a:xfrm>
            <a:prstGeom prst="chevron">
              <a:avLst>
                <a:gd name="adj" fmla="val 25780"/>
              </a:avLst>
            </a:prstGeom>
            <a:grpFill/>
            <a:ln>
              <a:noFill/>
            </a:ln>
          </p:spPr>
          <p:txBody>
            <a:bodyPr wrap="none" anchor="ctr"/>
            <a:lstStyle/>
            <a:p>
              <a:pPr algn="ctr"/>
              <a:r>
                <a:rPr lang="zh-CN" altLang="en-US" sz="2400" dirty="0">
                  <a:solidFill>
                    <a:srgbClr val="F8F8F8"/>
                  </a:solidFill>
                  <a:latin typeface="微软雅黑" panose="020B0503020204020204" pitchFamily="34" charset="-122"/>
                  <a:ea typeface="微软雅黑" panose="020B0503020204020204" pitchFamily="34" charset="-122"/>
                </a:rPr>
                <a:t>加入标题描述</a:t>
              </a:r>
              <a:endParaRPr lang="en-US" altLang="zh-CN" sz="2400" dirty="0">
                <a:solidFill>
                  <a:srgbClr val="F8F8F8"/>
                </a:solidFill>
                <a:latin typeface="微软雅黑" panose="020B0503020204020204" pitchFamily="34" charset="-122"/>
                <a:ea typeface="微软雅黑" panose="020B0503020204020204" pitchFamily="34" charset="-122"/>
              </a:endParaRPr>
            </a:p>
            <a:p>
              <a:pPr algn="ctr"/>
              <a:r>
                <a:rPr lang="zh-CN" altLang="en-US" sz="2400" dirty="0">
                  <a:solidFill>
                    <a:srgbClr val="F8F8F8"/>
                  </a:solidFill>
                  <a:latin typeface="微软雅黑" panose="020B0503020204020204" pitchFamily="34" charset="-122"/>
                  <a:ea typeface="微软雅黑" panose="020B0503020204020204" pitchFamily="34" charset="-122"/>
                </a:rPr>
                <a:t>加入标题描述</a:t>
              </a:r>
              <a:endParaRPr lang="en-US" altLang="zh-CN" sz="2400" dirty="0">
                <a:solidFill>
                  <a:srgbClr val="F8F8F8"/>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250" fill="hold"/>
                                        <p:tgtEl>
                                          <p:spTgt spid="13"/>
                                        </p:tgtEl>
                                        <p:attrNameLst>
                                          <p:attrName>ppt_w</p:attrName>
                                        </p:attrNameLst>
                                      </p:cBhvr>
                                      <p:tavLst>
                                        <p:tav tm="0">
                                          <p:val>
                                            <p:fltVal val="0"/>
                                          </p:val>
                                        </p:tav>
                                        <p:tav tm="100000">
                                          <p:val>
                                            <p:strVal val="#ppt_w"/>
                                          </p:val>
                                        </p:tav>
                                      </p:tavLst>
                                    </p:anim>
                                    <p:anim calcmode="lin" valueType="num">
                                      <p:cBhvr>
                                        <p:cTn id="17" dur="250" fill="hold"/>
                                        <p:tgtEl>
                                          <p:spTgt spid="13"/>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250" fill="hold"/>
                                        <p:tgtEl>
                                          <p:spTgt spid="14"/>
                                        </p:tgtEl>
                                        <p:attrNameLst>
                                          <p:attrName>ppt_w</p:attrName>
                                        </p:attrNameLst>
                                      </p:cBhvr>
                                      <p:tavLst>
                                        <p:tav tm="0">
                                          <p:val>
                                            <p:fltVal val="0"/>
                                          </p:val>
                                        </p:tav>
                                        <p:tav tm="100000">
                                          <p:val>
                                            <p:strVal val="#ppt_w"/>
                                          </p:val>
                                        </p:tav>
                                      </p:tavLst>
                                    </p:anim>
                                    <p:anim calcmode="lin" valueType="num">
                                      <p:cBhvr>
                                        <p:cTn id="22" dur="250" fill="hold"/>
                                        <p:tgtEl>
                                          <p:spTgt spid="14"/>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250" fill="hold"/>
                                        <p:tgtEl>
                                          <p:spTgt spid="15"/>
                                        </p:tgtEl>
                                        <p:attrNameLst>
                                          <p:attrName>ppt_w</p:attrName>
                                        </p:attrNameLst>
                                      </p:cBhvr>
                                      <p:tavLst>
                                        <p:tav tm="0">
                                          <p:val>
                                            <p:fltVal val="0"/>
                                          </p:val>
                                        </p:tav>
                                        <p:tav tm="100000">
                                          <p:val>
                                            <p:strVal val="#ppt_w"/>
                                          </p:val>
                                        </p:tav>
                                      </p:tavLst>
                                    </p:anim>
                                    <p:anim calcmode="lin" valueType="num">
                                      <p:cBhvr>
                                        <p:cTn id="27" dur="250" fill="hold"/>
                                        <p:tgtEl>
                                          <p:spTgt spid="15"/>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250" fill="hold"/>
                                        <p:tgtEl>
                                          <p:spTgt spid="3"/>
                                        </p:tgtEl>
                                        <p:attrNameLst>
                                          <p:attrName>ppt_w</p:attrName>
                                        </p:attrNameLst>
                                      </p:cBhvr>
                                      <p:tavLst>
                                        <p:tav tm="0">
                                          <p:val>
                                            <p:fltVal val="0"/>
                                          </p:val>
                                        </p:tav>
                                        <p:tav tm="100000">
                                          <p:val>
                                            <p:strVal val="#ppt_w"/>
                                          </p:val>
                                        </p:tav>
                                      </p:tavLst>
                                    </p:anim>
                                    <p:anim calcmode="lin" valueType="num">
                                      <p:cBhvr>
                                        <p:cTn id="32" dur="250" fill="hold"/>
                                        <p:tgtEl>
                                          <p:spTgt spid="3"/>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250" fill="hold"/>
                                        <p:tgtEl>
                                          <p:spTgt spid="7"/>
                                        </p:tgtEl>
                                        <p:attrNameLst>
                                          <p:attrName>ppt_w</p:attrName>
                                        </p:attrNameLst>
                                      </p:cBhvr>
                                      <p:tavLst>
                                        <p:tav tm="0">
                                          <p:val>
                                            <p:fltVal val="0"/>
                                          </p:val>
                                        </p:tav>
                                        <p:tav tm="100000">
                                          <p:val>
                                            <p:strVal val="#ppt_w"/>
                                          </p:val>
                                        </p:tav>
                                      </p:tavLst>
                                    </p:anim>
                                    <p:anim calcmode="lin" valueType="num">
                                      <p:cBhvr>
                                        <p:cTn id="37" dur="250" fill="hold"/>
                                        <p:tgtEl>
                                          <p:spTgt spid="7"/>
                                        </p:tgtEl>
                                        <p:attrNameLst>
                                          <p:attrName>ppt_h</p:attrName>
                                        </p:attrNameLst>
                                      </p:cBhvr>
                                      <p:tavLst>
                                        <p:tav tm="0">
                                          <p:val>
                                            <p:fltVal val="0"/>
                                          </p:val>
                                        </p:tav>
                                        <p:tav tm="100000">
                                          <p:val>
                                            <p:strVal val="#ppt_h"/>
                                          </p:val>
                                        </p:tav>
                                      </p:tavLst>
                                    </p:anim>
                                  </p:childTnLst>
                                </p:cTn>
                              </p:par>
                            </p:childTnLst>
                          </p:cTn>
                        </p:par>
                        <p:par>
                          <p:cTn id="38" fill="hold">
                            <p:stCondLst>
                              <p:cond delay="3500"/>
                            </p:stCondLst>
                            <p:childTnLst>
                              <p:par>
                                <p:cTn id="39" presetID="23" presetClass="entr" presetSubtype="16"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50" fill="hold"/>
                                        <p:tgtEl>
                                          <p:spTgt spid="10"/>
                                        </p:tgtEl>
                                        <p:attrNameLst>
                                          <p:attrName>ppt_w</p:attrName>
                                        </p:attrNameLst>
                                      </p:cBhvr>
                                      <p:tavLst>
                                        <p:tav tm="0">
                                          <p:val>
                                            <p:fltVal val="0"/>
                                          </p:val>
                                        </p:tav>
                                        <p:tav tm="100000">
                                          <p:val>
                                            <p:strVal val="#ppt_w"/>
                                          </p:val>
                                        </p:tav>
                                      </p:tavLst>
                                    </p:anim>
                                    <p:anim calcmode="lin" valueType="num">
                                      <p:cBhvr>
                                        <p:cTn id="42" dur="250" fill="hold"/>
                                        <p:tgtEl>
                                          <p:spTgt spid="10"/>
                                        </p:tgtEl>
                                        <p:attrNameLst>
                                          <p:attrName>ppt_h</p:attrName>
                                        </p:attrNameLst>
                                      </p:cBhvr>
                                      <p:tavLst>
                                        <p:tav tm="0">
                                          <p:val>
                                            <p:fltVal val="0"/>
                                          </p:val>
                                        </p:tav>
                                        <p:tav tm="100000">
                                          <p:val>
                                            <p:strVal val="#ppt_h"/>
                                          </p:val>
                                        </p:tav>
                                      </p:tavLst>
                                    </p:anim>
                                  </p:childTnLst>
                                </p:cTn>
                              </p:par>
                            </p:childTnLst>
                          </p:cTn>
                        </p:par>
                        <p:par>
                          <p:cTn id="43" fill="hold">
                            <p:stCondLst>
                              <p:cond delay="4000"/>
                            </p:stCondLst>
                            <p:childTnLst>
                              <p:par>
                                <p:cTn id="44" presetID="23" presetClass="entr" presetSubtype="16"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childTnLst>
                                </p:cTn>
                              </p:par>
                            </p:childTnLst>
                          </p:cTn>
                        </p:par>
                        <p:par>
                          <p:cTn id="48" fill="hold">
                            <p:stCondLst>
                              <p:cond delay="4500"/>
                            </p:stCondLst>
                            <p:childTnLst>
                              <p:par>
                                <p:cTn id="49" presetID="23" presetClass="entr" presetSubtype="16"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childTnLst>
                                </p:cTn>
                              </p:par>
                            </p:childTnLst>
                          </p:cTn>
                        </p:par>
                        <p:par>
                          <p:cTn id="53" fill="hold">
                            <p:stCondLst>
                              <p:cond delay="5000"/>
                            </p:stCondLst>
                            <p:childTnLst>
                              <p:par>
                                <p:cTn id="54" presetID="23" presetClass="entr" presetSubtype="16"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文本框 8"/>
          <p:cNvSpPr txBox="1"/>
          <p:nvPr/>
        </p:nvSpPr>
        <p:spPr>
          <a:xfrm>
            <a:off x="2240385" y="2604574"/>
            <a:ext cx="7762061" cy="1015663"/>
          </a:xfrm>
          <a:prstGeom prst="rect">
            <a:avLst/>
          </a:prstGeom>
          <a:noFill/>
        </p:spPr>
        <p:txBody>
          <a:bodyPr wrap="none" rtlCol="0">
            <a:spAutoFit/>
            <a:scene3d>
              <a:camera prst="orthographicFront"/>
              <a:lightRig rig="threePt" dir="t"/>
            </a:scene3d>
            <a:sp3d contourW="12700"/>
          </a:bodyPr>
          <a:lstStyle/>
          <a:p>
            <a:pPr algn="ctr"/>
            <a:r>
              <a:rPr lang="zh-CN" altLang="en-US" sz="6000" b="1" spc="300" dirty="0">
                <a:solidFill>
                  <a:srgbClr val="22B5C0"/>
                </a:solidFill>
                <a:latin typeface="微软雅黑" panose="020B0503020204020204" pitchFamily="34" charset="-122"/>
                <a:ea typeface="微软雅黑" panose="020B0503020204020204" pitchFamily="34" charset="-122"/>
              </a:rPr>
              <a:t>谢谢您的观看与指导</a:t>
            </a:r>
            <a:r>
              <a:rPr lang="en-US" altLang="zh-CN" sz="6000" b="1" spc="300" dirty="0">
                <a:solidFill>
                  <a:srgbClr val="22B5C0"/>
                </a:solidFill>
                <a:latin typeface="微软雅黑" panose="020B0503020204020204" pitchFamily="34" charset="-122"/>
                <a:ea typeface="微软雅黑" panose="020B0503020204020204" pitchFamily="34" charset="-122"/>
              </a:rPr>
              <a:t>!</a:t>
            </a:r>
            <a:endParaRPr lang="zh-CN" altLang="en-US" sz="6000" b="1" spc="300" dirty="0">
              <a:solidFill>
                <a:srgbClr val="22B5C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275012" y="2220914"/>
            <a:ext cx="5665788" cy="488228"/>
          </a:xfrm>
          <a:prstGeom prst="rect">
            <a:avLst/>
          </a:prstGeom>
          <a:noFill/>
        </p:spPr>
        <p:txBody>
          <a:bodyPr wrap="none" rtlCol="0">
            <a:prstTxWarp prst="textArchUp">
              <a:avLst/>
            </a:prstTxWarp>
            <a:spAutoFit/>
          </a:bodyPr>
          <a:lstStyle/>
          <a:p>
            <a:pPr algn="ctr"/>
            <a:r>
              <a:rPr lang="en-US" altLang="zh-CN" sz="8000" b="1" dirty="0">
                <a:solidFill>
                  <a:srgbClr val="22B5C0"/>
                </a:solidFill>
                <a:latin typeface="微软雅黑" panose="020B0503020204020204" pitchFamily="34" charset="-122"/>
                <a:ea typeface="微软雅黑" panose="020B0503020204020204" pitchFamily="34" charset="-122"/>
              </a:rPr>
              <a:t>CHILDREN'S DAY</a:t>
            </a:r>
            <a:endParaRPr lang="zh-CN" altLang="en-US" sz="8000" b="1" dirty="0">
              <a:solidFill>
                <a:srgbClr val="22B5C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895598" y="3742514"/>
            <a:ext cx="6426202" cy="570284"/>
          </a:xfrm>
          <a:prstGeom prst="rect">
            <a:avLst/>
          </a:prstGeom>
          <a:noFill/>
        </p:spPr>
        <p:txBody>
          <a:bodyPr wrap="square" rtlCol="0">
            <a:spAutoFit/>
          </a:bodyPr>
          <a:lstStyle/>
          <a:p>
            <a:pPr algn="ctr">
              <a:lnSpc>
                <a:spcPct val="150000"/>
              </a:lnSpc>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The user can demonstrate on a projector or computer, or print the presentation and make it into a film to be used in a wider field</a:t>
            </a:r>
          </a:p>
        </p:txBody>
      </p:sp>
      <p:sp>
        <p:nvSpPr>
          <p:cNvPr id="12" name="矩形 11"/>
          <p:cNvSpPr/>
          <p:nvPr/>
        </p:nvSpPr>
        <p:spPr>
          <a:xfrm flipH="1">
            <a:off x="354012" y="342900"/>
            <a:ext cx="11482388" cy="6173786"/>
          </a:xfrm>
          <a:prstGeom prst="rect">
            <a:avLst/>
          </a:prstGeom>
          <a:noFill/>
          <a:ln>
            <a:solidFill>
              <a:srgbClr val="22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fltVal val="0"/>
                                          </p:val>
                                        </p:tav>
                                        <p:tav tm="100000">
                                          <p:val>
                                            <p:strVal val="#ppt_w"/>
                                          </p:val>
                                        </p:tav>
                                      </p:tavLst>
                                    </p:anim>
                                    <p:anim calcmode="lin" valueType="num">
                                      <p:cBhvr>
                                        <p:cTn id="12" dur="750" fill="hold"/>
                                        <p:tgtEl>
                                          <p:spTgt spid="12"/>
                                        </p:tgtEl>
                                        <p:attrNameLst>
                                          <p:attrName>ppt_h</p:attrName>
                                        </p:attrNameLst>
                                      </p:cBhvr>
                                      <p:tavLst>
                                        <p:tav tm="0">
                                          <p:val>
                                            <p:fltVal val="0"/>
                                          </p:val>
                                        </p:tav>
                                        <p:tav tm="100000">
                                          <p:val>
                                            <p:strVal val="#ppt_h"/>
                                          </p:val>
                                        </p:tav>
                                      </p:tavLst>
                                    </p:anim>
                                    <p:animEffect transition="in" filter="fade">
                                      <p:cBhvr>
                                        <p:cTn id="13" dur="750"/>
                                        <p:tgtEl>
                                          <p:spTgt spid="12"/>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528"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anim calcmode="lin" valueType="num">
                                      <p:cBhvr>
                                        <p:cTn id="26" dur="500" fill="hold"/>
                                        <p:tgtEl>
                                          <p:spTgt spid="9"/>
                                        </p:tgtEl>
                                        <p:attrNameLst>
                                          <p:attrName>ppt_x</p:attrName>
                                        </p:attrNameLst>
                                      </p:cBhvr>
                                      <p:tavLst>
                                        <p:tav tm="0">
                                          <p:val>
                                            <p:fltVal val="0.5"/>
                                          </p:val>
                                        </p:tav>
                                        <p:tav tm="100000">
                                          <p:val>
                                            <p:strVal val="#ppt_x"/>
                                          </p:val>
                                        </p:tav>
                                      </p:tavLst>
                                    </p:anim>
                                    <p:anim calcmode="lin" valueType="num">
                                      <p:cBhvr>
                                        <p:cTn id="27" dur="500" fill="hold"/>
                                        <p:tgtEl>
                                          <p:spTgt spid="9"/>
                                        </p:tgtEl>
                                        <p:attrNameLst>
                                          <p:attrName>ppt_y</p:attrName>
                                        </p:attrNameLst>
                                      </p:cBhvr>
                                      <p:tavLst>
                                        <p:tav tm="0">
                                          <p:val>
                                            <p:fltVal val="0.5"/>
                                          </p:val>
                                        </p:tav>
                                        <p:tav tm="100000">
                                          <p:val>
                                            <p:strVal val="#ppt_y"/>
                                          </p:val>
                                        </p:tav>
                                      </p:tavLst>
                                    </p:anim>
                                  </p:childTnLst>
                                </p:cTn>
                              </p:par>
                            </p:childTnLst>
                          </p:cTn>
                        </p:par>
                        <p:par>
                          <p:cTn id="28" fill="hold">
                            <p:stCondLst>
                              <p:cond delay="2700"/>
                            </p:stCondLst>
                            <p:childTnLst>
                              <p:par>
                                <p:cTn id="29" presetID="14" presetClass="entr" presetSubtype="1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p:cNvSpPr/>
          <p:nvPr/>
        </p:nvSpPr>
        <p:spPr>
          <a:xfrm flipH="1">
            <a:off x="354012" y="342900"/>
            <a:ext cx="11482388" cy="617378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4509934" y="2064598"/>
            <a:ext cx="3229136" cy="738664"/>
          </a:xfrm>
          <a:prstGeom prst="rect">
            <a:avLst/>
          </a:prstGeom>
        </p:spPr>
        <p:txBody>
          <a:bodyPr wrap="square" lIns="0" tIns="0" rIns="0" bIns="0">
            <a:spAutoFit/>
          </a:bodyPr>
          <a:lstStyle/>
          <a:p>
            <a:pPr algn="ctr" eaLnBrk="1" hangingPunct="1">
              <a:defRPr/>
            </a:pPr>
            <a:r>
              <a:rPr lang="zh-CN" altLang="en-US" sz="4800" b="1" spc="6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第一部分</a:t>
            </a:r>
          </a:p>
        </p:txBody>
      </p:sp>
      <p:grpSp>
        <p:nvGrpSpPr>
          <p:cNvPr id="12" name="组合 11"/>
          <p:cNvGrpSpPr/>
          <p:nvPr/>
        </p:nvGrpSpPr>
        <p:grpSpPr>
          <a:xfrm>
            <a:off x="4062046" y="1943490"/>
            <a:ext cx="4055406" cy="1000898"/>
            <a:chOff x="2802618" y="3136900"/>
            <a:chExt cx="6578600" cy="1018073"/>
          </a:xfrm>
        </p:grpSpPr>
        <p:cxnSp>
          <p:nvCxnSpPr>
            <p:cNvPr id="13" name="直接连接符 12"/>
            <p:cNvCxnSpPr/>
            <p:nvPr/>
          </p:nvCxnSpPr>
          <p:spPr>
            <a:xfrm>
              <a:off x="2802618" y="3136900"/>
              <a:ext cx="657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802618" y="4154973"/>
              <a:ext cx="657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3896897" y="3057613"/>
            <a:ext cx="4493538" cy="861774"/>
          </a:xfrm>
          <a:prstGeom prst="rect">
            <a:avLst/>
          </a:prstGeom>
        </p:spPr>
        <p:txBody>
          <a:bodyPr wrap="none">
            <a:spAutoFit/>
          </a:bodyPr>
          <a:lstStyle/>
          <a:p>
            <a:pPr algn="ctr"/>
            <a:r>
              <a:rPr kumimoji="1" lang="zh-CN" altLang="en-US" sz="5000" b="1" spc="600" dirty="0">
                <a:solidFill>
                  <a:schemeClr val="bg1"/>
                </a:solidFill>
                <a:latin typeface="微软雅黑" panose="020B0503020204020204" pitchFamily="34" charset="-122"/>
                <a:ea typeface="微软雅黑" panose="020B0503020204020204" pitchFamily="34" charset="-122"/>
              </a:rPr>
              <a:t>活动流程简介</a:t>
            </a:r>
          </a:p>
        </p:txBody>
      </p:sp>
      <p:sp>
        <p:nvSpPr>
          <p:cNvPr id="18" name="文本框 17"/>
          <p:cNvSpPr txBox="1"/>
          <p:nvPr/>
        </p:nvSpPr>
        <p:spPr>
          <a:xfrm>
            <a:off x="3612806" y="3902300"/>
            <a:ext cx="5057100" cy="410625"/>
          </a:xfrm>
          <a:prstGeom prst="rect">
            <a:avLst/>
          </a:prstGeom>
          <a:noFill/>
        </p:spPr>
        <p:txBody>
          <a:bodyPr wrap="square" rtlCol="0">
            <a:spAutoFit/>
          </a:bodyPr>
          <a:lstStyle/>
          <a:p>
            <a:pPr algn="ctr">
              <a:lnSpc>
                <a:spcPct val="120000"/>
              </a:lnSpc>
            </a:pPr>
            <a:r>
              <a:rPr lang="en-US" altLang="zh-CN" sz="900" dirty="0">
                <a:solidFill>
                  <a:schemeClr val="bg1"/>
                </a:solidFill>
                <a:latin typeface="微软雅黑" panose="020B0503020204020204" pitchFamily="34" charset="-122"/>
                <a:ea typeface="微软雅黑" panose="020B0503020204020204" pitchFamily="34" charset="-122"/>
              </a:rPr>
              <a:t>The user can demonstrate on a projector or computer, or print the presentation and make it into a film to be used in a wider field</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2500"/>
                            </p:stCondLst>
                            <p:childTnLst>
                              <p:par>
                                <p:cTn id="19" presetID="23" presetClass="entr" presetSubtype="3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4*#ppt_w"/>
                                          </p:val>
                                        </p:tav>
                                        <p:tav tm="100000">
                                          <p:val>
                                            <p:strVal val="#ppt_w"/>
                                          </p:val>
                                        </p:tav>
                                      </p:tavLst>
                                    </p:anim>
                                    <p:anim calcmode="lin" valueType="num">
                                      <p:cBhvr>
                                        <p:cTn id="22" dur="500" fill="hold"/>
                                        <p:tgtEl>
                                          <p:spTgt spid="11"/>
                                        </p:tgtEl>
                                        <p:attrNameLst>
                                          <p:attrName>ppt_h</p:attrName>
                                        </p:attrNameLst>
                                      </p:cBhvr>
                                      <p:tavLst>
                                        <p:tav tm="0">
                                          <p:val>
                                            <p:strVal val="4*#ppt_h"/>
                                          </p:val>
                                        </p:tav>
                                        <p:tav tm="100000">
                                          <p:val>
                                            <p:strVal val="#ppt_h"/>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750"/>
                                        <p:tgtEl>
                                          <p:spTgt spid="17">
                                            <p:txEl>
                                              <p:pRg st="0" end="0"/>
                                            </p:txEl>
                                          </p:spTgt>
                                        </p:tgtEl>
                                      </p:cBhvr>
                                    </p:animEffect>
                                    <p:anim calcmode="lin" valueType="num">
                                      <p:cBhvr>
                                        <p:cTn id="27"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75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14" presetClass="entr" presetSubtype="1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628086" y="285300"/>
            <a:ext cx="29977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300" dirty="0">
                <a:solidFill>
                  <a:srgbClr val="22B5C0"/>
                </a:solidFill>
                <a:latin typeface="微软雅黑" panose="020B0503020204020204" pitchFamily="34" charset="-122"/>
                <a:ea typeface="微软雅黑" panose="020B0503020204020204" pitchFamily="34" charset="-122"/>
                <a:sym typeface="Arial" panose="020B0604020202020204" pitchFamily="34" charset="0"/>
              </a:rPr>
              <a:t>活动流程简介</a:t>
            </a:r>
          </a:p>
        </p:txBody>
      </p:sp>
      <p:sp>
        <p:nvSpPr>
          <p:cNvPr id="3" name="CuadroTexto 39"/>
          <p:cNvSpPr txBox="1"/>
          <p:nvPr/>
        </p:nvSpPr>
        <p:spPr>
          <a:xfrm>
            <a:off x="701537" y="2418760"/>
            <a:ext cx="2108038" cy="461665"/>
          </a:xfrm>
          <a:prstGeom prst="rect">
            <a:avLst/>
          </a:prstGeom>
          <a:noFill/>
        </p:spPr>
        <p:txBody>
          <a:bodyPr wrap="square" rtlCol="0">
            <a:spAutoFit/>
          </a:bodyPr>
          <a:lstStyle/>
          <a:p>
            <a:r>
              <a:rPr lang="zh-CN" altLang="en-US" sz="2400" b="1" dirty="0">
                <a:solidFill>
                  <a:schemeClr val="bg1">
                    <a:lumMod val="50000"/>
                  </a:schemeClr>
                </a:solidFill>
                <a:latin typeface="Roboto Condensed" panose="02000000000000000000" pitchFamily="2" charset="0"/>
                <a:ea typeface="Roboto Condensed" panose="02000000000000000000" pitchFamily="2" charset="0"/>
              </a:rPr>
              <a:t>加入标题</a:t>
            </a:r>
            <a:endParaRPr lang="es-ES" sz="2400" b="1" dirty="0">
              <a:solidFill>
                <a:schemeClr val="bg1">
                  <a:lumMod val="50000"/>
                </a:schemeClr>
              </a:solidFill>
              <a:latin typeface="Roboto Condensed" panose="02000000000000000000" pitchFamily="2" charset="0"/>
              <a:ea typeface="Roboto Condensed" panose="02000000000000000000" pitchFamily="2" charset="0"/>
            </a:endParaRPr>
          </a:p>
        </p:txBody>
      </p:sp>
      <p:sp>
        <p:nvSpPr>
          <p:cNvPr id="5" name="CuadroTexto 40"/>
          <p:cNvSpPr txBox="1"/>
          <p:nvPr/>
        </p:nvSpPr>
        <p:spPr>
          <a:xfrm>
            <a:off x="701537" y="2959811"/>
            <a:ext cx="1232034" cy="646331"/>
          </a:xfrm>
          <a:prstGeom prst="rect">
            <a:avLst/>
          </a:prstGeom>
          <a:noFill/>
        </p:spPr>
        <p:txBody>
          <a:bodyPr wrap="square" rtlCol="0">
            <a:spAutoFit/>
          </a:bodyPr>
          <a:lstStyle/>
          <a:p>
            <a:r>
              <a:rPr lang="es-ES" sz="3600" b="1" dirty="0">
                <a:solidFill>
                  <a:schemeClr val="bg1">
                    <a:lumMod val="50000"/>
                  </a:schemeClr>
                </a:solidFill>
                <a:latin typeface="Roboto Condensed" panose="02000000000000000000" pitchFamily="2" charset="0"/>
                <a:ea typeface="Roboto Condensed" panose="02000000000000000000" pitchFamily="2" charset="0"/>
              </a:rPr>
              <a:t>45%</a:t>
            </a:r>
          </a:p>
        </p:txBody>
      </p:sp>
      <p:sp>
        <p:nvSpPr>
          <p:cNvPr id="6" name="Rectángulo 41"/>
          <p:cNvSpPr/>
          <p:nvPr/>
        </p:nvSpPr>
        <p:spPr>
          <a:xfrm>
            <a:off x="1824340" y="2923074"/>
            <a:ext cx="4290108" cy="954107"/>
          </a:xfrm>
          <a:prstGeom prst="rect">
            <a:avLst/>
          </a:prstGeom>
        </p:spPr>
        <p:txBody>
          <a:bodyPr wrap="square">
            <a:spAutoFit/>
          </a:body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7" name="Rectángulo 42"/>
          <p:cNvSpPr/>
          <p:nvPr/>
        </p:nvSpPr>
        <p:spPr>
          <a:xfrm>
            <a:off x="701537" y="3742600"/>
            <a:ext cx="5338721" cy="1169551"/>
          </a:xfrm>
          <a:prstGeom prst="rect">
            <a:avLst/>
          </a:prstGeom>
        </p:spPr>
        <p:txBody>
          <a:bodyPr wrap="square">
            <a:spAutoFit/>
          </a:body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8" name="Grupo 43"/>
          <p:cNvGrpSpPr/>
          <p:nvPr/>
        </p:nvGrpSpPr>
        <p:grpSpPr>
          <a:xfrm>
            <a:off x="777635" y="5306054"/>
            <a:ext cx="1328734" cy="472839"/>
            <a:chOff x="776937" y="4663493"/>
            <a:chExt cx="1328734" cy="472839"/>
          </a:xfrm>
          <a:solidFill>
            <a:srgbClr val="22B5C0"/>
          </a:solidFill>
        </p:grpSpPr>
        <p:sp>
          <p:nvSpPr>
            <p:cNvPr id="9" name="Paralelogramo 44"/>
            <p:cNvSpPr/>
            <p:nvPr/>
          </p:nvSpPr>
          <p:spPr>
            <a:xfrm>
              <a:off x="776937" y="4663493"/>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45"/>
            <p:cNvSpPr/>
            <p:nvPr/>
          </p:nvSpPr>
          <p:spPr>
            <a:xfrm>
              <a:off x="996109" y="4663493"/>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Paralelogramo 46"/>
            <p:cNvSpPr/>
            <p:nvPr/>
          </p:nvSpPr>
          <p:spPr>
            <a:xfrm>
              <a:off x="1218621" y="4663493"/>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Paralelogramo 47"/>
            <p:cNvSpPr/>
            <p:nvPr/>
          </p:nvSpPr>
          <p:spPr>
            <a:xfrm>
              <a:off x="1434111" y="4663493"/>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Paralelogramo 48"/>
            <p:cNvSpPr/>
            <p:nvPr/>
          </p:nvSpPr>
          <p:spPr>
            <a:xfrm>
              <a:off x="1653283" y="4664694"/>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4" name="CuadroTexto 49"/>
          <p:cNvSpPr txBox="1"/>
          <p:nvPr/>
        </p:nvSpPr>
        <p:spPr>
          <a:xfrm>
            <a:off x="2261441" y="5211320"/>
            <a:ext cx="1356966" cy="369332"/>
          </a:xfrm>
          <a:prstGeom prst="rect">
            <a:avLst/>
          </a:prstGeom>
          <a:noFill/>
        </p:spPr>
        <p:txBody>
          <a:bodyPr wrap="square" rtlCol="0">
            <a:spAutoFit/>
          </a:bodyPr>
          <a:lstStyle/>
          <a:p>
            <a:r>
              <a:rPr lang="zh-CN" altLang="en-US" b="1" dirty="0">
                <a:solidFill>
                  <a:schemeClr val="bg1">
                    <a:lumMod val="50000"/>
                  </a:schemeClr>
                </a:solidFill>
                <a:latin typeface="Raleway" panose="020B0003030101060003" pitchFamily="34" charset="0"/>
              </a:rPr>
              <a:t>标题</a:t>
            </a:r>
            <a:endParaRPr lang="es-ES" b="1" dirty="0">
              <a:solidFill>
                <a:schemeClr val="bg1">
                  <a:lumMod val="50000"/>
                </a:schemeClr>
              </a:solidFill>
              <a:latin typeface="Raleway" panose="020B0003030101060003" pitchFamily="34" charset="0"/>
            </a:endParaRPr>
          </a:p>
        </p:txBody>
      </p:sp>
      <p:sp>
        <p:nvSpPr>
          <p:cNvPr id="15" name="Rectángulo 50"/>
          <p:cNvSpPr/>
          <p:nvPr/>
        </p:nvSpPr>
        <p:spPr>
          <a:xfrm>
            <a:off x="2352097" y="5508359"/>
            <a:ext cx="3352200" cy="276999"/>
          </a:xfrm>
          <a:prstGeom prst="rect">
            <a:avLst/>
          </a:prstGeom>
        </p:spPr>
        <p:txBody>
          <a:bodyPr wrap="none">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5</a:t>
            </a:r>
          </a:p>
        </p:txBody>
      </p:sp>
      <p:sp>
        <p:nvSpPr>
          <p:cNvPr id="17" name="Rectangle 3"/>
          <p:cNvSpPr/>
          <p:nvPr/>
        </p:nvSpPr>
        <p:spPr>
          <a:xfrm flipH="1">
            <a:off x="6320416" y="5030252"/>
            <a:ext cx="5203926" cy="807998"/>
          </a:xfrm>
          <a:prstGeom prst="rect">
            <a:avLst/>
          </a:prstGeom>
          <a:solidFill>
            <a:srgbClr val="22B5C0"/>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400" dirty="0">
              <a:latin typeface="+mn-ea"/>
            </a:endParaRPr>
          </a:p>
        </p:txBody>
      </p:sp>
      <p:sp>
        <p:nvSpPr>
          <p:cNvPr id="18" name="Subtitle 2"/>
          <p:cNvSpPr txBox="1"/>
          <p:nvPr/>
        </p:nvSpPr>
        <p:spPr>
          <a:xfrm flipH="1">
            <a:off x="6320414" y="5198782"/>
            <a:ext cx="5203927" cy="586576"/>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点击此处更换文本编辑文字点击此处更换文本编辑文字点击此处更换文本编辑文字点击此处更换文本编辑文字点击此处更换文本编辑文字</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9" name="Rectangle 3"/>
          <p:cNvSpPr/>
          <p:nvPr/>
        </p:nvSpPr>
        <p:spPr>
          <a:xfrm flipH="1">
            <a:off x="6320416" y="1745344"/>
            <a:ext cx="5203926" cy="325768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400" dirty="0">
              <a:latin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anim calcmode="lin" valueType="num">
                                      <p:cBhvr>
                                        <p:cTn id="12" dur="250" fill="hold"/>
                                        <p:tgtEl>
                                          <p:spTgt spid="3"/>
                                        </p:tgtEl>
                                        <p:attrNameLst>
                                          <p:attrName>ppt_x</p:attrName>
                                        </p:attrNameLst>
                                      </p:cBhvr>
                                      <p:tavLst>
                                        <p:tav tm="0">
                                          <p:val>
                                            <p:strVal val="#ppt_x"/>
                                          </p:val>
                                        </p:tav>
                                        <p:tav tm="100000">
                                          <p:val>
                                            <p:strVal val="#ppt_x"/>
                                          </p:val>
                                        </p:tav>
                                      </p:tavLst>
                                    </p:anim>
                                    <p:anim calcmode="lin" valueType="num">
                                      <p:cBhvr>
                                        <p:cTn id="13" dur="2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anim calcmode="lin" valueType="num">
                                      <p:cBhvr>
                                        <p:cTn id="18" dur="250" fill="hold"/>
                                        <p:tgtEl>
                                          <p:spTgt spid="5"/>
                                        </p:tgtEl>
                                        <p:attrNameLst>
                                          <p:attrName>ppt_x</p:attrName>
                                        </p:attrNameLst>
                                      </p:cBhvr>
                                      <p:tavLst>
                                        <p:tav tm="0">
                                          <p:val>
                                            <p:strVal val="#ppt_x"/>
                                          </p:val>
                                        </p:tav>
                                        <p:tav tm="100000">
                                          <p:val>
                                            <p:strVal val="#ppt_x"/>
                                          </p:val>
                                        </p:tav>
                                      </p:tavLst>
                                    </p:anim>
                                    <p:anim calcmode="lin" valueType="num">
                                      <p:cBhvr>
                                        <p:cTn id="19" dur="25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50"/>
                                        <p:tgtEl>
                                          <p:spTgt spid="6"/>
                                        </p:tgtEl>
                                      </p:cBhvr>
                                    </p:animEffect>
                                    <p:anim calcmode="lin" valueType="num">
                                      <p:cBhvr>
                                        <p:cTn id="24" dur="250" fill="hold"/>
                                        <p:tgtEl>
                                          <p:spTgt spid="6"/>
                                        </p:tgtEl>
                                        <p:attrNameLst>
                                          <p:attrName>ppt_x</p:attrName>
                                        </p:attrNameLst>
                                      </p:cBhvr>
                                      <p:tavLst>
                                        <p:tav tm="0">
                                          <p:val>
                                            <p:strVal val="#ppt_x"/>
                                          </p:val>
                                        </p:tav>
                                        <p:tav tm="100000">
                                          <p:val>
                                            <p:strVal val="#ppt_x"/>
                                          </p:val>
                                        </p:tav>
                                      </p:tavLst>
                                    </p:anim>
                                    <p:anim calcmode="lin" valueType="num">
                                      <p:cBhvr>
                                        <p:cTn id="25" dur="25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50"/>
                                        <p:tgtEl>
                                          <p:spTgt spid="7"/>
                                        </p:tgtEl>
                                      </p:cBhvr>
                                    </p:animEffect>
                                    <p:anim calcmode="lin" valueType="num">
                                      <p:cBhvr>
                                        <p:cTn id="30" dur="250" fill="hold"/>
                                        <p:tgtEl>
                                          <p:spTgt spid="7"/>
                                        </p:tgtEl>
                                        <p:attrNameLst>
                                          <p:attrName>ppt_x</p:attrName>
                                        </p:attrNameLst>
                                      </p:cBhvr>
                                      <p:tavLst>
                                        <p:tav tm="0">
                                          <p:val>
                                            <p:strVal val="#ppt_x"/>
                                          </p:val>
                                        </p:tav>
                                        <p:tav tm="100000">
                                          <p:val>
                                            <p:strVal val="#ppt_x"/>
                                          </p:val>
                                        </p:tav>
                                      </p:tavLst>
                                    </p:anim>
                                    <p:anim calcmode="lin" valueType="num">
                                      <p:cBhvr>
                                        <p:cTn id="31" dur="25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50"/>
                                        <p:tgtEl>
                                          <p:spTgt spid="8"/>
                                        </p:tgtEl>
                                      </p:cBhvr>
                                    </p:animEffect>
                                    <p:anim calcmode="lin" valueType="num">
                                      <p:cBhvr>
                                        <p:cTn id="36" dur="250" fill="hold"/>
                                        <p:tgtEl>
                                          <p:spTgt spid="8"/>
                                        </p:tgtEl>
                                        <p:attrNameLst>
                                          <p:attrName>ppt_x</p:attrName>
                                        </p:attrNameLst>
                                      </p:cBhvr>
                                      <p:tavLst>
                                        <p:tav tm="0">
                                          <p:val>
                                            <p:strVal val="#ppt_x"/>
                                          </p:val>
                                        </p:tav>
                                        <p:tav tm="100000">
                                          <p:val>
                                            <p:strVal val="#ppt_x"/>
                                          </p:val>
                                        </p:tav>
                                      </p:tavLst>
                                    </p:anim>
                                    <p:anim calcmode="lin" valueType="num">
                                      <p:cBhvr>
                                        <p:cTn id="37" dur="250" fill="hold"/>
                                        <p:tgtEl>
                                          <p:spTgt spid="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50"/>
                                        <p:tgtEl>
                                          <p:spTgt spid="14"/>
                                        </p:tgtEl>
                                      </p:cBhvr>
                                    </p:animEffect>
                                    <p:anim calcmode="lin" valueType="num">
                                      <p:cBhvr>
                                        <p:cTn id="42" dur="250" fill="hold"/>
                                        <p:tgtEl>
                                          <p:spTgt spid="14"/>
                                        </p:tgtEl>
                                        <p:attrNameLst>
                                          <p:attrName>ppt_x</p:attrName>
                                        </p:attrNameLst>
                                      </p:cBhvr>
                                      <p:tavLst>
                                        <p:tav tm="0">
                                          <p:val>
                                            <p:strVal val="#ppt_x"/>
                                          </p:val>
                                        </p:tav>
                                        <p:tav tm="100000">
                                          <p:val>
                                            <p:strVal val="#ppt_x"/>
                                          </p:val>
                                        </p:tav>
                                      </p:tavLst>
                                    </p:anim>
                                    <p:anim calcmode="lin" valueType="num">
                                      <p:cBhvr>
                                        <p:cTn id="43" dur="250" fill="hold"/>
                                        <p:tgtEl>
                                          <p:spTgt spid="14"/>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50"/>
                                        <p:tgtEl>
                                          <p:spTgt spid="15"/>
                                        </p:tgtEl>
                                      </p:cBhvr>
                                    </p:animEffect>
                                    <p:anim calcmode="lin" valueType="num">
                                      <p:cBhvr>
                                        <p:cTn id="48" dur="250" fill="hold"/>
                                        <p:tgtEl>
                                          <p:spTgt spid="15"/>
                                        </p:tgtEl>
                                        <p:attrNameLst>
                                          <p:attrName>ppt_x</p:attrName>
                                        </p:attrNameLst>
                                      </p:cBhvr>
                                      <p:tavLst>
                                        <p:tav tm="0">
                                          <p:val>
                                            <p:strVal val="#ppt_x"/>
                                          </p:val>
                                        </p:tav>
                                        <p:tav tm="100000">
                                          <p:val>
                                            <p:strVal val="#ppt_x"/>
                                          </p:val>
                                        </p:tav>
                                      </p:tavLst>
                                    </p:anim>
                                    <p:anim calcmode="lin" valueType="num">
                                      <p:cBhvr>
                                        <p:cTn id="49"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628086" y="285300"/>
            <a:ext cx="29977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300" dirty="0">
                <a:solidFill>
                  <a:srgbClr val="22B5C0"/>
                </a:solidFill>
                <a:latin typeface="微软雅黑" panose="020B0503020204020204" pitchFamily="34" charset="-122"/>
                <a:ea typeface="微软雅黑" panose="020B0503020204020204" pitchFamily="34" charset="-122"/>
                <a:sym typeface="Arial" panose="020B0604020202020204" pitchFamily="34" charset="0"/>
              </a:rPr>
              <a:t>活动流程简介</a:t>
            </a:r>
          </a:p>
        </p:txBody>
      </p:sp>
      <p:grpSp>
        <p:nvGrpSpPr>
          <p:cNvPr id="3" name="组合 2"/>
          <p:cNvGrpSpPr/>
          <p:nvPr/>
        </p:nvGrpSpPr>
        <p:grpSpPr>
          <a:xfrm>
            <a:off x="6019444" y="2555945"/>
            <a:ext cx="4597610" cy="174940"/>
            <a:chOff x="4906190" y="1416527"/>
            <a:chExt cx="3933010" cy="166280"/>
          </a:xfrm>
          <a:solidFill>
            <a:srgbClr val="22B5C0"/>
          </a:solidFill>
        </p:grpSpPr>
        <p:sp>
          <p:nvSpPr>
            <p:cNvPr id="5" name="矩形 4"/>
            <p:cNvSpPr/>
            <p:nvPr/>
          </p:nvSpPr>
          <p:spPr>
            <a:xfrm>
              <a:off x="4906190" y="1416527"/>
              <a:ext cx="166280" cy="166280"/>
            </a:xfrm>
            <a:prstGeom prst="rect">
              <a:avLst/>
            </a:prstGeom>
            <a:grpFill/>
            <a:ln>
              <a:solidFill>
                <a:srgbClr val="22B5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solidFill>
                  <a:srgbClr val="FFB850"/>
                </a:solidFill>
              </a:endParaRPr>
            </a:p>
          </p:txBody>
        </p:sp>
        <p:cxnSp>
          <p:nvCxnSpPr>
            <p:cNvPr id="6" name="直接连接符 5"/>
            <p:cNvCxnSpPr>
              <a:stCxn id="5" idx="3"/>
            </p:cNvCxnSpPr>
            <p:nvPr/>
          </p:nvCxnSpPr>
          <p:spPr>
            <a:xfrm>
              <a:off x="5072470" y="1499667"/>
              <a:ext cx="3766730" cy="0"/>
            </a:xfrm>
            <a:prstGeom prst="line">
              <a:avLst/>
            </a:prstGeom>
            <a:grpFill/>
            <a:ln>
              <a:solidFill>
                <a:srgbClr val="22B5C0"/>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7" name="组合 6"/>
          <p:cNvGrpSpPr/>
          <p:nvPr/>
        </p:nvGrpSpPr>
        <p:grpSpPr>
          <a:xfrm>
            <a:off x="6019444" y="3701740"/>
            <a:ext cx="4597610" cy="174940"/>
            <a:chOff x="4906190" y="2727732"/>
            <a:chExt cx="3933010" cy="166280"/>
          </a:xfrm>
          <a:solidFill>
            <a:srgbClr val="22B5C0"/>
          </a:solidFill>
        </p:grpSpPr>
        <p:sp>
          <p:nvSpPr>
            <p:cNvPr id="8" name="矩形 7"/>
            <p:cNvSpPr/>
            <p:nvPr/>
          </p:nvSpPr>
          <p:spPr>
            <a:xfrm>
              <a:off x="4906190" y="2727732"/>
              <a:ext cx="166280" cy="166280"/>
            </a:xfrm>
            <a:prstGeom prst="rect">
              <a:avLst/>
            </a:prstGeom>
            <a:grpFill/>
            <a:ln>
              <a:solidFill>
                <a:srgbClr val="22B5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9" name="直接连接符 8"/>
            <p:cNvCxnSpPr>
              <a:stCxn id="8" idx="3"/>
            </p:cNvCxnSpPr>
            <p:nvPr/>
          </p:nvCxnSpPr>
          <p:spPr>
            <a:xfrm>
              <a:off x="5072470" y="2810872"/>
              <a:ext cx="3766730" cy="0"/>
            </a:xfrm>
            <a:prstGeom prst="line">
              <a:avLst/>
            </a:prstGeom>
            <a:grpFill/>
            <a:ln>
              <a:solidFill>
                <a:srgbClr val="22B5C0"/>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10" name="组合 9"/>
          <p:cNvGrpSpPr/>
          <p:nvPr/>
        </p:nvGrpSpPr>
        <p:grpSpPr>
          <a:xfrm>
            <a:off x="6019444" y="4730440"/>
            <a:ext cx="4597610" cy="174940"/>
            <a:chOff x="4906190" y="3870732"/>
            <a:chExt cx="3933010" cy="166280"/>
          </a:xfrm>
          <a:solidFill>
            <a:srgbClr val="22B5C0"/>
          </a:solidFill>
        </p:grpSpPr>
        <p:sp>
          <p:nvSpPr>
            <p:cNvPr id="11" name="矩形 10"/>
            <p:cNvSpPr/>
            <p:nvPr/>
          </p:nvSpPr>
          <p:spPr>
            <a:xfrm>
              <a:off x="4906190" y="3870732"/>
              <a:ext cx="166280" cy="166280"/>
            </a:xfrm>
            <a:prstGeom prst="rect">
              <a:avLst/>
            </a:prstGeom>
            <a:grpFill/>
            <a:ln>
              <a:solidFill>
                <a:srgbClr val="22B5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12" name="直接连接符 11"/>
            <p:cNvCxnSpPr/>
            <p:nvPr/>
          </p:nvCxnSpPr>
          <p:spPr>
            <a:xfrm>
              <a:off x="5072470" y="3941172"/>
              <a:ext cx="3766730" cy="0"/>
            </a:xfrm>
            <a:prstGeom prst="line">
              <a:avLst/>
            </a:prstGeom>
            <a:grpFill/>
            <a:ln>
              <a:solidFill>
                <a:srgbClr val="22B5C0"/>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3" name="TextBox 83"/>
          <p:cNvSpPr txBox="1"/>
          <p:nvPr/>
        </p:nvSpPr>
        <p:spPr>
          <a:xfrm>
            <a:off x="6019444" y="2744776"/>
            <a:ext cx="4597610" cy="549061"/>
          </a:xfrm>
          <a:prstGeom prst="rect">
            <a:avLst/>
          </a:prstGeom>
          <a:noFill/>
        </p:spPr>
        <p:txBody>
          <a:bodyPr wrap="square" rtlCol="0">
            <a:spAutoFit/>
          </a:bodyPr>
          <a:lstStyle/>
          <a:p>
            <a:pPr algn="just">
              <a:lnSpc>
                <a:spcPct val="130000"/>
              </a:lnSpc>
            </a:pPr>
            <a:r>
              <a:rPr lang="zh-CN" altLang="en-US" sz="12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TextBox 84"/>
          <p:cNvSpPr txBox="1"/>
          <p:nvPr/>
        </p:nvSpPr>
        <p:spPr>
          <a:xfrm>
            <a:off x="6019444" y="3884937"/>
            <a:ext cx="4597610" cy="549061"/>
          </a:xfrm>
          <a:prstGeom prst="rect">
            <a:avLst/>
          </a:prstGeom>
          <a:noFill/>
        </p:spPr>
        <p:txBody>
          <a:bodyPr wrap="square" rtlCol="0">
            <a:spAutoFit/>
          </a:bodyPr>
          <a:lstStyle/>
          <a:p>
            <a:pPr algn="just">
              <a:lnSpc>
                <a:spcPct val="130000"/>
              </a:lnSpc>
            </a:pPr>
            <a:r>
              <a:rPr lang="zh-CN" altLang="en-US" sz="12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85"/>
          <p:cNvSpPr txBox="1"/>
          <p:nvPr/>
        </p:nvSpPr>
        <p:spPr>
          <a:xfrm>
            <a:off x="6019444" y="4947319"/>
            <a:ext cx="4597610" cy="549061"/>
          </a:xfrm>
          <a:prstGeom prst="rect">
            <a:avLst/>
          </a:prstGeom>
          <a:noFill/>
        </p:spPr>
        <p:txBody>
          <a:bodyPr wrap="square" rtlCol="0">
            <a:spAutoFit/>
          </a:bodyPr>
          <a:lstStyle/>
          <a:p>
            <a:pPr algn="just">
              <a:lnSpc>
                <a:spcPct val="130000"/>
              </a:lnSpc>
            </a:pPr>
            <a:r>
              <a:rPr lang="zh-CN" altLang="en-US" sz="12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b="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234381" y="1750653"/>
            <a:ext cx="3000740" cy="4268567"/>
            <a:chOff x="7681774" y="2874412"/>
            <a:chExt cx="2700795" cy="3841894"/>
          </a:xfrm>
        </p:grpSpPr>
        <p:sp>
          <p:nvSpPr>
            <p:cNvPr id="17" name="Freeform 161"/>
            <p:cNvSpPr/>
            <p:nvPr/>
          </p:nvSpPr>
          <p:spPr bwMode="auto">
            <a:xfrm>
              <a:off x="9564618" y="3572970"/>
              <a:ext cx="817951" cy="1282173"/>
            </a:xfrm>
            <a:custGeom>
              <a:avLst/>
              <a:gdLst>
                <a:gd name="T0" fmla="*/ 111 w 731"/>
                <a:gd name="T1" fmla="*/ 870 h 1146"/>
                <a:gd name="T2" fmla="*/ 507 w 731"/>
                <a:gd name="T3" fmla="*/ 1086 h 1146"/>
                <a:gd name="T4" fmla="*/ 649 w 731"/>
                <a:gd name="T5" fmla="*/ 917 h 1146"/>
                <a:gd name="T6" fmla="*/ 617 w 731"/>
                <a:gd name="T7" fmla="*/ 140 h 1146"/>
                <a:gd name="T8" fmla="*/ 484 w 731"/>
                <a:gd name="T9" fmla="*/ 52 h 1146"/>
                <a:gd name="T10" fmla="*/ 75 w 731"/>
                <a:gd name="T11" fmla="*/ 302 h 1146"/>
                <a:gd name="T12" fmla="*/ 23 w 731"/>
                <a:gd name="T13" fmla="*/ 401 h 1146"/>
                <a:gd name="T14" fmla="*/ 41 w 731"/>
                <a:gd name="T15" fmla="*/ 692 h 1146"/>
                <a:gd name="T16" fmla="*/ 111 w 731"/>
                <a:gd name="T17" fmla="*/ 87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111" y="870"/>
                  </a:moveTo>
                  <a:cubicBezTo>
                    <a:pt x="176" y="904"/>
                    <a:pt x="507" y="1086"/>
                    <a:pt x="507" y="1086"/>
                  </a:cubicBezTo>
                  <a:cubicBezTo>
                    <a:pt x="507" y="1086"/>
                    <a:pt x="584" y="1146"/>
                    <a:pt x="649" y="917"/>
                  </a:cubicBezTo>
                  <a:cubicBezTo>
                    <a:pt x="714" y="689"/>
                    <a:pt x="731" y="416"/>
                    <a:pt x="617" y="140"/>
                  </a:cubicBezTo>
                  <a:cubicBezTo>
                    <a:pt x="602" y="104"/>
                    <a:pt x="565" y="0"/>
                    <a:pt x="484" y="52"/>
                  </a:cubicBezTo>
                  <a:cubicBezTo>
                    <a:pt x="403" y="103"/>
                    <a:pt x="75" y="302"/>
                    <a:pt x="75" y="302"/>
                  </a:cubicBezTo>
                  <a:cubicBezTo>
                    <a:pt x="75" y="302"/>
                    <a:pt x="11" y="338"/>
                    <a:pt x="23" y="401"/>
                  </a:cubicBezTo>
                  <a:cubicBezTo>
                    <a:pt x="36" y="463"/>
                    <a:pt x="60" y="594"/>
                    <a:pt x="41" y="692"/>
                  </a:cubicBezTo>
                  <a:cubicBezTo>
                    <a:pt x="23" y="782"/>
                    <a:pt x="0" y="813"/>
                    <a:pt x="111" y="870"/>
                  </a:cubicBezTo>
                  <a:close/>
                </a:path>
              </a:pathLst>
            </a:custGeom>
            <a:solidFill>
              <a:srgbClr val="22B5C0"/>
            </a:solidFill>
            <a:ln>
              <a:noFill/>
            </a:ln>
          </p:spPr>
          <p:txBody>
            <a:bodyPr vert="horz" wrap="square" lIns="91440" tIns="45720" rIns="91440" bIns="45720" numCol="1" anchor="t" anchorCtr="0" compatLnSpc="1"/>
            <a:lstStyle/>
            <a:p>
              <a:endParaRPr lang="en-US"/>
            </a:p>
          </p:txBody>
        </p:sp>
        <p:sp>
          <p:nvSpPr>
            <p:cNvPr id="18" name="Freeform 162"/>
            <p:cNvSpPr/>
            <p:nvPr/>
          </p:nvSpPr>
          <p:spPr bwMode="auto">
            <a:xfrm>
              <a:off x="9074441" y="2880344"/>
              <a:ext cx="1113837" cy="1007051"/>
            </a:xfrm>
            <a:custGeom>
              <a:avLst/>
              <a:gdLst>
                <a:gd name="T0" fmla="*/ 517 w 995"/>
                <a:gd name="T1" fmla="*/ 834 h 900"/>
                <a:gd name="T2" fmla="*/ 905 w 995"/>
                <a:gd name="T3" fmla="*/ 604 h 900"/>
                <a:gd name="T4" fmla="*/ 831 w 995"/>
                <a:gd name="T5" fmla="*/ 395 h 900"/>
                <a:gd name="T6" fmla="*/ 147 w 995"/>
                <a:gd name="T7" fmla="*/ 26 h 900"/>
                <a:gd name="T8" fmla="*/ 3 w 995"/>
                <a:gd name="T9" fmla="*/ 96 h 900"/>
                <a:gd name="T10" fmla="*/ 9 w 995"/>
                <a:gd name="T11" fmla="*/ 576 h 900"/>
                <a:gd name="T12" fmla="*/ 68 w 995"/>
                <a:gd name="T13" fmla="*/ 670 h 900"/>
                <a:gd name="T14" fmla="*/ 328 w 995"/>
                <a:gd name="T15" fmla="*/ 804 h 900"/>
                <a:gd name="T16" fmla="*/ 517 w 995"/>
                <a:gd name="T17" fmla="*/ 83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00">
                  <a:moveTo>
                    <a:pt x="517" y="834"/>
                  </a:moveTo>
                  <a:cubicBezTo>
                    <a:pt x="579" y="796"/>
                    <a:pt x="905" y="604"/>
                    <a:pt x="905" y="604"/>
                  </a:cubicBezTo>
                  <a:cubicBezTo>
                    <a:pt x="905" y="604"/>
                    <a:pt x="995" y="568"/>
                    <a:pt x="831" y="395"/>
                  </a:cubicBezTo>
                  <a:cubicBezTo>
                    <a:pt x="669" y="223"/>
                    <a:pt x="442" y="70"/>
                    <a:pt x="147" y="26"/>
                  </a:cubicBezTo>
                  <a:cubicBezTo>
                    <a:pt x="108" y="21"/>
                    <a:pt x="0" y="0"/>
                    <a:pt x="3" y="96"/>
                  </a:cubicBezTo>
                  <a:cubicBezTo>
                    <a:pt x="6" y="192"/>
                    <a:pt x="9" y="576"/>
                    <a:pt x="9" y="576"/>
                  </a:cubicBezTo>
                  <a:cubicBezTo>
                    <a:pt x="9" y="576"/>
                    <a:pt x="8" y="649"/>
                    <a:pt x="68" y="670"/>
                  </a:cubicBezTo>
                  <a:cubicBezTo>
                    <a:pt x="128" y="692"/>
                    <a:pt x="253" y="737"/>
                    <a:pt x="328" y="804"/>
                  </a:cubicBezTo>
                  <a:cubicBezTo>
                    <a:pt x="396" y="865"/>
                    <a:pt x="411" y="900"/>
                    <a:pt x="517" y="834"/>
                  </a:cubicBezTo>
                  <a:close/>
                </a:path>
              </a:pathLst>
            </a:custGeom>
            <a:solidFill>
              <a:srgbClr val="22B5C0"/>
            </a:solidFill>
            <a:ln>
              <a:noFill/>
            </a:ln>
          </p:spPr>
          <p:txBody>
            <a:bodyPr vert="horz" wrap="square" lIns="91440" tIns="45720" rIns="91440" bIns="45720" numCol="1" anchor="t" anchorCtr="0" compatLnSpc="1"/>
            <a:lstStyle/>
            <a:p>
              <a:pPr algn="ctr"/>
              <a:endParaRPr lang="en-US" dirty="0"/>
            </a:p>
          </p:txBody>
        </p:sp>
        <p:sp>
          <p:nvSpPr>
            <p:cNvPr id="19" name="Freeform 165"/>
            <p:cNvSpPr/>
            <p:nvPr/>
          </p:nvSpPr>
          <p:spPr bwMode="auto">
            <a:xfrm>
              <a:off x="7681774" y="3575937"/>
              <a:ext cx="817951" cy="1282915"/>
            </a:xfrm>
            <a:custGeom>
              <a:avLst/>
              <a:gdLst>
                <a:gd name="T0" fmla="*/ 620 w 731"/>
                <a:gd name="T1" fmla="*/ 276 h 1146"/>
                <a:gd name="T2" fmla="*/ 224 w 731"/>
                <a:gd name="T3" fmla="*/ 59 h 1146"/>
                <a:gd name="T4" fmla="*/ 81 w 731"/>
                <a:gd name="T5" fmla="*/ 229 h 1146"/>
                <a:gd name="T6" fmla="*/ 113 w 731"/>
                <a:gd name="T7" fmla="*/ 1006 h 1146"/>
                <a:gd name="T8" fmla="*/ 246 w 731"/>
                <a:gd name="T9" fmla="*/ 1094 h 1146"/>
                <a:gd name="T10" fmla="*/ 656 w 731"/>
                <a:gd name="T11" fmla="*/ 844 h 1146"/>
                <a:gd name="T12" fmla="*/ 707 w 731"/>
                <a:gd name="T13" fmla="*/ 745 h 1146"/>
                <a:gd name="T14" fmla="*/ 690 w 731"/>
                <a:gd name="T15" fmla="*/ 453 h 1146"/>
                <a:gd name="T16" fmla="*/ 620 w 731"/>
                <a:gd name="T17" fmla="*/ 276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620" y="276"/>
                  </a:moveTo>
                  <a:cubicBezTo>
                    <a:pt x="555" y="242"/>
                    <a:pt x="224" y="59"/>
                    <a:pt x="224" y="59"/>
                  </a:cubicBezTo>
                  <a:cubicBezTo>
                    <a:pt x="224" y="59"/>
                    <a:pt x="147" y="0"/>
                    <a:pt x="81" y="229"/>
                  </a:cubicBezTo>
                  <a:cubicBezTo>
                    <a:pt x="17" y="456"/>
                    <a:pt x="0" y="730"/>
                    <a:pt x="113" y="1006"/>
                  </a:cubicBezTo>
                  <a:cubicBezTo>
                    <a:pt x="128" y="1042"/>
                    <a:pt x="166" y="1146"/>
                    <a:pt x="246" y="1094"/>
                  </a:cubicBezTo>
                  <a:cubicBezTo>
                    <a:pt x="327" y="1042"/>
                    <a:pt x="656" y="844"/>
                    <a:pt x="656" y="844"/>
                  </a:cubicBezTo>
                  <a:cubicBezTo>
                    <a:pt x="656" y="844"/>
                    <a:pt x="719" y="807"/>
                    <a:pt x="707" y="745"/>
                  </a:cubicBezTo>
                  <a:cubicBezTo>
                    <a:pt x="695" y="682"/>
                    <a:pt x="670" y="552"/>
                    <a:pt x="690" y="453"/>
                  </a:cubicBezTo>
                  <a:cubicBezTo>
                    <a:pt x="708" y="363"/>
                    <a:pt x="731" y="333"/>
                    <a:pt x="620" y="276"/>
                  </a:cubicBezTo>
                  <a:close/>
                </a:path>
              </a:pathLst>
            </a:custGeom>
            <a:solidFill>
              <a:srgbClr val="22B5C0"/>
            </a:solidFill>
            <a:ln>
              <a:noFill/>
            </a:ln>
          </p:spPr>
          <p:txBody>
            <a:bodyPr vert="horz" wrap="square" lIns="91440" tIns="45720" rIns="91440" bIns="45720" numCol="1" anchor="t" anchorCtr="0" compatLnSpc="1"/>
            <a:lstStyle/>
            <a:p>
              <a:endParaRPr lang="en-US"/>
            </a:p>
          </p:txBody>
        </p:sp>
        <p:sp>
          <p:nvSpPr>
            <p:cNvPr id="20" name="Freeform 166"/>
            <p:cNvSpPr/>
            <p:nvPr/>
          </p:nvSpPr>
          <p:spPr bwMode="auto">
            <a:xfrm>
              <a:off x="7887189" y="2874412"/>
              <a:ext cx="1114579" cy="995927"/>
            </a:xfrm>
            <a:custGeom>
              <a:avLst/>
              <a:gdLst>
                <a:gd name="T0" fmla="*/ 982 w 996"/>
                <a:gd name="T1" fmla="*/ 547 h 890"/>
                <a:gd name="T2" fmla="*/ 982 w 996"/>
                <a:gd name="T3" fmla="*/ 96 h 890"/>
                <a:gd name="T4" fmla="*/ 764 w 996"/>
                <a:gd name="T5" fmla="*/ 53 h 890"/>
                <a:gd name="T6" fmla="*/ 98 w 996"/>
                <a:gd name="T7" fmla="*/ 453 h 890"/>
                <a:gd name="T8" fmla="*/ 85 w 996"/>
                <a:gd name="T9" fmla="*/ 613 h 890"/>
                <a:gd name="T10" fmla="*/ 501 w 996"/>
                <a:gd name="T11" fmla="*/ 852 h 890"/>
                <a:gd name="T12" fmla="*/ 612 w 996"/>
                <a:gd name="T13" fmla="*/ 849 h 890"/>
                <a:gd name="T14" fmla="*/ 859 w 996"/>
                <a:gd name="T15" fmla="*/ 694 h 890"/>
                <a:gd name="T16" fmla="*/ 982 w 996"/>
                <a:gd name="T17" fmla="*/ 547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890">
                  <a:moveTo>
                    <a:pt x="982" y="547"/>
                  </a:moveTo>
                  <a:cubicBezTo>
                    <a:pt x="980" y="474"/>
                    <a:pt x="982" y="96"/>
                    <a:pt x="982" y="96"/>
                  </a:cubicBezTo>
                  <a:cubicBezTo>
                    <a:pt x="982" y="96"/>
                    <a:pt x="996" y="0"/>
                    <a:pt x="764" y="53"/>
                  </a:cubicBezTo>
                  <a:cubicBezTo>
                    <a:pt x="534" y="105"/>
                    <a:pt x="286" y="222"/>
                    <a:pt x="98" y="453"/>
                  </a:cubicBezTo>
                  <a:cubicBezTo>
                    <a:pt x="73" y="484"/>
                    <a:pt x="0" y="567"/>
                    <a:pt x="85" y="613"/>
                  </a:cubicBezTo>
                  <a:cubicBezTo>
                    <a:pt x="169" y="659"/>
                    <a:pt x="501" y="852"/>
                    <a:pt x="501" y="852"/>
                  </a:cubicBezTo>
                  <a:cubicBezTo>
                    <a:pt x="501" y="852"/>
                    <a:pt x="563" y="890"/>
                    <a:pt x="612" y="849"/>
                  </a:cubicBezTo>
                  <a:cubicBezTo>
                    <a:pt x="661" y="808"/>
                    <a:pt x="764" y="724"/>
                    <a:pt x="859" y="694"/>
                  </a:cubicBezTo>
                  <a:cubicBezTo>
                    <a:pt x="947" y="667"/>
                    <a:pt x="984" y="672"/>
                    <a:pt x="982" y="547"/>
                  </a:cubicBezTo>
                  <a:close/>
                </a:path>
              </a:pathLst>
            </a:custGeom>
            <a:solidFill>
              <a:srgbClr val="22B5C0"/>
            </a:solidFill>
            <a:ln>
              <a:noFill/>
            </a:ln>
          </p:spPr>
          <p:txBody>
            <a:bodyPr vert="horz" wrap="square" lIns="91440" tIns="45720" rIns="91440" bIns="45720" numCol="1" anchor="t" anchorCtr="0" compatLnSpc="1"/>
            <a:lstStyle/>
            <a:p>
              <a:endParaRPr lang="en-US" dirty="0"/>
            </a:p>
          </p:txBody>
        </p:sp>
        <p:sp>
          <p:nvSpPr>
            <p:cNvPr id="21" name="Freeform 56"/>
            <p:cNvSpPr/>
            <p:nvPr/>
          </p:nvSpPr>
          <p:spPr bwMode="auto">
            <a:xfrm flipH="1">
              <a:off x="7966774" y="4565873"/>
              <a:ext cx="1908040" cy="2150433"/>
            </a:xfrm>
            <a:custGeom>
              <a:avLst/>
              <a:gdLst>
                <a:gd name="T0" fmla="*/ 240 w 1330"/>
                <a:gd name="T1" fmla="*/ 1082 h 1500"/>
                <a:gd name="T2" fmla="*/ 166 w 1330"/>
                <a:gd name="T3" fmla="*/ 1500 h 1500"/>
                <a:gd name="T4" fmla="*/ 824 w 1330"/>
                <a:gd name="T5" fmla="*/ 1500 h 1500"/>
                <a:gd name="T6" fmla="*/ 866 w 1330"/>
                <a:gd name="T7" fmla="*/ 1322 h 1500"/>
                <a:gd name="T8" fmla="*/ 1134 w 1330"/>
                <a:gd name="T9" fmla="*/ 1293 h 1500"/>
                <a:gd name="T10" fmla="*/ 1188 w 1330"/>
                <a:gd name="T11" fmla="*/ 1207 h 1500"/>
                <a:gd name="T12" fmla="*/ 1195 w 1330"/>
                <a:gd name="T13" fmla="*/ 1123 h 1500"/>
                <a:gd name="T14" fmla="*/ 1206 w 1330"/>
                <a:gd name="T15" fmla="*/ 1055 h 1500"/>
                <a:gd name="T16" fmla="*/ 1226 w 1330"/>
                <a:gd name="T17" fmla="*/ 978 h 1500"/>
                <a:gd name="T18" fmla="*/ 1254 w 1330"/>
                <a:gd name="T19" fmla="*/ 922 h 1500"/>
                <a:gd name="T20" fmla="*/ 1319 w 1330"/>
                <a:gd name="T21" fmla="*/ 869 h 1500"/>
                <a:gd name="T22" fmla="*/ 1225 w 1330"/>
                <a:gd name="T23" fmla="*/ 727 h 1500"/>
                <a:gd name="T24" fmla="*/ 1169 w 1330"/>
                <a:gd name="T25" fmla="*/ 629 h 1500"/>
                <a:gd name="T26" fmla="*/ 1193 w 1330"/>
                <a:gd name="T27" fmla="*/ 552 h 1500"/>
                <a:gd name="T28" fmla="*/ 628 w 1330"/>
                <a:gd name="T29" fmla="*/ 0 h 1500"/>
                <a:gd name="T30" fmla="*/ 0 w 1330"/>
                <a:gd name="T31" fmla="*/ 544 h 1500"/>
                <a:gd name="T32" fmla="*/ 240 w 1330"/>
                <a:gd name="T33" fmla="*/ 1082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0" h="1500">
                  <a:moveTo>
                    <a:pt x="240" y="1082"/>
                  </a:moveTo>
                  <a:cubicBezTo>
                    <a:pt x="296" y="1206"/>
                    <a:pt x="216" y="1374"/>
                    <a:pt x="166" y="1500"/>
                  </a:cubicBezTo>
                  <a:cubicBezTo>
                    <a:pt x="362" y="1500"/>
                    <a:pt x="824" y="1500"/>
                    <a:pt x="824" y="1500"/>
                  </a:cubicBezTo>
                  <a:cubicBezTo>
                    <a:pt x="824" y="1500"/>
                    <a:pt x="825" y="1358"/>
                    <a:pt x="866" y="1322"/>
                  </a:cubicBezTo>
                  <a:cubicBezTo>
                    <a:pt x="907" y="1286"/>
                    <a:pt x="1089" y="1308"/>
                    <a:pt x="1134" y="1293"/>
                  </a:cubicBezTo>
                  <a:cubicBezTo>
                    <a:pt x="1179" y="1278"/>
                    <a:pt x="1196" y="1242"/>
                    <a:pt x="1188" y="1207"/>
                  </a:cubicBezTo>
                  <a:cubicBezTo>
                    <a:pt x="1180" y="1172"/>
                    <a:pt x="1170" y="1143"/>
                    <a:pt x="1195" y="1123"/>
                  </a:cubicBezTo>
                  <a:cubicBezTo>
                    <a:pt x="1220" y="1103"/>
                    <a:pt x="1224" y="1081"/>
                    <a:pt x="1206" y="1055"/>
                  </a:cubicBezTo>
                  <a:cubicBezTo>
                    <a:pt x="1249" y="1038"/>
                    <a:pt x="1245" y="1003"/>
                    <a:pt x="1226" y="978"/>
                  </a:cubicBezTo>
                  <a:cubicBezTo>
                    <a:pt x="1207" y="953"/>
                    <a:pt x="1208" y="931"/>
                    <a:pt x="1254" y="922"/>
                  </a:cubicBezTo>
                  <a:cubicBezTo>
                    <a:pt x="1300" y="913"/>
                    <a:pt x="1330" y="895"/>
                    <a:pt x="1319" y="869"/>
                  </a:cubicBezTo>
                  <a:cubicBezTo>
                    <a:pt x="1308" y="843"/>
                    <a:pt x="1262" y="774"/>
                    <a:pt x="1225" y="727"/>
                  </a:cubicBezTo>
                  <a:cubicBezTo>
                    <a:pt x="1188" y="680"/>
                    <a:pt x="1166" y="642"/>
                    <a:pt x="1169" y="629"/>
                  </a:cubicBezTo>
                  <a:cubicBezTo>
                    <a:pt x="1172" y="616"/>
                    <a:pt x="1193" y="588"/>
                    <a:pt x="1193" y="552"/>
                  </a:cubicBezTo>
                  <a:cubicBezTo>
                    <a:pt x="1193" y="451"/>
                    <a:pt x="1076" y="0"/>
                    <a:pt x="628" y="0"/>
                  </a:cubicBezTo>
                  <a:cubicBezTo>
                    <a:pt x="180" y="0"/>
                    <a:pt x="0" y="208"/>
                    <a:pt x="0" y="544"/>
                  </a:cubicBezTo>
                  <a:cubicBezTo>
                    <a:pt x="0" y="806"/>
                    <a:pt x="184" y="958"/>
                    <a:pt x="240" y="1082"/>
                  </a:cubicBezTo>
                  <a:close/>
                </a:path>
              </a:pathLst>
            </a:custGeom>
            <a:solidFill>
              <a:srgbClr val="22B5C0"/>
            </a:solidFill>
            <a:ln>
              <a:noFill/>
            </a:ln>
          </p:spPr>
          <p:txBody>
            <a:bodyPr vert="horz" wrap="square" lIns="91440" tIns="45720" rIns="91440" bIns="45720" numCol="1" anchor="t" anchorCtr="0" compatLnSpc="1"/>
            <a:lstStyle/>
            <a:p>
              <a:endParaRPr lang="id-ID"/>
            </a:p>
          </p:txBody>
        </p:sp>
        <p:sp>
          <p:nvSpPr>
            <p:cNvPr id="22" name="Freeform 279"/>
            <p:cNvSpPr/>
            <p:nvPr/>
          </p:nvSpPr>
          <p:spPr bwMode="auto">
            <a:xfrm>
              <a:off x="8456087" y="3323766"/>
              <a:ext cx="160338" cy="160338"/>
            </a:xfrm>
            <a:custGeom>
              <a:avLst/>
              <a:gdLst>
                <a:gd name="T0" fmla="*/ 54 w 75"/>
                <a:gd name="T1" fmla="*/ 2 h 75"/>
                <a:gd name="T2" fmla="*/ 37 w 75"/>
                <a:gd name="T3" fmla="*/ 19 h 75"/>
                <a:gd name="T4" fmla="*/ 21 w 75"/>
                <a:gd name="T5" fmla="*/ 2 h 75"/>
                <a:gd name="T6" fmla="*/ 16 w 75"/>
                <a:gd name="T7" fmla="*/ 0 h 75"/>
                <a:gd name="T8" fmla="*/ 1 w 75"/>
                <a:gd name="T9" fmla="*/ 15 h 75"/>
                <a:gd name="T10" fmla="*/ 2 w 75"/>
                <a:gd name="T11" fmla="*/ 20 h 75"/>
                <a:gd name="T12" fmla="*/ 19 w 75"/>
                <a:gd name="T13" fmla="*/ 37 h 75"/>
                <a:gd name="T14" fmla="*/ 2 w 75"/>
                <a:gd name="T15" fmla="*/ 54 h 75"/>
                <a:gd name="T16" fmla="*/ 1 w 75"/>
                <a:gd name="T17" fmla="*/ 59 h 75"/>
                <a:gd name="T18" fmla="*/ 16 w 75"/>
                <a:gd name="T19" fmla="*/ 74 h 75"/>
                <a:gd name="T20" fmla="*/ 21 w 75"/>
                <a:gd name="T21" fmla="*/ 72 h 75"/>
                <a:gd name="T22" fmla="*/ 37 w 75"/>
                <a:gd name="T23" fmla="*/ 55 h 75"/>
                <a:gd name="T24" fmla="*/ 54 w 75"/>
                <a:gd name="T25" fmla="*/ 72 h 75"/>
                <a:gd name="T26" fmla="*/ 59 w 75"/>
                <a:gd name="T27" fmla="*/ 74 h 75"/>
                <a:gd name="T28" fmla="*/ 74 w 75"/>
                <a:gd name="T29" fmla="*/ 59 h 75"/>
                <a:gd name="T30" fmla="*/ 72 w 75"/>
                <a:gd name="T31" fmla="*/ 54 h 75"/>
                <a:gd name="T32" fmla="*/ 55 w 75"/>
                <a:gd name="T33" fmla="*/ 37 h 75"/>
                <a:gd name="T34" fmla="*/ 72 w 75"/>
                <a:gd name="T35" fmla="*/ 20 h 75"/>
                <a:gd name="T36" fmla="*/ 74 w 75"/>
                <a:gd name="T37" fmla="*/ 15 h 75"/>
                <a:gd name="T38" fmla="*/ 59 w 75"/>
                <a:gd name="T39" fmla="*/ 0 h 75"/>
                <a:gd name="T40" fmla="*/ 54 w 75"/>
                <a:gd name="T41"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5">
                  <a:moveTo>
                    <a:pt x="54" y="2"/>
                  </a:moveTo>
                  <a:cubicBezTo>
                    <a:pt x="37" y="19"/>
                    <a:pt x="37" y="19"/>
                    <a:pt x="37" y="19"/>
                  </a:cubicBezTo>
                  <a:cubicBezTo>
                    <a:pt x="21" y="2"/>
                    <a:pt x="21" y="2"/>
                    <a:pt x="21" y="2"/>
                  </a:cubicBezTo>
                  <a:cubicBezTo>
                    <a:pt x="19" y="0"/>
                    <a:pt x="16" y="0"/>
                    <a:pt x="16" y="0"/>
                  </a:cubicBezTo>
                  <a:cubicBezTo>
                    <a:pt x="1" y="15"/>
                    <a:pt x="1" y="15"/>
                    <a:pt x="1" y="15"/>
                  </a:cubicBezTo>
                  <a:cubicBezTo>
                    <a:pt x="0" y="16"/>
                    <a:pt x="1" y="18"/>
                    <a:pt x="2" y="20"/>
                  </a:cubicBezTo>
                  <a:cubicBezTo>
                    <a:pt x="19" y="37"/>
                    <a:pt x="19" y="37"/>
                    <a:pt x="19" y="37"/>
                  </a:cubicBezTo>
                  <a:cubicBezTo>
                    <a:pt x="2" y="54"/>
                    <a:pt x="2" y="54"/>
                    <a:pt x="2" y="54"/>
                  </a:cubicBezTo>
                  <a:cubicBezTo>
                    <a:pt x="1" y="56"/>
                    <a:pt x="0" y="58"/>
                    <a:pt x="1" y="59"/>
                  </a:cubicBezTo>
                  <a:cubicBezTo>
                    <a:pt x="16" y="74"/>
                    <a:pt x="16" y="74"/>
                    <a:pt x="16" y="74"/>
                  </a:cubicBezTo>
                  <a:cubicBezTo>
                    <a:pt x="16" y="75"/>
                    <a:pt x="19" y="74"/>
                    <a:pt x="21" y="72"/>
                  </a:cubicBezTo>
                  <a:cubicBezTo>
                    <a:pt x="37" y="55"/>
                    <a:pt x="37" y="55"/>
                    <a:pt x="37" y="55"/>
                  </a:cubicBezTo>
                  <a:cubicBezTo>
                    <a:pt x="54" y="72"/>
                    <a:pt x="54" y="72"/>
                    <a:pt x="54" y="72"/>
                  </a:cubicBezTo>
                  <a:cubicBezTo>
                    <a:pt x="56" y="74"/>
                    <a:pt x="58" y="75"/>
                    <a:pt x="59" y="74"/>
                  </a:cubicBezTo>
                  <a:cubicBezTo>
                    <a:pt x="74" y="59"/>
                    <a:pt x="74" y="59"/>
                    <a:pt x="74" y="59"/>
                  </a:cubicBezTo>
                  <a:cubicBezTo>
                    <a:pt x="75" y="58"/>
                    <a:pt x="74" y="56"/>
                    <a:pt x="72" y="54"/>
                  </a:cubicBezTo>
                  <a:cubicBezTo>
                    <a:pt x="55" y="37"/>
                    <a:pt x="55" y="37"/>
                    <a:pt x="55" y="37"/>
                  </a:cubicBezTo>
                  <a:cubicBezTo>
                    <a:pt x="72" y="20"/>
                    <a:pt x="72" y="20"/>
                    <a:pt x="72" y="20"/>
                  </a:cubicBezTo>
                  <a:cubicBezTo>
                    <a:pt x="74" y="18"/>
                    <a:pt x="75" y="16"/>
                    <a:pt x="74" y="15"/>
                  </a:cubicBezTo>
                  <a:cubicBezTo>
                    <a:pt x="59" y="0"/>
                    <a:pt x="59" y="0"/>
                    <a:pt x="59" y="0"/>
                  </a:cubicBezTo>
                  <a:cubicBezTo>
                    <a:pt x="58" y="0"/>
                    <a:pt x="56" y="0"/>
                    <a:pt x="54"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Freeform 285"/>
            <p:cNvSpPr>
              <a:spLocks noEditPoints="1"/>
            </p:cNvSpPr>
            <p:nvPr/>
          </p:nvSpPr>
          <p:spPr bwMode="auto">
            <a:xfrm>
              <a:off x="7980176" y="4026394"/>
              <a:ext cx="165100" cy="238125"/>
            </a:xfrm>
            <a:custGeom>
              <a:avLst/>
              <a:gdLst>
                <a:gd name="T0" fmla="*/ 76 w 77"/>
                <a:gd name="T1" fmla="*/ 22 h 111"/>
                <a:gd name="T2" fmla="*/ 75 w 77"/>
                <a:gd name="T3" fmla="*/ 24 h 111"/>
                <a:gd name="T4" fmla="*/ 74 w 77"/>
                <a:gd name="T5" fmla="*/ 46 h 111"/>
                <a:gd name="T6" fmla="*/ 72 w 77"/>
                <a:gd name="T7" fmla="*/ 45 h 111"/>
                <a:gd name="T8" fmla="*/ 67 w 77"/>
                <a:gd name="T9" fmla="*/ 42 h 111"/>
                <a:gd name="T10" fmla="*/ 62 w 77"/>
                <a:gd name="T11" fmla="*/ 40 h 111"/>
                <a:gd name="T12" fmla="*/ 60 w 77"/>
                <a:gd name="T13" fmla="*/ 36 h 111"/>
                <a:gd name="T14" fmla="*/ 56 w 77"/>
                <a:gd name="T15" fmla="*/ 32 h 111"/>
                <a:gd name="T16" fmla="*/ 52 w 77"/>
                <a:gd name="T17" fmla="*/ 29 h 111"/>
                <a:gd name="T18" fmla="*/ 46 w 77"/>
                <a:gd name="T19" fmla="*/ 25 h 111"/>
                <a:gd name="T20" fmla="*/ 46 w 77"/>
                <a:gd name="T21" fmla="*/ 25 h 111"/>
                <a:gd name="T22" fmla="*/ 47 w 77"/>
                <a:gd name="T23" fmla="*/ 19 h 111"/>
                <a:gd name="T24" fmla="*/ 45 w 77"/>
                <a:gd name="T25" fmla="*/ 16 h 111"/>
                <a:gd name="T26" fmla="*/ 44 w 77"/>
                <a:gd name="T27" fmla="*/ 16 h 111"/>
                <a:gd name="T28" fmla="*/ 36 w 77"/>
                <a:gd name="T29" fmla="*/ 19 h 111"/>
                <a:gd name="T30" fmla="*/ 24 w 77"/>
                <a:gd name="T31" fmla="*/ 26 h 111"/>
                <a:gd name="T32" fmla="*/ 18 w 77"/>
                <a:gd name="T33" fmla="*/ 31 h 111"/>
                <a:gd name="T34" fmla="*/ 11 w 77"/>
                <a:gd name="T35" fmla="*/ 37 h 111"/>
                <a:gd name="T36" fmla="*/ 6 w 77"/>
                <a:gd name="T37" fmla="*/ 45 h 111"/>
                <a:gd name="T38" fmla="*/ 1 w 77"/>
                <a:gd name="T39" fmla="*/ 56 h 111"/>
                <a:gd name="T40" fmla="*/ 3 w 77"/>
                <a:gd name="T41" fmla="*/ 58 h 111"/>
                <a:gd name="T42" fmla="*/ 11 w 77"/>
                <a:gd name="T43" fmla="*/ 52 h 111"/>
                <a:gd name="T44" fmla="*/ 18 w 77"/>
                <a:gd name="T45" fmla="*/ 44 h 111"/>
                <a:gd name="T46" fmla="*/ 20 w 77"/>
                <a:gd name="T47" fmla="*/ 39 h 111"/>
                <a:gd name="T48" fmla="*/ 29 w 77"/>
                <a:gd name="T49" fmla="*/ 35 h 111"/>
                <a:gd name="T50" fmla="*/ 29 w 77"/>
                <a:gd name="T51" fmla="*/ 34 h 111"/>
                <a:gd name="T52" fmla="*/ 26 w 77"/>
                <a:gd name="T53" fmla="*/ 39 h 111"/>
                <a:gd name="T54" fmla="*/ 20 w 77"/>
                <a:gd name="T55" fmla="*/ 67 h 111"/>
                <a:gd name="T56" fmla="*/ 6 w 77"/>
                <a:gd name="T57" fmla="*/ 105 h 111"/>
                <a:gd name="T58" fmla="*/ 9 w 77"/>
                <a:gd name="T59" fmla="*/ 109 h 111"/>
                <a:gd name="T60" fmla="*/ 17 w 77"/>
                <a:gd name="T61" fmla="*/ 105 h 111"/>
                <a:gd name="T62" fmla="*/ 26 w 77"/>
                <a:gd name="T63" fmla="*/ 85 h 111"/>
                <a:gd name="T64" fmla="*/ 30 w 77"/>
                <a:gd name="T65" fmla="*/ 64 h 111"/>
                <a:gd name="T66" fmla="*/ 32 w 77"/>
                <a:gd name="T67" fmla="*/ 67 h 111"/>
                <a:gd name="T68" fmla="*/ 35 w 77"/>
                <a:gd name="T69" fmla="*/ 71 h 111"/>
                <a:gd name="T70" fmla="*/ 47 w 77"/>
                <a:gd name="T71" fmla="*/ 77 h 111"/>
                <a:gd name="T72" fmla="*/ 46 w 77"/>
                <a:gd name="T73" fmla="*/ 95 h 111"/>
                <a:gd name="T74" fmla="*/ 47 w 77"/>
                <a:gd name="T75" fmla="*/ 106 h 111"/>
                <a:gd name="T76" fmla="*/ 48 w 77"/>
                <a:gd name="T77" fmla="*/ 108 h 111"/>
                <a:gd name="T78" fmla="*/ 56 w 77"/>
                <a:gd name="T79" fmla="*/ 106 h 111"/>
                <a:gd name="T80" fmla="*/ 45 w 77"/>
                <a:gd name="T81" fmla="*/ 63 h 111"/>
                <a:gd name="T82" fmla="*/ 34 w 77"/>
                <a:gd name="T83" fmla="*/ 57 h 111"/>
                <a:gd name="T84" fmla="*/ 43 w 77"/>
                <a:gd name="T85" fmla="*/ 43 h 111"/>
                <a:gd name="T86" fmla="*/ 44 w 77"/>
                <a:gd name="T87" fmla="*/ 35 h 111"/>
                <a:gd name="T88" fmla="*/ 47 w 77"/>
                <a:gd name="T89" fmla="*/ 38 h 111"/>
                <a:gd name="T90" fmla="*/ 58 w 77"/>
                <a:gd name="T91" fmla="*/ 44 h 111"/>
                <a:gd name="T92" fmla="*/ 70 w 77"/>
                <a:gd name="T93" fmla="*/ 51 h 111"/>
                <a:gd name="T94" fmla="*/ 74 w 77"/>
                <a:gd name="T95" fmla="*/ 50 h 111"/>
                <a:gd name="T96" fmla="*/ 73 w 77"/>
                <a:gd name="T97" fmla="*/ 106 h 111"/>
                <a:gd name="T98" fmla="*/ 74 w 77"/>
                <a:gd name="T99" fmla="*/ 107 h 111"/>
                <a:gd name="T100" fmla="*/ 74 w 77"/>
                <a:gd name="T101" fmla="*/ 107 h 111"/>
                <a:gd name="T102" fmla="*/ 75 w 77"/>
                <a:gd name="T103" fmla="*/ 106 h 111"/>
                <a:gd name="T104" fmla="*/ 77 w 77"/>
                <a:gd name="T105" fmla="*/ 24 h 111"/>
                <a:gd name="T106" fmla="*/ 76 w 77"/>
                <a:gd name="T107" fmla="*/ 22 h 111"/>
                <a:gd name="T108" fmla="*/ 48 w 77"/>
                <a:gd name="T109" fmla="*/ 13 h 111"/>
                <a:gd name="T110" fmla="*/ 55 w 77"/>
                <a:gd name="T111" fmla="*/ 7 h 111"/>
                <a:gd name="T112" fmla="*/ 48 w 77"/>
                <a:gd name="T113" fmla="*/ 0 h 111"/>
                <a:gd name="T114" fmla="*/ 41 w 77"/>
                <a:gd name="T115" fmla="*/ 7 h 111"/>
                <a:gd name="T116" fmla="*/ 48 w 77"/>
                <a:gd name="T117"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111">
                  <a:moveTo>
                    <a:pt x="76" y="22"/>
                  </a:moveTo>
                  <a:cubicBezTo>
                    <a:pt x="75" y="22"/>
                    <a:pt x="75" y="23"/>
                    <a:pt x="75" y="24"/>
                  </a:cubicBezTo>
                  <a:cubicBezTo>
                    <a:pt x="74" y="46"/>
                    <a:pt x="74" y="46"/>
                    <a:pt x="74" y="46"/>
                  </a:cubicBezTo>
                  <a:cubicBezTo>
                    <a:pt x="74" y="45"/>
                    <a:pt x="73" y="45"/>
                    <a:pt x="72" y="45"/>
                  </a:cubicBezTo>
                  <a:cubicBezTo>
                    <a:pt x="71" y="44"/>
                    <a:pt x="69" y="43"/>
                    <a:pt x="67" y="42"/>
                  </a:cubicBezTo>
                  <a:cubicBezTo>
                    <a:pt x="66" y="41"/>
                    <a:pt x="64" y="40"/>
                    <a:pt x="62" y="40"/>
                  </a:cubicBezTo>
                  <a:cubicBezTo>
                    <a:pt x="62" y="39"/>
                    <a:pt x="61" y="37"/>
                    <a:pt x="60" y="36"/>
                  </a:cubicBezTo>
                  <a:cubicBezTo>
                    <a:pt x="59" y="35"/>
                    <a:pt x="58" y="34"/>
                    <a:pt x="56" y="32"/>
                  </a:cubicBezTo>
                  <a:cubicBezTo>
                    <a:pt x="55" y="31"/>
                    <a:pt x="53" y="30"/>
                    <a:pt x="52" y="29"/>
                  </a:cubicBezTo>
                  <a:cubicBezTo>
                    <a:pt x="50" y="27"/>
                    <a:pt x="48" y="26"/>
                    <a:pt x="46" y="25"/>
                  </a:cubicBezTo>
                  <a:cubicBezTo>
                    <a:pt x="46" y="25"/>
                    <a:pt x="46" y="25"/>
                    <a:pt x="46" y="25"/>
                  </a:cubicBezTo>
                  <a:cubicBezTo>
                    <a:pt x="47" y="23"/>
                    <a:pt x="48" y="21"/>
                    <a:pt x="47" y="19"/>
                  </a:cubicBezTo>
                  <a:cubicBezTo>
                    <a:pt x="48" y="18"/>
                    <a:pt x="47" y="16"/>
                    <a:pt x="45" y="16"/>
                  </a:cubicBezTo>
                  <a:cubicBezTo>
                    <a:pt x="45" y="16"/>
                    <a:pt x="44" y="15"/>
                    <a:pt x="44" y="16"/>
                  </a:cubicBezTo>
                  <a:cubicBezTo>
                    <a:pt x="42" y="16"/>
                    <a:pt x="37" y="18"/>
                    <a:pt x="36" y="19"/>
                  </a:cubicBezTo>
                  <a:cubicBezTo>
                    <a:pt x="32" y="22"/>
                    <a:pt x="28" y="24"/>
                    <a:pt x="24" y="26"/>
                  </a:cubicBezTo>
                  <a:cubicBezTo>
                    <a:pt x="22" y="28"/>
                    <a:pt x="20" y="29"/>
                    <a:pt x="18" y="31"/>
                  </a:cubicBezTo>
                  <a:cubicBezTo>
                    <a:pt x="15" y="32"/>
                    <a:pt x="13" y="35"/>
                    <a:pt x="11" y="37"/>
                  </a:cubicBezTo>
                  <a:cubicBezTo>
                    <a:pt x="9" y="40"/>
                    <a:pt x="8" y="43"/>
                    <a:pt x="6" y="45"/>
                  </a:cubicBezTo>
                  <a:cubicBezTo>
                    <a:pt x="4" y="48"/>
                    <a:pt x="0" y="53"/>
                    <a:pt x="1" y="56"/>
                  </a:cubicBezTo>
                  <a:cubicBezTo>
                    <a:pt x="1" y="57"/>
                    <a:pt x="2" y="58"/>
                    <a:pt x="3" y="58"/>
                  </a:cubicBezTo>
                  <a:cubicBezTo>
                    <a:pt x="6" y="58"/>
                    <a:pt x="10" y="53"/>
                    <a:pt x="11" y="52"/>
                  </a:cubicBezTo>
                  <a:cubicBezTo>
                    <a:pt x="14" y="50"/>
                    <a:pt x="16" y="47"/>
                    <a:pt x="18" y="44"/>
                  </a:cubicBezTo>
                  <a:cubicBezTo>
                    <a:pt x="19" y="43"/>
                    <a:pt x="19" y="41"/>
                    <a:pt x="20" y="39"/>
                  </a:cubicBezTo>
                  <a:cubicBezTo>
                    <a:pt x="22" y="41"/>
                    <a:pt x="27" y="36"/>
                    <a:pt x="29" y="35"/>
                  </a:cubicBezTo>
                  <a:cubicBezTo>
                    <a:pt x="29" y="35"/>
                    <a:pt x="29" y="35"/>
                    <a:pt x="29" y="34"/>
                  </a:cubicBezTo>
                  <a:cubicBezTo>
                    <a:pt x="28" y="36"/>
                    <a:pt x="27" y="37"/>
                    <a:pt x="26" y="39"/>
                  </a:cubicBezTo>
                  <a:cubicBezTo>
                    <a:pt x="20" y="48"/>
                    <a:pt x="23" y="57"/>
                    <a:pt x="20" y="67"/>
                  </a:cubicBezTo>
                  <a:cubicBezTo>
                    <a:pt x="15" y="79"/>
                    <a:pt x="11" y="92"/>
                    <a:pt x="6" y="105"/>
                  </a:cubicBezTo>
                  <a:cubicBezTo>
                    <a:pt x="5" y="107"/>
                    <a:pt x="7" y="109"/>
                    <a:pt x="9" y="109"/>
                  </a:cubicBezTo>
                  <a:cubicBezTo>
                    <a:pt x="13" y="110"/>
                    <a:pt x="16" y="108"/>
                    <a:pt x="17" y="105"/>
                  </a:cubicBezTo>
                  <a:cubicBezTo>
                    <a:pt x="21" y="99"/>
                    <a:pt x="23" y="92"/>
                    <a:pt x="26" y="85"/>
                  </a:cubicBezTo>
                  <a:cubicBezTo>
                    <a:pt x="28" y="78"/>
                    <a:pt x="28" y="71"/>
                    <a:pt x="30" y="64"/>
                  </a:cubicBezTo>
                  <a:cubicBezTo>
                    <a:pt x="30" y="65"/>
                    <a:pt x="31" y="66"/>
                    <a:pt x="32" y="67"/>
                  </a:cubicBezTo>
                  <a:cubicBezTo>
                    <a:pt x="33" y="68"/>
                    <a:pt x="34" y="70"/>
                    <a:pt x="35" y="71"/>
                  </a:cubicBezTo>
                  <a:cubicBezTo>
                    <a:pt x="38" y="74"/>
                    <a:pt x="43" y="76"/>
                    <a:pt x="47" y="77"/>
                  </a:cubicBezTo>
                  <a:cubicBezTo>
                    <a:pt x="45" y="77"/>
                    <a:pt x="46" y="94"/>
                    <a:pt x="46" y="95"/>
                  </a:cubicBezTo>
                  <a:cubicBezTo>
                    <a:pt x="46" y="99"/>
                    <a:pt x="47" y="103"/>
                    <a:pt x="47" y="106"/>
                  </a:cubicBezTo>
                  <a:cubicBezTo>
                    <a:pt x="47" y="107"/>
                    <a:pt x="48" y="108"/>
                    <a:pt x="48" y="108"/>
                  </a:cubicBezTo>
                  <a:cubicBezTo>
                    <a:pt x="51" y="111"/>
                    <a:pt x="56" y="109"/>
                    <a:pt x="56" y="106"/>
                  </a:cubicBezTo>
                  <a:cubicBezTo>
                    <a:pt x="56" y="91"/>
                    <a:pt x="59" y="75"/>
                    <a:pt x="45" y="63"/>
                  </a:cubicBezTo>
                  <a:cubicBezTo>
                    <a:pt x="42" y="61"/>
                    <a:pt x="38" y="58"/>
                    <a:pt x="34" y="57"/>
                  </a:cubicBezTo>
                  <a:cubicBezTo>
                    <a:pt x="38" y="52"/>
                    <a:pt x="41" y="49"/>
                    <a:pt x="43" y="43"/>
                  </a:cubicBezTo>
                  <a:cubicBezTo>
                    <a:pt x="44" y="40"/>
                    <a:pt x="44" y="37"/>
                    <a:pt x="44" y="35"/>
                  </a:cubicBezTo>
                  <a:cubicBezTo>
                    <a:pt x="45" y="36"/>
                    <a:pt x="46" y="37"/>
                    <a:pt x="47" y="38"/>
                  </a:cubicBezTo>
                  <a:cubicBezTo>
                    <a:pt x="50" y="41"/>
                    <a:pt x="54" y="44"/>
                    <a:pt x="58" y="44"/>
                  </a:cubicBezTo>
                  <a:cubicBezTo>
                    <a:pt x="61" y="48"/>
                    <a:pt x="65" y="50"/>
                    <a:pt x="70" y="51"/>
                  </a:cubicBezTo>
                  <a:cubicBezTo>
                    <a:pt x="71" y="51"/>
                    <a:pt x="73" y="51"/>
                    <a:pt x="74" y="50"/>
                  </a:cubicBezTo>
                  <a:cubicBezTo>
                    <a:pt x="73" y="106"/>
                    <a:pt x="73" y="106"/>
                    <a:pt x="73" y="106"/>
                  </a:cubicBezTo>
                  <a:cubicBezTo>
                    <a:pt x="73" y="106"/>
                    <a:pt x="73" y="107"/>
                    <a:pt x="74" y="107"/>
                  </a:cubicBezTo>
                  <a:cubicBezTo>
                    <a:pt x="74" y="107"/>
                    <a:pt x="74" y="107"/>
                    <a:pt x="74" y="107"/>
                  </a:cubicBezTo>
                  <a:cubicBezTo>
                    <a:pt x="75" y="107"/>
                    <a:pt x="75" y="106"/>
                    <a:pt x="75" y="106"/>
                  </a:cubicBezTo>
                  <a:cubicBezTo>
                    <a:pt x="77" y="24"/>
                    <a:pt x="77" y="24"/>
                    <a:pt x="77" y="24"/>
                  </a:cubicBezTo>
                  <a:cubicBezTo>
                    <a:pt x="77" y="23"/>
                    <a:pt x="77" y="22"/>
                    <a:pt x="76" y="22"/>
                  </a:cubicBezTo>
                  <a:close/>
                  <a:moveTo>
                    <a:pt x="48" y="13"/>
                  </a:moveTo>
                  <a:cubicBezTo>
                    <a:pt x="52" y="13"/>
                    <a:pt x="55" y="10"/>
                    <a:pt x="55" y="7"/>
                  </a:cubicBezTo>
                  <a:cubicBezTo>
                    <a:pt x="55" y="3"/>
                    <a:pt x="52" y="0"/>
                    <a:pt x="48" y="0"/>
                  </a:cubicBezTo>
                  <a:cubicBezTo>
                    <a:pt x="44" y="0"/>
                    <a:pt x="41" y="3"/>
                    <a:pt x="41" y="7"/>
                  </a:cubicBezTo>
                  <a:cubicBezTo>
                    <a:pt x="41" y="10"/>
                    <a:pt x="44" y="13"/>
                    <a:pt x="48" y="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292"/>
            <p:cNvSpPr/>
            <p:nvPr/>
          </p:nvSpPr>
          <p:spPr bwMode="auto">
            <a:xfrm>
              <a:off x="9885486" y="4145456"/>
              <a:ext cx="176213" cy="119063"/>
            </a:xfrm>
            <a:custGeom>
              <a:avLst/>
              <a:gdLst>
                <a:gd name="T0" fmla="*/ 68 w 111"/>
                <a:gd name="T1" fmla="*/ 0 h 75"/>
                <a:gd name="T2" fmla="*/ 41 w 111"/>
                <a:gd name="T3" fmla="*/ 48 h 75"/>
                <a:gd name="T4" fmla="*/ 29 w 111"/>
                <a:gd name="T5" fmla="*/ 26 h 75"/>
                <a:gd name="T6" fmla="*/ 0 w 111"/>
                <a:gd name="T7" fmla="*/ 75 h 75"/>
                <a:gd name="T8" fmla="*/ 111 w 111"/>
                <a:gd name="T9" fmla="*/ 75 h 75"/>
                <a:gd name="T10" fmla="*/ 68 w 111"/>
                <a:gd name="T11" fmla="*/ 0 h 75"/>
              </a:gdLst>
              <a:ahLst/>
              <a:cxnLst>
                <a:cxn ang="0">
                  <a:pos x="T0" y="T1"/>
                </a:cxn>
                <a:cxn ang="0">
                  <a:pos x="T2" y="T3"/>
                </a:cxn>
                <a:cxn ang="0">
                  <a:pos x="T4" y="T5"/>
                </a:cxn>
                <a:cxn ang="0">
                  <a:pos x="T6" y="T7"/>
                </a:cxn>
                <a:cxn ang="0">
                  <a:pos x="T8" y="T9"/>
                </a:cxn>
                <a:cxn ang="0">
                  <a:pos x="T10" y="T11"/>
                </a:cxn>
              </a:cxnLst>
              <a:rect l="0" t="0" r="r" b="b"/>
              <a:pathLst>
                <a:path w="111" h="75">
                  <a:moveTo>
                    <a:pt x="68" y="0"/>
                  </a:moveTo>
                  <a:lnTo>
                    <a:pt x="41" y="48"/>
                  </a:lnTo>
                  <a:lnTo>
                    <a:pt x="29" y="26"/>
                  </a:lnTo>
                  <a:lnTo>
                    <a:pt x="0" y="75"/>
                  </a:lnTo>
                  <a:lnTo>
                    <a:pt x="111" y="75"/>
                  </a:lnTo>
                  <a:lnTo>
                    <a:pt x="68"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Freeform 296"/>
            <p:cNvSpPr>
              <a:spLocks noEditPoints="1"/>
            </p:cNvSpPr>
            <p:nvPr/>
          </p:nvSpPr>
          <p:spPr bwMode="auto">
            <a:xfrm>
              <a:off x="9399604" y="3272362"/>
              <a:ext cx="192088" cy="200025"/>
            </a:xfrm>
            <a:custGeom>
              <a:avLst/>
              <a:gdLst>
                <a:gd name="T0" fmla="*/ 46 w 90"/>
                <a:gd name="T1" fmla="*/ 52 h 94"/>
                <a:gd name="T2" fmla="*/ 44 w 90"/>
                <a:gd name="T3" fmla="*/ 51 h 94"/>
                <a:gd name="T4" fmla="*/ 44 w 90"/>
                <a:gd name="T5" fmla="*/ 50 h 94"/>
                <a:gd name="T6" fmla="*/ 30 w 90"/>
                <a:gd name="T7" fmla="*/ 37 h 94"/>
                <a:gd name="T8" fmla="*/ 12 w 90"/>
                <a:gd name="T9" fmla="*/ 19 h 94"/>
                <a:gd name="T10" fmla="*/ 0 w 90"/>
                <a:gd name="T11" fmla="*/ 50 h 94"/>
                <a:gd name="T12" fmla="*/ 45 w 90"/>
                <a:gd name="T13" fmla="*/ 94 h 94"/>
                <a:gd name="T14" fmla="*/ 86 w 90"/>
                <a:gd name="T15" fmla="*/ 66 h 94"/>
                <a:gd name="T16" fmla="*/ 73 w 90"/>
                <a:gd name="T17" fmla="*/ 61 h 94"/>
                <a:gd name="T18" fmla="*/ 46 w 90"/>
                <a:gd name="T19" fmla="*/ 52 h 94"/>
                <a:gd name="T20" fmla="*/ 42 w 90"/>
                <a:gd name="T21" fmla="*/ 41 h 94"/>
                <a:gd name="T22" fmla="*/ 42 w 90"/>
                <a:gd name="T23" fmla="*/ 0 h 94"/>
                <a:gd name="T24" fmla="*/ 13 w 90"/>
                <a:gd name="T25" fmla="*/ 12 h 94"/>
                <a:gd name="T26" fmla="*/ 36 w 90"/>
                <a:gd name="T27" fmla="*/ 35 h 94"/>
                <a:gd name="T28" fmla="*/ 42 w 90"/>
                <a:gd name="T29" fmla="*/ 41 h 94"/>
                <a:gd name="T30" fmla="*/ 47 w 90"/>
                <a:gd name="T31" fmla="*/ 2 h 94"/>
                <a:gd name="T32" fmla="*/ 47 w 90"/>
                <a:gd name="T33" fmla="*/ 45 h 94"/>
                <a:gd name="T34" fmla="*/ 88 w 90"/>
                <a:gd name="T35" fmla="*/ 60 h 94"/>
                <a:gd name="T36" fmla="*/ 90 w 90"/>
                <a:gd name="T37" fmla="*/ 46 h 94"/>
                <a:gd name="T38" fmla="*/ 47 w 90"/>
                <a:gd name="T39"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94">
                  <a:moveTo>
                    <a:pt x="46" y="52"/>
                  </a:moveTo>
                  <a:cubicBezTo>
                    <a:pt x="44" y="51"/>
                    <a:pt x="44" y="51"/>
                    <a:pt x="44" y="51"/>
                  </a:cubicBezTo>
                  <a:cubicBezTo>
                    <a:pt x="44" y="50"/>
                    <a:pt x="44" y="50"/>
                    <a:pt x="44" y="50"/>
                  </a:cubicBezTo>
                  <a:cubicBezTo>
                    <a:pt x="30" y="37"/>
                    <a:pt x="30" y="37"/>
                    <a:pt x="30" y="37"/>
                  </a:cubicBezTo>
                  <a:cubicBezTo>
                    <a:pt x="12" y="19"/>
                    <a:pt x="12" y="19"/>
                    <a:pt x="12" y="19"/>
                  </a:cubicBezTo>
                  <a:cubicBezTo>
                    <a:pt x="5" y="27"/>
                    <a:pt x="0" y="38"/>
                    <a:pt x="0" y="50"/>
                  </a:cubicBezTo>
                  <a:cubicBezTo>
                    <a:pt x="0" y="74"/>
                    <a:pt x="20" y="94"/>
                    <a:pt x="45" y="94"/>
                  </a:cubicBezTo>
                  <a:cubicBezTo>
                    <a:pt x="64" y="94"/>
                    <a:pt x="80" y="82"/>
                    <a:pt x="86" y="66"/>
                  </a:cubicBezTo>
                  <a:cubicBezTo>
                    <a:pt x="73" y="61"/>
                    <a:pt x="73" y="61"/>
                    <a:pt x="73" y="61"/>
                  </a:cubicBezTo>
                  <a:lnTo>
                    <a:pt x="46" y="52"/>
                  </a:lnTo>
                  <a:close/>
                  <a:moveTo>
                    <a:pt x="42" y="41"/>
                  </a:moveTo>
                  <a:cubicBezTo>
                    <a:pt x="42" y="0"/>
                    <a:pt x="42" y="0"/>
                    <a:pt x="42" y="0"/>
                  </a:cubicBezTo>
                  <a:cubicBezTo>
                    <a:pt x="31" y="1"/>
                    <a:pt x="20" y="5"/>
                    <a:pt x="13" y="12"/>
                  </a:cubicBezTo>
                  <a:cubicBezTo>
                    <a:pt x="36" y="35"/>
                    <a:pt x="36" y="35"/>
                    <a:pt x="36" y="35"/>
                  </a:cubicBezTo>
                  <a:lnTo>
                    <a:pt x="42" y="41"/>
                  </a:lnTo>
                  <a:close/>
                  <a:moveTo>
                    <a:pt x="47" y="2"/>
                  </a:moveTo>
                  <a:cubicBezTo>
                    <a:pt x="47" y="45"/>
                    <a:pt x="47" y="45"/>
                    <a:pt x="47" y="45"/>
                  </a:cubicBezTo>
                  <a:cubicBezTo>
                    <a:pt x="88" y="60"/>
                    <a:pt x="88" y="60"/>
                    <a:pt x="88" y="60"/>
                  </a:cubicBezTo>
                  <a:cubicBezTo>
                    <a:pt x="90" y="56"/>
                    <a:pt x="90" y="51"/>
                    <a:pt x="90" y="46"/>
                  </a:cubicBezTo>
                  <a:cubicBezTo>
                    <a:pt x="90" y="22"/>
                    <a:pt x="71" y="3"/>
                    <a:pt x="47"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628086" y="285300"/>
            <a:ext cx="29977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300" dirty="0">
                <a:solidFill>
                  <a:srgbClr val="22B5C0"/>
                </a:solidFill>
                <a:latin typeface="微软雅黑" panose="020B0503020204020204" pitchFamily="34" charset="-122"/>
                <a:ea typeface="微软雅黑" panose="020B0503020204020204" pitchFamily="34" charset="-122"/>
                <a:sym typeface="Arial" panose="020B0604020202020204" pitchFamily="34" charset="0"/>
              </a:rPr>
              <a:t>活动流程简介</a:t>
            </a:r>
          </a:p>
        </p:txBody>
      </p:sp>
      <p:grpSp>
        <p:nvGrpSpPr>
          <p:cNvPr id="3" name="组合 2"/>
          <p:cNvGrpSpPr/>
          <p:nvPr/>
        </p:nvGrpSpPr>
        <p:grpSpPr>
          <a:xfrm>
            <a:off x="5748072" y="2259732"/>
            <a:ext cx="5673874" cy="3383886"/>
            <a:chOff x="5265472" y="2346816"/>
            <a:chExt cx="5673874" cy="3383886"/>
          </a:xfrm>
        </p:grpSpPr>
        <p:grpSp>
          <p:nvGrpSpPr>
            <p:cNvPr id="5" name="组合 90"/>
            <p:cNvGrpSpPr/>
            <p:nvPr/>
          </p:nvGrpSpPr>
          <p:grpSpPr bwMode="auto">
            <a:xfrm>
              <a:off x="6091621" y="3016314"/>
              <a:ext cx="4332742" cy="382051"/>
              <a:chOff x="1759346" y="2223103"/>
              <a:chExt cx="1524110" cy="470513"/>
            </a:xfrm>
          </p:grpSpPr>
          <p:sp>
            <p:nvSpPr>
              <p:cNvPr id="39" name="任意多边形 102"/>
              <p:cNvSpPr/>
              <p:nvPr/>
            </p:nvSpPr>
            <p:spPr bwMode="auto">
              <a:xfrm>
                <a:off x="1759346" y="2223103"/>
                <a:ext cx="1524110" cy="470513"/>
              </a:xfrm>
              <a:custGeom>
                <a:avLst/>
                <a:gdLst>
                  <a:gd name="connsiteX0" fmla="*/ 6980 w 2973545"/>
                  <a:gd name="connsiteY0" fmla="*/ 0 h 467670"/>
                  <a:gd name="connsiteX1" fmla="*/ 0 w 2973545"/>
                  <a:gd name="connsiteY1" fmla="*/ 460690 h 467670"/>
                  <a:gd name="connsiteX2" fmla="*/ 2973545 w 2973545"/>
                  <a:gd name="connsiteY2" fmla="*/ 467670 h 467670"/>
                  <a:gd name="connsiteX3" fmla="*/ 2903743 w 2973545"/>
                  <a:gd name="connsiteY3" fmla="*/ 6980 h 467670"/>
                  <a:gd name="connsiteX4" fmla="*/ 6980 w 2973545"/>
                  <a:gd name="connsiteY4" fmla="*/ 0 h 46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545" h="467670">
                    <a:moveTo>
                      <a:pt x="6980" y="0"/>
                    </a:moveTo>
                    <a:lnTo>
                      <a:pt x="0" y="460690"/>
                    </a:lnTo>
                    <a:lnTo>
                      <a:pt x="2973545" y="467670"/>
                    </a:lnTo>
                    <a:lnTo>
                      <a:pt x="2903743" y="6980"/>
                    </a:lnTo>
                    <a:lnTo>
                      <a:pt x="6980" y="0"/>
                    </a:lnTo>
                    <a:close/>
                  </a:path>
                </a:pathLst>
              </a:custGeom>
              <a:solidFill>
                <a:srgbClr val="22B5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lumMod val="50000"/>
                    </a:schemeClr>
                  </a:solidFill>
                </a:endParaRPr>
              </a:p>
            </p:txBody>
          </p:sp>
          <p:sp>
            <p:nvSpPr>
              <p:cNvPr id="40" name="TextBox 100"/>
              <p:cNvSpPr txBox="1">
                <a:spLocks noChangeArrowheads="1"/>
              </p:cNvSpPr>
              <p:nvPr/>
            </p:nvSpPr>
            <p:spPr bwMode="auto">
              <a:xfrm>
                <a:off x="1971865" y="2297043"/>
                <a:ext cx="1053627" cy="37904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00" kern="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6" name="组合 91"/>
            <p:cNvGrpSpPr/>
            <p:nvPr/>
          </p:nvGrpSpPr>
          <p:grpSpPr bwMode="auto">
            <a:xfrm>
              <a:off x="6091623" y="3794974"/>
              <a:ext cx="3342818" cy="380233"/>
              <a:chOff x="1759318" y="2224792"/>
              <a:chExt cx="1524300" cy="468273"/>
            </a:xfrm>
          </p:grpSpPr>
          <p:sp>
            <p:nvSpPr>
              <p:cNvPr id="37" name="任意多边形 97"/>
              <p:cNvSpPr/>
              <p:nvPr/>
            </p:nvSpPr>
            <p:spPr bwMode="auto">
              <a:xfrm>
                <a:off x="1759318" y="2224792"/>
                <a:ext cx="1524300" cy="468273"/>
              </a:xfrm>
              <a:custGeom>
                <a:avLst/>
                <a:gdLst>
                  <a:gd name="connsiteX0" fmla="*/ 6980 w 2973545"/>
                  <a:gd name="connsiteY0" fmla="*/ 0 h 467670"/>
                  <a:gd name="connsiteX1" fmla="*/ 0 w 2973545"/>
                  <a:gd name="connsiteY1" fmla="*/ 460690 h 467670"/>
                  <a:gd name="connsiteX2" fmla="*/ 2973545 w 2973545"/>
                  <a:gd name="connsiteY2" fmla="*/ 467670 h 467670"/>
                  <a:gd name="connsiteX3" fmla="*/ 2903743 w 2973545"/>
                  <a:gd name="connsiteY3" fmla="*/ 6980 h 467670"/>
                  <a:gd name="connsiteX4" fmla="*/ 6980 w 2973545"/>
                  <a:gd name="connsiteY4" fmla="*/ 0 h 46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545" h="467670">
                    <a:moveTo>
                      <a:pt x="6980" y="0"/>
                    </a:moveTo>
                    <a:lnTo>
                      <a:pt x="0" y="460690"/>
                    </a:lnTo>
                    <a:lnTo>
                      <a:pt x="2973545" y="467670"/>
                    </a:lnTo>
                    <a:lnTo>
                      <a:pt x="2903743" y="6980"/>
                    </a:lnTo>
                    <a:lnTo>
                      <a:pt x="6980" y="0"/>
                    </a:lnTo>
                    <a:close/>
                  </a:path>
                </a:pathLst>
              </a:custGeom>
              <a:solidFill>
                <a:srgbClr val="22B5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lumMod val="50000"/>
                    </a:schemeClr>
                  </a:solidFill>
                </a:endParaRPr>
              </a:p>
            </p:txBody>
          </p:sp>
          <p:sp>
            <p:nvSpPr>
              <p:cNvPr id="38" name="TextBox 95"/>
              <p:cNvSpPr txBox="1">
                <a:spLocks noChangeArrowheads="1"/>
              </p:cNvSpPr>
              <p:nvPr/>
            </p:nvSpPr>
            <p:spPr bwMode="auto">
              <a:xfrm>
                <a:off x="2233950" y="2287527"/>
                <a:ext cx="925201" cy="3790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00" kern="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7" name="组合 97"/>
            <p:cNvGrpSpPr/>
            <p:nvPr/>
          </p:nvGrpSpPr>
          <p:grpSpPr bwMode="auto">
            <a:xfrm>
              <a:off x="6091904" y="4571685"/>
              <a:ext cx="2413782" cy="380264"/>
              <a:chOff x="1759446" y="2224085"/>
              <a:chExt cx="1524000" cy="468313"/>
            </a:xfrm>
          </p:grpSpPr>
          <p:sp>
            <p:nvSpPr>
              <p:cNvPr id="35" name="任意多边形 92"/>
              <p:cNvSpPr/>
              <p:nvPr/>
            </p:nvSpPr>
            <p:spPr bwMode="auto">
              <a:xfrm>
                <a:off x="1759446" y="2224085"/>
                <a:ext cx="1524000" cy="468313"/>
              </a:xfrm>
              <a:custGeom>
                <a:avLst/>
                <a:gdLst>
                  <a:gd name="connsiteX0" fmla="*/ 6980 w 2973545"/>
                  <a:gd name="connsiteY0" fmla="*/ 0 h 467670"/>
                  <a:gd name="connsiteX1" fmla="*/ 0 w 2973545"/>
                  <a:gd name="connsiteY1" fmla="*/ 460690 h 467670"/>
                  <a:gd name="connsiteX2" fmla="*/ 2973545 w 2973545"/>
                  <a:gd name="connsiteY2" fmla="*/ 467670 h 467670"/>
                  <a:gd name="connsiteX3" fmla="*/ 2903743 w 2973545"/>
                  <a:gd name="connsiteY3" fmla="*/ 6980 h 467670"/>
                  <a:gd name="connsiteX4" fmla="*/ 6980 w 2973545"/>
                  <a:gd name="connsiteY4" fmla="*/ 0 h 46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545" h="467670">
                    <a:moveTo>
                      <a:pt x="6980" y="0"/>
                    </a:moveTo>
                    <a:lnTo>
                      <a:pt x="0" y="460690"/>
                    </a:lnTo>
                    <a:lnTo>
                      <a:pt x="2973545" y="467670"/>
                    </a:lnTo>
                    <a:lnTo>
                      <a:pt x="2903743" y="6980"/>
                    </a:lnTo>
                    <a:lnTo>
                      <a:pt x="6980" y="0"/>
                    </a:lnTo>
                    <a:close/>
                  </a:path>
                </a:pathLst>
              </a:custGeom>
              <a:solidFill>
                <a:srgbClr val="22B5C0"/>
              </a:solidFill>
              <a:ln w="3175">
                <a:noFill/>
              </a:ln>
              <a:effectLst/>
              <a:scene3d>
                <a:camera prst="orthographicFront"/>
                <a:lightRig rig="balanced" dir="t"/>
              </a:scene3d>
              <a:sp3d extrusionH="247650">
                <a:extrusionClr>
                  <a:srgbClr val="770B2C"/>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lumMod val="50000"/>
                    </a:schemeClr>
                  </a:solidFill>
                </a:endParaRPr>
              </a:p>
            </p:txBody>
          </p:sp>
          <p:sp>
            <p:nvSpPr>
              <p:cNvPr id="36" name="TextBox 90"/>
              <p:cNvSpPr txBox="1">
                <a:spLocks noChangeArrowheads="1"/>
              </p:cNvSpPr>
              <p:nvPr/>
            </p:nvSpPr>
            <p:spPr bwMode="auto">
              <a:xfrm>
                <a:off x="1927649" y="2269049"/>
                <a:ext cx="1263814" cy="37904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00" kern="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8" name="组合 103"/>
            <p:cNvGrpSpPr/>
            <p:nvPr/>
          </p:nvGrpSpPr>
          <p:grpSpPr bwMode="auto">
            <a:xfrm>
              <a:off x="6091624" y="5350470"/>
              <a:ext cx="1206473" cy="380232"/>
              <a:chOff x="1759092" y="2224339"/>
              <a:chExt cx="1523471" cy="468272"/>
            </a:xfrm>
          </p:grpSpPr>
          <p:sp>
            <p:nvSpPr>
              <p:cNvPr id="33" name="任意多边形 87"/>
              <p:cNvSpPr/>
              <p:nvPr/>
            </p:nvSpPr>
            <p:spPr bwMode="auto">
              <a:xfrm>
                <a:off x="1759092" y="2224339"/>
                <a:ext cx="1523471" cy="468272"/>
              </a:xfrm>
              <a:custGeom>
                <a:avLst/>
                <a:gdLst>
                  <a:gd name="connsiteX0" fmla="*/ 6980 w 2973545"/>
                  <a:gd name="connsiteY0" fmla="*/ 0 h 467670"/>
                  <a:gd name="connsiteX1" fmla="*/ 0 w 2973545"/>
                  <a:gd name="connsiteY1" fmla="*/ 460690 h 467670"/>
                  <a:gd name="connsiteX2" fmla="*/ 2973545 w 2973545"/>
                  <a:gd name="connsiteY2" fmla="*/ 467670 h 467670"/>
                  <a:gd name="connsiteX3" fmla="*/ 2903743 w 2973545"/>
                  <a:gd name="connsiteY3" fmla="*/ 6980 h 467670"/>
                  <a:gd name="connsiteX4" fmla="*/ 6980 w 2973545"/>
                  <a:gd name="connsiteY4" fmla="*/ 0 h 46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545" h="467670">
                    <a:moveTo>
                      <a:pt x="6980" y="0"/>
                    </a:moveTo>
                    <a:lnTo>
                      <a:pt x="0" y="460690"/>
                    </a:lnTo>
                    <a:lnTo>
                      <a:pt x="2973545" y="467670"/>
                    </a:lnTo>
                    <a:lnTo>
                      <a:pt x="2903743" y="6980"/>
                    </a:lnTo>
                    <a:lnTo>
                      <a:pt x="6980" y="0"/>
                    </a:lnTo>
                    <a:close/>
                  </a:path>
                </a:pathLst>
              </a:custGeom>
              <a:solidFill>
                <a:srgbClr val="22B5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solidFill>
                    <a:schemeClr val="bg1">
                      <a:lumMod val="50000"/>
                    </a:schemeClr>
                  </a:solidFill>
                </a:endParaRPr>
              </a:p>
            </p:txBody>
          </p:sp>
          <p:sp>
            <p:nvSpPr>
              <p:cNvPr id="34" name="TextBox 85"/>
              <p:cNvSpPr txBox="1">
                <a:spLocks noChangeArrowheads="1"/>
              </p:cNvSpPr>
              <p:nvPr/>
            </p:nvSpPr>
            <p:spPr bwMode="auto">
              <a:xfrm>
                <a:off x="1783164" y="2278112"/>
                <a:ext cx="1489003" cy="37904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400" kern="0" dirty="0">
                    <a:solidFill>
                      <a:schemeClr val="bg1"/>
                    </a:solidFill>
                    <a:latin typeface="微软雅黑" panose="020B0503020204020204" pitchFamily="34" charset="-122"/>
                    <a:ea typeface="微软雅黑" panose="020B0503020204020204" pitchFamily="34" charset="-122"/>
                  </a:rPr>
                  <a:t>添加标题</a:t>
                </a:r>
              </a:p>
            </p:txBody>
          </p:sp>
        </p:grpSp>
        <p:sp>
          <p:nvSpPr>
            <p:cNvPr id="9" name="TextBox 60"/>
            <p:cNvSpPr txBox="1">
              <a:spLocks noChangeArrowheads="1"/>
            </p:cNvSpPr>
            <p:nvPr/>
          </p:nvSpPr>
          <p:spPr bwMode="auto">
            <a:xfrm>
              <a:off x="5265472" y="3500248"/>
              <a:ext cx="618703" cy="120032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kern="0" dirty="0">
                  <a:solidFill>
                    <a:schemeClr val="bg1">
                      <a:lumMod val="50000"/>
                    </a:schemeClr>
                  </a:solidFill>
                  <a:latin typeface="微软雅黑" panose="020B0503020204020204" pitchFamily="34" charset="-122"/>
                  <a:ea typeface="微软雅黑" panose="020B0503020204020204" pitchFamily="34" charset="-122"/>
                </a:rPr>
                <a:t>添加</a:t>
              </a:r>
              <a:endParaRPr lang="en-US" altLang="zh-CN" kern="0" dirty="0">
                <a:solidFill>
                  <a:schemeClr val="bg1">
                    <a:lumMod val="50000"/>
                  </a:schemeClr>
                </a:solidFill>
                <a:latin typeface="微软雅黑" panose="020B0503020204020204" pitchFamily="34" charset="-122"/>
                <a:ea typeface="微软雅黑" panose="020B0503020204020204" pitchFamily="34" charset="-122"/>
              </a:endParaRPr>
            </a:p>
            <a:p>
              <a:pPr algn="ctr" eaLnBrk="1" hangingPunct="1">
                <a:defRPr/>
              </a:pPr>
              <a:r>
                <a:rPr lang="zh-CN" altLang="en-US" kern="0" dirty="0">
                  <a:solidFill>
                    <a:schemeClr val="bg1">
                      <a:lumMod val="50000"/>
                    </a:schemeClr>
                  </a:solidFill>
                  <a:latin typeface="微软雅黑" panose="020B0503020204020204" pitchFamily="34" charset="-122"/>
                  <a:ea typeface="微软雅黑" panose="020B0503020204020204" pitchFamily="34" charset="-122"/>
                </a:rPr>
                <a:t>标题</a:t>
              </a:r>
            </a:p>
          </p:txBody>
        </p:sp>
        <p:grpSp>
          <p:nvGrpSpPr>
            <p:cNvPr id="10" name="组合 137"/>
            <p:cNvGrpSpPr/>
            <p:nvPr/>
          </p:nvGrpSpPr>
          <p:grpSpPr bwMode="auto">
            <a:xfrm>
              <a:off x="6062246" y="2590443"/>
              <a:ext cx="4485869" cy="2986694"/>
              <a:chOff x="2097584" y="1600200"/>
              <a:chExt cx="5522416" cy="3679040"/>
            </a:xfrm>
          </p:grpSpPr>
          <p:cxnSp>
            <p:nvCxnSpPr>
              <p:cNvPr id="19" name="AutoShape 22"/>
              <p:cNvCxnSpPr>
                <a:cxnSpLocks noChangeShapeType="1"/>
              </p:cNvCxnSpPr>
              <p:nvPr/>
            </p:nvCxnSpPr>
            <p:spPr bwMode="auto">
              <a:xfrm rot="10800000" flipH="1" flipV="1">
                <a:off x="2097584" y="1658152"/>
                <a:ext cx="1588" cy="747713"/>
              </a:xfrm>
              <a:prstGeom prst="bentConnector3">
                <a:avLst>
                  <a:gd name="adj1" fmla="val -13200000"/>
                </a:avLst>
              </a:prstGeom>
              <a:noFill/>
              <a:ln w="38100">
                <a:solidFill>
                  <a:schemeClr val="bg1">
                    <a:lumMod val="50000"/>
                  </a:schemeClr>
                </a:solidFill>
                <a:miter lim="800000"/>
              </a:ln>
              <a:extLst>
                <a:ext uri="{909E8E84-426E-40DD-AFC4-6F175D3DCCD1}">
                  <a14:hiddenFill xmlns:a14="http://schemas.microsoft.com/office/drawing/2010/main">
                    <a:noFill/>
                  </a14:hiddenFill>
                </a:ext>
              </a:extLst>
            </p:spPr>
          </p:cxnSp>
          <p:cxnSp>
            <p:nvCxnSpPr>
              <p:cNvPr id="20" name="AutoShape 23"/>
              <p:cNvCxnSpPr>
                <a:cxnSpLocks noChangeShapeType="1"/>
              </p:cNvCxnSpPr>
              <p:nvPr/>
            </p:nvCxnSpPr>
            <p:spPr bwMode="auto">
              <a:xfrm rot="10800000" flipH="1" flipV="1">
                <a:off x="2097584" y="1658152"/>
                <a:ext cx="1588" cy="1704975"/>
              </a:xfrm>
              <a:prstGeom prst="bentConnector3">
                <a:avLst>
                  <a:gd name="adj1" fmla="val -13200000"/>
                </a:avLst>
              </a:prstGeom>
              <a:noFill/>
              <a:ln w="38100">
                <a:solidFill>
                  <a:schemeClr val="bg1">
                    <a:lumMod val="50000"/>
                  </a:schemeClr>
                </a:solidFill>
                <a:miter lim="800000"/>
              </a:ln>
              <a:extLst>
                <a:ext uri="{909E8E84-426E-40DD-AFC4-6F175D3DCCD1}">
                  <a14:hiddenFill xmlns:a14="http://schemas.microsoft.com/office/drawing/2010/main">
                    <a:noFill/>
                  </a14:hiddenFill>
                </a:ext>
              </a:extLst>
            </p:spPr>
          </p:cxnSp>
          <p:cxnSp>
            <p:nvCxnSpPr>
              <p:cNvPr id="21" name="AutoShape 24"/>
              <p:cNvCxnSpPr>
                <a:cxnSpLocks noChangeShapeType="1"/>
              </p:cNvCxnSpPr>
              <p:nvPr/>
            </p:nvCxnSpPr>
            <p:spPr bwMode="auto">
              <a:xfrm rot="10800000" flipH="1" flipV="1">
                <a:off x="2097584" y="1658152"/>
                <a:ext cx="1588" cy="2662238"/>
              </a:xfrm>
              <a:prstGeom prst="bentConnector3">
                <a:avLst>
                  <a:gd name="adj1" fmla="val -13200000"/>
                </a:avLst>
              </a:prstGeom>
              <a:noFill/>
              <a:ln w="38100">
                <a:solidFill>
                  <a:schemeClr val="bg1">
                    <a:lumMod val="50000"/>
                  </a:schemeClr>
                </a:solidFill>
                <a:miter lim="800000"/>
              </a:ln>
              <a:extLst>
                <a:ext uri="{909E8E84-426E-40DD-AFC4-6F175D3DCCD1}">
                  <a14:hiddenFill xmlns:a14="http://schemas.microsoft.com/office/drawing/2010/main">
                    <a:noFill/>
                  </a14:hiddenFill>
                </a:ext>
              </a:extLst>
            </p:spPr>
          </p:cxnSp>
          <p:cxnSp>
            <p:nvCxnSpPr>
              <p:cNvPr id="22" name="AutoShape 25"/>
              <p:cNvCxnSpPr>
                <a:cxnSpLocks noChangeShapeType="1"/>
              </p:cNvCxnSpPr>
              <p:nvPr/>
            </p:nvCxnSpPr>
            <p:spPr bwMode="auto">
              <a:xfrm rot="10800000" flipH="1" flipV="1">
                <a:off x="2097584" y="1658152"/>
                <a:ext cx="1588" cy="3621088"/>
              </a:xfrm>
              <a:prstGeom prst="bentConnector3">
                <a:avLst>
                  <a:gd name="adj1" fmla="val -13200000"/>
                </a:avLst>
              </a:prstGeom>
              <a:noFill/>
              <a:ln w="38100">
                <a:solidFill>
                  <a:schemeClr val="bg1">
                    <a:lumMod val="50000"/>
                  </a:schemeClr>
                </a:solidFill>
                <a:miter lim="800000"/>
              </a:ln>
              <a:extLst>
                <a:ext uri="{909E8E84-426E-40DD-AFC4-6F175D3DCCD1}">
                  <a14:hiddenFill xmlns:a14="http://schemas.microsoft.com/office/drawing/2010/main">
                    <a:noFill/>
                  </a14:hiddenFill>
                </a:ext>
              </a:extLst>
            </p:spPr>
          </p:cxnSp>
          <p:grpSp>
            <p:nvGrpSpPr>
              <p:cNvPr id="23" name="组合 136"/>
              <p:cNvGrpSpPr/>
              <p:nvPr/>
            </p:nvGrpSpPr>
            <p:grpSpPr bwMode="auto">
              <a:xfrm>
                <a:off x="2108200" y="1600200"/>
                <a:ext cx="5511800" cy="59989"/>
                <a:chOff x="2108200" y="1600200"/>
                <a:chExt cx="5511800" cy="59989"/>
              </a:xfrm>
            </p:grpSpPr>
            <p:sp>
              <p:nvSpPr>
                <p:cNvPr id="24" name="任意多边形 75"/>
                <p:cNvSpPr/>
                <p:nvPr/>
              </p:nvSpPr>
              <p:spPr>
                <a:xfrm>
                  <a:off x="2109106" y="1660903"/>
                  <a:ext cx="5504163" cy="0"/>
                </a:xfrm>
                <a:custGeom>
                  <a:avLst/>
                  <a:gdLst>
                    <a:gd name="connsiteX0" fmla="*/ 0 w 5198533"/>
                    <a:gd name="connsiteY0" fmla="*/ 0 h 0"/>
                    <a:gd name="connsiteX1" fmla="*/ 5198533 w 5198533"/>
                    <a:gd name="connsiteY1" fmla="*/ 0 h 0"/>
                    <a:gd name="connsiteX0-1" fmla="*/ 0 w 10478"/>
                    <a:gd name="connsiteY0-2" fmla="*/ 0 h 0"/>
                    <a:gd name="connsiteX1-3" fmla="*/ 10478 w 10478"/>
                    <a:gd name="connsiteY1-4" fmla="*/ 0 h 0"/>
                    <a:gd name="connsiteX0-5" fmla="*/ 0 w 10107"/>
                    <a:gd name="connsiteY0-6" fmla="*/ 0 h 0"/>
                    <a:gd name="connsiteX1-7" fmla="*/ 10107 w 10107"/>
                    <a:gd name="connsiteY1-8" fmla="*/ 0 h 0"/>
                  </a:gdLst>
                  <a:ahLst/>
                  <a:cxnLst>
                    <a:cxn ang="0">
                      <a:pos x="connsiteX0-1" y="connsiteY0-2"/>
                    </a:cxn>
                    <a:cxn ang="0">
                      <a:pos x="connsiteX1-3" y="connsiteY1-4"/>
                    </a:cxn>
                  </a:cxnLst>
                  <a:rect l="l" t="t" r="r" b="b"/>
                  <a:pathLst>
                    <a:path w="10107">
                      <a:moveTo>
                        <a:pt x="0" y="0"/>
                      </a:moveTo>
                      <a:lnTo>
                        <a:pt x="10107" y="0"/>
                      </a:lnTo>
                    </a:path>
                  </a:pathLst>
                </a:custGeom>
                <a:ln>
                  <a:solidFill>
                    <a:schemeClr val="bg1">
                      <a:lumMod val="50000"/>
                    </a:schemeClr>
                  </a:solidFill>
                </a:ln>
              </p:spPr>
              <p:txBody>
                <a:bodyPr/>
                <a:lstStyle/>
                <a:p>
                  <a:pPr eaLnBrk="0" hangingPunct="0">
                    <a:defRPr/>
                  </a:pPr>
                  <a:endParaRPr lang="zh-CN" altLang="en-US" sz="1400">
                    <a:solidFill>
                      <a:schemeClr val="bg1">
                        <a:lumMod val="50000"/>
                      </a:schemeClr>
                    </a:solidFill>
                  </a:endParaRPr>
                </a:p>
              </p:txBody>
            </p:sp>
            <p:sp>
              <p:nvSpPr>
                <p:cNvPr id="25" name="任意多边形 76"/>
                <p:cNvSpPr/>
                <p:nvPr/>
              </p:nvSpPr>
              <p:spPr>
                <a:xfrm>
                  <a:off x="2109106" y="1600395"/>
                  <a:ext cx="0" cy="60508"/>
                </a:xfrm>
                <a:custGeom>
                  <a:avLst/>
                  <a:gdLst>
                    <a:gd name="connsiteX0" fmla="*/ 0 w 0"/>
                    <a:gd name="connsiteY0" fmla="*/ 59267 h 59267"/>
                    <a:gd name="connsiteX1" fmla="*/ 0 w 0"/>
                    <a:gd name="connsiteY1" fmla="*/ 0 h 59267"/>
                  </a:gdLst>
                  <a:ahLst/>
                  <a:cxnLst>
                    <a:cxn ang="0">
                      <a:pos x="connsiteX0" y="connsiteY0"/>
                    </a:cxn>
                    <a:cxn ang="0">
                      <a:pos x="connsiteX1" y="connsiteY1"/>
                    </a:cxn>
                  </a:cxnLst>
                  <a:rect l="l" t="t" r="r" b="b"/>
                  <a:pathLst>
                    <a:path h="59267">
                      <a:moveTo>
                        <a:pt x="0" y="59267"/>
                      </a:moveTo>
                      <a:lnTo>
                        <a:pt x="0" y="0"/>
                      </a:lnTo>
                    </a:path>
                  </a:pathLst>
                </a:custGeom>
                <a:ln>
                  <a:solidFill>
                    <a:schemeClr val="bg1">
                      <a:lumMod val="50000"/>
                    </a:schemeClr>
                  </a:solidFill>
                </a:ln>
              </p:spPr>
              <p:txBody>
                <a:bodyPr/>
                <a:lstStyle/>
                <a:p>
                  <a:pPr eaLnBrk="0" hangingPunct="0">
                    <a:defRPr/>
                  </a:pPr>
                  <a:endParaRPr lang="zh-CN" altLang="en-US" sz="1400">
                    <a:solidFill>
                      <a:schemeClr val="bg1">
                        <a:lumMod val="50000"/>
                      </a:schemeClr>
                    </a:solidFill>
                  </a:endParaRPr>
                </a:p>
              </p:txBody>
            </p:sp>
            <p:sp>
              <p:nvSpPr>
                <p:cNvPr id="26" name="任意多边形 77"/>
                <p:cNvSpPr/>
                <p:nvPr/>
              </p:nvSpPr>
              <p:spPr>
                <a:xfrm>
                  <a:off x="2837170" y="1600395"/>
                  <a:ext cx="0" cy="60508"/>
                </a:xfrm>
                <a:custGeom>
                  <a:avLst/>
                  <a:gdLst>
                    <a:gd name="connsiteX0" fmla="*/ 0 w 0"/>
                    <a:gd name="connsiteY0" fmla="*/ 59267 h 59267"/>
                    <a:gd name="connsiteX1" fmla="*/ 0 w 0"/>
                    <a:gd name="connsiteY1" fmla="*/ 0 h 59267"/>
                  </a:gdLst>
                  <a:ahLst/>
                  <a:cxnLst>
                    <a:cxn ang="0">
                      <a:pos x="connsiteX0" y="connsiteY0"/>
                    </a:cxn>
                    <a:cxn ang="0">
                      <a:pos x="connsiteX1" y="connsiteY1"/>
                    </a:cxn>
                  </a:cxnLst>
                  <a:rect l="l" t="t" r="r" b="b"/>
                  <a:pathLst>
                    <a:path h="59267">
                      <a:moveTo>
                        <a:pt x="0" y="59267"/>
                      </a:moveTo>
                      <a:lnTo>
                        <a:pt x="0" y="0"/>
                      </a:lnTo>
                    </a:path>
                  </a:pathLst>
                </a:custGeom>
                <a:ln>
                  <a:solidFill>
                    <a:schemeClr val="bg1">
                      <a:lumMod val="50000"/>
                    </a:schemeClr>
                  </a:solidFill>
                </a:ln>
              </p:spPr>
              <p:txBody>
                <a:bodyPr/>
                <a:lstStyle/>
                <a:p>
                  <a:pPr eaLnBrk="0" hangingPunct="0">
                    <a:defRPr/>
                  </a:pPr>
                  <a:endParaRPr lang="zh-CN" altLang="en-US" sz="1400">
                    <a:solidFill>
                      <a:schemeClr val="bg1">
                        <a:lumMod val="50000"/>
                      </a:schemeClr>
                    </a:solidFill>
                  </a:endParaRPr>
                </a:p>
              </p:txBody>
            </p:sp>
            <p:sp>
              <p:nvSpPr>
                <p:cNvPr id="27" name="任意多边形 78"/>
                <p:cNvSpPr/>
                <p:nvPr/>
              </p:nvSpPr>
              <p:spPr>
                <a:xfrm>
                  <a:off x="3654841" y="1600395"/>
                  <a:ext cx="0" cy="60508"/>
                </a:xfrm>
                <a:custGeom>
                  <a:avLst/>
                  <a:gdLst>
                    <a:gd name="connsiteX0" fmla="*/ 0 w 0"/>
                    <a:gd name="connsiteY0" fmla="*/ 59267 h 59267"/>
                    <a:gd name="connsiteX1" fmla="*/ 0 w 0"/>
                    <a:gd name="connsiteY1" fmla="*/ 0 h 59267"/>
                  </a:gdLst>
                  <a:ahLst/>
                  <a:cxnLst>
                    <a:cxn ang="0">
                      <a:pos x="connsiteX0" y="connsiteY0"/>
                    </a:cxn>
                    <a:cxn ang="0">
                      <a:pos x="connsiteX1" y="connsiteY1"/>
                    </a:cxn>
                  </a:cxnLst>
                  <a:rect l="l" t="t" r="r" b="b"/>
                  <a:pathLst>
                    <a:path h="59267">
                      <a:moveTo>
                        <a:pt x="0" y="59267"/>
                      </a:moveTo>
                      <a:lnTo>
                        <a:pt x="0" y="0"/>
                      </a:lnTo>
                    </a:path>
                  </a:pathLst>
                </a:custGeom>
                <a:ln>
                  <a:solidFill>
                    <a:schemeClr val="bg1">
                      <a:lumMod val="50000"/>
                    </a:schemeClr>
                  </a:solidFill>
                </a:ln>
              </p:spPr>
              <p:txBody>
                <a:bodyPr/>
                <a:lstStyle/>
                <a:p>
                  <a:pPr eaLnBrk="0" hangingPunct="0">
                    <a:defRPr/>
                  </a:pPr>
                  <a:endParaRPr lang="zh-CN" altLang="en-US" sz="1400">
                    <a:solidFill>
                      <a:schemeClr val="bg1">
                        <a:lumMod val="50000"/>
                      </a:schemeClr>
                    </a:solidFill>
                  </a:endParaRPr>
                </a:p>
              </p:txBody>
            </p:sp>
            <p:sp>
              <p:nvSpPr>
                <p:cNvPr id="28" name="任意多边形 79"/>
                <p:cNvSpPr/>
                <p:nvPr/>
              </p:nvSpPr>
              <p:spPr>
                <a:xfrm>
                  <a:off x="4447871" y="1600395"/>
                  <a:ext cx="0" cy="60508"/>
                </a:xfrm>
                <a:custGeom>
                  <a:avLst/>
                  <a:gdLst>
                    <a:gd name="connsiteX0" fmla="*/ 0 w 0"/>
                    <a:gd name="connsiteY0" fmla="*/ 59267 h 59267"/>
                    <a:gd name="connsiteX1" fmla="*/ 0 w 0"/>
                    <a:gd name="connsiteY1" fmla="*/ 0 h 59267"/>
                  </a:gdLst>
                  <a:ahLst/>
                  <a:cxnLst>
                    <a:cxn ang="0">
                      <a:pos x="connsiteX0" y="connsiteY0"/>
                    </a:cxn>
                    <a:cxn ang="0">
                      <a:pos x="connsiteX1" y="connsiteY1"/>
                    </a:cxn>
                  </a:cxnLst>
                  <a:rect l="l" t="t" r="r" b="b"/>
                  <a:pathLst>
                    <a:path h="59267">
                      <a:moveTo>
                        <a:pt x="0" y="59267"/>
                      </a:moveTo>
                      <a:lnTo>
                        <a:pt x="0" y="0"/>
                      </a:lnTo>
                    </a:path>
                  </a:pathLst>
                </a:custGeom>
                <a:ln>
                  <a:solidFill>
                    <a:schemeClr val="bg1">
                      <a:lumMod val="50000"/>
                    </a:schemeClr>
                  </a:solidFill>
                </a:ln>
              </p:spPr>
              <p:txBody>
                <a:bodyPr/>
                <a:lstStyle/>
                <a:p>
                  <a:pPr eaLnBrk="0" hangingPunct="0">
                    <a:defRPr/>
                  </a:pPr>
                  <a:endParaRPr lang="zh-CN" altLang="en-US" sz="1400">
                    <a:solidFill>
                      <a:schemeClr val="bg1">
                        <a:lumMod val="50000"/>
                      </a:schemeClr>
                    </a:solidFill>
                  </a:endParaRPr>
                </a:p>
              </p:txBody>
            </p:sp>
            <p:sp>
              <p:nvSpPr>
                <p:cNvPr id="29" name="任意多边形 80"/>
                <p:cNvSpPr/>
                <p:nvPr/>
              </p:nvSpPr>
              <p:spPr>
                <a:xfrm>
                  <a:off x="5249861" y="1600395"/>
                  <a:ext cx="0" cy="60508"/>
                </a:xfrm>
                <a:custGeom>
                  <a:avLst/>
                  <a:gdLst>
                    <a:gd name="connsiteX0" fmla="*/ 0 w 0"/>
                    <a:gd name="connsiteY0" fmla="*/ 59267 h 59267"/>
                    <a:gd name="connsiteX1" fmla="*/ 0 w 0"/>
                    <a:gd name="connsiteY1" fmla="*/ 0 h 59267"/>
                  </a:gdLst>
                  <a:ahLst/>
                  <a:cxnLst>
                    <a:cxn ang="0">
                      <a:pos x="connsiteX0" y="connsiteY0"/>
                    </a:cxn>
                    <a:cxn ang="0">
                      <a:pos x="connsiteX1" y="connsiteY1"/>
                    </a:cxn>
                  </a:cxnLst>
                  <a:rect l="l" t="t" r="r" b="b"/>
                  <a:pathLst>
                    <a:path h="59267">
                      <a:moveTo>
                        <a:pt x="0" y="59267"/>
                      </a:moveTo>
                      <a:lnTo>
                        <a:pt x="0" y="0"/>
                      </a:lnTo>
                    </a:path>
                  </a:pathLst>
                </a:custGeom>
                <a:ln>
                  <a:solidFill>
                    <a:schemeClr val="bg1">
                      <a:lumMod val="50000"/>
                    </a:schemeClr>
                  </a:solidFill>
                </a:ln>
              </p:spPr>
              <p:txBody>
                <a:bodyPr/>
                <a:lstStyle/>
                <a:p>
                  <a:pPr eaLnBrk="0" hangingPunct="0">
                    <a:defRPr/>
                  </a:pPr>
                  <a:endParaRPr lang="zh-CN" altLang="en-US" sz="1400">
                    <a:solidFill>
                      <a:schemeClr val="bg1">
                        <a:lumMod val="50000"/>
                      </a:schemeClr>
                    </a:solidFill>
                  </a:endParaRPr>
                </a:p>
              </p:txBody>
            </p:sp>
            <p:sp>
              <p:nvSpPr>
                <p:cNvPr id="30" name="任意多边形 81"/>
                <p:cNvSpPr/>
                <p:nvPr/>
              </p:nvSpPr>
              <p:spPr>
                <a:xfrm>
                  <a:off x="6054092" y="1600395"/>
                  <a:ext cx="0" cy="60508"/>
                </a:xfrm>
                <a:custGeom>
                  <a:avLst/>
                  <a:gdLst>
                    <a:gd name="connsiteX0" fmla="*/ 0 w 0"/>
                    <a:gd name="connsiteY0" fmla="*/ 59267 h 59267"/>
                    <a:gd name="connsiteX1" fmla="*/ 0 w 0"/>
                    <a:gd name="connsiteY1" fmla="*/ 0 h 59267"/>
                  </a:gdLst>
                  <a:ahLst/>
                  <a:cxnLst>
                    <a:cxn ang="0">
                      <a:pos x="connsiteX0" y="connsiteY0"/>
                    </a:cxn>
                    <a:cxn ang="0">
                      <a:pos x="connsiteX1" y="connsiteY1"/>
                    </a:cxn>
                  </a:cxnLst>
                  <a:rect l="l" t="t" r="r" b="b"/>
                  <a:pathLst>
                    <a:path h="59267">
                      <a:moveTo>
                        <a:pt x="0" y="59267"/>
                      </a:moveTo>
                      <a:lnTo>
                        <a:pt x="0" y="0"/>
                      </a:lnTo>
                    </a:path>
                  </a:pathLst>
                </a:custGeom>
                <a:ln>
                  <a:solidFill>
                    <a:schemeClr val="bg1">
                      <a:lumMod val="50000"/>
                    </a:schemeClr>
                  </a:solidFill>
                </a:ln>
              </p:spPr>
              <p:txBody>
                <a:bodyPr/>
                <a:lstStyle/>
                <a:p>
                  <a:pPr eaLnBrk="0" hangingPunct="0">
                    <a:defRPr/>
                  </a:pPr>
                  <a:endParaRPr lang="zh-CN" altLang="en-US" sz="1400">
                    <a:solidFill>
                      <a:schemeClr val="bg1">
                        <a:lumMod val="50000"/>
                      </a:schemeClr>
                    </a:solidFill>
                  </a:endParaRPr>
                </a:p>
              </p:txBody>
            </p:sp>
            <p:sp>
              <p:nvSpPr>
                <p:cNvPr id="31" name="任意多边形 82"/>
                <p:cNvSpPr/>
                <p:nvPr/>
              </p:nvSpPr>
              <p:spPr>
                <a:xfrm>
                  <a:off x="6847122" y="1600395"/>
                  <a:ext cx="0" cy="60508"/>
                </a:xfrm>
                <a:custGeom>
                  <a:avLst/>
                  <a:gdLst>
                    <a:gd name="connsiteX0" fmla="*/ 0 w 0"/>
                    <a:gd name="connsiteY0" fmla="*/ 59267 h 59267"/>
                    <a:gd name="connsiteX1" fmla="*/ 0 w 0"/>
                    <a:gd name="connsiteY1" fmla="*/ 0 h 59267"/>
                  </a:gdLst>
                  <a:ahLst/>
                  <a:cxnLst>
                    <a:cxn ang="0">
                      <a:pos x="connsiteX0" y="connsiteY0"/>
                    </a:cxn>
                    <a:cxn ang="0">
                      <a:pos x="connsiteX1" y="connsiteY1"/>
                    </a:cxn>
                  </a:cxnLst>
                  <a:rect l="l" t="t" r="r" b="b"/>
                  <a:pathLst>
                    <a:path h="59267">
                      <a:moveTo>
                        <a:pt x="0" y="59267"/>
                      </a:moveTo>
                      <a:lnTo>
                        <a:pt x="0" y="0"/>
                      </a:lnTo>
                    </a:path>
                  </a:pathLst>
                </a:custGeom>
                <a:ln>
                  <a:solidFill>
                    <a:schemeClr val="bg1">
                      <a:lumMod val="50000"/>
                    </a:schemeClr>
                  </a:solidFill>
                </a:ln>
              </p:spPr>
              <p:txBody>
                <a:bodyPr/>
                <a:lstStyle/>
                <a:p>
                  <a:pPr eaLnBrk="0" hangingPunct="0">
                    <a:defRPr/>
                  </a:pPr>
                  <a:endParaRPr lang="zh-CN" altLang="en-US" sz="1400">
                    <a:solidFill>
                      <a:schemeClr val="bg1">
                        <a:lumMod val="50000"/>
                      </a:schemeClr>
                    </a:solidFill>
                  </a:endParaRPr>
                </a:p>
              </p:txBody>
            </p:sp>
            <p:sp>
              <p:nvSpPr>
                <p:cNvPr id="32" name="任意多边形 83"/>
                <p:cNvSpPr/>
                <p:nvPr/>
              </p:nvSpPr>
              <p:spPr>
                <a:xfrm>
                  <a:off x="7619989" y="1600395"/>
                  <a:ext cx="0" cy="60508"/>
                </a:xfrm>
                <a:custGeom>
                  <a:avLst/>
                  <a:gdLst>
                    <a:gd name="connsiteX0" fmla="*/ 0 w 0"/>
                    <a:gd name="connsiteY0" fmla="*/ 59267 h 59267"/>
                    <a:gd name="connsiteX1" fmla="*/ 0 w 0"/>
                    <a:gd name="connsiteY1" fmla="*/ 0 h 59267"/>
                  </a:gdLst>
                  <a:ahLst/>
                  <a:cxnLst>
                    <a:cxn ang="0">
                      <a:pos x="connsiteX0" y="connsiteY0"/>
                    </a:cxn>
                    <a:cxn ang="0">
                      <a:pos x="connsiteX1" y="connsiteY1"/>
                    </a:cxn>
                  </a:cxnLst>
                  <a:rect l="l" t="t" r="r" b="b"/>
                  <a:pathLst>
                    <a:path h="59267">
                      <a:moveTo>
                        <a:pt x="0" y="59267"/>
                      </a:moveTo>
                      <a:lnTo>
                        <a:pt x="0" y="0"/>
                      </a:lnTo>
                    </a:path>
                  </a:pathLst>
                </a:custGeom>
                <a:ln>
                  <a:solidFill>
                    <a:schemeClr val="bg1">
                      <a:lumMod val="50000"/>
                    </a:schemeClr>
                  </a:solidFill>
                </a:ln>
              </p:spPr>
              <p:txBody>
                <a:bodyPr/>
                <a:lstStyle/>
                <a:p>
                  <a:pPr eaLnBrk="0" hangingPunct="0">
                    <a:defRPr/>
                  </a:pPr>
                  <a:endParaRPr lang="zh-CN" altLang="en-US" sz="1400">
                    <a:solidFill>
                      <a:schemeClr val="bg1">
                        <a:lumMod val="50000"/>
                      </a:schemeClr>
                    </a:solidFill>
                  </a:endParaRPr>
                </a:p>
              </p:txBody>
            </p:sp>
          </p:grpSp>
        </p:grpSp>
        <p:sp>
          <p:nvSpPr>
            <p:cNvPr id="11" name="TextBox 62"/>
            <p:cNvSpPr txBox="1">
              <a:spLocks noChangeArrowheads="1"/>
            </p:cNvSpPr>
            <p:nvPr/>
          </p:nvSpPr>
          <p:spPr bwMode="auto">
            <a:xfrm>
              <a:off x="5855059" y="2346816"/>
              <a:ext cx="607784" cy="27699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文本</a:t>
              </a:r>
            </a:p>
          </p:txBody>
        </p:sp>
        <p:sp>
          <p:nvSpPr>
            <p:cNvPr id="12" name="TextBox 63"/>
            <p:cNvSpPr txBox="1">
              <a:spLocks noChangeArrowheads="1"/>
            </p:cNvSpPr>
            <p:nvPr/>
          </p:nvSpPr>
          <p:spPr bwMode="auto">
            <a:xfrm>
              <a:off x="6446467" y="2346816"/>
              <a:ext cx="605966" cy="27699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文本</a:t>
              </a:r>
            </a:p>
          </p:txBody>
        </p:sp>
        <p:sp>
          <p:nvSpPr>
            <p:cNvPr id="13" name="TextBox 64"/>
            <p:cNvSpPr txBox="1">
              <a:spLocks noChangeArrowheads="1"/>
            </p:cNvSpPr>
            <p:nvPr/>
          </p:nvSpPr>
          <p:spPr bwMode="auto">
            <a:xfrm>
              <a:off x="7110663" y="2346816"/>
              <a:ext cx="605965" cy="27699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文本</a:t>
              </a:r>
            </a:p>
          </p:txBody>
        </p:sp>
        <p:sp>
          <p:nvSpPr>
            <p:cNvPr id="14" name="TextBox 65"/>
            <p:cNvSpPr txBox="1">
              <a:spLocks noChangeArrowheads="1"/>
            </p:cNvSpPr>
            <p:nvPr/>
          </p:nvSpPr>
          <p:spPr bwMode="auto">
            <a:xfrm>
              <a:off x="7756663" y="2346816"/>
              <a:ext cx="605966" cy="27699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文本</a:t>
              </a:r>
            </a:p>
          </p:txBody>
        </p:sp>
        <p:sp>
          <p:nvSpPr>
            <p:cNvPr id="15" name="TextBox 66"/>
            <p:cNvSpPr txBox="1">
              <a:spLocks noChangeArrowheads="1"/>
            </p:cNvSpPr>
            <p:nvPr/>
          </p:nvSpPr>
          <p:spPr bwMode="auto">
            <a:xfrm>
              <a:off x="8408120" y="2346816"/>
              <a:ext cx="605966" cy="27699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文本</a:t>
              </a:r>
            </a:p>
          </p:txBody>
        </p:sp>
        <p:sp>
          <p:nvSpPr>
            <p:cNvPr id="16" name="TextBox 67"/>
            <p:cNvSpPr txBox="1">
              <a:spLocks noChangeArrowheads="1"/>
            </p:cNvSpPr>
            <p:nvPr/>
          </p:nvSpPr>
          <p:spPr bwMode="auto">
            <a:xfrm>
              <a:off x="9059579" y="2346816"/>
              <a:ext cx="607784" cy="27699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文本</a:t>
              </a:r>
            </a:p>
          </p:txBody>
        </p:sp>
        <p:sp>
          <p:nvSpPr>
            <p:cNvPr id="17" name="TextBox 68"/>
            <p:cNvSpPr txBox="1">
              <a:spLocks noChangeArrowheads="1"/>
            </p:cNvSpPr>
            <p:nvPr/>
          </p:nvSpPr>
          <p:spPr bwMode="auto">
            <a:xfrm>
              <a:off x="9705578" y="2346816"/>
              <a:ext cx="605965" cy="27699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文本</a:t>
              </a:r>
            </a:p>
          </p:txBody>
        </p:sp>
        <p:sp>
          <p:nvSpPr>
            <p:cNvPr id="18" name="TextBox 69"/>
            <p:cNvSpPr txBox="1">
              <a:spLocks noChangeArrowheads="1"/>
            </p:cNvSpPr>
            <p:nvPr/>
          </p:nvSpPr>
          <p:spPr bwMode="auto">
            <a:xfrm>
              <a:off x="10333380" y="2346816"/>
              <a:ext cx="605966" cy="27699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文本</a:t>
              </a:r>
            </a:p>
          </p:txBody>
        </p:sp>
      </p:grpSp>
      <p:sp>
        <p:nvSpPr>
          <p:cNvPr id="41" name="品 2"/>
          <p:cNvSpPr>
            <a:spLocks noChangeArrowheads="1"/>
          </p:cNvSpPr>
          <p:nvPr/>
        </p:nvSpPr>
        <p:spPr bwMode="auto">
          <a:xfrm>
            <a:off x="1506526" y="2259732"/>
            <a:ext cx="4078449" cy="3520789"/>
          </a:xfrm>
          <a:prstGeom prst="rect">
            <a:avLst/>
          </a:prstGeom>
          <a:noFill/>
          <a:ln w="12700">
            <a:solidFill>
              <a:srgbClr val="22B5C0"/>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lumMod val="50000"/>
                </a:schemeClr>
              </a:solidFill>
              <a:latin typeface="宋体" panose="02010600030101010101" pitchFamily="2" charset="-122"/>
              <a:sym typeface="宋体" panose="02010600030101010101" pitchFamily="2" charset="-122"/>
            </a:endParaRPr>
          </a:p>
        </p:txBody>
      </p:sp>
      <p:sp>
        <p:nvSpPr>
          <p:cNvPr id="42" name="15"/>
          <p:cNvSpPr>
            <a:spLocks noChangeArrowheads="1"/>
          </p:cNvSpPr>
          <p:nvPr>
            <p:custDataLst>
              <p:tags r:id="rId1"/>
            </p:custDataLst>
          </p:nvPr>
        </p:nvSpPr>
        <p:spPr bwMode="auto">
          <a:xfrm>
            <a:off x="1637794" y="2956987"/>
            <a:ext cx="3947181" cy="276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endPar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12"/>
          <p:cNvSpPr>
            <a:spLocks noChangeArrowheads="1"/>
          </p:cNvSpPr>
          <p:nvPr>
            <p:custDataLst>
              <p:tags r:id="rId2"/>
            </p:custDataLst>
          </p:nvPr>
        </p:nvSpPr>
        <p:spPr bwMode="auto">
          <a:xfrm>
            <a:off x="1637794" y="2398183"/>
            <a:ext cx="38084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600" b="1" dirty="0">
              <a:solidFill>
                <a:schemeClr val="bg1">
                  <a:lumMod val="50000"/>
                </a:schemeClr>
              </a:solidFill>
              <a:sym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anim calcmode="lin" valueType="num">
                                      <p:cBhvr>
                                        <p:cTn id="17" dur="500" fill="hold"/>
                                        <p:tgtEl>
                                          <p:spTgt spid="41"/>
                                        </p:tgtEl>
                                        <p:attrNameLst>
                                          <p:attrName>ppt_x</p:attrName>
                                        </p:attrNameLst>
                                      </p:cBhvr>
                                      <p:tavLst>
                                        <p:tav tm="0">
                                          <p:val>
                                            <p:strVal val="#ppt_x"/>
                                          </p:val>
                                        </p:tav>
                                        <p:tav tm="100000">
                                          <p:val>
                                            <p:strVal val="#ppt_x"/>
                                          </p:val>
                                        </p:tav>
                                      </p:tavLst>
                                    </p:anim>
                                    <p:anim calcmode="lin" valueType="num">
                                      <p:cBhvr>
                                        <p:cTn id="18" dur="5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anim calcmode="lin" valueType="num">
                                      <p:cBhvr>
                                        <p:cTn id="23" dur="500" fill="hold"/>
                                        <p:tgtEl>
                                          <p:spTgt spid="42"/>
                                        </p:tgtEl>
                                        <p:attrNameLst>
                                          <p:attrName>ppt_x</p:attrName>
                                        </p:attrNameLst>
                                      </p:cBhvr>
                                      <p:tavLst>
                                        <p:tav tm="0">
                                          <p:val>
                                            <p:strVal val="#ppt_x"/>
                                          </p:val>
                                        </p:tav>
                                        <p:tav tm="100000">
                                          <p:val>
                                            <p:strVal val="#ppt_x"/>
                                          </p:val>
                                        </p:tav>
                                      </p:tavLst>
                                    </p:anim>
                                    <p:anim calcmode="lin" valueType="num">
                                      <p:cBhvr>
                                        <p:cTn id="24" dur="5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anim calcmode="lin" valueType="num">
                                      <p:cBhvr>
                                        <p:cTn id="29" dur="500" fill="hold"/>
                                        <p:tgtEl>
                                          <p:spTgt spid="43"/>
                                        </p:tgtEl>
                                        <p:attrNameLst>
                                          <p:attrName>ppt_x</p:attrName>
                                        </p:attrNameLst>
                                      </p:cBhvr>
                                      <p:tavLst>
                                        <p:tav tm="0">
                                          <p:val>
                                            <p:strVal val="#ppt_x"/>
                                          </p:val>
                                        </p:tav>
                                        <p:tav tm="100000">
                                          <p:val>
                                            <p:strVal val="#ppt_x"/>
                                          </p:val>
                                        </p:tav>
                                      </p:tavLst>
                                    </p:anim>
                                    <p:anim calcmode="lin" valueType="num">
                                      <p:cBhvr>
                                        <p:cTn id="3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animBg="1"/>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628086" y="285300"/>
            <a:ext cx="29977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300" dirty="0">
                <a:solidFill>
                  <a:srgbClr val="22B5C0"/>
                </a:solidFill>
                <a:latin typeface="微软雅黑" panose="020B0503020204020204" pitchFamily="34" charset="-122"/>
                <a:ea typeface="微软雅黑" panose="020B0503020204020204" pitchFamily="34" charset="-122"/>
                <a:sym typeface="Arial" panose="020B0604020202020204" pitchFamily="34" charset="0"/>
              </a:rPr>
              <a:t>活动流程简介</a:t>
            </a:r>
          </a:p>
        </p:txBody>
      </p:sp>
      <p:sp>
        <p:nvSpPr>
          <p:cNvPr id="3" name="椭圆 2"/>
          <p:cNvSpPr/>
          <p:nvPr/>
        </p:nvSpPr>
        <p:spPr>
          <a:xfrm>
            <a:off x="6237357" y="2102415"/>
            <a:ext cx="576622" cy="576785"/>
          </a:xfrm>
          <a:prstGeom prst="ellipse">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1</a:t>
            </a:r>
            <a:endParaRPr lang="zh-CN" altLang="en-US" sz="1600" dirty="0">
              <a:latin typeface="Impact MT Std" pitchFamily="34" charset="0"/>
              <a:ea typeface="微软雅黑" panose="020B0503020204020204" pitchFamily="34" charset="-122"/>
            </a:endParaRPr>
          </a:p>
        </p:txBody>
      </p:sp>
      <p:cxnSp>
        <p:nvCxnSpPr>
          <p:cNvPr id="5" name="直接连接符 4"/>
          <p:cNvCxnSpPr/>
          <p:nvPr/>
        </p:nvCxnSpPr>
        <p:spPr>
          <a:xfrm>
            <a:off x="6801795" y="2369147"/>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6" name="标题 11"/>
          <p:cNvSpPr txBox="1"/>
          <p:nvPr/>
        </p:nvSpPr>
        <p:spPr>
          <a:xfrm>
            <a:off x="7831336" y="2148559"/>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6237358" y="3034367"/>
            <a:ext cx="576622" cy="576785"/>
          </a:xfrm>
          <a:prstGeom prst="ellipse">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2</a:t>
            </a:r>
            <a:endParaRPr lang="zh-CN" altLang="en-US" sz="1600" dirty="0">
              <a:latin typeface="Impact MT Std" pitchFamily="34" charset="0"/>
              <a:ea typeface="微软雅黑" panose="020B0503020204020204" pitchFamily="34" charset="-122"/>
            </a:endParaRPr>
          </a:p>
        </p:txBody>
      </p:sp>
      <p:cxnSp>
        <p:nvCxnSpPr>
          <p:cNvPr id="8" name="直接连接符 7"/>
          <p:cNvCxnSpPr/>
          <p:nvPr/>
        </p:nvCxnSpPr>
        <p:spPr>
          <a:xfrm>
            <a:off x="6801796" y="3301099"/>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标题 11"/>
          <p:cNvSpPr txBox="1"/>
          <p:nvPr/>
        </p:nvSpPr>
        <p:spPr>
          <a:xfrm>
            <a:off x="7831337" y="3080511"/>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6237358" y="3949665"/>
            <a:ext cx="576622" cy="576785"/>
          </a:xfrm>
          <a:prstGeom prst="ellipse">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3</a:t>
            </a:r>
            <a:endParaRPr lang="zh-CN" altLang="en-US" sz="1600" dirty="0">
              <a:latin typeface="Impact MT Std" pitchFamily="34" charset="0"/>
              <a:ea typeface="微软雅黑" panose="020B0503020204020204" pitchFamily="34" charset="-122"/>
            </a:endParaRPr>
          </a:p>
        </p:txBody>
      </p:sp>
      <p:cxnSp>
        <p:nvCxnSpPr>
          <p:cNvPr id="11" name="直接连接符 10"/>
          <p:cNvCxnSpPr/>
          <p:nvPr/>
        </p:nvCxnSpPr>
        <p:spPr>
          <a:xfrm>
            <a:off x="6801796" y="4216397"/>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2" name="标题 11"/>
          <p:cNvSpPr txBox="1"/>
          <p:nvPr/>
        </p:nvSpPr>
        <p:spPr>
          <a:xfrm>
            <a:off x="7831337" y="3995809"/>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6237359" y="4848163"/>
            <a:ext cx="576622" cy="576785"/>
          </a:xfrm>
          <a:prstGeom prst="ellipse">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4</a:t>
            </a:r>
            <a:endParaRPr lang="zh-CN" altLang="en-US" sz="1600" dirty="0">
              <a:latin typeface="Impact MT Std" pitchFamily="34" charset="0"/>
              <a:ea typeface="微软雅黑" panose="020B0503020204020204" pitchFamily="34" charset="-122"/>
            </a:endParaRPr>
          </a:p>
        </p:txBody>
      </p:sp>
      <p:cxnSp>
        <p:nvCxnSpPr>
          <p:cNvPr id="14" name="直接连接符 13"/>
          <p:cNvCxnSpPr/>
          <p:nvPr/>
        </p:nvCxnSpPr>
        <p:spPr>
          <a:xfrm>
            <a:off x="6801797" y="5114895"/>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标题 11"/>
          <p:cNvSpPr txBox="1"/>
          <p:nvPr/>
        </p:nvSpPr>
        <p:spPr>
          <a:xfrm>
            <a:off x="7831338" y="4894307"/>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323323" y="2147234"/>
            <a:ext cx="4405356" cy="3277714"/>
            <a:chOff x="6019121" y="1945748"/>
            <a:chExt cx="5184775" cy="3857625"/>
          </a:xfrm>
          <a:solidFill>
            <a:srgbClr val="22B5C0"/>
          </a:solidFill>
        </p:grpSpPr>
        <p:sp>
          <p:nvSpPr>
            <p:cNvPr id="17" name="六边形 16"/>
            <p:cNvSpPr/>
            <p:nvPr/>
          </p:nvSpPr>
          <p:spPr>
            <a:xfrm>
              <a:off x="6884308" y="1945748"/>
              <a:ext cx="1836738" cy="1584325"/>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rPr>
                <a:t>60%</a:t>
              </a:r>
              <a:endParaRPr lang="zh-CN" altLang="en-US" sz="4000" b="1" dirty="0">
                <a:solidFill>
                  <a:schemeClr val="bg1"/>
                </a:solidFill>
              </a:endParaRPr>
            </a:p>
          </p:txBody>
        </p:sp>
        <p:sp>
          <p:nvSpPr>
            <p:cNvPr id="18" name="六边形 17"/>
            <p:cNvSpPr/>
            <p:nvPr/>
          </p:nvSpPr>
          <p:spPr>
            <a:xfrm>
              <a:off x="8841696" y="3133198"/>
              <a:ext cx="2362200" cy="203835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chemeClr val="bg1"/>
                  </a:solidFill>
                </a:rPr>
                <a:t>85%</a:t>
              </a:r>
              <a:endParaRPr lang="zh-CN" altLang="en-US" sz="4800" b="1" dirty="0">
                <a:solidFill>
                  <a:schemeClr val="bg1"/>
                </a:solidFill>
              </a:endParaRPr>
            </a:p>
          </p:txBody>
        </p:sp>
        <p:sp>
          <p:nvSpPr>
            <p:cNvPr id="19" name="六边形 18"/>
            <p:cNvSpPr/>
            <p:nvPr/>
          </p:nvSpPr>
          <p:spPr>
            <a:xfrm>
              <a:off x="7255783" y="4539723"/>
              <a:ext cx="1465263" cy="126365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rPr>
                <a:t>55%</a:t>
              </a:r>
              <a:endParaRPr lang="zh-CN" altLang="en-US" sz="2800" b="1" dirty="0">
                <a:solidFill>
                  <a:schemeClr val="bg1"/>
                </a:solidFill>
              </a:endParaRPr>
            </a:p>
          </p:txBody>
        </p:sp>
        <p:sp>
          <p:nvSpPr>
            <p:cNvPr id="20" name="六边形 19"/>
            <p:cNvSpPr/>
            <p:nvPr/>
          </p:nvSpPr>
          <p:spPr>
            <a:xfrm>
              <a:off x="6019121" y="3691998"/>
              <a:ext cx="1069975" cy="92075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30%</a:t>
              </a:r>
              <a:endParaRPr lang="zh-CN" altLang="en-US" b="1" dirty="0">
                <a:solidFill>
                  <a:schemeClr val="bg1"/>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5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50" fill="hold"/>
                                        <p:tgtEl>
                                          <p:spTgt spid="6"/>
                                        </p:tgtEl>
                                        <p:attrNameLst>
                                          <p:attrName>ppt_w</p:attrName>
                                        </p:attrNameLst>
                                      </p:cBhvr>
                                      <p:tavLst>
                                        <p:tav tm="0">
                                          <p:val>
                                            <p:fltVal val="0"/>
                                          </p:val>
                                        </p:tav>
                                        <p:tav tm="100000">
                                          <p:val>
                                            <p:strVal val="#ppt_w"/>
                                          </p:val>
                                        </p:tav>
                                      </p:tavLst>
                                    </p:anim>
                                    <p:anim calcmode="lin" valueType="num">
                                      <p:cBhvr>
                                        <p:cTn id="20" dur="250" fill="hold"/>
                                        <p:tgtEl>
                                          <p:spTgt spid="6"/>
                                        </p:tgtEl>
                                        <p:attrNameLst>
                                          <p:attrName>ppt_h</p:attrName>
                                        </p:attrNameLst>
                                      </p:cBhvr>
                                      <p:tavLst>
                                        <p:tav tm="0">
                                          <p:val>
                                            <p:fltVal val="0"/>
                                          </p:val>
                                        </p:tav>
                                        <p:tav tm="100000">
                                          <p:val>
                                            <p:strVal val="#ppt_h"/>
                                          </p:val>
                                        </p:tav>
                                      </p:tavLst>
                                    </p:anim>
                                    <p:animEffect transition="in" filter="fade">
                                      <p:cBhvr>
                                        <p:cTn id="21" dur="250"/>
                                        <p:tgtEl>
                                          <p:spTgt spid="6"/>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50"/>
                                        <p:tgtEl>
                                          <p:spTgt spid="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250"/>
                                        <p:tgtEl>
                                          <p:spTgt spid="8"/>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250" fill="hold"/>
                                        <p:tgtEl>
                                          <p:spTgt spid="9"/>
                                        </p:tgtEl>
                                        <p:attrNameLst>
                                          <p:attrName>ppt_w</p:attrName>
                                        </p:attrNameLst>
                                      </p:cBhvr>
                                      <p:tavLst>
                                        <p:tav tm="0">
                                          <p:val>
                                            <p:fltVal val="0"/>
                                          </p:val>
                                        </p:tav>
                                        <p:tav tm="100000">
                                          <p:val>
                                            <p:strVal val="#ppt_w"/>
                                          </p:val>
                                        </p:tav>
                                      </p:tavLst>
                                    </p:anim>
                                    <p:anim calcmode="lin" valueType="num">
                                      <p:cBhvr>
                                        <p:cTn id="34" dur="250" fill="hold"/>
                                        <p:tgtEl>
                                          <p:spTgt spid="9"/>
                                        </p:tgtEl>
                                        <p:attrNameLst>
                                          <p:attrName>ppt_h</p:attrName>
                                        </p:attrNameLst>
                                      </p:cBhvr>
                                      <p:tavLst>
                                        <p:tav tm="0">
                                          <p:val>
                                            <p:fltVal val="0"/>
                                          </p:val>
                                        </p:tav>
                                        <p:tav tm="100000">
                                          <p:val>
                                            <p:strVal val="#ppt_h"/>
                                          </p:val>
                                        </p:tav>
                                      </p:tavLst>
                                    </p:anim>
                                    <p:animEffect transition="in" filter="fade">
                                      <p:cBhvr>
                                        <p:cTn id="35" dur="250"/>
                                        <p:tgtEl>
                                          <p:spTgt spid="9"/>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50"/>
                                        <p:tgtEl>
                                          <p:spTgt spid="10"/>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250"/>
                                        <p:tgtEl>
                                          <p:spTgt spid="11"/>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250" fill="hold"/>
                                        <p:tgtEl>
                                          <p:spTgt spid="12"/>
                                        </p:tgtEl>
                                        <p:attrNameLst>
                                          <p:attrName>ppt_w</p:attrName>
                                        </p:attrNameLst>
                                      </p:cBhvr>
                                      <p:tavLst>
                                        <p:tav tm="0">
                                          <p:val>
                                            <p:fltVal val="0"/>
                                          </p:val>
                                        </p:tav>
                                        <p:tav tm="100000">
                                          <p:val>
                                            <p:strVal val="#ppt_w"/>
                                          </p:val>
                                        </p:tav>
                                      </p:tavLst>
                                    </p:anim>
                                    <p:anim calcmode="lin" valueType="num">
                                      <p:cBhvr>
                                        <p:cTn id="48" dur="250" fill="hold"/>
                                        <p:tgtEl>
                                          <p:spTgt spid="12"/>
                                        </p:tgtEl>
                                        <p:attrNameLst>
                                          <p:attrName>ppt_h</p:attrName>
                                        </p:attrNameLst>
                                      </p:cBhvr>
                                      <p:tavLst>
                                        <p:tav tm="0">
                                          <p:val>
                                            <p:fltVal val="0"/>
                                          </p:val>
                                        </p:tav>
                                        <p:tav tm="100000">
                                          <p:val>
                                            <p:strVal val="#ppt_h"/>
                                          </p:val>
                                        </p:tav>
                                      </p:tavLst>
                                    </p:anim>
                                    <p:animEffect transition="in" filter="fade">
                                      <p:cBhvr>
                                        <p:cTn id="49" dur="250"/>
                                        <p:tgtEl>
                                          <p:spTgt spid="12"/>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childTnLst>
                                </p:cTn>
                              </p:par>
                            </p:childTnLst>
                          </p:cTn>
                        </p:par>
                        <p:par>
                          <p:cTn id="54" fill="hold">
                            <p:stCondLst>
                              <p:cond delay="5500"/>
                            </p:stCondLst>
                            <p:childTnLst>
                              <p:par>
                                <p:cTn id="55" presetID="22" presetClass="entr" presetSubtype="8"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250"/>
                                        <p:tgtEl>
                                          <p:spTgt spid="14"/>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250" fill="hold"/>
                                        <p:tgtEl>
                                          <p:spTgt spid="15"/>
                                        </p:tgtEl>
                                        <p:attrNameLst>
                                          <p:attrName>ppt_w</p:attrName>
                                        </p:attrNameLst>
                                      </p:cBhvr>
                                      <p:tavLst>
                                        <p:tav tm="0">
                                          <p:val>
                                            <p:fltVal val="0"/>
                                          </p:val>
                                        </p:tav>
                                        <p:tav tm="100000">
                                          <p:val>
                                            <p:strVal val="#ppt_w"/>
                                          </p:val>
                                        </p:tav>
                                      </p:tavLst>
                                    </p:anim>
                                    <p:anim calcmode="lin" valueType="num">
                                      <p:cBhvr>
                                        <p:cTn id="62" dur="250" fill="hold"/>
                                        <p:tgtEl>
                                          <p:spTgt spid="15"/>
                                        </p:tgtEl>
                                        <p:attrNameLst>
                                          <p:attrName>ppt_h</p:attrName>
                                        </p:attrNameLst>
                                      </p:cBhvr>
                                      <p:tavLst>
                                        <p:tav tm="0">
                                          <p:val>
                                            <p:fltVal val="0"/>
                                          </p:val>
                                        </p:tav>
                                        <p:tav tm="100000">
                                          <p:val>
                                            <p:strVal val="#ppt_h"/>
                                          </p:val>
                                        </p:tav>
                                      </p:tavLst>
                                    </p:anim>
                                    <p:animEffect transition="in" filter="fade">
                                      <p:cBhvr>
                                        <p:cTn id="63" dur="250"/>
                                        <p:tgtEl>
                                          <p:spTgt spid="15"/>
                                        </p:tgtEl>
                                      </p:cBhvr>
                                    </p:animEffect>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p:bldP spid="7" grpId="0" animBg="1"/>
      <p:bldP spid="9" grpId="0"/>
      <p:bldP spid="10" grpId="0" animBg="1"/>
      <p:bldP spid="12" grpId="0"/>
      <p:bldP spid="13"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628086" y="285300"/>
            <a:ext cx="29977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300" dirty="0">
                <a:solidFill>
                  <a:srgbClr val="22B5C0"/>
                </a:solidFill>
                <a:latin typeface="微软雅黑" panose="020B0503020204020204" pitchFamily="34" charset="-122"/>
                <a:ea typeface="微软雅黑" panose="020B0503020204020204" pitchFamily="34" charset="-122"/>
                <a:sym typeface="Arial" panose="020B0604020202020204" pitchFamily="34" charset="0"/>
              </a:rPr>
              <a:t>活动流程简介</a:t>
            </a:r>
          </a:p>
        </p:txBody>
      </p:sp>
      <p:sp>
        <p:nvSpPr>
          <p:cNvPr id="3" name="矩形 2"/>
          <p:cNvSpPr/>
          <p:nvPr/>
        </p:nvSpPr>
        <p:spPr bwMode="auto">
          <a:xfrm>
            <a:off x="4965213" y="2077338"/>
            <a:ext cx="1655762" cy="431800"/>
          </a:xfrm>
          <a:prstGeom prst="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5" name="矩形 4"/>
          <p:cNvSpPr/>
          <p:nvPr/>
        </p:nvSpPr>
        <p:spPr bwMode="auto">
          <a:xfrm>
            <a:off x="6362213" y="1932875"/>
            <a:ext cx="4364037" cy="431800"/>
          </a:xfrm>
          <a:prstGeom prst="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6" name="直角三角形 5"/>
          <p:cNvSpPr/>
          <p:nvPr/>
        </p:nvSpPr>
        <p:spPr bwMode="auto">
          <a:xfrm rot="5400000" flipV="1">
            <a:off x="6419362" y="2307526"/>
            <a:ext cx="144463" cy="258762"/>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7" name="文本框 6"/>
          <p:cNvSpPr txBox="1">
            <a:spLocks noChangeArrowheads="1"/>
          </p:cNvSpPr>
          <p:nvPr/>
        </p:nvSpPr>
        <p:spPr bwMode="auto">
          <a:xfrm>
            <a:off x="10378588" y="1901125"/>
            <a:ext cx="1512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lumMod val="50000"/>
                  </a:schemeClr>
                </a:solidFill>
                <a:latin typeface="Impact" panose="020B0806030902050204" pitchFamily="34" charset="0"/>
                <a:ea typeface="造字工房尚雅体演示版常规体" pitchFamily="50" charset="-122"/>
              </a:rPr>
              <a:t>75%</a:t>
            </a:r>
            <a:endParaRPr lang="zh-CN" altLang="en-US" sz="2400" dirty="0">
              <a:solidFill>
                <a:schemeClr val="bg1">
                  <a:lumMod val="50000"/>
                </a:schemeClr>
              </a:solidFill>
              <a:latin typeface="Impact" panose="020B0806030902050204" pitchFamily="34" charset="0"/>
              <a:ea typeface="造字工房尚雅体演示版常规体" pitchFamily="50" charset="-122"/>
            </a:endParaRPr>
          </a:p>
        </p:txBody>
      </p:sp>
      <p:sp>
        <p:nvSpPr>
          <p:cNvPr id="8" name="矩形 7"/>
          <p:cNvSpPr/>
          <p:nvPr/>
        </p:nvSpPr>
        <p:spPr bwMode="auto">
          <a:xfrm>
            <a:off x="4965213" y="3152522"/>
            <a:ext cx="1655762" cy="433388"/>
          </a:xfrm>
          <a:prstGeom prst="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9" name="矩形 8"/>
          <p:cNvSpPr/>
          <p:nvPr/>
        </p:nvSpPr>
        <p:spPr bwMode="auto">
          <a:xfrm>
            <a:off x="6360625" y="3001710"/>
            <a:ext cx="3644900" cy="433387"/>
          </a:xfrm>
          <a:prstGeom prst="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10" name="直角三角形 9"/>
          <p:cNvSpPr/>
          <p:nvPr/>
        </p:nvSpPr>
        <p:spPr bwMode="auto">
          <a:xfrm rot="5400000" flipV="1">
            <a:off x="6418568" y="3383504"/>
            <a:ext cx="144463" cy="260350"/>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11" name="文本框 65"/>
          <p:cNvSpPr txBox="1">
            <a:spLocks noChangeArrowheads="1"/>
          </p:cNvSpPr>
          <p:nvPr/>
        </p:nvSpPr>
        <p:spPr bwMode="auto">
          <a:xfrm>
            <a:off x="9657863" y="2977897"/>
            <a:ext cx="1511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lumMod val="50000"/>
                  </a:schemeClr>
                </a:solidFill>
                <a:latin typeface="Impact" panose="020B0806030902050204" pitchFamily="34" charset="0"/>
                <a:ea typeface="造字工房尚雅体演示版常规体" pitchFamily="50" charset="-122"/>
              </a:rPr>
              <a:t>65%</a:t>
            </a:r>
            <a:endParaRPr lang="zh-CN" altLang="en-US" sz="2400" dirty="0">
              <a:solidFill>
                <a:schemeClr val="bg1">
                  <a:lumMod val="50000"/>
                </a:schemeClr>
              </a:solidFill>
              <a:latin typeface="Impact" panose="020B0806030902050204" pitchFamily="34" charset="0"/>
              <a:ea typeface="造字工房尚雅体演示版常规体" pitchFamily="50" charset="-122"/>
            </a:endParaRPr>
          </a:p>
        </p:txBody>
      </p:sp>
      <p:sp>
        <p:nvSpPr>
          <p:cNvPr id="12" name="矩形 11"/>
          <p:cNvSpPr/>
          <p:nvPr/>
        </p:nvSpPr>
        <p:spPr bwMode="auto">
          <a:xfrm>
            <a:off x="4965213" y="4156722"/>
            <a:ext cx="1655762" cy="433388"/>
          </a:xfrm>
          <a:prstGeom prst="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13" name="矩形 12"/>
          <p:cNvSpPr/>
          <p:nvPr/>
        </p:nvSpPr>
        <p:spPr bwMode="auto">
          <a:xfrm>
            <a:off x="6362213" y="3999560"/>
            <a:ext cx="2924175" cy="433387"/>
          </a:xfrm>
          <a:prstGeom prst="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14" name="直角三角形 13"/>
          <p:cNvSpPr/>
          <p:nvPr/>
        </p:nvSpPr>
        <p:spPr bwMode="auto">
          <a:xfrm rot="5400000" flipV="1">
            <a:off x="6419362" y="4388498"/>
            <a:ext cx="144463" cy="258762"/>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15" name="文本框 69"/>
          <p:cNvSpPr txBox="1">
            <a:spLocks noChangeArrowheads="1"/>
          </p:cNvSpPr>
          <p:nvPr/>
        </p:nvSpPr>
        <p:spPr bwMode="auto">
          <a:xfrm>
            <a:off x="8894275" y="3954657"/>
            <a:ext cx="151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a:solidFill>
                  <a:schemeClr val="bg1">
                    <a:lumMod val="50000"/>
                  </a:schemeClr>
                </a:solidFill>
                <a:latin typeface="Impact" panose="020B0806030902050204" pitchFamily="34" charset="0"/>
                <a:ea typeface="造字工房尚雅体演示版常规体" pitchFamily="50" charset="-122"/>
              </a:rPr>
              <a:t>55%</a:t>
            </a:r>
            <a:endParaRPr lang="zh-CN" altLang="en-US" sz="2400">
              <a:solidFill>
                <a:schemeClr val="bg1">
                  <a:lumMod val="50000"/>
                </a:schemeClr>
              </a:solidFill>
              <a:latin typeface="Impact" panose="020B0806030902050204" pitchFamily="34" charset="0"/>
              <a:ea typeface="造字工房尚雅体演示版常规体" pitchFamily="50" charset="-122"/>
            </a:endParaRPr>
          </a:p>
        </p:txBody>
      </p:sp>
      <p:sp>
        <p:nvSpPr>
          <p:cNvPr id="16" name="矩形 41"/>
          <p:cNvSpPr>
            <a:spLocks noChangeArrowheads="1"/>
          </p:cNvSpPr>
          <p:nvPr/>
        </p:nvSpPr>
        <p:spPr bwMode="auto">
          <a:xfrm>
            <a:off x="1039326" y="2047473"/>
            <a:ext cx="372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矩形 16"/>
          <p:cNvSpPr>
            <a:spLocks noChangeArrowheads="1"/>
          </p:cNvSpPr>
          <p:nvPr/>
        </p:nvSpPr>
        <p:spPr bwMode="auto">
          <a:xfrm>
            <a:off x="1039326" y="3120741"/>
            <a:ext cx="372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矩形 59"/>
          <p:cNvSpPr>
            <a:spLocks noChangeArrowheads="1"/>
          </p:cNvSpPr>
          <p:nvPr/>
        </p:nvSpPr>
        <p:spPr bwMode="auto">
          <a:xfrm>
            <a:off x="1039326" y="4121436"/>
            <a:ext cx="372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bwMode="auto">
          <a:xfrm>
            <a:off x="4965213" y="5088091"/>
            <a:ext cx="1655762" cy="433388"/>
          </a:xfrm>
          <a:prstGeom prst="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20" name="矩形 19"/>
          <p:cNvSpPr/>
          <p:nvPr/>
        </p:nvSpPr>
        <p:spPr bwMode="auto">
          <a:xfrm>
            <a:off x="6362213" y="4930929"/>
            <a:ext cx="2924175" cy="433387"/>
          </a:xfrm>
          <a:prstGeom prst="rect">
            <a:avLst/>
          </a:prstGeom>
          <a:solidFill>
            <a:srgbClr val="22B5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21" name="直角三角形 20"/>
          <p:cNvSpPr/>
          <p:nvPr/>
        </p:nvSpPr>
        <p:spPr bwMode="auto">
          <a:xfrm rot="5400000" flipV="1">
            <a:off x="6419362" y="5319867"/>
            <a:ext cx="144463" cy="258762"/>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22" name="文本框 69"/>
          <p:cNvSpPr txBox="1">
            <a:spLocks noChangeArrowheads="1"/>
          </p:cNvSpPr>
          <p:nvPr/>
        </p:nvSpPr>
        <p:spPr bwMode="auto">
          <a:xfrm>
            <a:off x="8894275" y="4886026"/>
            <a:ext cx="151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a:solidFill>
                  <a:schemeClr val="bg1">
                    <a:lumMod val="50000"/>
                  </a:schemeClr>
                </a:solidFill>
                <a:latin typeface="Impact" panose="020B0806030902050204" pitchFamily="34" charset="0"/>
                <a:ea typeface="造字工房尚雅体演示版常规体" pitchFamily="50" charset="-122"/>
              </a:rPr>
              <a:t>55%</a:t>
            </a:r>
            <a:endParaRPr lang="zh-CN" altLang="en-US" sz="2400">
              <a:solidFill>
                <a:schemeClr val="bg1">
                  <a:lumMod val="50000"/>
                </a:schemeClr>
              </a:solidFill>
              <a:latin typeface="Impact" panose="020B0806030902050204" pitchFamily="34" charset="0"/>
              <a:ea typeface="造字工房尚雅体演示版常规体" pitchFamily="50" charset="-122"/>
            </a:endParaRPr>
          </a:p>
        </p:txBody>
      </p:sp>
      <p:sp>
        <p:nvSpPr>
          <p:cNvPr id="23" name="矩形 59"/>
          <p:cNvSpPr>
            <a:spLocks noChangeArrowheads="1"/>
          </p:cNvSpPr>
          <p:nvPr/>
        </p:nvSpPr>
        <p:spPr bwMode="auto">
          <a:xfrm>
            <a:off x="1039326" y="5052805"/>
            <a:ext cx="372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par>
                          <p:cTn id="45" fill="hold">
                            <p:stCondLst>
                              <p:cond delay="1000"/>
                            </p:stCondLst>
                            <p:childTnLst>
                              <p:par>
                                <p:cTn id="46" presetID="42"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22" presetClass="entr" presetSubtype="8"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p:bldP spid="8" grpId="0" animBg="1"/>
      <p:bldP spid="9" grpId="0" animBg="1"/>
      <p:bldP spid="10" grpId="0" animBg="1"/>
      <p:bldP spid="11" grpId="0"/>
      <p:bldP spid="12" grpId="0" animBg="1"/>
      <p:bldP spid="13" grpId="0" animBg="1"/>
      <p:bldP spid="14" grpId="0" animBg="1"/>
      <p:bldP spid="15" grpId="0"/>
      <p:bldP spid="16" grpId="0"/>
      <p:bldP spid="17" grpId="0"/>
      <p:bldP spid="18" grpId="0"/>
      <p:bldP spid="19" grpId="0" animBg="1"/>
      <p:bldP spid="20" grpId="0" animBg="1"/>
      <p:bldP spid="21" grpId="0" animBg="1"/>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p:cNvSpPr/>
          <p:nvPr/>
        </p:nvSpPr>
        <p:spPr>
          <a:xfrm flipH="1">
            <a:off x="354012" y="342900"/>
            <a:ext cx="11482388" cy="617378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4509934" y="2064598"/>
            <a:ext cx="3229136" cy="738664"/>
          </a:xfrm>
          <a:prstGeom prst="rect">
            <a:avLst/>
          </a:prstGeom>
        </p:spPr>
        <p:txBody>
          <a:bodyPr wrap="square" lIns="0" tIns="0" rIns="0" bIns="0">
            <a:spAutoFit/>
          </a:bodyPr>
          <a:lstStyle/>
          <a:p>
            <a:pPr algn="ctr" eaLnBrk="1" hangingPunct="1">
              <a:defRPr/>
            </a:pPr>
            <a:r>
              <a:rPr lang="zh-CN" altLang="en-US" sz="4800" b="1" spc="6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第二部分</a:t>
            </a:r>
          </a:p>
        </p:txBody>
      </p:sp>
      <p:grpSp>
        <p:nvGrpSpPr>
          <p:cNvPr id="12" name="组合 11"/>
          <p:cNvGrpSpPr/>
          <p:nvPr/>
        </p:nvGrpSpPr>
        <p:grpSpPr>
          <a:xfrm>
            <a:off x="4062046" y="1943490"/>
            <a:ext cx="4055406" cy="1000898"/>
            <a:chOff x="2802618" y="3136900"/>
            <a:chExt cx="6578600" cy="1018073"/>
          </a:xfrm>
        </p:grpSpPr>
        <p:cxnSp>
          <p:nvCxnSpPr>
            <p:cNvPr id="13" name="直接连接符 12"/>
            <p:cNvCxnSpPr/>
            <p:nvPr/>
          </p:nvCxnSpPr>
          <p:spPr>
            <a:xfrm>
              <a:off x="2802618" y="3136900"/>
              <a:ext cx="657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802618" y="4154973"/>
              <a:ext cx="657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3896898" y="3057613"/>
            <a:ext cx="4493538" cy="861774"/>
          </a:xfrm>
          <a:prstGeom prst="rect">
            <a:avLst/>
          </a:prstGeom>
        </p:spPr>
        <p:txBody>
          <a:bodyPr wrap="none">
            <a:spAutoFit/>
          </a:bodyPr>
          <a:lstStyle/>
          <a:p>
            <a:pPr algn="ctr"/>
            <a:r>
              <a:rPr kumimoji="1" lang="zh-CN" altLang="en-US" sz="5000" b="1" spc="600" dirty="0">
                <a:solidFill>
                  <a:schemeClr val="bg1"/>
                </a:solidFill>
                <a:latin typeface="微软雅黑" panose="020B0503020204020204" pitchFamily="34" charset="-122"/>
                <a:ea typeface="微软雅黑" panose="020B0503020204020204" pitchFamily="34" charset="-122"/>
              </a:rPr>
              <a:t>活动执行保障</a:t>
            </a:r>
          </a:p>
        </p:txBody>
      </p:sp>
      <p:sp>
        <p:nvSpPr>
          <p:cNvPr id="18" name="文本框 17"/>
          <p:cNvSpPr txBox="1"/>
          <p:nvPr/>
        </p:nvSpPr>
        <p:spPr>
          <a:xfrm>
            <a:off x="3612806" y="3902300"/>
            <a:ext cx="5057100" cy="410625"/>
          </a:xfrm>
          <a:prstGeom prst="rect">
            <a:avLst/>
          </a:prstGeom>
          <a:noFill/>
        </p:spPr>
        <p:txBody>
          <a:bodyPr wrap="square" rtlCol="0">
            <a:spAutoFit/>
          </a:bodyPr>
          <a:lstStyle/>
          <a:p>
            <a:pPr algn="ctr">
              <a:lnSpc>
                <a:spcPct val="120000"/>
              </a:lnSpc>
            </a:pPr>
            <a:r>
              <a:rPr lang="en-US" altLang="zh-CN" sz="900" dirty="0">
                <a:solidFill>
                  <a:schemeClr val="bg1"/>
                </a:solidFill>
                <a:latin typeface="微软雅黑" panose="020B0503020204020204" pitchFamily="34" charset="-122"/>
                <a:ea typeface="微软雅黑" panose="020B0503020204020204" pitchFamily="34" charset="-122"/>
              </a:rPr>
              <a:t>The user can demonstrate on a projector or computer, or print the presentation and make it into a film to be used in a wider field</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2500"/>
                            </p:stCondLst>
                            <p:childTnLst>
                              <p:par>
                                <p:cTn id="19" presetID="23" presetClass="entr" presetSubtype="3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4*#ppt_w"/>
                                          </p:val>
                                        </p:tav>
                                        <p:tav tm="100000">
                                          <p:val>
                                            <p:strVal val="#ppt_w"/>
                                          </p:val>
                                        </p:tav>
                                      </p:tavLst>
                                    </p:anim>
                                    <p:anim calcmode="lin" valueType="num">
                                      <p:cBhvr>
                                        <p:cTn id="22" dur="500" fill="hold"/>
                                        <p:tgtEl>
                                          <p:spTgt spid="11"/>
                                        </p:tgtEl>
                                        <p:attrNameLst>
                                          <p:attrName>ppt_h</p:attrName>
                                        </p:attrNameLst>
                                      </p:cBhvr>
                                      <p:tavLst>
                                        <p:tav tm="0">
                                          <p:val>
                                            <p:strVal val="4*#ppt_h"/>
                                          </p:val>
                                        </p:tav>
                                        <p:tav tm="100000">
                                          <p:val>
                                            <p:strVal val="#ppt_h"/>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750"/>
                                        <p:tgtEl>
                                          <p:spTgt spid="17">
                                            <p:txEl>
                                              <p:pRg st="0" end="0"/>
                                            </p:txEl>
                                          </p:spTgt>
                                        </p:tgtEl>
                                      </p:cBhvr>
                                    </p:animEffect>
                                    <p:anim calcmode="lin" valueType="num">
                                      <p:cBhvr>
                                        <p:cTn id="27"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75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14" presetClass="entr" presetSubtype="1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2136</Words>
  <Application>Microsoft Office PowerPoint</Application>
  <PresentationFormat>宽屏</PresentationFormat>
  <Paragraphs>265</Paragraphs>
  <Slides>24</Slides>
  <Notes>24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Impact MT Std</vt:lpstr>
      <vt:lpstr>Raleway</vt:lpstr>
      <vt:lpstr>Roboto Condensed</vt:lpstr>
      <vt:lpstr>Roboto Thin</vt:lpstr>
      <vt:lpstr>等线</vt:lpstr>
      <vt:lpstr>等线 Light</vt:lpstr>
      <vt:lpstr>宋体</vt:lpstr>
      <vt:lpstr>微软雅黑</vt:lpstr>
      <vt:lpstr>Arial</vt:lpstr>
      <vt:lpstr>Calibri</vt:lpstr>
      <vt:lpstr>Century Gothic</vt:lpstr>
      <vt:lpstr>Impact</vt:lpstr>
      <vt:lpstr>Wingdings</vt:lpstr>
      <vt:lpstr>千图网拥有20W+精美PPT模板 更多PPT模板下载至：www.58pic.com/office/ppt​​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237</cp:revision>
  <dcterms:created xsi:type="dcterms:W3CDTF">2018-02-23T07:21:00Z</dcterms:created>
  <dcterms:modified xsi:type="dcterms:W3CDTF">2021-01-06T09:02:28Z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