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820"/>
    <a:srgbClr val="31AE20"/>
    <a:srgbClr val="9F3DE2"/>
    <a:srgbClr val="E21A20"/>
    <a:srgbClr val="5EB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884EF-2D15-4B4E-81A3-2A802C197B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1D64-E5B9-479D-A4AA-B383C655B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3" cstate="email"/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jpeg"/><Relationship Id="rId4" Type="http://schemas.openxmlformats.org/officeDocument/2006/relationships/image" Target="../media/image5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emf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emf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jpeg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emf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e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em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em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em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jpeg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687864"/>
            <a:ext cx="2057400" cy="29143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867900" y="436563"/>
            <a:ext cx="1766638" cy="20409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993418">
            <a:off x="1115817" y="5175585"/>
            <a:ext cx="889482" cy="1097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75046">
            <a:off x="9907174" y="4979272"/>
            <a:ext cx="1229139" cy="13294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29" y="342033"/>
            <a:ext cx="1867027" cy="185275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863780" y="4013119"/>
            <a:ext cx="1264016" cy="1245184"/>
            <a:chOff x="2863780" y="4013119"/>
            <a:chExt cx="1264016" cy="12451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3780" y="4013119"/>
              <a:ext cx="1264016" cy="124518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017151" y="4154026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快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64180" y="4061758"/>
            <a:ext cx="1127892" cy="1147904"/>
            <a:chOff x="4664180" y="4061758"/>
            <a:chExt cx="1127892" cy="114790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64180" y="4061758"/>
              <a:ext cx="1127892" cy="114790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751072" y="4154025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乐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27947" y="4022847"/>
            <a:ext cx="1225124" cy="1225728"/>
            <a:chOff x="6327947" y="4022847"/>
            <a:chExt cx="1225124" cy="12257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27947" y="4022847"/>
              <a:ext cx="1225124" cy="122572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6463456" y="4154026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童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90978" y="4022847"/>
            <a:ext cx="1283464" cy="1225728"/>
            <a:chOff x="8090978" y="4022847"/>
            <a:chExt cx="1283464" cy="122572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0978" y="4022847"/>
              <a:ext cx="1283464" cy="1225728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8211032" y="4154026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1600121"/>
            <a:ext cx="3810002" cy="48769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0326">
            <a:off x="4112743" y="4495727"/>
            <a:ext cx="1352646" cy="1651837"/>
          </a:xfrm>
          <a:prstGeom prst="rect">
            <a:avLst/>
          </a:prstGeo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rcRect/>
          <a:stretch>
            <a:fillRect/>
          </a:stretch>
        </p:blipFill>
        <p:spPr/>
      </p:pic>
      <p:sp>
        <p:nvSpPr>
          <p:cNvPr id="16" name="矩形 15"/>
          <p:cNvSpPr/>
          <p:nvPr/>
        </p:nvSpPr>
        <p:spPr>
          <a:xfrm>
            <a:off x="866221" y="4038600"/>
            <a:ext cx="2892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祝小宝宝，健康成长，人见人爱，聪明活泼，将来考个名牌大学，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前途无量！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59" y="2943225"/>
            <a:ext cx="3693882" cy="320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2425">
            <a:off x="1467272" y="4784725"/>
            <a:ext cx="1713657" cy="673100"/>
          </a:xfrm>
          <a:prstGeom prst="rect">
            <a:avLst/>
          </a:prstGeom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7213600" y="1240135"/>
            <a:ext cx="412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恒久不变的浓浓的爱，化作你发奋求知的动力，助你达到理想的彼岸。祝愿你健康永远，爱心永恒！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1" y="801052"/>
            <a:ext cx="3250569" cy="1931981"/>
          </a:xfrm>
          <a:prstGeom prst="rect">
            <a:avLst/>
          </a:prstGeo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8" y="575469"/>
            <a:ext cx="1962374" cy="13858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9447">
            <a:off x="5707522" y="1375578"/>
            <a:ext cx="1497863" cy="2552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33" y="4056877"/>
            <a:ext cx="964725" cy="1562100"/>
          </a:xfrm>
          <a:prstGeom prst="rect">
            <a:avLst/>
          </a:prstGeo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/>
          <a:srcRect/>
          <a:stretch>
            <a:fillRect/>
          </a:stretch>
        </p:blipFill>
        <p:spPr/>
      </p:pic>
      <p:sp>
        <p:nvSpPr>
          <p:cNvPr id="20" name="矩形 19"/>
          <p:cNvSpPr/>
          <p:nvPr/>
        </p:nvSpPr>
        <p:spPr>
          <a:xfrm>
            <a:off x="2220841" y="4923481"/>
            <a:ext cx="5113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空中点点闪烁的银光环绕着缤纷的梦想，祝福你，双手合十许下的心愿，都一一实现在眼前！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00">
        <p:random/>
      </p:transition>
    </mc:Choice>
    <mc:Fallback xmlns="">
      <p:transition spd="slow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69" y="4068762"/>
            <a:ext cx="2538750" cy="182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8768">
            <a:off x="4642306" y="1314371"/>
            <a:ext cx="1853288" cy="1485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760" y="3592424"/>
            <a:ext cx="1159839" cy="2305138"/>
          </a:xfrm>
          <a:prstGeom prst="rect">
            <a:avLst/>
          </a:prstGeo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90" y="3692525"/>
            <a:ext cx="2602219" cy="261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68" y="2481993"/>
            <a:ext cx="1923732" cy="4056920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>
            <a:off x="8527801" y="891917"/>
            <a:ext cx="2762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写给小宝宝的祝福语：我祝福小宝宝健康成长，快乐幸福，将来一定事业有成！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49" y="1719527"/>
            <a:ext cx="3924302" cy="2707746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>
            <a:off x="2781300" y="4834235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亲爱的宝贝：因为有了你，一切变得更美好，可爱的小宝宝，欢迎你来到这个美丽的世界，在这漫长的人生道路上愿你健康成长，幸福快乐！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46" y="1847850"/>
            <a:ext cx="2018307" cy="3162300"/>
          </a:xfrm>
          <a:prstGeom prst="rect">
            <a:avLst/>
          </a:prstGeom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8" y="524178"/>
            <a:ext cx="2330091" cy="2655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344" y="3281424"/>
            <a:ext cx="1929450" cy="2628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146" y="5453124"/>
            <a:ext cx="939338" cy="914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879" y="822295"/>
            <a:ext cx="710850" cy="673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963766">
            <a:off x="3686014" y="2604624"/>
            <a:ext cx="495300" cy="468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963766">
            <a:off x="7446592" y="920257"/>
            <a:ext cx="495300" cy="4689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63766">
            <a:off x="9716114" y="459893"/>
            <a:ext cx="765454" cy="724804"/>
          </a:xfrm>
          <a:prstGeom prst="rect">
            <a:avLst/>
          </a:prstGeo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email"/>
          <a:srcRect/>
          <a:stretch>
            <a:fillRect/>
          </a:stretch>
        </p:blipFill>
        <p:spPr/>
      </p:pic>
      <p:sp>
        <p:nvSpPr>
          <p:cNvPr id="17" name="矩形 16"/>
          <p:cNvSpPr/>
          <p:nvPr/>
        </p:nvSpPr>
        <p:spPr>
          <a:xfrm>
            <a:off x="5595444" y="4113412"/>
            <a:ext cx="2762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愿你像颗种子，勇敢地冲破泥沙，将嫩绿的幼芽伸出地面，指向天空。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5264">
            <a:off x="717669" y="897667"/>
            <a:ext cx="2094469" cy="218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85" y="4824386"/>
            <a:ext cx="1459943" cy="14430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310" y="1447800"/>
            <a:ext cx="787013" cy="1562100"/>
          </a:xfrm>
          <a:prstGeom prst="rect">
            <a:avLst/>
          </a:prstGeo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/>
          <a:srcRect/>
          <a:stretch>
            <a:fillRect/>
          </a:stretch>
        </p:blipFill>
        <p:spPr/>
      </p:pic>
      <p:sp>
        <p:nvSpPr>
          <p:cNvPr id="19" name="矩形 18"/>
          <p:cNvSpPr/>
          <p:nvPr/>
        </p:nvSpPr>
        <p:spPr>
          <a:xfrm>
            <a:off x="2786617" y="4923786"/>
            <a:ext cx="3049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愿我的宝贝永远在爱的海洋里遨游，在幸福的天空翱翔，平安快乐永恒！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99" y="1604681"/>
            <a:ext cx="8610602" cy="36486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62490" y="292116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9F3DE2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87251" y="3301999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E21A2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41358" y="265446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31AE2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40091" y="3048336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FF6820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4101361"/>
            <a:ext cx="3778250" cy="22073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7177">
            <a:off x="1198926" y="5012331"/>
            <a:ext cx="964725" cy="1358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750" y="604839"/>
            <a:ext cx="774319" cy="76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615" y="155316"/>
            <a:ext cx="1181101" cy="1162310"/>
          </a:xfrm>
          <a:prstGeom prst="rect">
            <a:avLst/>
          </a:prstGeo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147" y="387753"/>
            <a:ext cx="2495166" cy="24760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1042">
            <a:off x="781921" y="488773"/>
            <a:ext cx="1891369" cy="3289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559" y="4797425"/>
            <a:ext cx="2119857" cy="1066800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/>
          <a:srcRect/>
          <a:stretch>
            <a:fillRect/>
          </a:stretch>
        </p:blipFill>
        <p:spPr/>
      </p:pic>
      <p:sp>
        <p:nvSpPr>
          <p:cNvPr id="9" name="矩形 8"/>
          <p:cNvSpPr/>
          <p:nvPr/>
        </p:nvSpPr>
        <p:spPr>
          <a:xfrm>
            <a:off x="5194300" y="51644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不是每朵浪花都为海滩而来，不是每颗星星都为夜幕而来，不是每次细雨都为麦苗而来，但，你可爱的宝宝为你开心幸福而来，祝贺你！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3371850"/>
            <a:ext cx="2749116" cy="27702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924" y="928643"/>
            <a:ext cx="1726875" cy="1711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02300" y="253308"/>
            <a:ext cx="901104" cy="892880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1282700" y="15453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感谢你，宝贝。因为你，花朵开放，果实芳香，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随你而来的满天希望！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8" y="481471"/>
            <a:ext cx="1694116" cy="1573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5259" y="4614261"/>
            <a:ext cx="1231407" cy="1100347"/>
          </a:xfrm>
          <a:prstGeom prst="rect">
            <a:avLst/>
          </a:prstGeo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rcRect/>
          <a:stretch>
            <a:fillRect/>
          </a:stretch>
        </p:blipFill>
        <p:spPr/>
      </p:pic>
      <p:sp>
        <p:nvSpPr>
          <p:cNvPr id="16" name="矩形 15"/>
          <p:cNvSpPr/>
          <p:nvPr/>
        </p:nvSpPr>
        <p:spPr>
          <a:xfrm>
            <a:off x="5655286" y="4307920"/>
            <a:ext cx="3857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孩子，愿你快快脱去幼稚和娇嫩，扬起创造的风帆，驶向成熟，驶向金色的海岸。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787" y="796973"/>
            <a:ext cx="2145863" cy="23462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590" y="3625850"/>
            <a:ext cx="1216091" cy="2038350"/>
          </a:xfrm>
          <a:prstGeom prst="rect">
            <a:avLst/>
          </a:prstGeo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5" y="3317688"/>
            <a:ext cx="2697132" cy="27088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407" y="614363"/>
            <a:ext cx="1205906" cy="306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950" y="1126824"/>
            <a:ext cx="1421700" cy="1308100"/>
          </a:xfrm>
          <a:prstGeom prst="rect">
            <a:avLst/>
          </a:prstGeo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/>
          <a:srcRect/>
          <a:stretch>
            <a:fillRect/>
          </a:stretch>
        </p:blipFill>
        <p:spPr/>
      </p:pic>
      <p:sp>
        <p:nvSpPr>
          <p:cNvPr id="18" name="矩形 17"/>
          <p:cNvSpPr/>
          <p:nvPr/>
        </p:nvSpPr>
        <p:spPr>
          <a:xfrm>
            <a:off x="7279299" y="4896650"/>
            <a:ext cx="3857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孩子，愿你快快脱去幼稚和娇嫩，扬起创造的风帆，驶向成熟，驶向金色的海岸。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random/>
      </p:transition>
    </mc:Choice>
    <mc:Fallback xmlns="">
      <p:transition spd="slow" advTm="9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71" y="1739900"/>
            <a:ext cx="2526057" cy="337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409" y="1428750"/>
            <a:ext cx="850481" cy="2171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962" y="1475612"/>
            <a:ext cx="660075" cy="55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893" y="652463"/>
            <a:ext cx="916979" cy="776287"/>
          </a:xfrm>
          <a:prstGeom prst="rect">
            <a:avLst/>
          </a:prstGeom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宽屏</PresentationFormat>
  <Paragraphs>41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汉仪黑荔枝体简</vt:lpstr>
      <vt:lpstr>汉仪小麦体简</vt:lpstr>
      <vt:lpstr>Arial</vt:lpstr>
      <vt:lpstr>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36</cp:revision>
  <dcterms:created xsi:type="dcterms:W3CDTF">2017-06-21T11:06:00Z</dcterms:created>
  <dcterms:modified xsi:type="dcterms:W3CDTF">2021-01-06T09:02:31Z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