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84C7"/>
    <a:srgbClr val="AD081D"/>
    <a:srgbClr val="93634C"/>
    <a:srgbClr val="94634C"/>
    <a:srgbClr val="EA71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9516" autoAdjust="0"/>
  </p:normalViewPr>
  <p:slideViewPr>
    <p:cSldViewPr>
      <p:cViewPr varScale="1">
        <p:scale>
          <a:sx n="114" d="100"/>
          <a:sy n="114" d="100"/>
        </p:scale>
        <p:origin x="152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BF8BAF28-9DB0-4682-A919-C52310E6F7B6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E075CD9C-EFC8-4090-9A56-9973B4E4D5E1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亮亮图文旗舰店</a:t>
            </a:r>
            <a:r>
              <a:rPr lang="en-US" altLang="zh-CN" dirty="0"/>
              <a:t>https://liangliangtuwen.tmall.com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75CD9C-EFC8-4090-9A56-9973B4E4D5E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75CD9C-EFC8-4090-9A56-9973B4E4D5E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亮亮图文旗舰店</a:t>
            </a:r>
            <a:r>
              <a:rPr lang="en-US" altLang="zh-CN"/>
              <a:t>https://liangliangtuwen.tmall.com</a:t>
            </a: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75CD9C-EFC8-4090-9A56-9973B4E4D5E1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32388-0E94-413A-AAF2-FB84385D7582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F7A85-CE8C-49A0-A805-8344CF2E113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250C5-1656-4CBD-BFB9-B5CE96CD705B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3E8D5-1621-4B9B-9EB4-44D2292BFFE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20AF8-8374-483A-B533-52CE78AF5728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943FD-62F1-4F10-B15E-C055D84AEE7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9DCB3-E971-4B86-81EB-FAE01E6668DC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34794-8337-4137-B4CA-8DF7C745293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F04C0-CA47-40B6-B197-12B218D61F0E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1AA91-2EF0-425F-BE5C-AD1E9B84D94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3D4B9-D53F-4B64-92F9-219101787104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AFA90-17B1-407A-9925-EE49CDCCCD4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43960-C565-4A33-AE89-9875BF0F0F3E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F34CF-0F4C-49A8-ADE1-F3B3E09EF2A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BCA81-3486-41A4-A3A5-48EA9632C3B8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3D093-9200-4157-A7F4-B52C91F7E7D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79EE9-64E6-4AF7-A897-1853577939BF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0B038-0EE6-41D0-B4D8-9CCA3549C6F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26EAB-84F2-42C3-B9F8-4B80748FC18D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0D3DB-FB66-4348-9788-09D4800ABEB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A5403-5C5B-4A3A-AB88-91E2ED3B945C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5E8EB-0CC1-49BB-B5B7-4625D83E5DE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CF4778B-6EFE-4FF5-B706-1FA08557B0FD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F6EA8F1-EC85-4E11-BCFD-725CEE47C5B7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0" y="6500813"/>
            <a:ext cx="3857625" cy="4302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000" kern="1500" spc="1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注：文本框可根据需求改变颜色、移动位置；文字可编辑</a:t>
            </a:r>
          </a:p>
          <a:p>
            <a:pPr>
              <a:defRPr/>
            </a:pP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3214688" y="4910138"/>
            <a:ext cx="4857750" cy="121571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dirty="0">
                <a:latin typeface="Calibri" panose="020F0502020204030204" pitchFamily="34" charset="0"/>
              </a:rPr>
              <a:t>POWERPOINT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适用于六一儿童节及相关类别演示</a:t>
            </a:r>
          </a:p>
          <a:p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</a:t>
            </a:r>
            <a:endParaRPr lang="zh-CN" altLang="en-US" dirty="0"/>
          </a:p>
          <a:p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3286125" y="5410200"/>
            <a:ext cx="300037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图片 12" descr="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6900" y="3978275"/>
            <a:ext cx="3363913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上凸带形 16"/>
          <p:cNvSpPr/>
          <p:nvPr/>
        </p:nvSpPr>
        <p:spPr>
          <a:xfrm>
            <a:off x="546100" y="2643188"/>
            <a:ext cx="2333625" cy="912812"/>
          </a:xfrm>
          <a:prstGeom prst="ribbon2">
            <a:avLst/>
          </a:prstGeom>
          <a:solidFill>
            <a:srgbClr val="228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267" name="TextBox 5" hidden="1"/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1268" name="矩形 6" hidden="1"/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1269" name="矩形 7" hidden="1"/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1270" name="矩形 8" hidden="1"/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1271" name="矩形 6"/>
          <p:cNvSpPr>
            <a:spLocks noChangeArrowheads="1"/>
          </p:cNvSpPr>
          <p:nvPr/>
        </p:nvSpPr>
        <p:spPr bwMode="auto">
          <a:xfrm>
            <a:off x="1165225" y="285750"/>
            <a:ext cx="1620838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奖项设置</a:t>
            </a:r>
          </a:p>
        </p:txBody>
      </p:sp>
      <p:sp>
        <p:nvSpPr>
          <p:cNvPr id="12" name="上凸带形 11"/>
          <p:cNvSpPr/>
          <p:nvPr/>
        </p:nvSpPr>
        <p:spPr>
          <a:xfrm>
            <a:off x="3379788" y="2643188"/>
            <a:ext cx="2335212" cy="912812"/>
          </a:xfrm>
          <a:prstGeom prst="ribbon2">
            <a:avLst/>
          </a:prstGeom>
          <a:solidFill>
            <a:srgbClr val="AD08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上凸带形 12"/>
          <p:cNvSpPr/>
          <p:nvPr/>
        </p:nvSpPr>
        <p:spPr>
          <a:xfrm>
            <a:off x="6165850" y="2643188"/>
            <a:ext cx="2335213" cy="912812"/>
          </a:xfrm>
          <a:prstGeom prst="ribbon2">
            <a:avLst/>
          </a:prstGeom>
          <a:solidFill>
            <a:srgbClr val="228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274" name="TextBox 13"/>
          <p:cNvSpPr txBox="1">
            <a:spLocks noChangeArrowheads="1"/>
          </p:cNvSpPr>
          <p:nvPr/>
        </p:nvSpPr>
        <p:spPr bwMode="auto">
          <a:xfrm>
            <a:off x="3808413" y="2938463"/>
            <a:ext cx="1571625" cy="276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集体奖：颁发奖状</a:t>
            </a:r>
            <a:endParaRPr lang="zh-CN" altLang="en-US" sz="1200"/>
          </a:p>
        </p:txBody>
      </p:sp>
      <p:sp>
        <p:nvSpPr>
          <p:cNvPr id="11275" name="TextBox 14"/>
          <p:cNvSpPr txBox="1">
            <a:spLocks noChangeArrowheads="1"/>
          </p:cNvSpPr>
          <p:nvPr/>
        </p:nvSpPr>
        <p:spPr bwMode="auto">
          <a:xfrm>
            <a:off x="6418263" y="2895600"/>
            <a:ext cx="2011362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体育单项设一、二等奖各一名</a:t>
            </a:r>
            <a:endParaRPr lang="zh-CN" altLang="en-US" sz="1200"/>
          </a:p>
        </p:txBody>
      </p:sp>
      <p:sp>
        <p:nvSpPr>
          <p:cNvPr id="11276" name="TextBox 15"/>
          <p:cNvSpPr txBox="1">
            <a:spLocks noChangeArrowheads="1"/>
          </p:cNvSpPr>
          <p:nvPr/>
        </p:nvSpPr>
        <p:spPr bwMode="auto">
          <a:xfrm>
            <a:off x="969963" y="2786063"/>
            <a:ext cx="1576387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游园活动每赢一次就获得糖果或其他一些实物</a:t>
            </a:r>
            <a:endParaRPr lang="zh-CN" altLang="en-US" sz="1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0" descr="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775" y="168275"/>
            <a:ext cx="8356600" cy="597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Box 5" hidden="1"/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3076" name="矩形 6" hidden="1"/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3077" name="矩形 7" hidden="1"/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3078" name="矩形 8" hidden="1"/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3079" name="TextBox 12"/>
          <p:cNvSpPr txBox="1">
            <a:spLocks noChangeArrowheads="1"/>
          </p:cNvSpPr>
          <p:nvPr/>
        </p:nvSpPr>
        <p:spPr bwMode="auto">
          <a:xfrm>
            <a:off x="1143000" y="261938"/>
            <a:ext cx="1000125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前言</a:t>
            </a:r>
          </a:p>
        </p:txBody>
      </p:sp>
      <p:sp>
        <p:nvSpPr>
          <p:cNvPr id="3080" name="TextBox 9"/>
          <p:cNvSpPr txBox="1">
            <a:spLocks noChangeArrowheads="1"/>
          </p:cNvSpPr>
          <p:nvPr/>
        </p:nvSpPr>
        <p:spPr bwMode="auto">
          <a:xfrm>
            <a:off x="1643063" y="2500313"/>
            <a:ext cx="5929312" cy="17541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一年一度的“六一” 儿童节到了，为了增添节日氛围，让学生过得开心有意义，丰富</a:t>
            </a:r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少年儿童的学习生活，使之从中得到锻炼，让学生度过一个快乐、精彩、向上的“六</a:t>
            </a:r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一”儿童节。希望通过活动，使学生人人自主地参与活动之中，在活动中陶冶情操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活动中获取知识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在活动中培养能力。经校领导小组研究决定，我校将举行丰富多彩的</a:t>
            </a:r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活动，为使活动开展得安全有序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现将活动内容拟订如下。</a:t>
            </a:r>
          </a:p>
        </p:txBody>
      </p:sp>
      <p:sp>
        <p:nvSpPr>
          <p:cNvPr id="3081" name="TextBox 11"/>
          <p:cNvSpPr txBox="1">
            <a:spLocks noChangeArrowheads="1"/>
          </p:cNvSpPr>
          <p:nvPr/>
        </p:nvSpPr>
        <p:spPr bwMode="auto">
          <a:xfrm>
            <a:off x="5857875" y="4643438"/>
            <a:ext cx="2000250" cy="307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400" b="1"/>
              <a:t>特发此状，以资鼓励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5" hidden="1"/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4099" name="矩形 6" hidden="1"/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4100" name="矩形 7" hidden="1"/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4101" name="矩形 8" hidden="1"/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4102" name="矩形 6"/>
          <p:cNvSpPr>
            <a:spLocks noChangeArrowheads="1"/>
          </p:cNvSpPr>
          <p:nvPr/>
        </p:nvSpPr>
        <p:spPr bwMode="auto">
          <a:xfrm>
            <a:off x="1165225" y="285750"/>
            <a:ext cx="4192588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活动内容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新队员入队</a:t>
            </a:r>
          </a:p>
        </p:txBody>
      </p:sp>
      <p:pic>
        <p:nvPicPr>
          <p:cNvPr id="4103" name="图片 10" descr="2011060310070024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1643063"/>
            <a:ext cx="565150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角矩形 16"/>
          <p:cNvSpPr/>
          <p:nvPr/>
        </p:nvSpPr>
        <p:spPr>
          <a:xfrm>
            <a:off x="3286125" y="4156075"/>
            <a:ext cx="2786063" cy="428625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>
            <a:off x="3286125" y="4727575"/>
            <a:ext cx="2786063" cy="428625"/>
          </a:xfrm>
          <a:prstGeom prst="roundRect">
            <a:avLst/>
          </a:prstGeom>
          <a:solidFill>
            <a:srgbClr val="AD08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>
            <a:off x="3286125" y="3013075"/>
            <a:ext cx="2786063" cy="428625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3286125" y="3584575"/>
            <a:ext cx="2786063" cy="428625"/>
          </a:xfrm>
          <a:prstGeom prst="roundRect">
            <a:avLst/>
          </a:prstGeom>
          <a:solidFill>
            <a:srgbClr val="AD08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3286125" y="1870075"/>
            <a:ext cx="2786063" cy="428625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3286125" y="2441575"/>
            <a:ext cx="2786063" cy="428625"/>
          </a:xfrm>
          <a:prstGeom prst="roundRect">
            <a:avLst/>
          </a:prstGeom>
          <a:solidFill>
            <a:srgbClr val="AD08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128" name="TextBox 5" hidden="1"/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5129" name="矩形 6" hidden="1"/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5130" name="矩形 7" hidden="1"/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5131" name="矩形 8" hidden="1"/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5132" name="矩形 6"/>
          <p:cNvSpPr>
            <a:spLocks noChangeArrowheads="1"/>
          </p:cNvSpPr>
          <p:nvPr/>
        </p:nvSpPr>
        <p:spPr bwMode="auto">
          <a:xfrm>
            <a:off x="1165225" y="285750"/>
            <a:ext cx="4192588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活动内容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体育项目</a:t>
            </a:r>
          </a:p>
        </p:txBody>
      </p:sp>
      <p:sp>
        <p:nvSpPr>
          <p:cNvPr id="5133" name="TextBox 11"/>
          <p:cNvSpPr txBox="1">
            <a:spLocks noChangeArrowheads="1"/>
          </p:cNvSpPr>
          <p:nvPr/>
        </p:nvSpPr>
        <p:spPr bwMode="auto">
          <a:xfrm>
            <a:off x="3857625" y="1928813"/>
            <a:ext cx="2000250" cy="3416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 篮球比赛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 乒乓球比赛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 拔河比赛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 赛跑比赛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 跳绳比赛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 呼啦圈比赛</a:t>
            </a:r>
          </a:p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组合 14"/>
          <p:cNvGrpSpPr/>
          <p:nvPr/>
        </p:nvGrpSpPr>
        <p:grpSpPr bwMode="auto">
          <a:xfrm>
            <a:off x="2787650" y="1430338"/>
            <a:ext cx="2070100" cy="4213225"/>
            <a:chOff x="2714612" y="1643050"/>
            <a:chExt cx="1794014" cy="3651402"/>
          </a:xfrm>
          <a:solidFill>
            <a:srgbClr val="FF0000"/>
          </a:solidFill>
        </p:grpSpPr>
        <p:sp>
          <p:nvSpPr>
            <p:cNvPr id="13" name="泪滴形 12"/>
            <p:cNvSpPr/>
            <p:nvPr/>
          </p:nvSpPr>
          <p:spPr>
            <a:xfrm>
              <a:off x="2714612" y="3500395"/>
              <a:ext cx="1794014" cy="1794057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" name="泪滴形 13"/>
            <p:cNvSpPr/>
            <p:nvPr/>
          </p:nvSpPr>
          <p:spPr>
            <a:xfrm flipV="1">
              <a:off x="2714612" y="1643050"/>
              <a:ext cx="1794014" cy="1794057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6147" name="组合 15"/>
          <p:cNvGrpSpPr/>
          <p:nvPr/>
        </p:nvGrpSpPr>
        <p:grpSpPr bwMode="auto">
          <a:xfrm flipH="1" flipV="1">
            <a:off x="4930775" y="1422400"/>
            <a:ext cx="2070100" cy="4213225"/>
            <a:chOff x="2714612" y="1643050"/>
            <a:chExt cx="1794014" cy="3651402"/>
          </a:xfrm>
          <a:solidFill>
            <a:srgbClr val="FF0000"/>
          </a:solidFill>
        </p:grpSpPr>
        <p:sp>
          <p:nvSpPr>
            <p:cNvPr id="17" name="泪滴形 16"/>
            <p:cNvSpPr/>
            <p:nvPr/>
          </p:nvSpPr>
          <p:spPr>
            <a:xfrm>
              <a:off x="2714612" y="3500395"/>
              <a:ext cx="1794014" cy="1794057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8" name="泪滴形 17"/>
            <p:cNvSpPr/>
            <p:nvPr/>
          </p:nvSpPr>
          <p:spPr>
            <a:xfrm flipV="1">
              <a:off x="2714612" y="1643050"/>
              <a:ext cx="1794014" cy="1794057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6148" name="TextBox 5" hidden="1"/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6149" name="矩形 6" hidden="1"/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6150" name="矩形 7" hidden="1"/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6151" name="矩形 8" hidden="1"/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6152" name="矩形 6"/>
          <p:cNvSpPr>
            <a:spLocks noChangeArrowheads="1"/>
          </p:cNvSpPr>
          <p:nvPr/>
        </p:nvSpPr>
        <p:spPr bwMode="auto">
          <a:xfrm>
            <a:off x="1165225" y="285750"/>
            <a:ext cx="4192588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活动内容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游园活动</a:t>
            </a:r>
          </a:p>
        </p:txBody>
      </p:sp>
      <p:sp>
        <p:nvSpPr>
          <p:cNvPr id="19" name="椭圆 18"/>
          <p:cNvSpPr/>
          <p:nvPr/>
        </p:nvSpPr>
        <p:spPr>
          <a:xfrm>
            <a:off x="4154488" y="2790825"/>
            <a:ext cx="1417637" cy="1417638"/>
          </a:xfrm>
          <a:prstGeom prst="ellipse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154" name="TextBox 19"/>
          <p:cNvSpPr txBox="1">
            <a:spLocks noChangeArrowheads="1"/>
          </p:cNvSpPr>
          <p:nvPr/>
        </p:nvSpPr>
        <p:spPr bwMode="auto">
          <a:xfrm>
            <a:off x="3429000" y="2279650"/>
            <a:ext cx="714375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钓鱼</a:t>
            </a:r>
            <a:endParaRPr lang="zh-CN" altLang="en-US"/>
          </a:p>
        </p:txBody>
      </p:sp>
      <p:sp>
        <p:nvSpPr>
          <p:cNvPr id="6155" name="TextBox 20"/>
          <p:cNvSpPr txBox="1">
            <a:spLocks noChangeArrowheads="1"/>
          </p:cNvSpPr>
          <p:nvPr/>
        </p:nvSpPr>
        <p:spPr bwMode="auto">
          <a:xfrm>
            <a:off x="5357813" y="2208213"/>
            <a:ext cx="1285875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蒙眼打球</a:t>
            </a:r>
            <a:endParaRPr lang="zh-CN" altLang="en-US"/>
          </a:p>
        </p:txBody>
      </p:sp>
      <p:sp>
        <p:nvSpPr>
          <p:cNvPr id="6156" name="TextBox 21"/>
          <p:cNvSpPr txBox="1">
            <a:spLocks noChangeArrowheads="1"/>
          </p:cNvSpPr>
          <p:nvPr/>
        </p:nvSpPr>
        <p:spPr bwMode="auto">
          <a:xfrm>
            <a:off x="4429125" y="3338513"/>
            <a:ext cx="877888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套圈圈</a:t>
            </a:r>
            <a:endParaRPr lang="zh-CN" altLang="en-US"/>
          </a:p>
        </p:txBody>
      </p:sp>
      <p:sp>
        <p:nvSpPr>
          <p:cNvPr id="6157" name="TextBox 22"/>
          <p:cNvSpPr txBox="1">
            <a:spLocks noChangeArrowheads="1"/>
          </p:cNvSpPr>
          <p:nvPr/>
        </p:nvSpPr>
        <p:spPr bwMode="auto">
          <a:xfrm>
            <a:off x="5500688" y="4494213"/>
            <a:ext cx="1285875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定点投球</a:t>
            </a:r>
            <a:endParaRPr lang="zh-CN" altLang="en-US"/>
          </a:p>
        </p:txBody>
      </p:sp>
      <p:sp>
        <p:nvSpPr>
          <p:cNvPr id="6158" name="TextBox 23"/>
          <p:cNvSpPr txBox="1">
            <a:spLocks noChangeArrowheads="1"/>
          </p:cNvSpPr>
          <p:nvPr/>
        </p:nvSpPr>
        <p:spPr bwMode="auto">
          <a:xfrm>
            <a:off x="3071813" y="4637088"/>
            <a:ext cx="1571625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拍乒乓球步行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圆角矩形 12"/>
          <p:cNvSpPr/>
          <p:nvPr/>
        </p:nvSpPr>
        <p:spPr>
          <a:xfrm>
            <a:off x="1214438" y="1778000"/>
            <a:ext cx="6858000" cy="3714750"/>
          </a:xfrm>
          <a:prstGeom prst="roundRect">
            <a:avLst/>
          </a:prstGeom>
          <a:solidFill>
            <a:srgbClr val="228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171" name="TextBox 5" hidden="1"/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7172" name="矩形 6" hidden="1"/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7173" name="矩形 7" hidden="1"/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7174" name="矩形 8" hidden="1"/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7175" name="矩形 6"/>
          <p:cNvSpPr>
            <a:spLocks noChangeArrowheads="1"/>
          </p:cNvSpPr>
          <p:nvPr/>
        </p:nvSpPr>
        <p:spPr bwMode="auto">
          <a:xfrm>
            <a:off x="1165225" y="285750"/>
            <a:ext cx="2338388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具体活动安排</a:t>
            </a:r>
          </a:p>
        </p:txBody>
      </p:sp>
      <p:sp>
        <p:nvSpPr>
          <p:cNvPr id="7176" name="TextBox 10"/>
          <p:cNvSpPr txBox="1">
            <a:spLocks noChangeArrowheads="1"/>
          </p:cNvSpPr>
          <p:nvPr/>
        </p:nvSpPr>
        <p:spPr bwMode="auto">
          <a:xfrm>
            <a:off x="1643063" y="1992313"/>
            <a:ext cx="7143750" cy="3508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、 新队员入队仪式</a:t>
            </a:r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、 跳绳比赛：分低、中、高年级组 ，每班男女生各选送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名队员。</a:t>
            </a:r>
          </a:p>
          <a:p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、 赛跑比赛：</a:t>
            </a:r>
          </a:p>
          <a:p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(1)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单项跑：分男女生两组，且分低、中、高年级组同组比赛。每班选送男女生各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名队员。</a:t>
            </a:r>
          </a:p>
          <a:p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(2)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接力赛：分男女生两组，且分低、中、高年级组同组比赛。每班选送男女生各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名队员。</a:t>
            </a:r>
          </a:p>
          <a:p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、 乒乓球比赛：每班选送男女生各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名队员队员。</a:t>
            </a:r>
          </a:p>
          <a:p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、 拔河比赛：分低、中、高年级组，人数根据实际情况来定，男女生分组进行比赛。</a:t>
            </a:r>
          </a:p>
          <a:p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、 呼啦圈比赛：每班选送男女生各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名队员。</a:t>
            </a:r>
          </a:p>
          <a:p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、 篮球赛：五、六年级，只限男生。</a:t>
            </a:r>
          </a:p>
          <a:p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6" descr="jbh0912091926be20da6b3e30346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8263" y="4943475"/>
            <a:ext cx="1031875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图片 12" descr="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8775" y="3992563"/>
            <a:ext cx="673100" cy="95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图片 13" descr="2-1402240TG1504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50" y="2586038"/>
            <a:ext cx="788988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图片 15" descr="13820967193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22563" y="1800225"/>
            <a:ext cx="788987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TextBox 10"/>
          <p:cNvSpPr txBox="1">
            <a:spLocks noChangeArrowheads="1"/>
          </p:cNvSpPr>
          <p:nvPr/>
        </p:nvSpPr>
        <p:spPr bwMode="auto">
          <a:xfrm>
            <a:off x="1143000" y="1371600"/>
            <a:ext cx="1928813" cy="4986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、 “跳绳”的裁判：</a:t>
            </a:r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、 “拔河”的裁判：</a:t>
            </a:r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、 “赛跑” 的裁判：</a:t>
            </a:r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、 “接力赛” 的裁判：</a:t>
            </a:r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、 “篮球赛” 的裁判：</a:t>
            </a:r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、   负责登记、拍照：</a:t>
            </a:r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、   总负责人：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/>
          </a:p>
        </p:txBody>
      </p:sp>
      <p:pic>
        <p:nvPicPr>
          <p:cNvPr id="8199" name="图片 11" descr="[s]1007122212d0872d62e2800ff0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14625" y="1093788"/>
            <a:ext cx="601663" cy="84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图片 14" descr="12I2422a3Z34K7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28938" y="3443288"/>
            <a:ext cx="7477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1" name="TextBox 5" hidden="1"/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8202" name="矩形 6" hidden="1"/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8203" name="矩形 7" hidden="1"/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8204" name="矩形 8" hidden="1"/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8205" name="矩形 6"/>
          <p:cNvSpPr>
            <a:spLocks noChangeArrowheads="1"/>
          </p:cNvSpPr>
          <p:nvPr/>
        </p:nvSpPr>
        <p:spPr bwMode="auto">
          <a:xfrm>
            <a:off x="1165225" y="285750"/>
            <a:ext cx="1620838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裁判安排</a:t>
            </a:r>
          </a:p>
        </p:txBody>
      </p:sp>
      <p:sp>
        <p:nvSpPr>
          <p:cNvPr id="18" name="五边形 17"/>
          <p:cNvSpPr/>
          <p:nvPr/>
        </p:nvSpPr>
        <p:spPr>
          <a:xfrm>
            <a:off x="3571875" y="1300163"/>
            <a:ext cx="3857625" cy="357187"/>
          </a:xfrm>
          <a:prstGeom prst="homePlate">
            <a:avLst/>
          </a:prstGeom>
          <a:solidFill>
            <a:srgbClr val="228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9" name="五边形 18"/>
          <p:cNvSpPr/>
          <p:nvPr/>
        </p:nvSpPr>
        <p:spPr>
          <a:xfrm flipH="1">
            <a:off x="4071938" y="2014538"/>
            <a:ext cx="3857625" cy="357187"/>
          </a:xfrm>
          <a:prstGeom prst="homePlate">
            <a:avLst/>
          </a:prstGeom>
          <a:solidFill>
            <a:srgbClr val="AD08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0" name="五边形 19"/>
          <p:cNvSpPr/>
          <p:nvPr/>
        </p:nvSpPr>
        <p:spPr>
          <a:xfrm>
            <a:off x="3429000" y="2800350"/>
            <a:ext cx="3857625" cy="357188"/>
          </a:xfrm>
          <a:prstGeom prst="homePlate">
            <a:avLst/>
          </a:prstGeom>
          <a:solidFill>
            <a:srgbClr val="228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1" name="五边形 20"/>
          <p:cNvSpPr/>
          <p:nvPr/>
        </p:nvSpPr>
        <p:spPr>
          <a:xfrm flipH="1">
            <a:off x="4071938" y="3514725"/>
            <a:ext cx="3857625" cy="357188"/>
          </a:xfrm>
          <a:prstGeom prst="homePlate">
            <a:avLst/>
          </a:prstGeom>
          <a:solidFill>
            <a:srgbClr val="AD08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2" name="五边形 21"/>
          <p:cNvSpPr/>
          <p:nvPr/>
        </p:nvSpPr>
        <p:spPr>
          <a:xfrm>
            <a:off x="4286250" y="4371975"/>
            <a:ext cx="3857625" cy="357188"/>
          </a:xfrm>
          <a:prstGeom prst="homePlate">
            <a:avLst/>
          </a:prstGeom>
          <a:solidFill>
            <a:srgbClr val="228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3" name="五边形 22"/>
          <p:cNvSpPr/>
          <p:nvPr/>
        </p:nvSpPr>
        <p:spPr>
          <a:xfrm flipH="1">
            <a:off x="3571875" y="5014913"/>
            <a:ext cx="3857625" cy="357187"/>
          </a:xfrm>
          <a:prstGeom prst="homePlate">
            <a:avLst/>
          </a:prstGeom>
          <a:solidFill>
            <a:srgbClr val="AD08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4" name="五边形 23"/>
          <p:cNvSpPr/>
          <p:nvPr/>
        </p:nvSpPr>
        <p:spPr>
          <a:xfrm>
            <a:off x="2928938" y="5657850"/>
            <a:ext cx="3857625" cy="357188"/>
          </a:xfrm>
          <a:prstGeom prst="homePlate">
            <a:avLst/>
          </a:prstGeom>
          <a:solidFill>
            <a:srgbClr val="228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5" hidden="1"/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9219" name="矩形 6" hidden="1"/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9220" name="矩形 7" hidden="1"/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9221" name="矩形 8" hidden="1"/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9222" name="矩形 6"/>
          <p:cNvSpPr>
            <a:spLocks noChangeArrowheads="1"/>
          </p:cNvSpPr>
          <p:nvPr/>
        </p:nvSpPr>
        <p:spPr bwMode="auto">
          <a:xfrm>
            <a:off x="1165225" y="285750"/>
            <a:ext cx="2338388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游园活动负责</a:t>
            </a:r>
          </a:p>
        </p:txBody>
      </p:sp>
      <p:sp>
        <p:nvSpPr>
          <p:cNvPr id="9223" name="TextBox 10"/>
          <p:cNvSpPr txBox="1">
            <a:spLocks noChangeArrowheads="1"/>
          </p:cNvSpPr>
          <p:nvPr/>
        </p:nvSpPr>
        <p:spPr bwMode="auto">
          <a:xfrm>
            <a:off x="3643313" y="1714500"/>
            <a:ext cx="3286125" cy="3508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、 钓鱼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(xxx     xxx)</a:t>
            </a:r>
          </a:p>
          <a:p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、 蒙眼打球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(xxx     xxx)</a:t>
            </a:r>
          </a:p>
          <a:p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、 套圈圈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(xxx     xxx)</a:t>
            </a:r>
          </a:p>
          <a:p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、 乒乓球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(xxx     xxx)</a:t>
            </a:r>
          </a:p>
          <a:p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、 手持乒乓球拍顶乒乓球步行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(xxx     xxx)</a:t>
            </a:r>
          </a:p>
          <a:p>
            <a:endParaRPr lang="zh-CN" altLang="en-US"/>
          </a:p>
        </p:txBody>
      </p:sp>
      <p:sp>
        <p:nvSpPr>
          <p:cNvPr id="12" name="左弧形箭头 11"/>
          <p:cNvSpPr/>
          <p:nvPr/>
        </p:nvSpPr>
        <p:spPr>
          <a:xfrm>
            <a:off x="3143250" y="1857375"/>
            <a:ext cx="428625" cy="712788"/>
          </a:xfrm>
          <a:prstGeom prst="curvedRightArrow">
            <a:avLst/>
          </a:prstGeom>
          <a:solidFill>
            <a:srgbClr val="AD081D"/>
          </a:solidFill>
          <a:ln>
            <a:solidFill>
              <a:srgbClr val="AD08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左弧形箭头 12"/>
          <p:cNvSpPr/>
          <p:nvPr/>
        </p:nvSpPr>
        <p:spPr>
          <a:xfrm flipH="1">
            <a:off x="5429250" y="2643188"/>
            <a:ext cx="428625" cy="712787"/>
          </a:xfrm>
          <a:prstGeom prst="curvedRightArrow">
            <a:avLst/>
          </a:prstGeom>
          <a:solidFill>
            <a:srgbClr val="2284C7"/>
          </a:solidFill>
          <a:ln>
            <a:solidFill>
              <a:srgbClr val="2284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左弧形箭头 13"/>
          <p:cNvSpPr/>
          <p:nvPr/>
        </p:nvSpPr>
        <p:spPr>
          <a:xfrm>
            <a:off x="3286125" y="3359150"/>
            <a:ext cx="428625" cy="712788"/>
          </a:xfrm>
          <a:prstGeom prst="curvedRightArrow">
            <a:avLst/>
          </a:prstGeom>
          <a:solidFill>
            <a:srgbClr val="AD081D"/>
          </a:solidFill>
          <a:ln>
            <a:solidFill>
              <a:srgbClr val="AD08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左弧形箭头 14"/>
          <p:cNvSpPr/>
          <p:nvPr/>
        </p:nvSpPr>
        <p:spPr>
          <a:xfrm flipH="1">
            <a:off x="5357813" y="4002088"/>
            <a:ext cx="428625" cy="712787"/>
          </a:xfrm>
          <a:prstGeom prst="curvedRightArrow">
            <a:avLst/>
          </a:prstGeom>
          <a:solidFill>
            <a:srgbClr val="2284C7"/>
          </a:solidFill>
          <a:ln>
            <a:solidFill>
              <a:srgbClr val="2284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剪去同侧角的矩形 24"/>
          <p:cNvSpPr/>
          <p:nvPr/>
        </p:nvSpPr>
        <p:spPr>
          <a:xfrm>
            <a:off x="6643688" y="1785938"/>
            <a:ext cx="1285875" cy="3571875"/>
          </a:xfrm>
          <a:prstGeom prst="snip2SameRect">
            <a:avLst/>
          </a:prstGeom>
          <a:solidFill>
            <a:srgbClr val="228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2" name="剪去同侧角的矩形 21"/>
          <p:cNvSpPr/>
          <p:nvPr/>
        </p:nvSpPr>
        <p:spPr>
          <a:xfrm>
            <a:off x="5286375" y="1785938"/>
            <a:ext cx="1285875" cy="3571875"/>
          </a:xfrm>
          <a:prstGeom prst="snip2SameRect">
            <a:avLst/>
          </a:prstGeom>
          <a:solidFill>
            <a:srgbClr val="AD08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3" name="剪去同侧角的矩形 22"/>
          <p:cNvSpPr/>
          <p:nvPr/>
        </p:nvSpPr>
        <p:spPr>
          <a:xfrm>
            <a:off x="3929063" y="1785938"/>
            <a:ext cx="1285875" cy="3571875"/>
          </a:xfrm>
          <a:prstGeom prst="snip2SameRect">
            <a:avLst/>
          </a:prstGeom>
          <a:solidFill>
            <a:srgbClr val="228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1" name="剪去同侧角的矩形 20"/>
          <p:cNvSpPr/>
          <p:nvPr/>
        </p:nvSpPr>
        <p:spPr>
          <a:xfrm>
            <a:off x="2571750" y="1785938"/>
            <a:ext cx="1285875" cy="3571875"/>
          </a:xfrm>
          <a:prstGeom prst="snip2SameRect">
            <a:avLst/>
          </a:prstGeom>
          <a:solidFill>
            <a:srgbClr val="AD08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剪去同侧角的矩形 11"/>
          <p:cNvSpPr/>
          <p:nvPr/>
        </p:nvSpPr>
        <p:spPr>
          <a:xfrm>
            <a:off x="1214438" y="1785938"/>
            <a:ext cx="1285875" cy="3571875"/>
          </a:xfrm>
          <a:prstGeom prst="snip2SameRect">
            <a:avLst/>
          </a:prstGeom>
          <a:solidFill>
            <a:srgbClr val="228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247" name="TextBox 5" hidden="1"/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0248" name="矩形 6" hidden="1"/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0249" name="矩形 7" hidden="1"/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0250" name="矩形 8" hidden="1"/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0251" name="矩形 6"/>
          <p:cNvSpPr>
            <a:spLocks noChangeArrowheads="1"/>
          </p:cNvSpPr>
          <p:nvPr/>
        </p:nvSpPr>
        <p:spPr bwMode="auto">
          <a:xfrm>
            <a:off x="1165225" y="285750"/>
            <a:ext cx="1620838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时间安排</a:t>
            </a:r>
          </a:p>
        </p:txBody>
      </p:sp>
      <p:sp>
        <p:nvSpPr>
          <p:cNvPr id="10252" name="TextBox 15"/>
          <p:cNvSpPr txBox="1">
            <a:spLocks noChangeArrowheads="1"/>
          </p:cNvSpPr>
          <p:nvPr/>
        </p:nvSpPr>
        <p:spPr bwMode="auto">
          <a:xfrm>
            <a:off x="1500188" y="2000250"/>
            <a:ext cx="554037" cy="30718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>
            <a:spAutoFit/>
          </a:bodyPr>
          <a:lstStyle/>
          <a:p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、 篮球赛：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29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日下午课外活动课进行。</a:t>
            </a:r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200"/>
          </a:p>
        </p:txBody>
      </p:sp>
      <p:sp>
        <p:nvSpPr>
          <p:cNvPr id="10253" name="TextBox 16"/>
          <p:cNvSpPr txBox="1">
            <a:spLocks noChangeArrowheads="1"/>
          </p:cNvSpPr>
          <p:nvPr/>
        </p:nvSpPr>
        <p:spPr bwMode="auto">
          <a:xfrm>
            <a:off x="2714625" y="2000250"/>
            <a:ext cx="646113" cy="3286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>
            <a:spAutoFit/>
          </a:bodyPr>
          <a:lstStyle/>
          <a:p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、 乒乓球赛：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日下午课外活动课进行。</a:t>
            </a:r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/>
          </a:p>
        </p:txBody>
      </p:sp>
      <p:sp>
        <p:nvSpPr>
          <p:cNvPr id="10254" name="TextBox 17"/>
          <p:cNvSpPr txBox="1">
            <a:spLocks noChangeArrowheads="1"/>
          </p:cNvSpPr>
          <p:nvPr/>
        </p:nvSpPr>
        <p:spPr bwMode="auto">
          <a:xfrm>
            <a:off x="4098925" y="2000250"/>
            <a:ext cx="830263" cy="3357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>
            <a:spAutoFit/>
          </a:bodyPr>
          <a:lstStyle/>
          <a:p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、 新队员入队仪式：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31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日上午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00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进行。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(xxx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主持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  <a:p>
            <a:endParaRPr lang="zh-CN" altLang="en-US"/>
          </a:p>
        </p:txBody>
      </p:sp>
      <p:sp>
        <p:nvSpPr>
          <p:cNvPr id="10255" name="TextBox 18"/>
          <p:cNvSpPr txBox="1">
            <a:spLocks noChangeArrowheads="1"/>
          </p:cNvSpPr>
          <p:nvPr/>
        </p:nvSpPr>
        <p:spPr bwMode="auto">
          <a:xfrm>
            <a:off x="5456238" y="1928813"/>
            <a:ext cx="830262" cy="33575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>
            <a:spAutoFit/>
          </a:bodyPr>
          <a:lstStyle/>
          <a:p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、 其它项目比赛顺序：呼啦圈、跳绳、单项跑、接力赛、拔河  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比赛：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31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日上午进行。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  <a:p>
            <a:endParaRPr lang="zh-CN" altLang="en-US"/>
          </a:p>
        </p:txBody>
      </p:sp>
      <p:sp>
        <p:nvSpPr>
          <p:cNvPr id="10256" name="TextBox 19"/>
          <p:cNvSpPr txBox="1">
            <a:spLocks noChangeArrowheads="1"/>
          </p:cNvSpPr>
          <p:nvPr/>
        </p:nvSpPr>
        <p:spPr bwMode="auto">
          <a:xfrm>
            <a:off x="6858000" y="2000250"/>
            <a:ext cx="646113" cy="20716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>
            <a:spAutoFit/>
          </a:bodyPr>
          <a:lstStyle/>
          <a:p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、 游园活动下午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时开始。</a:t>
            </a:r>
          </a:p>
          <a:p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273.儿童六一儿童节活动动漫PPT模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708</Words>
  <Application>Microsoft Office PowerPoint</Application>
  <PresentationFormat>全屏显示(4:3)</PresentationFormat>
  <Paragraphs>147</Paragraphs>
  <Slides>10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4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1273.儿童六一儿童节活动动漫PPT模板</dc:title>
  <dc:creator/>
  <cp:lastModifiedBy>天 下</cp:lastModifiedBy>
  <cp:revision>327</cp:revision>
  <dcterms:created xsi:type="dcterms:W3CDTF">2013-10-30T09:04:00Z</dcterms:created>
  <dcterms:modified xsi:type="dcterms:W3CDTF">2021-01-06T09:02:32Z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