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0" r:id="rId2"/>
    <p:sldId id="263" r:id="rId3"/>
    <p:sldId id="261" r:id="rId4"/>
    <p:sldId id="262" r:id="rId5"/>
    <p:sldId id="268" r:id="rId6"/>
    <p:sldId id="281" r:id="rId7"/>
    <p:sldId id="271" r:id="rId8"/>
    <p:sldId id="264" r:id="rId9"/>
    <p:sldId id="277" r:id="rId10"/>
    <p:sldId id="282" r:id="rId11"/>
    <p:sldId id="270" r:id="rId12"/>
    <p:sldId id="272" r:id="rId13"/>
    <p:sldId id="265" r:id="rId14"/>
    <p:sldId id="273" r:id="rId15"/>
    <p:sldId id="275" r:id="rId16"/>
    <p:sldId id="274" r:id="rId17"/>
    <p:sldId id="266" r:id="rId18"/>
    <p:sldId id="269" r:id="rId19"/>
    <p:sldId id="280" r:id="rId20"/>
    <p:sldId id="278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78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66E0-8DB9-4070-8F0E-7C0B33694A5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BBD4-C1CE-48E1-B86E-CDF9DA13D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78295" y="1599338"/>
            <a:ext cx="6241788" cy="2998984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5676960" y="4371077"/>
            <a:ext cx="4971931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2007" y="2571750"/>
            <a:ext cx="1710328" cy="3941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12072" y="0"/>
            <a:ext cx="3622938" cy="3622938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801926" y="1371600"/>
            <a:ext cx="5676900" cy="3771900"/>
          </a:xfrm>
          <a:prstGeom prst="cloud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9"/>
          <p:cNvSpPr txBox="1"/>
          <p:nvPr/>
        </p:nvSpPr>
        <p:spPr>
          <a:xfrm>
            <a:off x="6595060" y="4924393"/>
            <a:ext cx="4971931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19969" y="993523"/>
            <a:ext cx="4972050" cy="4972050"/>
          </a:xfrm>
          <a:prstGeom prst="rect">
            <a:avLst/>
          </a:prstGeom>
        </p:spPr>
      </p:pic>
      <p:sp>
        <p:nvSpPr>
          <p:cNvPr id="4" name="TextBox 29"/>
          <p:cNvSpPr txBox="1"/>
          <p:nvPr/>
        </p:nvSpPr>
        <p:spPr>
          <a:xfrm>
            <a:off x="1276350" y="993523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990600" y="3064127"/>
            <a:ext cx="5181481" cy="28003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-611680"/>
            <a:ext cx="5810250" cy="5810250"/>
          </a:xfrm>
          <a:prstGeom prst="rect">
            <a:avLst/>
          </a:prstGeom>
        </p:spPr>
      </p:pic>
      <p:sp>
        <p:nvSpPr>
          <p:cNvPr id="4" name="心形 3"/>
          <p:cNvSpPr/>
          <p:nvPr/>
        </p:nvSpPr>
        <p:spPr>
          <a:xfrm>
            <a:off x="1276350" y="1400175"/>
            <a:ext cx="5105400" cy="4533900"/>
          </a:xfrm>
          <a:prstGeom prst="hear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9"/>
          <p:cNvSpPr txBox="1"/>
          <p:nvPr/>
        </p:nvSpPr>
        <p:spPr>
          <a:xfrm>
            <a:off x="6381750" y="366712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3389" y="18799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7713" y="518400"/>
            <a:ext cx="3419573" cy="5821199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772150" y="1333500"/>
            <a:ext cx="2609850" cy="260985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877300" y="2324100"/>
            <a:ext cx="2609850" cy="260985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9"/>
          <p:cNvSpPr txBox="1"/>
          <p:nvPr/>
        </p:nvSpPr>
        <p:spPr>
          <a:xfrm>
            <a:off x="3905369" y="44158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6621" y="2663277"/>
            <a:ext cx="4047724" cy="3429000"/>
          </a:xfrm>
          <a:prstGeom prst="rect">
            <a:avLst/>
          </a:prstGeom>
        </p:spPr>
      </p:pic>
      <p:sp>
        <p:nvSpPr>
          <p:cNvPr id="4" name="新月形 3"/>
          <p:cNvSpPr/>
          <p:nvPr/>
        </p:nvSpPr>
        <p:spPr>
          <a:xfrm rot="19008570">
            <a:off x="1619250" y="1600200"/>
            <a:ext cx="3095225" cy="4781550"/>
          </a:xfrm>
          <a:prstGeom prst="moon">
            <a:avLst>
              <a:gd name="adj" fmla="val 74579"/>
            </a:avLst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9"/>
          <p:cNvSpPr txBox="1"/>
          <p:nvPr/>
        </p:nvSpPr>
        <p:spPr>
          <a:xfrm>
            <a:off x="4218552" y="189755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14950" y="0"/>
            <a:ext cx="6858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19989" y="200664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儿童节</a:t>
            </a:r>
          </a:p>
        </p:txBody>
      </p:sp>
      <p:sp>
        <p:nvSpPr>
          <p:cNvPr id="5" name="TextBox 29"/>
          <p:cNvSpPr txBox="1"/>
          <p:nvPr/>
        </p:nvSpPr>
        <p:spPr>
          <a:xfrm>
            <a:off x="1501024" y="3614717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6" name="矩形 5"/>
          <p:cNvSpPr/>
          <p:nvPr/>
        </p:nvSpPr>
        <p:spPr>
          <a:xfrm>
            <a:off x="1635088" y="3265470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4725" y="19180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心形 4"/>
          <p:cNvSpPr/>
          <p:nvPr/>
        </p:nvSpPr>
        <p:spPr>
          <a:xfrm>
            <a:off x="1447800" y="2152650"/>
            <a:ext cx="4648200" cy="4229100"/>
          </a:xfrm>
          <a:prstGeom prst="hear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32910" y="552450"/>
            <a:ext cx="1877979" cy="2647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2089" y="229239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儿童节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6873124" y="3900467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8" name="矩形 7"/>
          <p:cNvSpPr/>
          <p:nvPr/>
        </p:nvSpPr>
        <p:spPr>
          <a:xfrm>
            <a:off x="7007188" y="3551220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381125"/>
            <a:ext cx="4762500" cy="5200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0" y="1867476"/>
            <a:ext cx="2934651" cy="4714299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724019" y="422462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7" name="云形 6"/>
          <p:cNvSpPr/>
          <p:nvPr/>
        </p:nvSpPr>
        <p:spPr>
          <a:xfrm>
            <a:off x="933450" y="1101930"/>
            <a:ext cx="4762500" cy="2946195"/>
          </a:xfrm>
          <a:prstGeom prst="cloud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758" y="911347"/>
            <a:ext cx="7476759" cy="50353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22100" y="1204738"/>
            <a:ext cx="4133093" cy="5165043"/>
          </a:xfrm>
          <a:prstGeom prst="rect">
            <a:avLst/>
          </a:prstGeom>
        </p:spPr>
      </p:pic>
      <p:sp>
        <p:nvSpPr>
          <p:cNvPr id="8" name="TextBox 29"/>
          <p:cNvSpPr txBox="1"/>
          <p:nvPr/>
        </p:nvSpPr>
        <p:spPr>
          <a:xfrm>
            <a:off x="1764140" y="2836872"/>
            <a:ext cx="555796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</a:t>
            </a:r>
            <a:r>
              <a:rPr lang="en-US" altLang="zh-CN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83" y="495300"/>
            <a:ext cx="7064739" cy="55481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3034" y="1820923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儿童节</a:t>
            </a:r>
          </a:p>
        </p:txBody>
      </p:sp>
      <p:sp>
        <p:nvSpPr>
          <p:cNvPr id="5" name="TextBox 29"/>
          <p:cNvSpPr txBox="1"/>
          <p:nvPr/>
        </p:nvSpPr>
        <p:spPr>
          <a:xfrm>
            <a:off x="1124069" y="3429000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6" name="矩形 5"/>
          <p:cNvSpPr/>
          <p:nvPr/>
        </p:nvSpPr>
        <p:spPr>
          <a:xfrm>
            <a:off x="1258133" y="3079753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5676960" y="4733027"/>
            <a:ext cx="4971931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323" y="-351994"/>
            <a:ext cx="780720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3697" y="1296916"/>
            <a:ext cx="339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437403" y="1775431"/>
            <a:ext cx="4083071" cy="6463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23878" y="1452264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422378" y="2866578"/>
            <a:ext cx="4083071" cy="6463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8853" y="2543411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437403" y="4029340"/>
            <a:ext cx="4083071" cy="6463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3878" y="3706173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422378" y="5120487"/>
            <a:ext cx="4083071" cy="6463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08853" y="4797320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4725" y="19180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677610" y="366570"/>
            <a:ext cx="3314700" cy="4800600"/>
          </a:xfrm>
          <a:prstGeom prst="rect">
            <a:avLst/>
          </a:prstGeom>
        </p:spPr>
      </p:pic>
      <p:sp>
        <p:nvSpPr>
          <p:cNvPr id="4" name="任意多边形: 形状 3"/>
          <p:cNvSpPr/>
          <p:nvPr/>
        </p:nvSpPr>
        <p:spPr>
          <a:xfrm>
            <a:off x="2171359" y="1081230"/>
            <a:ext cx="5372441" cy="4085940"/>
          </a:xfrm>
          <a:custGeom>
            <a:avLst/>
            <a:gdLst>
              <a:gd name="connsiteX0" fmla="*/ 341 w 5372441"/>
              <a:gd name="connsiteY0" fmla="*/ 762000 h 4085940"/>
              <a:gd name="connsiteX1" fmla="*/ 114641 w 5372441"/>
              <a:gd name="connsiteY1" fmla="*/ 666750 h 4085940"/>
              <a:gd name="connsiteX2" fmla="*/ 190841 w 5372441"/>
              <a:gd name="connsiteY2" fmla="*/ 590550 h 4085940"/>
              <a:gd name="connsiteX3" fmla="*/ 247991 w 5372441"/>
              <a:gd name="connsiteY3" fmla="*/ 552450 h 4085940"/>
              <a:gd name="connsiteX4" fmla="*/ 400391 w 5372441"/>
              <a:gd name="connsiteY4" fmla="*/ 438150 h 4085940"/>
              <a:gd name="connsiteX5" fmla="*/ 514691 w 5372441"/>
              <a:gd name="connsiteY5" fmla="*/ 381000 h 4085940"/>
              <a:gd name="connsiteX6" fmla="*/ 609941 w 5372441"/>
              <a:gd name="connsiteY6" fmla="*/ 304800 h 4085940"/>
              <a:gd name="connsiteX7" fmla="*/ 895691 w 5372441"/>
              <a:gd name="connsiteY7" fmla="*/ 152400 h 4085940"/>
              <a:gd name="connsiteX8" fmla="*/ 971891 w 5372441"/>
              <a:gd name="connsiteY8" fmla="*/ 114300 h 4085940"/>
              <a:gd name="connsiteX9" fmla="*/ 1181441 w 5372441"/>
              <a:gd name="connsiteY9" fmla="*/ 57150 h 4085940"/>
              <a:gd name="connsiteX10" fmla="*/ 1314791 w 5372441"/>
              <a:gd name="connsiteY10" fmla="*/ 19050 h 4085940"/>
              <a:gd name="connsiteX11" fmla="*/ 1505291 w 5372441"/>
              <a:gd name="connsiteY11" fmla="*/ 0 h 4085940"/>
              <a:gd name="connsiteX12" fmla="*/ 2743541 w 5372441"/>
              <a:gd name="connsiteY12" fmla="*/ 76200 h 4085940"/>
              <a:gd name="connsiteX13" fmla="*/ 2819741 w 5372441"/>
              <a:gd name="connsiteY13" fmla="*/ 95250 h 4085940"/>
              <a:gd name="connsiteX14" fmla="*/ 3124541 w 5372441"/>
              <a:gd name="connsiteY14" fmla="*/ 190500 h 4085940"/>
              <a:gd name="connsiteX15" fmla="*/ 3619841 w 5372441"/>
              <a:gd name="connsiteY15" fmla="*/ 304800 h 4085940"/>
              <a:gd name="connsiteX16" fmla="*/ 3905591 w 5372441"/>
              <a:gd name="connsiteY16" fmla="*/ 438150 h 4085940"/>
              <a:gd name="connsiteX17" fmla="*/ 4057991 w 5372441"/>
              <a:gd name="connsiteY17" fmla="*/ 495300 h 4085940"/>
              <a:gd name="connsiteX18" fmla="*/ 4229441 w 5372441"/>
              <a:gd name="connsiteY18" fmla="*/ 609600 h 4085940"/>
              <a:gd name="connsiteX19" fmla="*/ 4400891 w 5372441"/>
              <a:gd name="connsiteY19" fmla="*/ 666750 h 4085940"/>
              <a:gd name="connsiteX20" fmla="*/ 4553291 w 5372441"/>
              <a:gd name="connsiteY20" fmla="*/ 762000 h 4085940"/>
              <a:gd name="connsiteX21" fmla="*/ 4705691 w 5372441"/>
              <a:gd name="connsiteY21" fmla="*/ 819150 h 4085940"/>
              <a:gd name="connsiteX22" fmla="*/ 5010491 w 5372441"/>
              <a:gd name="connsiteY22" fmla="*/ 1047750 h 4085940"/>
              <a:gd name="connsiteX23" fmla="*/ 5086691 w 5372441"/>
              <a:gd name="connsiteY23" fmla="*/ 1104900 h 4085940"/>
              <a:gd name="connsiteX24" fmla="*/ 5143841 w 5372441"/>
              <a:gd name="connsiteY24" fmla="*/ 1143000 h 4085940"/>
              <a:gd name="connsiteX25" fmla="*/ 5239091 w 5372441"/>
              <a:gd name="connsiteY25" fmla="*/ 1238250 h 4085940"/>
              <a:gd name="connsiteX26" fmla="*/ 5315291 w 5372441"/>
              <a:gd name="connsiteY26" fmla="*/ 1352550 h 4085940"/>
              <a:gd name="connsiteX27" fmla="*/ 5334341 w 5372441"/>
              <a:gd name="connsiteY27" fmla="*/ 1428750 h 4085940"/>
              <a:gd name="connsiteX28" fmla="*/ 5372441 w 5372441"/>
              <a:gd name="connsiteY28" fmla="*/ 1543050 h 4085940"/>
              <a:gd name="connsiteX29" fmla="*/ 5353391 w 5372441"/>
              <a:gd name="connsiteY29" fmla="*/ 2286000 h 4085940"/>
              <a:gd name="connsiteX30" fmla="*/ 5334341 w 5372441"/>
              <a:gd name="connsiteY30" fmla="*/ 2381250 h 4085940"/>
              <a:gd name="connsiteX31" fmla="*/ 5220041 w 5372441"/>
              <a:gd name="connsiteY31" fmla="*/ 2628900 h 4085940"/>
              <a:gd name="connsiteX32" fmla="*/ 5181941 w 5372441"/>
              <a:gd name="connsiteY32" fmla="*/ 2724150 h 4085940"/>
              <a:gd name="connsiteX33" fmla="*/ 5124791 w 5372441"/>
              <a:gd name="connsiteY33" fmla="*/ 2781300 h 4085940"/>
              <a:gd name="connsiteX34" fmla="*/ 5048591 w 5372441"/>
              <a:gd name="connsiteY34" fmla="*/ 2914650 h 4085940"/>
              <a:gd name="connsiteX35" fmla="*/ 4934291 w 5372441"/>
              <a:gd name="connsiteY35" fmla="*/ 3067050 h 4085940"/>
              <a:gd name="connsiteX36" fmla="*/ 4819991 w 5372441"/>
              <a:gd name="connsiteY36" fmla="*/ 3219450 h 4085940"/>
              <a:gd name="connsiteX37" fmla="*/ 4629491 w 5372441"/>
              <a:gd name="connsiteY37" fmla="*/ 3429000 h 4085940"/>
              <a:gd name="connsiteX38" fmla="*/ 4496141 w 5372441"/>
              <a:gd name="connsiteY38" fmla="*/ 3524250 h 4085940"/>
              <a:gd name="connsiteX39" fmla="*/ 4419941 w 5372441"/>
              <a:gd name="connsiteY39" fmla="*/ 3581400 h 4085940"/>
              <a:gd name="connsiteX40" fmla="*/ 4267541 w 5372441"/>
              <a:gd name="connsiteY40" fmla="*/ 3657600 h 4085940"/>
              <a:gd name="connsiteX41" fmla="*/ 4191341 w 5372441"/>
              <a:gd name="connsiteY41" fmla="*/ 3695700 h 4085940"/>
              <a:gd name="connsiteX42" fmla="*/ 4077041 w 5372441"/>
              <a:gd name="connsiteY42" fmla="*/ 3771900 h 4085940"/>
              <a:gd name="connsiteX43" fmla="*/ 3962741 w 5372441"/>
              <a:gd name="connsiteY43" fmla="*/ 3848100 h 4085940"/>
              <a:gd name="connsiteX44" fmla="*/ 3791291 w 5372441"/>
              <a:gd name="connsiteY44" fmla="*/ 3905250 h 4085940"/>
              <a:gd name="connsiteX45" fmla="*/ 3696041 w 5372441"/>
              <a:gd name="connsiteY45" fmla="*/ 3943350 h 4085940"/>
              <a:gd name="connsiteX46" fmla="*/ 3581741 w 5372441"/>
              <a:gd name="connsiteY46" fmla="*/ 3962400 h 4085940"/>
              <a:gd name="connsiteX47" fmla="*/ 3505541 w 5372441"/>
              <a:gd name="connsiteY47" fmla="*/ 3981450 h 4085940"/>
              <a:gd name="connsiteX48" fmla="*/ 3372191 w 5372441"/>
              <a:gd name="connsiteY48" fmla="*/ 4000500 h 4085940"/>
              <a:gd name="connsiteX49" fmla="*/ 3105491 w 5372441"/>
              <a:gd name="connsiteY49" fmla="*/ 4038600 h 4085940"/>
              <a:gd name="connsiteX50" fmla="*/ 3048341 w 5372441"/>
              <a:gd name="connsiteY50" fmla="*/ 4057650 h 4085940"/>
              <a:gd name="connsiteX51" fmla="*/ 2229191 w 5372441"/>
              <a:gd name="connsiteY51" fmla="*/ 4057650 h 4085940"/>
              <a:gd name="connsiteX52" fmla="*/ 2172041 w 5372441"/>
              <a:gd name="connsiteY52" fmla="*/ 4038600 h 4085940"/>
              <a:gd name="connsiteX53" fmla="*/ 2076791 w 5372441"/>
              <a:gd name="connsiteY53" fmla="*/ 4019550 h 4085940"/>
              <a:gd name="connsiteX54" fmla="*/ 1981541 w 5372441"/>
              <a:gd name="connsiteY54" fmla="*/ 3981450 h 4085940"/>
              <a:gd name="connsiteX55" fmla="*/ 1695791 w 5372441"/>
              <a:gd name="connsiteY55" fmla="*/ 3943350 h 4085940"/>
              <a:gd name="connsiteX56" fmla="*/ 1581491 w 5372441"/>
              <a:gd name="connsiteY56" fmla="*/ 3924300 h 4085940"/>
              <a:gd name="connsiteX57" fmla="*/ 1410041 w 5372441"/>
              <a:gd name="connsiteY57" fmla="*/ 3867150 h 4085940"/>
              <a:gd name="connsiteX58" fmla="*/ 1067141 w 5372441"/>
              <a:gd name="connsiteY58" fmla="*/ 3771900 h 4085940"/>
              <a:gd name="connsiteX59" fmla="*/ 876641 w 5372441"/>
              <a:gd name="connsiteY59" fmla="*/ 3638550 h 4085940"/>
              <a:gd name="connsiteX60" fmla="*/ 724241 w 5372441"/>
              <a:gd name="connsiteY60" fmla="*/ 3486150 h 4085940"/>
              <a:gd name="connsiteX61" fmla="*/ 648041 w 5372441"/>
              <a:gd name="connsiteY61" fmla="*/ 3333750 h 4085940"/>
              <a:gd name="connsiteX62" fmla="*/ 590891 w 5372441"/>
              <a:gd name="connsiteY62" fmla="*/ 3200400 h 4085940"/>
              <a:gd name="connsiteX63" fmla="*/ 552791 w 5372441"/>
              <a:gd name="connsiteY63" fmla="*/ 3048000 h 4085940"/>
              <a:gd name="connsiteX64" fmla="*/ 495641 w 5372441"/>
              <a:gd name="connsiteY64" fmla="*/ 2971800 h 4085940"/>
              <a:gd name="connsiteX65" fmla="*/ 457541 w 5372441"/>
              <a:gd name="connsiteY65" fmla="*/ 2819400 h 4085940"/>
              <a:gd name="connsiteX66" fmla="*/ 419441 w 5372441"/>
              <a:gd name="connsiteY66" fmla="*/ 2667000 h 4085940"/>
              <a:gd name="connsiteX67" fmla="*/ 381341 w 5372441"/>
              <a:gd name="connsiteY67" fmla="*/ 2609850 h 4085940"/>
              <a:gd name="connsiteX68" fmla="*/ 362291 w 5372441"/>
              <a:gd name="connsiteY68" fmla="*/ 2514600 h 4085940"/>
              <a:gd name="connsiteX69" fmla="*/ 343241 w 5372441"/>
              <a:gd name="connsiteY69" fmla="*/ 2362200 h 4085940"/>
              <a:gd name="connsiteX70" fmla="*/ 324191 w 5372441"/>
              <a:gd name="connsiteY70" fmla="*/ 2305050 h 4085940"/>
              <a:gd name="connsiteX71" fmla="*/ 286091 w 5372441"/>
              <a:gd name="connsiteY71" fmla="*/ 2171700 h 4085940"/>
              <a:gd name="connsiteX72" fmla="*/ 267041 w 5372441"/>
              <a:gd name="connsiteY72" fmla="*/ 2019300 h 4085940"/>
              <a:gd name="connsiteX73" fmla="*/ 228941 w 5372441"/>
              <a:gd name="connsiteY73" fmla="*/ 1885950 h 4085940"/>
              <a:gd name="connsiteX74" fmla="*/ 171791 w 5372441"/>
              <a:gd name="connsiteY74" fmla="*/ 1504950 h 4085940"/>
              <a:gd name="connsiteX75" fmla="*/ 152741 w 5372441"/>
              <a:gd name="connsiteY75" fmla="*/ 1428750 h 4085940"/>
              <a:gd name="connsiteX76" fmla="*/ 341 w 5372441"/>
              <a:gd name="connsiteY76" fmla="*/ 762000 h 40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372441" h="4085940">
                <a:moveTo>
                  <a:pt x="341" y="762000"/>
                </a:moveTo>
                <a:cubicBezTo>
                  <a:pt x="-6009" y="635000"/>
                  <a:pt x="77777" y="699927"/>
                  <a:pt x="114641" y="666750"/>
                </a:cubicBezTo>
                <a:cubicBezTo>
                  <a:pt x="141341" y="642720"/>
                  <a:pt x="163568" y="613927"/>
                  <a:pt x="190841" y="590550"/>
                </a:cubicBezTo>
                <a:cubicBezTo>
                  <a:pt x="208224" y="575650"/>
                  <a:pt x="229475" y="565916"/>
                  <a:pt x="247991" y="552450"/>
                </a:cubicBezTo>
                <a:cubicBezTo>
                  <a:pt x="299346" y="515101"/>
                  <a:pt x="343595" y="466548"/>
                  <a:pt x="400391" y="438150"/>
                </a:cubicBezTo>
                <a:cubicBezTo>
                  <a:pt x="438491" y="419100"/>
                  <a:pt x="478753" y="403869"/>
                  <a:pt x="514691" y="381000"/>
                </a:cubicBezTo>
                <a:cubicBezTo>
                  <a:pt x="548994" y="359171"/>
                  <a:pt x="577413" y="329196"/>
                  <a:pt x="609941" y="304800"/>
                </a:cubicBezTo>
                <a:cubicBezTo>
                  <a:pt x="695298" y="240782"/>
                  <a:pt x="805422" y="197535"/>
                  <a:pt x="895691" y="152400"/>
                </a:cubicBezTo>
                <a:cubicBezTo>
                  <a:pt x="921091" y="139700"/>
                  <a:pt x="944950" y="123280"/>
                  <a:pt x="971891" y="114300"/>
                </a:cubicBezTo>
                <a:cubicBezTo>
                  <a:pt x="1103435" y="70452"/>
                  <a:pt x="945105" y="121605"/>
                  <a:pt x="1181441" y="57150"/>
                </a:cubicBezTo>
                <a:cubicBezTo>
                  <a:pt x="1241149" y="40866"/>
                  <a:pt x="1248160" y="28569"/>
                  <a:pt x="1314791" y="19050"/>
                </a:cubicBezTo>
                <a:cubicBezTo>
                  <a:pt x="1377966" y="10025"/>
                  <a:pt x="1441791" y="6350"/>
                  <a:pt x="1505291" y="0"/>
                </a:cubicBezTo>
                <a:lnTo>
                  <a:pt x="2743541" y="76200"/>
                </a:lnTo>
                <a:cubicBezTo>
                  <a:pt x="2769654" y="78092"/>
                  <a:pt x="2794663" y="87727"/>
                  <a:pt x="2819741" y="95250"/>
                </a:cubicBezTo>
                <a:cubicBezTo>
                  <a:pt x="2921697" y="125837"/>
                  <a:pt x="3019544" y="173000"/>
                  <a:pt x="3124541" y="190500"/>
                </a:cubicBezTo>
                <a:cubicBezTo>
                  <a:pt x="3288593" y="217842"/>
                  <a:pt x="3470387" y="245018"/>
                  <a:pt x="3619841" y="304800"/>
                </a:cubicBezTo>
                <a:cubicBezTo>
                  <a:pt x="3847564" y="395889"/>
                  <a:pt x="3546327" y="272336"/>
                  <a:pt x="3905591" y="438150"/>
                </a:cubicBezTo>
                <a:cubicBezTo>
                  <a:pt x="3995370" y="479587"/>
                  <a:pt x="3943776" y="430034"/>
                  <a:pt x="4057991" y="495300"/>
                </a:cubicBezTo>
                <a:cubicBezTo>
                  <a:pt x="4117627" y="529378"/>
                  <a:pt x="4169805" y="575522"/>
                  <a:pt x="4229441" y="609600"/>
                </a:cubicBezTo>
                <a:cubicBezTo>
                  <a:pt x="4285235" y="641482"/>
                  <a:pt x="4340337" y="651612"/>
                  <a:pt x="4400891" y="666750"/>
                </a:cubicBezTo>
                <a:cubicBezTo>
                  <a:pt x="4451691" y="698500"/>
                  <a:pt x="4500546" y="733599"/>
                  <a:pt x="4553291" y="762000"/>
                </a:cubicBezTo>
                <a:cubicBezTo>
                  <a:pt x="4590307" y="781931"/>
                  <a:pt x="4661245" y="804335"/>
                  <a:pt x="4705691" y="819150"/>
                </a:cubicBezTo>
                <a:lnTo>
                  <a:pt x="5010491" y="1047750"/>
                </a:lnTo>
                <a:cubicBezTo>
                  <a:pt x="5035891" y="1066800"/>
                  <a:pt x="5060273" y="1087288"/>
                  <a:pt x="5086691" y="1104900"/>
                </a:cubicBezTo>
                <a:cubicBezTo>
                  <a:pt x="5105741" y="1117600"/>
                  <a:pt x="5126611" y="1127923"/>
                  <a:pt x="5143841" y="1143000"/>
                </a:cubicBezTo>
                <a:cubicBezTo>
                  <a:pt x="5177633" y="1172568"/>
                  <a:pt x="5210658" y="1203498"/>
                  <a:pt x="5239091" y="1238250"/>
                </a:cubicBezTo>
                <a:cubicBezTo>
                  <a:pt x="5268087" y="1273690"/>
                  <a:pt x="5315291" y="1352550"/>
                  <a:pt x="5315291" y="1352550"/>
                </a:cubicBezTo>
                <a:cubicBezTo>
                  <a:pt x="5321641" y="1377950"/>
                  <a:pt x="5326818" y="1403672"/>
                  <a:pt x="5334341" y="1428750"/>
                </a:cubicBezTo>
                <a:cubicBezTo>
                  <a:pt x="5345881" y="1467217"/>
                  <a:pt x="5372441" y="1543050"/>
                  <a:pt x="5372441" y="1543050"/>
                </a:cubicBezTo>
                <a:cubicBezTo>
                  <a:pt x="5366091" y="1790700"/>
                  <a:pt x="5364640" y="2038524"/>
                  <a:pt x="5353391" y="2286000"/>
                </a:cubicBezTo>
                <a:cubicBezTo>
                  <a:pt x="5351921" y="2318345"/>
                  <a:pt x="5343645" y="2350237"/>
                  <a:pt x="5334341" y="2381250"/>
                </a:cubicBezTo>
                <a:cubicBezTo>
                  <a:pt x="5301289" y="2491422"/>
                  <a:pt x="5268114" y="2508717"/>
                  <a:pt x="5220041" y="2628900"/>
                </a:cubicBezTo>
                <a:cubicBezTo>
                  <a:pt x="5207341" y="2660650"/>
                  <a:pt x="5200065" y="2695152"/>
                  <a:pt x="5181941" y="2724150"/>
                </a:cubicBezTo>
                <a:cubicBezTo>
                  <a:pt x="5167662" y="2746996"/>
                  <a:pt x="5140241" y="2759229"/>
                  <a:pt x="5124791" y="2781300"/>
                </a:cubicBezTo>
                <a:cubicBezTo>
                  <a:pt x="5095432" y="2823241"/>
                  <a:pt x="5076989" y="2872053"/>
                  <a:pt x="5048591" y="2914650"/>
                </a:cubicBezTo>
                <a:cubicBezTo>
                  <a:pt x="5013368" y="2967485"/>
                  <a:pt x="4972391" y="3016250"/>
                  <a:pt x="4934291" y="3067050"/>
                </a:cubicBezTo>
                <a:lnTo>
                  <a:pt x="4819991" y="3219450"/>
                </a:lnTo>
                <a:cubicBezTo>
                  <a:pt x="4758849" y="3300973"/>
                  <a:pt x="4718520" y="3362228"/>
                  <a:pt x="4629491" y="3429000"/>
                </a:cubicBezTo>
                <a:cubicBezTo>
                  <a:pt x="4380458" y="3615775"/>
                  <a:pt x="4691132" y="3384971"/>
                  <a:pt x="4496141" y="3524250"/>
                </a:cubicBezTo>
                <a:cubicBezTo>
                  <a:pt x="4470305" y="3542704"/>
                  <a:pt x="4447366" y="3565402"/>
                  <a:pt x="4419941" y="3581400"/>
                </a:cubicBezTo>
                <a:cubicBezTo>
                  <a:pt x="4370882" y="3610018"/>
                  <a:pt x="4318341" y="3632200"/>
                  <a:pt x="4267541" y="3657600"/>
                </a:cubicBezTo>
                <a:cubicBezTo>
                  <a:pt x="4242141" y="3670300"/>
                  <a:pt x="4214970" y="3679948"/>
                  <a:pt x="4191341" y="3695700"/>
                </a:cubicBezTo>
                <a:lnTo>
                  <a:pt x="4077041" y="3771900"/>
                </a:lnTo>
                <a:cubicBezTo>
                  <a:pt x="4038941" y="3797300"/>
                  <a:pt x="4006182" y="3833620"/>
                  <a:pt x="3962741" y="3848100"/>
                </a:cubicBezTo>
                <a:cubicBezTo>
                  <a:pt x="3905591" y="3867150"/>
                  <a:pt x="3847224" y="3882877"/>
                  <a:pt x="3791291" y="3905250"/>
                </a:cubicBezTo>
                <a:cubicBezTo>
                  <a:pt x="3759541" y="3917950"/>
                  <a:pt x="3729032" y="3934352"/>
                  <a:pt x="3696041" y="3943350"/>
                </a:cubicBezTo>
                <a:cubicBezTo>
                  <a:pt x="3658776" y="3953513"/>
                  <a:pt x="3619616" y="3954825"/>
                  <a:pt x="3581741" y="3962400"/>
                </a:cubicBezTo>
                <a:cubicBezTo>
                  <a:pt x="3556068" y="3967535"/>
                  <a:pt x="3531300" y="3976766"/>
                  <a:pt x="3505541" y="3981450"/>
                </a:cubicBezTo>
                <a:cubicBezTo>
                  <a:pt x="3461364" y="3989482"/>
                  <a:pt x="3416570" y="3993672"/>
                  <a:pt x="3372191" y="4000500"/>
                </a:cubicBezTo>
                <a:cubicBezTo>
                  <a:pt x="3134148" y="4037122"/>
                  <a:pt x="3393298" y="4002624"/>
                  <a:pt x="3105491" y="4038600"/>
                </a:cubicBezTo>
                <a:cubicBezTo>
                  <a:pt x="3086441" y="4044950"/>
                  <a:pt x="3067943" y="4053294"/>
                  <a:pt x="3048341" y="4057650"/>
                </a:cubicBezTo>
                <a:cubicBezTo>
                  <a:pt x="2779354" y="4117425"/>
                  <a:pt x="2503189" y="4065055"/>
                  <a:pt x="2229191" y="4057650"/>
                </a:cubicBezTo>
                <a:cubicBezTo>
                  <a:pt x="2210141" y="4051300"/>
                  <a:pt x="2191522" y="4043470"/>
                  <a:pt x="2172041" y="4038600"/>
                </a:cubicBezTo>
                <a:cubicBezTo>
                  <a:pt x="2140629" y="4030747"/>
                  <a:pt x="2107804" y="4028854"/>
                  <a:pt x="2076791" y="4019550"/>
                </a:cubicBezTo>
                <a:cubicBezTo>
                  <a:pt x="2044037" y="4009724"/>
                  <a:pt x="2015073" y="3988156"/>
                  <a:pt x="1981541" y="3981450"/>
                </a:cubicBezTo>
                <a:cubicBezTo>
                  <a:pt x="1887314" y="3962605"/>
                  <a:pt x="1790918" y="3956940"/>
                  <a:pt x="1695791" y="3943350"/>
                </a:cubicBezTo>
                <a:cubicBezTo>
                  <a:pt x="1657554" y="3937888"/>
                  <a:pt x="1618812" y="3934252"/>
                  <a:pt x="1581491" y="3924300"/>
                </a:cubicBezTo>
                <a:cubicBezTo>
                  <a:pt x="1523284" y="3908778"/>
                  <a:pt x="1468848" y="3880218"/>
                  <a:pt x="1410041" y="3867150"/>
                </a:cubicBezTo>
                <a:cubicBezTo>
                  <a:pt x="1345230" y="3852748"/>
                  <a:pt x="1123888" y="3809732"/>
                  <a:pt x="1067141" y="3771900"/>
                </a:cubicBezTo>
                <a:cubicBezTo>
                  <a:pt x="1034910" y="3750412"/>
                  <a:pt x="914252" y="3673027"/>
                  <a:pt x="876641" y="3638550"/>
                </a:cubicBezTo>
                <a:cubicBezTo>
                  <a:pt x="823682" y="3590005"/>
                  <a:pt x="764092" y="3545926"/>
                  <a:pt x="724241" y="3486150"/>
                </a:cubicBezTo>
                <a:cubicBezTo>
                  <a:pt x="656772" y="3384946"/>
                  <a:pt x="710178" y="3473559"/>
                  <a:pt x="648041" y="3333750"/>
                </a:cubicBezTo>
                <a:cubicBezTo>
                  <a:pt x="616887" y="3263653"/>
                  <a:pt x="607660" y="3267475"/>
                  <a:pt x="590891" y="3200400"/>
                </a:cubicBezTo>
                <a:cubicBezTo>
                  <a:pt x="583923" y="3172529"/>
                  <a:pt x="572145" y="3081869"/>
                  <a:pt x="552791" y="3048000"/>
                </a:cubicBezTo>
                <a:cubicBezTo>
                  <a:pt x="537039" y="3020433"/>
                  <a:pt x="514691" y="2997200"/>
                  <a:pt x="495641" y="2971800"/>
                </a:cubicBezTo>
                <a:cubicBezTo>
                  <a:pt x="482941" y="2921000"/>
                  <a:pt x="467810" y="2870747"/>
                  <a:pt x="457541" y="2819400"/>
                </a:cubicBezTo>
                <a:cubicBezTo>
                  <a:pt x="450295" y="2783171"/>
                  <a:pt x="438967" y="2706052"/>
                  <a:pt x="419441" y="2667000"/>
                </a:cubicBezTo>
                <a:cubicBezTo>
                  <a:pt x="409202" y="2646522"/>
                  <a:pt x="394041" y="2628900"/>
                  <a:pt x="381341" y="2609850"/>
                </a:cubicBezTo>
                <a:cubicBezTo>
                  <a:pt x="374991" y="2578100"/>
                  <a:pt x="367214" y="2546602"/>
                  <a:pt x="362291" y="2514600"/>
                </a:cubicBezTo>
                <a:cubicBezTo>
                  <a:pt x="354506" y="2464000"/>
                  <a:pt x="352399" y="2412570"/>
                  <a:pt x="343241" y="2362200"/>
                </a:cubicBezTo>
                <a:cubicBezTo>
                  <a:pt x="339649" y="2342443"/>
                  <a:pt x="329708" y="2324358"/>
                  <a:pt x="324191" y="2305050"/>
                </a:cubicBezTo>
                <a:cubicBezTo>
                  <a:pt x="276351" y="2137608"/>
                  <a:pt x="331766" y="2308726"/>
                  <a:pt x="286091" y="2171700"/>
                </a:cubicBezTo>
                <a:cubicBezTo>
                  <a:pt x="279741" y="2120900"/>
                  <a:pt x="275457" y="2069799"/>
                  <a:pt x="267041" y="2019300"/>
                </a:cubicBezTo>
                <a:cubicBezTo>
                  <a:pt x="259068" y="1971460"/>
                  <a:pt x="244040" y="1931246"/>
                  <a:pt x="228941" y="1885950"/>
                </a:cubicBezTo>
                <a:cubicBezTo>
                  <a:pt x="215723" y="1780204"/>
                  <a:pt x="195049" y="1597983"/>
                  <a:pt x="171791" y="1504950"/>
                </a:cubicBezTo>
                <a:lnTo>
                  <a:pt x="152741" y="1428750"/>
                </a:lnTo>
                <a:cubicBezTo>
                  <a:pt x="132422" y="717568"/>
                  <a:pt x="6691" y="889000"/>
                  <a:pt x="341" y="762000"/>
                </a:cubicBezTo>
                <a:close/>
              </a:path>
            </a:pathLst>
          </a:custGeom>
          <a:solidFill>
            <a:srgbClr val="E76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990259" y="1752600"/>
            <a:ext cx="5372441" cy="4085940"/>
          </a:xfrm>
          <a:custGeom>
            <a:avLst/>
            <a:gdLst>
              <a:gd name="connsiteX0" fmla="*/ 341 w 5372441"/>
              <a:gd name="connsiteY0" fmla="*/ 762000 h 4085940"/>
              <a:gd name="connsiteX1" fmla="*/ 114641 w 5372441"/>
              <a:gd name="connsiteY1" fmla="*/ 666750 h 4085940"/>
              <a:gd name="connsiteX2" fmla="*/ 190841 w 5372441"/>
              <a:gd name="connsiteY2" fmla="*/ 590550 h 4085940"/>
              <a:gd name="connsiteX3" fmla="*/ 247991 w 5372441"/>
              <a:gd name="connsiteY3" fmla="*/ 552450 h 4085940"/>
              <a:gd name="connsiteX4" fmla="*/ 400391 w 5372441"/>
              <a:gd name="connsiteY4" fmla="*/ 438150 h 4085940"/>
              <a:gd name="connsiteX5" fmla="*/ 514691 w 5372441"/>
              <a:gd name="connsiteY5" fmla="*/ 381000 h 4085940"/>
              <a:gd name="connsiteX6" fmla="*/ 609941 w 5372441"/>
              <a:gd name="connsiteY6" fmla="*/ 304800 h 4085940"/>
              <a:gd name="connsiteX7" fmla="*/ 895691 w 5372441"/>
              <a:gd name="connsiteY7" fmla="*/ 152400 h 4085940"/>
              <a:gd name="connsiteX8" fmla="*/ 971891 w 5372441"/>
              <a:gd name="connsiteY8" fmla="*/ 114300 h 4085940"/>
              <a:gd name="connsiteX9" fmla="*/ 1181441 w 5372441"/>
              <a:gd name="connsiteY9" fmla="*/ 57150 h 4085940"/>
              <a:gd name="connsiteX10" fmla="*/ 1314791 w 5372441"/>
              <a:gd name="connsiteY10" fmla="*/ 19050 h 4085940"/>
              <a:gd name="connsiteX11" fmla="*/ 1505291 w 5372441"/>
              <a:gd name="connsiteY11" fmla="*/ 0 h 4085940"/>
              <a:gd name="connsiteX12" fmla="*/ 2743541 w 5372441"/>
              <a:gd name="connsiteY12" fmla="*/ 76200 h 4085940"/>
              <a:gd name="connsiteX13" fmla="*/ 2819741 w 5372441"/>
              <a:gd name="connsiteY13" fmla="*/ 95250 h 4085940"/>
              <a:gd name="connsiteX14" fmla="*/ 3124541 w 5372441"/>
              <a:gd name="connsiteY14" fmla="*/ 190500 h 4085940"/>
              <a:gd name="connsiteX15" fmla="*/ 3619841 w 5372441"/>
              <a:gd name="connsiteY15" fmla="*/ 304800 h 4085940"/>
              <a:gd name="connsiteX16" fmla="*/ 3905591 w 5372441"/>
              <a:gd name="connsiteY16" fmla="*/ 438150 h 4085940"/>
              <a:gd name="connsiteX17" fmla="*/ 4057991 w 5372441"/>
              <a:gd name="connsiteY17" fmla="*/ 495300 h 4085940"/>
              <a:gd name="connsiteX18" fmla="*/ 4229441 w 5372441"/>
              <a:gd name="connsiteY18" fmla="*/ 609600 h 4085940"/>
              <a:gd name="connsiteX19" fmla="*/ 4400891 w 5372441"/>
              <a:gd name="connsiteY19" fmla="*/ 666750 h 4085940"/>
              <a:gd name="connsiteX20" fmla="*/ 4553291 w 5372441"/>
              <a:gd name="connsiteY20" fmla="*/ 762000 h 4085940"/>
              <a:gd name="connsiteX21" fmla="*/ 4705691 w 5372441"/>
              <a:gd name="connsiteY21" fmla="*/ 819150 h 4085940"/>
              <a:gd name="connsiteX22" fmla="*/ 5010491 w 5372441"/>
              <a:gd name="connsiteY22" fmla="*/ 1047750 h 4085940"/>
              <a:gd name="connsiteX23" fmla="*/ 5086691 w 5372441"/>
              <a:gd name="connsiteY23" fmla="*/ 1104900 h 4085940"/>
              <a:gd name="connsiteX24" fmla="*/ 5143841 w 5372441"/>
              <a:gd name="connsiteY24" fmla="*/ 1143000 h 4085940"/>
              <a:gd name="connsiteX25" fmla="*/ 5239091 w 5372441"/>
              <a:gd name="connsiteY25" fmla="*/ 1238250 h 4085940"/>
              <a:gd name="connsiteX26" fmla="*/ 5315291 w 5372441"/>
              <a:gd name="connsiteY26" fmla="*/ 1352550 h 4085940"/>
              <a:gd name="connsiteX27" fmla="*/ 5334341 w 5372441"/>
              <a:gd name="connsiteY27" fmla="*/ 1428750 h 4085940"/>
              <a:gd name="connsiteX28" fmla="*/ 5372441 w 5372441"/>
              <a:gd name="connsiteY28" fmla="*/ 1543050 h 4085940"/>
              <a:gd name="connsiteX29" fmla="*/ 5353391 w 5372441"/>
              <a:gd name="connsiteY29" fmla="*/ 2286000 h 4085940"/>
              <a:gd name="connsiteX30" fmla="*/ 5334341 w 5372441"/>
              <a:gd name="connsiteY30" fmla="*/ 2381250 h 4085940"/>
              <a:gd name="connsiteX31" fmla="*/ 5220041 w 5372441"/>
              <a:gd name="connsiteY31" fmla="*/ 2628900 h 4085940"/>
              <a:gd name="connsiteX32" fmla="*/ 5181941 w 5372441"/>
              <a:gd name="connsiteY32" fmla="*/ 2724150 h 4085940"/>
              <a:gd name="connsiteX33" fmla="*/ 5124791 w 5372441"/>
              <a:gd name="connsiteY33" fmla="*/ 2781300 h 4085940"/>
              <a:gd name="connsiteX34" fmla="*/ 5048591 w 5372441"/>
              <a:gd name="connsiteY34" fmla="*/ 2914650 h 4085940"/>
              <a:gd name="connsiteX35" fmla="*/ 4934291 w 5372441"/>
              <a:gd name="connsiteY35" fmla="*/ 3067050 h 4085940"/>
              <a:gd name="connsiteX36" fmla="*/ 4819991 w 5372441"/>
              <a:gd name="connsiteY36" fmla="*/ 3219450 h 4085940"/>
              <a:gd name="connsiteX37" fmla="*/ 4629491 w 5372441"/>
              <a:gd name="connsiteY37" fmla="*/ 3429000 h 4085940"/>
              <a:gd name="connsiteX38" fmla="*/ 4496141 w 5372441"/>
              <a:gd name="connsiteY38" fmla="*/ 3524250 h 4085940"/>
              <a:gd name="connsiteX39" fmla="*/ 4419941 w 5372441"/>
              <a:gd name="connsiteY39" fmla="*/ 3581400 h 4085940"/>
              <a:gd name="connsiteX40" fmla="*/ 4267541 w 5372441"/>
              <a:gd name="connsiteY40" fmla="*/ 3657600 h 4085940"/>
              <a:gd name="connsiteX41" fmla="*/ 4191341 w 5372441"/>
              <a:gd name="connsiteY41" fmla="*/ 3695700 h 4085940"/>
              <a:gd name="connsiteX42" fmla="*/ 4077041 w 5372441"/>
              <a:gd name="connsiteY42" fmla="*/ 3771900 h 4085940"/>
              <a:gd name="connsiteX43" fmla="*/ 3962741 w 5372441"/>
              <a:gd name="connsiteY43" fmla="*/ 3848100 h 4085940"/>
              <a:gd name="connsiteX44" fmla="*/ 3791291 w 5372441"/>
              <a:gd name="connsiteY44" fmla="*/ 3905250 h 4085940"/>
              <a:gd name="connsiteX45" fmla="*/ 3696041 w 5372441"/>
              <a:gd name="connsiteY45" fmla="*/ 3943350 h 4085940"/>
              <a:gd name="connsiteX46" fmla="*/ 3581741 w 5372441"/>
              <a:gd name="connsiteY46" fmla="*/ 3962400 h 4085940"/>
              <a:gd name="connsiteX47" fmla="*/ 3505541 w 5372441"/>
              <a:gd name="connsiteY47" fmla="*/ 3981450 h 4085940"/>
              <a:gd name="connsiteX48" fmla="*/ 3372191 w 5372441"/>
              <a:gd name="connsiteY48" fmla="*/ 4000500 h 4085940"/>
              <a:gd name="connsiteX49" fmla="*/ 3105491 w 5372441"/>
              <a:gd name="connsiteY49" fmla="*/ 4038600 h 4085940"/>
              <a:gd name="connsiteX50" fmla="*/ 3048341 w 5372441"/>
              <a:gd name="connsiteY50" fmla="*/ 4057650 h 4085940"/>
              <a:gd name="connsiteX51" fmla="*/ 2229191 w 5372441"/>
              <a:gd name="connsiteY51" fmla="*/ 4057650 h 4085940"/>
              <a:gd name="connsiteX52" fmla="*/ 2172041 w 5372441"/>
              <a:gd name="connsiteY52" fmla="*/ 4038600 h 4085940"/>
              <a:gd name="connsiteX53" fmla="*/ 2076791 w 5372441"/>
              <a:gd name="connsiteY53" fmla="*/ 4019550 h 4085940"/>
              <a:gd name="connsiteX54" fmla="*/ 1981541 w 5372441"/>
              <a:gd name="connsiteY54" fmla="*/ 3981450 h 4085940"/>
              <a:gd name="connsiteX55" fmla="*/ 1695791 w 5372441"/>
              <a:gd name="connsiteY55" fmla="*/ 3943350 h 4085940"/>
              <a:gd name="connsiteX56" fmla="*/ 1581491 w 5372441"/>
              <a:gd name="connsiteY56" fmla="*/ 3924300 h 4085940"/>
              <a:gd name="connsiteX57" fmla="*/ 1410041 w 5372441"/>
              <a:gd name="connsiteY57" fmla="*/ 3867150 h 4085940"/>
              <a:gd name="connsiteX58" fmla="*/ 1067141 w 5372441"/>
              <a:gd name="connsiteY58" fmla="*/ 3771900 h 4085940"/>
              <a:gd name="connsiteX59" fmla="*/ 876641 w 5372441"/>
              <a:gd name="connsiteY59" fmla="*/ 3638550 h 4085940"/>
              <a:gd name="connsiteX60" fmla="*/ 724241 w 5372441"/>
              <a:gd name="connsiteY60" fmla="*/ 3486150 h 4085940"/>
              <a:gd name="connsiteX61" fmla="*/ 648041 w 5372441"/>
              <a:gd name="connsiteY61" fmla="*/ 3333750 h 4085940"/>
              <a:gd name="connsiteX62" fmla="*/ 590891 w 5372441"/>
              <a:gd name="connsiteY62" fmla="*/ 3200400 h 4085940"/>
              <a:gd name="connsiteX63" fmla="*/ 552791 w 5372441"/>
              <a:gd name="connsiteY63" fmla="*/ 3048000 h 4085940"/>
              <a:gd name="connsiteX64" fmla="*/ 495641 w 5372441"/>
              <a:gd name="connsiteY64" fmla="*/ 2971800 h 4085940"/>
              <a:gd name="connsiteX65" fmla="*/ 457541 w 5372441"/>
              <a:gd name="connsiteY65" fmla="*/ 2819400 h 4085940"/>
              <a:gd name="connsiteX66" fmla="*/ 419441 w 5372441"/>
              <a:gd name="connsiteY66" fmla="*/ 2667000 h 4085940"/>
              <a:gd name="connsiteX67" fmla="*/ 381341 w 5372441"/>
              <a:gd name="connsiteY67" fmla="*/ 2609850 h 4085940"/>
              <a:gd name="connsiteX68" fmla="*/ 362291 w 5372441"/>
              <a:gd name="connsiteY68" fmla="*/ 2514600 h 4085940"/>
              <a:gd name="connsiteX69" fmla="*/ 343241 w 5372441"/>
              <a:gd name="connsiteY69" fmla="*/ 2362200 h 4085940"/>
              <a:gd name="connsiteX70" fmla="*/ 324191 w 5372441"/>
              <a:gd name="connsiteY70" fmla="*/ 2305050 h 4085940"/>
              <a:gd name="connsiteX71" fmla="*/ 286091 w 5372441"/>
              <a:gd name="connsiteY71" fmla="*/ 2171700 h 4085940"/>
              <a:gd name="connsiteX72" fmla="*/ 267041 w 5372441"/>
              <a:gd name="connsiteY72" fmla="*/ 2019300 h 4085940"/>
              <a:gd name="connsiteX73" fmla="*/ 228941 w 5372441"/>
              <a:gd name="connsiteY73" fmla="*/ 1885950 h 4085940"/>
              <a:gd name="connsiteX74" fmla="*/ 171791 w 5372441"/>
              <a:gd name="connsiteY74" fmla="*/ 1504950 h 4085940"/>
              <a:gd name="connsiteX75" fmla="*/ 152741 w 5372441"/>
              <a:gd name="connsiteY75" fmla="*/ 1428750 h 4085940"/>
              <a:gd name="connsiteX76" fmla="*/ 341 w 5372441"/>
              <a:gd name="connsiteY76" fmla="*/ 762000 h 40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372441" h="4085940">
                <a:moveTo>
                  <a:pt x="341" y="762000"/>
                </a:moveTo>
                <a:cubicBezTo>
                  <a:pt x="-6009" y="635000"/>
                  <a:pt x="77777" y="699927"/>
                  <a:pt x="114641" y="666750"/>
                </a:cubicBezTo>
                <a:cubicBezTo>
                  <a:pt x="141341" y="642720"/>
                  <a:pt x="163568" y="613927"/>
                  <a:pt x="190841" y="590550"/>
                </a:cubicBezTo>
                <a:cubicBezTo>
                  <a:pt x="208224" y="575650"/>
                  <a:pt x="229475" y="565916"/>
                  <a:pt x="247991" y="552450"/>
                </a:cubicBezTo>
                <a:cubicBezTo>
                  <a:pt x="299346" y="515101"/>
                  <a:pt x="343595" y="466548"/>
                  <a:pt x="400391" y="438150"/>
                </a:cubicBezTo>
                <a:cubicBezTo>
                  <a:pt x="438491" y="419100"/>
                  <a:pt x="478753" y="403869"/>
                  <a:pt x="514691" y="381000"/>
                </a:cubicBezTo>
                <a:cubicBezTo>
                  <a:pt x="548994" y="359171"/>
                  <a:pt x="577413" y="329196"/>
                  <a:pt x="609941" y="304800"/>
                </a:cubicBezTo>
                <a:cubicBezTo>
                  <a:pt x="695298" y="240782"/>
                  <a:pt x="805422" y="197535"/>
                  <a:pt x="895691" y="152400"/>
                </a:cubicBezTo>
                <a:cubicBezTo>
                  <a:pt x="921091" y="139700"/>
                  <a:pt x="944950" y="123280"/>
                  <a:pt x="971891" y="114300"/>
                </a:cubicBezTo>
                <a:cubicBezTo>
                  <a:pt x="1103435" y="70452"/>
                  <a:pt x="945105" y="121605"/>
                  <a:pt x="1181441" y="57150"/>
                </a:cubicBezTo>
                <a:cubicBezTo>
                  <a:pt x="1241149" y="40866"/>
                  <a:pt x="1248160" y="28569"/>
                  <a:pt x="1314791" y="19050"/>
                </a:cubicBezTo>
                <a:cubicBezTo>
                  <a:pt x="1377966" y="10025"/>
                  <a:pt x="1441791" y="6350"/>
                  <a:pt x="1505291" y="0"/>
                </a:cubicBezTo>
                <a:lnTo>
                  <a:pt x="2743541" y="76200"/>
                </a:lnTo>
                <a:cubicBezTo>
                  <a:pt x="2769654" y="78092"/>
                  <a:pt x="2794663" y="87727"/>
                  <a:pt x="2819741" y="95250"/>
                </a:cubicBezTo>
                <a:cubicBezTo>
                  <a:pt x="2921697" y="125837"/>
                  <a:pt x="3019544" y="173000"/>
                  <a:pt x="3124541" y="190500"/>
                </a:cubicBezTo>
                <a:cubicBezTo>
                  <a:pt x="3288593" y="217842"/>
                  <a:pt x="3470387" y="245018"/>
                  <a:pt x="3619841" y="304800"/>
                </a:cubicBezTo>
                <a:cubicBezTo>
                  <a:pt x="3847564" y="395889"/>
                  <a:pt x="3546327" y="272336"/>
                  <a:pt x="3905591" y="438150"/>
                </a:cubicBezTo>
                <a:cubicBezTo>
                  <a:pt x="3995370" y="479587"/>
                  <a:pt x="3943776" y="430034"/>
                  <a:pt x="4057991" y="495300"/>
                </a:cubicBezTo>
                <a:cubicBezTo>
                  <a:pt x="4117627" y="529378"/>
                  <a:pt x="4169805" y="575522"/>
                  <a:pt x="4229441" y="609600"/>
                </a:cubicBezTo>
                <a:cubicBezTo>
                  <a:pt x="4285235" y="641482"/>
                  <a:pt x="4340337" y="651612"/>
                  <a:pt x="4400891" y="666750"/>
                </a:cubicBezTo>
                <a:cubicBezTo>
                  <a:pt x="4451691" y="698500"/>
                  <a:pt x="4500546" y="733599"/>
                  <a:pt x="4553291" y="762000"/>
                </a:cubicBezTo>
                <a:cubicBezTo>
                  <a:pt x="4590307" y="781931"/>
                  <a:pt x="4661245" y="804335"/>
                  <a:pt x="4705691" y="819150"/>
                </a:cubicBezTo>
                <a:lnTo>
                  <a:pt x="5010491" y="1047750"/>
                </a:lnTo>
                <a:cubicBezTo>
                  <a:pt x="5035891" y="1066800"/>
                  <a:pt x="5060273" y="1087288"/>
                  <a:pt x="5086691" y="1104900"/>
                </a:cubicBezTo>
                <a:cubicBezTo>
                  <a:pt x="5105741" y="1117600"/>
                  <a:pt x="5126611" y="1127923"/>
                  <a:pt x="5143841" y="1143000"/>
                </a:cubicBezTo>
                <a:cubicBezTo>
                  <a:pt x="5177633" y="1172568"/>
                  <a:pt x="5210658" y="1203498"/>
                  <a:pt x="5239091" y="1238250"/>
                </a:cubicBezTo>
                <a:cubicBezTo>
                  <a:pt x="5268087" y="1273690"/>
                  <a:pt x="5315291" y="1352550"/>
                  <a:pt x="5315291" y="1352550"/>
                </a:cubicBezTo>
                <a:cubicBezTo>
                  <a:pt x="5321641" y="1377950"/>
                  <a:pt x="5326818" y="1403672"/>
                  <a:pt x="5334341" y="1428750"/>
                </a:cubicBezTo>
                <a:cubicBezTo>
                  <a:pt x="5345881" y="1467217"/>
                  <a:pt x="5372441" y="1543050"/>
                  <a:pt x="5372441" y="1543050"/>
                </a:cubicBezTo>
                <a:cubicBezTo>
                  <a:pt x="5366091" y="1790700"/>
                  <a:pt x="5364640" y="2038524"/>
                  <a:pt x="5353391" y="2286000"/>
                </a:cubicBezTo>
                <a:cubicBezTo>
                  <a:pt x="5351921" y="2318345"/>
                  <a:pt x="5343645" y="2350237"/>
                  <a:pt x="5334341" y="2381250"/>
                </a:cubicBezTo>
                <a:cubicBezTo>
                  <a:pt x="5301289" y="2491422"/>
                  <a:pt x="5268114" y="2508717"/>
                  <a:pt x="5220041" y="2628900"/>
                </a:cubicBezTo>
                <a:cubicBezTo>
                  <a:pt x="5207341" y="2660650"/>
                  <a:pt x="5200065" y="2695152"/>
                  <a:pt x="5181941" y="2724150"/>
                </a:cubicBezTo>
                <a:cubicBezTo>
                  <a:pt x="5167662" y="2746996"/>
                  <a:pt x="5140241" y="2759229"/>
                  <a:pt x="5124791" y="2781300"/>
                </a:cubicBezTo>
                <a:cubicBezTo>
                  <a:pt x="5095432" y="2823241"/>
                  <a:pt x="5076989" y="2872053"/>
                  <a:pt x="5048591" y="2914650"/>
                </a:cubicBezTo>
                <a:cubicBezTo>
                  <a:pt x="5013368" y="2967485"/>
                  <a:pt x="4972391" y="3016250"/>
                  <a:pt x="4934291" y="3067050"/>
                </a:cubicBezTo>
                <a:lnTo>
                  <a:pt x="4819991" y="3219450"/>
                </a:lnTo>
                <a:cubicBezTo>
                  <a:pt x="4758849" y="3300973"/>
                  <a:pt x="4718520" y="3362228"/>
                  <a:pt x="4629491" y="3429000"/>
                </a:cubicBezTo>
                <a:cubicBezTo>
                  <a:pt x="4380458" y="3615775"/>
                  <a:pt x="4691132" y="3384971"/>
                  <a:pt x="4496141" y="3524250"/>
                </a:cubicBezTo>
                <a:cubicBezTo>
                  <a:pt x="4470305" y="3542704"/>
                  <a:pt x="4447366" y="3565402"/>
                  <a:pt x="4419941" y="3581400"/>
                </a:cubicBezTo>
                <a:cubicBezTo>
                  <a:pt x="4370882" y="3610018"/>
                  <a:pt x="4318341" y="3632200"/>
                  <a:pt x="4267541" y="3657600"/>
                </a:cubicBezTo>
                <a:cubicBezTo>
                  <a:pt x="4242141" y="3670300"/>
                  <a:pt x="4214970" y="3679948"/>
                  <a:pt x="4191341" y="3695700"/>
                </a:cubicBezTo>
                <a:lnTo>
                  <a:pt x="4077041" y="3771900"/>
                </a:lnTo>
                <a:cubicBezTo>
                  <a:pt x="4038941" y="3797300"/>
                  <a:pt x="4006182" y="3833620"/>
                  <a:pt x="3962741" y="3848100"/>
                </a:cubicBezTo>
                <a:cubicBezTo>
                  <a:pt x="3905591" y="3867150"/>
                  <a:pt x="3847224" y="3882877"/>
                  <a:pt x="3791291" y="3905250"/>
                </a:cubicBezTo>
                <a:cubicBezTo>
                  <a:pt x="3759541" y="3917950"/>
                  <a:pt x="3729032" y="3934352"/>
                  <a:pt x="3696041" y="3943350"/>
                </a:cubicBezTo>
                <a:cubicBezTo>
                  <a:pt x="3658776" y="3953513"/>
                  <a:pt x="3619616" y="3954825"/>
                  <a:pt x="3581741" y="3962400"/>
                </a:cubicBezTo>
                <a:cubicBezTo>
                  <a:pt x="3556068" y="3967535"/>
                  <a:pt x="3531300" y="3976766"/>
                  <a:pt x="3505541" y="3981450"/>
                </a:cubicBezTo>
                <a:cubicBezTo>
                  <a:pt x="3461364" y="3989482"/>
                  <a:pt x="3416570" y="3993672"/>
                  <a:pt x="3372191" y="4000500"/>
                </a:cubicBezTo>
                <a:cubicBezTo>
                  <a:pt x="3134148" y="4037122"/>
                  <a:pt x="3393298" y="4002624"/>
                  <a:pt x="3105491" y="4038600"/>
                </a:cubicBezTo>
                <a:cubicBezTo>
                  <a:pt x="3086441" y="4044950"/>
                  <a:pt x="3067943" y="4053294"/>
                  <a:pt x="3048341" y="4057650"/>
                </a:cubicBezTo>
                <a:cubicBezTo>
                  <a:pt x="2779354" y="4117425"/>
                  <a:pt x="2503189" y="4065055"/>
                  <a:pt x="2229191" y="4057650"/>
                </a:cubicBezTo>
                <a:cubicBezTo>
                  <a:pt x="2210141" y="4051300"/>
                  <a:pt x="2191522" y="4043470"/>
                  <a:pt x="2172041" y="4038600"/>
                </a:cubicBezTo>
                <a:cubicBezTo>
                  <a:pt x="2140629" y="4030747"/>
                  <a:pt x="2107804" y="4028854"/>
                  <a:pt x="2076791" y="4019550"/>
                </a:cubicBezTo>
                <a:cubicBezTo>
                  <a:pt x="2044037" y="4009724"/>
                  <a:pt x="2015073" y="3988156"/>
                  <a:pt x="1981541" y="3981450"/>
                </a:cubicBezTo>
                <a:cubicBezTo>
                  <a:pt x="1887314" y="3962605"/>
                  <a:pt x="1790918" y="3956940"/>
                  <a:pt x="1695791" y="3943350"/>
                </a:cubicBezTo>
                <a:cubicBezTo>
                  <a:pt x="1657554" y="3937888"/>
                  <a:pt x="1618812" y="3934252"/>
                  <a:pt x="1581491" y="3924300"/>
                </a:cubicBezTo>
                <a:cubicBezTo>
                  <a:pt x="1523284" y="3908778"/>
                  <a:pt x="1468848" y="3880218"/>
                  <a:pt x="1410041" y="3867150"/>
                </a:cubicBezTo>
                <a:cubicBezTo>
                  <a:pt x="1345230" y="3852748"/>
                  <a:pt x="1123888" y="3809732"/>
                  <a:pt x="1067141" y="3771900"/>
                </a:cubicBezTo>
                <a:cubicBezTo>
                  <a:pt x="1034910" y="3750412"/>
                  <a:pt x="914252" y="3673027"/>
                  <a:pt x="876641" y="3638550"/>
                </a:cubicBezTo>
                <a:cubicBezTo>
                  <a:pt x="823682" y="3590005"/>
                  <a:pt x="764092" y="3545926"/>
                  <a:pt x="724241" y="3486150"/>
                </a:cubicBezTo>
                <a:cubicBezTo>
                  <a:pt x="656772" y="3384946"/>
                  <a:pt x="710178" y="3473559"/>
                  <a:pt x="648041" y="3333750"/>
                </a:cubicBezTo>
                <a:cubicBezTo>
                  <a:pt x="616887" y="3263653"/>
                  <a:pt x="607660" y="3267475"/>
                  <a:pt x="590891" y="3200400"/>
                </a:cubicBezTo>
                <a:cubicBezTo>
                  <a:pt x="583923" y="3172529"/>
                  <a:pt x="572145" y="3081869"/>
                  <a:pt x="552791" y="3048000"/>
                </a:cubicBezTo>
                <a:cubicBezTo>
                  <a:pt x="537039" y="3020433"/>
                  <a:pt x="514691" y="2997200"/>
                  <a:pt x="495641" y="2971800"/>
                </a:cubicBezTo>
                <a:cubicBezTo>
                  <a:pt x="482941" y="2921000"/>
                  <a:pt x="467810" y="2870747"/>
                  <a:pt x="457541" y="2819400"/>
                </a:cubicBezTo>
                <a:cubicBezTo>
                  <a:pt x="450295" y="2783171"/>
                  <a:pt x="438967" y="2706052"/>
                  <a:pt x="419441" y="2667000"/>
                </a:cubicBezTo>
                <a:cubicBezTo>
                  <a:pt x="409202" y="2646522"/>
                  <a:pt x="394041" y="2628900"/>
                  <a:pt x="381341" y="2609850"/>
                </a:cubicBezTo>
                <a:cubicBezTo>
                  <a:pt x="374991" y="2578100"/>
                  <a:pt x="367214" y="2546602"/>
                  <a:pt x="362291" y="2514600"/>
                </a:cubicBezTo>
                <a:cubicBezTo>
                  <a:pt x="354506" y="2464000"/>
                  <a:pt x="352399" y="2412570"/>
                  <a:pt x="343241" y="2362200"/>
                </a:cubicBezTo>
                <a:cubicBezTo>
                  <a:pt x="339649" y="2342443"/>
                  <a:pt x="329708" y="2324358"/>
                  <a:pt x="324191" y="2305050"/>
                </a:cubicBezTo>
                <a:cubicBezTo>
                  <a:pt x="276351" y="2137608"/>
                  <a:pt x="331766" y="2308726"/>
                  <a:pt x="286091" y="2171700"/>
                </a:cubicBezTo>
                <a:cubicBezTo>
                  <a:pt x="279741" y="2120900"/>
                  <a:pt x="275457" y="2069799"/>
                  <a:pt x="267041" y="2019300"/>
                </a:cubicBezTo>
                <a:cubicBezTo>
                  <a:pt x="259068" y="1971460"/>
                  <a:pt x="244040" y="1931246"/>
                  <a:pt x="228941" y="1885950"/>
                </a:cubicBezTo>
                <a:cubicBezTo>
                  <a:pt x="215723" y="1780204"/>
                  <a:pt x="195049" y="1597983"/>
                  <a:pt x="171791" y="1504950"/>
                </a:cubicBezTo>
                <a:lnTo>
                  <a:pt x="152741" y="1428750"/>
                </a:lnTo>
                <a:cubicBezTo>
                  <a:pt x="132422" y="717568"/>
                  <a:pt x="6691" y="889000"/>
                  <a:pt x="341" y="762000"/>
                </a:cubicBez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9"/>
          <p:cNvSpPr txBox="1"/>
          <p:nvPr/>
        </p:nvSpPr>
        <p:spPr>
          <a:xfrm>
            <a:off x="6648910" y="4708273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形: 8 pt  1"/>
          <p:cNvSpPr/>
          <p:nvPr/>
        </p:nvSpPr>
        <p:spPr>
          <a:xfrm>
            <a:off x="1409700" y="971550"/>
            <a:ext cx="5086350" cy="4914900"/>
          </a:xfrm>
          <a:prstGeom prst="irregularSeal1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30970" y="914400"/>
            <a:ext cx="4111760" cy="3581407"/>
          </a:xfrm>
          <a:prstGeom prst="rect">
            <a:avLst/>
          </a:prstGeom>
        </p:spPr>
      </p:pic>
      <p:sp>
        <p:nvSpPr>
          <p:cNvPr id="5" name="TextBox 29"/>
          <p:cNvSpPr txBox="1"/>
          <p:nvPr/>
        </p:nvSpPr>
        <p:spPr>
          <a:xfrm>
            <a:off x="6496050" y="4670173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65188" y="470142"/>
            <a:ext cx="5730402" cy="4348738"/>
          </a:xfrm>
          <a:prstGeom prst="rect">
            <a:avLst/>
          </a:prstGeom>
        </p:spPr>
      </p:pic>
      <p:sp>
        <p:nvSpPr>
          <p:cNvPr id="4" name="泪滴形 3"/>
          <p:cNvSpPr/>
          <p:nvPr/>
        </p:nvSpPr>
        <p:spPr>
          <a:xfrm>
            <a:off x="2091785" y="1165186"/>
            <a:ext cx="2190750" cy="2174369"/>
          </a:xfrm>
          <a:prstGeom prst="teardrop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泪滴形 4"/>
          <p:cNvSpPr/>
          <p:nvPr/>
        </p:nvSpPr>
        <p:spPr>
          <a:xfrm>
            <a:off x="996410" y="3589873"/>
            <a:ext cx="2190750" cy="2174369"/>
          </a:xfrm>
          <a:prstGeom prst="teardrop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泪滴形 5"/>
          <p:cNvSpPr/>
          <p:nvPr/>
        </p:nvSpPr>
        <p:spPr>
          <a:xfrm>
            <a:off x="3587210" y="3203536"/>
            <a:ext cx="1403816" cy="1393319"/>
          </a:xfrm>
          <a:prstGeom prst="teardrop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9"/>
          <p:cNvSpPr txBox="1"/>
          <p:nvPr/>
        </p:nvSpPr>
        <p:spPr>
          <a:xfrm>
            <a:off x="5909260" y="483556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4725" y="19180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60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190750"/>
            <a:ext cx="5362461" cy="3948112"/>
          </a:xfrm>
          <a:prstGeom prst="rect">
            <a:avLst/>
          </a:prstGeom>
        </p:spPr>
      </p:pic>
      <p:sp>
        <p:nvSpPr>
          <p:cNvPr id="4" name="心形 3"/>
          <p:cNvSpPr/>
          <p:nvPr/>
        </p:nvSpPr>
        <p:spPr>
          <a:xfrm>
            <a:off x="4600689" y="1935956"/>
            <a:ext cx="3066822" cy="2228850"/>
          </a:xfrm>
          <a:prstGeom prst="hear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7239232" y="916781"/>
            <a:ext cx="3828818" cy="3543300"/>
          </a:xfrm>
          <a:prstGeom prst="hear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9"/>
          <p:cNvSpPr txBox="1"/>
          <p:nvPr/>
        </p:nvSpPr>
        <p:spPr>
          <a:xfrm>
            <a:off x="5400561" y="4460081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11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</Words>
  <Application>Microsoft Office PowerPoint</Application>
  <PresentationFormat>宽屏</PresentationFormat>
  <Paragraphs>53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Montserrat Light</vt:lpstr>
      <vt:lpstr>等线</vt:lpstr>
      <vt:lpstr>迷你简卡通</vt:lpstr>
      <vt:lpstr>微软雅黑</vt:lpstr>
      <vt:lpstr>Arial</vt:lpstr>
      <vt:lpstr>Calibri</vt:lpstr>
      <vt:lpstr>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WIN7</dc:creator>
  <cp:lastModifiedBy>天 下</cp:lastModifiedBy>
  <cp:revision>122</cp:revision>
  <dcterms:created xsi:type="dcterms:W3CDTF">2017-08-18T03:02:00Z</dcterms:created>
  <dcterms:modified xsi:type="dcterms:W3CDTF">2021-01-06T09:02:33Z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