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68" r:id="rId5"/>
    <p:sldId id="270" r:id="rId6"/>
    <p:sldId id="278" r:id="rId7"/>
    <p:sldId id="280" r:id="rId8"/>
    <p:sldId id="274" r:id="rId9"/>
    <p:sldId id="262" r:id="rId10"/>
    <p:sldId id="272" r:id="rId11"/>
    <p:sldId id="269" r:id="rId12"/>
    <p:sldId id="276" r:id="rId13"/>
    <p:sldId id="277" r:id="rId14"/>
    <p:sldId id="275" r:id="rId15"/>
    <p:sldId id="263" r:id="rId16"/>
    <p:sldId id="266" r:id="rId17"/>
    <p:sldId id="279" r:id="rId18"/>
    <p:sldId id="271" r:id="rId19"/>
    <p:sldId id="284" r:id="rId20"/>
    <p:sldId id="283" r:id="rId21"/>
    <p:sldId id="264" r:id="rId22"/>
    <p:sldId id="273" r:id="rId23"/>
    <p:sldId id="267" r:id="rId24"/>
    <p:sldId id="281" r:id="rId25"/>
    <p:sldId id="25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ECD"/>
    <a:srgbClr val="6AE629"/>
    <a:srgbClr val="FDE638"/>
    <a:srgbClr val="1DB7DB"/>
    <a:srgbClr val="B3E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1E59B-5D95-4FFF-AE3D-72FC7E0032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7A1E6-34CE-4768-8CF2-5EEE650A82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7A1E6-34CE-4768-8CF2-5EEE650A820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4505-3DA4-4949-A208-D1AE082CD5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0D7E-D725-4371-8C43-8C998E958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099" y="1735844"/>
            <a:ext cx="7195099" cy="539291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30065" y="2112273"/>
            <a:ext cx="5486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快乐暑假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55767" y="3750586"/>
            <a:ext cx="363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封面和内页所有素材均可自由编辑</a:t>
            </a:r>
          </a:p>
        </p:txBody>
      </p:sp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801068" y="1757680"/>
            <a:ext cx="2585100" cy="1734348"/>
            <a:chOff x="3801068" y="1757680"/>
            <a:chExt cx="2585100" cy="1734348"/>
          </a:xfrm>
        </p:grpSpPr>
        <p:sp>
          <p:nvSpPr>
            <p:cNvPr id="12" name="矩形 11"/>
            <p:cNvSpPr/>
            <p:nvPr/>
          </p:nvSpPr>
          <p:spPr>
            <a:xfrm>
              <a:off x="3801068" y="1757680"/>
              <a:ext cx="2585100" cy="1734348"/>
            </a:xfrm>
            <a:prstGeom prst="rect">
              <a:avLst/>
            </a:pr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994785" y="2399111"/>
              <a:ext cx="387995" cy="451485"/>
              <a:chOff x="2054225" y="2292351"/>
              <a:chExt cx="174625" cy="203200"/>
            </a:xfrm>
            <a:solidFill>
              <a:schemeClr val="bg1"/>
            </a:solidFill>
          </p:grpSpPr>
          <p:sp>
            <p:nvSpPr>
              <p:cNvPr id="15" name="Freeform 431"/>
              <p:cNvSpPr>
                <a:spLocks noEditPoints="1"/>
              </p:cNvSpPr>
              <p:nvPr/>
            </p:nvSpPr>
            <p:spPr bwMode="auto">
              <a:xfrm>
                <a:off x="2054225" y="2292351"/>
                <a:ext cx="174625" cy="203200"/>
              </a:xfrm>
              <a:custGeom>
                <a:avLst/>
                <a:gdLst>
                  <a:gd name="T0" fmla="*/ 218 w 248"/>
                  <a:gd name="T1" fmla="*/ 40 h 287"/>
                  <a:gd name="T2" fmla="*/ 218 w 248"/>
                  <a:gd name="T3" fmla="*/ 24 h 287"/>
                  <a:gd name="T4" fmla="*/ 193 w 248"/>
                  <a:gd name="T5" fmla="*/ 0 h 287"/>
                  <a:gd name="T6" fmla="*/ 167 w 248"/>
                  <a:gd name="T7" fmla="*/ 24 h 287"/>
                  <a:gd name="T8" fmla="*/ 167 w 248"/>
                  <a:gd name="T9" fmla="*/ 40 h 287"/>
                  <a:gd name="T10" fmla="*/ 150 w 248"/>
                  <a:gd name="T11" fmla="*/ 40 h 287"/>
                  <a:gd name="T12" fmla="*/ 150 w 248"/>
                  <a:gd name="T13" fmla="*/ 24 h 287"/>
                  <a:gd name="T14" fmla="*/ 124 w 248"/>
                  <a:gd name="T15" fmla="*/ 0 h 287"/>
                  <a:gd name="T16" fmla="*/ 98 w 248"/>
                  <a:gd name="T17" fmla="*/ 24 h 287"/>
                  <a:gd name="T18" fmla="*/ 98 w 248"/>
                  <a:gd name="T19" fmla="*/ 40 h 287"/>
                  <a:gd name="T20" fmla="*/ 81 w 248"/>
                  <a:gd name="T21" fmla="*/ 40 h 287"/>
                  <a:gd name="T22" fmla="*/ 81 w 248"/>
                  <a:gd name="T23" fmla="*/ 24 h 287"/>
                  <a:gd name="T24" fmla="*/ 55 w 248"/>
                  <a:gd name="T25" fmla="*/ 0 h 287"/>
                  <a:gd name="T26" fmla="*/ 29 w 248"/>
                  <a:gd name="T27" fmla="*/ 24 h 287"/>
                  <a:gd name="T28" fmla="*/ 29 w 248"/>
                  <a:gd name="T29" fmla="*/ 40 h 287"/>
                  <a:gd name="T30" fmla="*/ 0 w 248"/>
                  <a:gd name="T31" fmla="*/ 40 h 287"/>
                  <a:gd name="T32" fmla="*/ 0 w 248"/>
                  <a:gd name="T33" fmla="*/ 287 h 287"/>
                  <a:gd name="T34" fmla="*/ 248 w 248"/>
                  <a:gd name="T35" fmla="*/ 287 h 287"/>
                  <a:gd name="T36" fmla="*/ 248 w 248"/>
                  <a:gd name="T37" fmla="*/ 40 h 287"/>
                  <a:gd name="T38" fmla="*/ 218 w 248"/>
                  <a:gd name="T39" fmla="*/ 40 h 287"/>
                  <a:gd name="T40" fmla="*/ 181 w 248"/>
                  <a:gd name="T41" fmla="*/ 24 h 287"/>
                  <a:gd name="T42" fmla="*/ 193 w 248"/>
                  <a:gd name="T43" fmla="*/ 14 h 287"/>
                  <a:gd name="T44" fmla="*/ 205 w 248"/>
                  <a:gd name="T45" fmla="*/ 24 h 287"/>
                  <a:gd name="T46" fmla="*/ 205 w 248"/>
                  <a:gd name="T47" fmla="*/ 66 h 287"/>
                  <a:gd name="T48" fmla="*/ 193 w 248"/>
                  <a:gd name="T49" fmla="*/ 76 h 287"/>
                  <a:gd name="T50" fmla="*/ 181 w 248"/>
                  <a:gd name="T51" fmla="*/ 66 h 287"/>
                  <a:gd name="T52" fmla="*/ 181 w 248"/>
                  <a:gd name="T53" fmla="*/ 24 h 287"/>
                  <a:gd name="T54" fmla="*/ 112 w 248"/>
                  <a:gd name="T55" fmla="*/ 24 h 287"/>
                  <a:gd name="T56" fmla="*/ 124 w 248"/>
                  <a:gd name="T57" fmla="*/ 14 h 287"/>
                  <a:gd name="T58" fmla="*/ 136 w 248"/>
                  <a:gd name="T59" fmla="*/ 24 h 287"/>
                  <a:gd name="T60" fmla="*/ 136 w 248"/>
                  <a:gd name="T61" fmla="*/ 66 h 287"/>
                  <a:gd name="T62" fmla="*/ 124 w 248"/>
                  <a:gd name="T63" fmla="*/ 76 h 287"/>
                  <a:gd name="T64" fmla="*/ 112 w 248"/>
                  <a:gd name="T65" fmla="*/ 66 h 287"/>
                  <a:gd name="T66" fmla="*/ 112 w 248"/>
                  <a:gd name="T67" fmla="*/ 24 h 287"/>
                  <a:gd name="T68" fmla="*/ 43 w 248"/>
                  <a:gd name="T69" fmla="*/ 24 h 287"/>
                  <a:gd name="T70" fmla="*/ 55 w 248"/>
                  <a:gd name="T71" fmla="*/ 14 h 287"/>
                  <a:gd name="T72" fmla="*/ 67 w 248"/>
                  <a:gd name="T73" fmla="*/ 24 h 287"/>
                  <a:gd name="T74" fmla="*/ 67 w 248"/>
                  <a:gd name="T75" fmla="*/ 66 h 287"/>
                  <a:gd name="T76" fmla="*/ 55 w 248"/>
                  <a:gd name="T77" fmla="*/ 76 h 287"/>
                  <a:gd name="T78" fmla="*/ 43 w 248"/>
                  <a:gd name="T79" fmla="*/ 66 h 287"/>
                  <a:gd name="T80" fmla="*/ 43 w 248"/>
                  <a:gd name="T81" fmla="*/ 24 h 287"/>
                  <a:gd name="T82" fmla="*/ 227 w 248"/>
                  <a:gd name="T83" fmla="*/ 267 h 287"/>
                  <a:gd name="T84" fmla="*/ 21 w 248"/>
                  <a:gd name="T85" fmla="*/ 267 h 287"/>
                  <a:gd name="T86" fmla="*/ 21 w 248"/>
                  <a:gd name="T87" fmla="*/ 95 h 287"/>
                  <a:gd name="T88" fmla="*/ 227 w 248"/>
                  <a:gd name="T89" fmla="*/ 95 h 287"/>
                  <a:gd name="T90" fmla="*/ 227 w 248"/>
                  <a:gd name="T91" fmla="*/ 26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87">
                    <a:moveTo>
                      <a:pt x="218" y="40"/>
                    </a:moveTo>
                    <a:cubicBezTo>
                      <a:pt x="218" y="24"/>
                      <a:pt x="218" y="24"/>
                      <a:pt x="218" y="24"/>
                    </a:cubicBezTo>
                    <a:cubicBezTo>
                      <a:pt x="218" y="9"/>
                      <a:pt x="209" y="0"/>
                      <a:pt x="193" y="0"/>
                    </a:cubicBezTo>
                    <a:cubicBezTo>
                      <a:pt x="177" y="0"/>
                      <a:pt x="167" y="9"/>
                      <a:pt x="167" y="24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0" y="9"/>
                      <a:pt x="140" y="0"/>
                      <a:pt x="124" y="0"/>
                    </a:cubicBezTo>
                    <a:cubicBezTo>
                      <a:pt x="108" y="0"/>
                      <a:pt x="98" y="9"/>
                      <a:pt x="98" y="24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9"/>
                      <a:pt x="71" y="0"/>
                      <a:pt x="55" y="0"/>
                    </a:cubicBezTo>
                    <a:cubicBezTo>
                      <a:pt x="39" y="0"/>
                      <a:pt x="29" y="9"/>
                      <a:pt x="29" y="24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248" y="287"/>
                      <a:pt x="248" y="287"/>
                      <a:pt x="248" y="287"/>
                    </a:cubicBezTo>
                    <a:cubicBezTo>
                      <a:pt x="248" y="40"/>
                      <a:pt x="248" y="40"/>
                      <a:pt x="248" y="40"/>
                    </a:cubicBezTo>
                    <a:lnTo>
                      <a:pt x="218" y="40"/>
                    </a:lnTo>
                    <a:close/>
                    <a:moveTo>
                      <a:pt x="181" y="24"/>
                    </a:moveTo>
                    <a:cubicBezTo>
                      <a:pt x="181" y="17"/>
                      <a:pt x="184" y="14"/>
                      <a:pt x="193" y="14"/>
                    </a:cubicBezTo>
                    <a:cubicBezTo>
                      <a:pt x="201" y="14"/>
                      <a:pt x="205" y="17"/>
                      <a:pt x="205" y="24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73"/>
                      <a:pt x="201" y="76"/>
                      <a:pt x="193" y="76"/>
                    </a:cubicBezTo>
                    <a:cubicBezTo>
                      <a:pt x="184" y="76"/>
                      <a:pt x="181" y="73"/>
                      <a:pt x="181" y="66"/>
                    </a:cubicBezTo>
                    <a:lnTo>
                      <a:pt x="181" y="24"/>
                    </a:lnTo>
                    <a:close/>
                    <a:moveTo>
                      <a:pt x="112" y="24"/>
                    </a:moveTo>
                    <a:cubicBezTo>
                      <a:pt x="112" y="17"/>
                      <a:pt x="115" y="14"/>
                      <a:pt x="124" y="14"/>
                    </a:cubicBezTo>
                    <a:cubicBezTo>
                      <a:pt x="132" y="14"/>
                      <a:pt x="136" y="17"/>
                      <a:pt x="136" y="24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73"/>
                      <a:pt x="132" y="76"/>
                      <a:pt x="124" y="76"/>
                    </a:cubicBezTo>
                    <a:cubicBezTo>
                      <a:pt x="115" y="76"/>
                      <a:pt x="112" y="73"/>
                      <a:pt x="112" y="66"/>
                    </a:cubicBezTo>
                    <a:lnTo>
                      <a:pt x="112" y="24"/>
                    </a:lnTo>
                    <a:close/>
                    <a:moveTo>
                      <a:pt x="43" y="24"/>
                    </a:moveTo>
                    <a:cubicBezTo>
                      <a:pt x="43" y="17"/>
                      <a:pt x="47" y="14"/>
                      <a:pt x="55" y="14"/>
                    </a:cubicBezTo>
                    <a:cubicBezTo>
                      <a:pt x="64" y="14"/>
                      <a:pt x="67" y="17"/>
                      <a:pt x="67" y="2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73"/>
                      <a:pt x="64" y="76"/>
                      <a:pt x="55" y="76"/>
                    </a:cubicBezTo>
                    <a:cubicBezTo>
                      <a:pt x="47" y="76"/>
                      <a:pt x="43" y="73"/>
                      <a:pt x="43" y="66"/>
                    </a:cubicBezTo>
                    <a:lnTo>
                      <a:pt x="43" y="24"/>
                    </a:lnTo>
                    <a:close/>
                    <a:moveTo>
                      <a:pt x="227" y="267"/>
                    </a:moveTo>
                    <a:cubicBezTo>
                      <a:pt x="21" y="267"/>
                      <a:pt x="21" y="267"/>
                      <a:pt x="21" y="267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27" y="95"/>
                      <a:pt x="227" y="95"/>
                      <a:pt x="227" y="95"/>
                    </a:cubicBezTo>
                    <a:lnTo>
                      <a:pt x="227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432"/>
              <p:cNvSpPr/>
              <p:nvPr/>
            </p:nvSpPr>
            <p:spPr bwMode="auto">
              <a:xfrm>
                <a:off x="2095500" y="2384426"/>
                <a:ext cx="46037" cy="71438"/>
              </a:xfrm>
              <a:custGeom>
                <a:avLst/>
                <a:gdLst>
                  <a:gd name="T0" fmla="*/ 66 w 66"/>
                  <a:gd name="T1" fmla="*/ 70 h 102"/>
                  <a:gd name="T2" fmla="*/ 42 w 66"/>
                  <a:gd name="T3" fmla="*/ 46 h 102"/>
                  <a:gd name="T4" fmla="*/ 42 w 66"/>
                  <a:gd name="T5" fmla="*/ 45 h 102"/>
                  <a:gd name="T6" fmla="*/ 64 w 66"/>
                  <a:gd name="T7" fmla="*/ 21 h 102"/>
                  <a:gd name="T8" fmla="*/ 31 w 66"/>
                  <a:gd name="T9" fmla="*/ 0 h 102"/>
                  <a:gd name="T10" fmla="*/ 3 w 66"/>
                  <a:gd name="T11" fmla="*/ 5 h 102"/>
                  <a:gd name="T12" fmla="*/ 5 w 66"/>
                  <a:gd name="T13" fmla="*/ 22 h 102"/>
                  <a:gd name="T14" fmla="*/ 26 w 66"/>
                  <a:gd name="T15" fmla="*/ 17 h 102"/>
                  <a:gd name="T16" fmla="*/ 40 w 66"/>
                  <a:gd name="T17" fmla="*/ 27 h 102"/>
                  <a:gd name="T18" fmla="*/ 19 w 66"/>
                  <a:gd name="T19" fmla="*/ 39 h 102"/>
                  <a:gd name="T20" fmla="*/ 19 w 66"/>
                  <a:gd name="T21" fmla="*/ 57 h 102"/>
                  <a:gd name="T22" fmla="*/ 44 w 66"/>
                  <a:gd name="T23" fmla="*/ 72 h 102"/>
                  <a:gd name="T24" fmla="*/ 27 w 66"/>
                  <a:gd name="T25" fmla="*/ 85 h 102"/>
                  <a:gd name="T26" fmla="*/ 3 w 66"/>
                  <a:gd name="T27" fmla="*/ 80 h 102"/>
                  <a:gd name="T28" fmla="*/ 0 w 66"/>
                  <a:gd name="T29" fmla="*/ 98 h 102"/>
                  <a:gd name="T30" fmla="*/ 25 w 66"/>
                  <a:gd name="T31" fmla="*/ 102 h 102"/>
                  <a:gd name="T32" fmla="*/ 66 w 66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02">
                    <a:moveTo>
                      <a:pt x="66" y="70"/>
                    </a:moveTo>
                    <a:cubicBezTo>
                      <a:pt x="66" y="57"/>
                      <a:pt x="58" y="50"/>
                      <a:pt x="42" y="46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56" y="41"/>
                      <a:pt x="64" y="33"/>
                      <a:pt x="64" y="21"/>
                    </a:cubicBezTo>
                    <a:cubicBezTo>
                      <a:pt x="64" y="9"/>
                      <a:pt x="52" y="0"/>
                      <a:pt x="31" y="0"/>
                    </a:cubicBezTo>
                    <a:cubicBezTo>
                      <a:pt x="22" y="0"/>
                      <a:pt x="12" y="1"/>
                      <a:pt x="3" y="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12" y="19"/>
                      <a:pt x="19" y="17"/>
                      <a:pt x="26" y="17"/>
                    </a:cubicBezTo>
                    <a:cubicBezTo>
                      <a:pt x="37" y="17"/>
                      <a:pt x="40" y="21"/>
                      <a:pt x="40" y="27"/>
                    </a:cubicBezTo>
                    <a:cubicBezTo>
                      <a:pt x="40" y="35"/>
                      <a:pt x="32" y="38"/>
                      <a:pt x="19" y="3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38" y="58"/>
                      <a:pt x="44" y="62"/>
                      <a:pt x="44" y="72"/>
                    </a:cubicBezTo>
                    <a:cubicBezTo>
                      <a:pt x="44" y="79"/>
                      <a:pt x="37" y="85"/>
                      <a:pt x="27" y="85"/>
                    </a:cubicBezTo>
                    <a:cubicBezTo>
                      <a:pt x="18" y="85"/>
                      <a:pt x="11" y="83"/>
                      <a:pt x="3" y="8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7" y="100"/>
                      <a:pt x="16" y="102"/>
                      <a:pt x="25" y="102"/>
                    </a:cubicBezTo>
                    <a:cubicBezTo>
                      <a:pt x="48" y="102"/>
                      <a:pt x="66" y="91"/>
                      <a:pt x="66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433"/>
              <p:cNvSpPr/>
              <p:nvPr/>
            </p:nvSpPr>
            <p:spPr bwMode="auto">
              <a:xfrm>
                <a:off x="2154238" y="2384426"/>
                <a:ext cx="28575" cy="69850"/>
              </a:xfrm>
              <a:custGeom>
                <a:avLst/>
                <a:gdLst>
                  <a:gd name="T0" fmla="*/ 9 w 18"/>
                  <a:gd name="T1" fmla="*/ 12 h 44"/>
                  <a:gd name="T2" fmla="*/ 9 w 18"/>
                  <a:gd name="T3" fmla="*/ 44 h 44"/>
                  <a:gd name="T4" fmla="*/ 18 w 18"/>
                  <a:gd name="T5" fmla="*/ 44 h 44"/>
                  <a:gd name="T6" fmla="*/ 18 w 18"/>
                  <a:gd name="T7" fmla="*/ 0 h 44"/>
                  <a:gd name="T8" fmla="*/ 13 w 18"/>
                  <a:gd name="T9" fmla="*/ 0 h 44"/>
                  <a:gd name="T10" fmla="*/ 0 w 18"/>
                  <a:gd name="T11" fmla="*/ 7 h 44"/>
                  <a:gd name="T12" fmla="*/ 1 w 18"/>
                  <a:gd name="T13" fmla="*/ 15 h 44"/>
                  <a:gd name="T14" fmla="*/ 9 w 18"/>
                  <a:gd name="T15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4">
                    <a:moveTo>
                      <a:pt x="9" y="12"/>
                    </a:moveTo>
                    <a:lnTo>
                      <a:pt x="9" y="44"/>
                    </a:lnTo>
                    <a:lnTo>
                      <a:pt x="18" y="44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" y="15"/>
                    </a:lnTo>
                    <a:lnTo>
                      <a:pt x="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801068" y="3548852"/>
            <a:ext cx="2585100" cy="1734348"/>
            <a:chOff x="3801068" y="3548852"/>
            <a:chExt cx="2585100" cy="1734348"/>
          </a:xfrm>
        </p:grpSpPr>
        <p:sp>
          <p:nvSpPr>
            <p:cNvPr id="22" name="矩形 21"/>
            <p:cNvSpPr/>
            <p:nvPr/>
          </p:nvSpPr>
          <p:spPr>
            <a:xfrm>
              <a:off x="3801068" y="3548852"/>
              <a:ext cx="2585100" cy="1734348"/>
            </a:xfrm>
            <a:prstGeom prst="rect">
              <a:avLst/>
            </a:prstGeom>
            <a:solidFill>
              <a:srgbClr val="6AE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004059" y="4220030"/>
              <a:ext cx="331559" cy="455011"/>
              <a:chOff x="2066925" y="2698750"/>
              <a:chExt cx="149225" cy="204787"/>
            </a:xfrm>
            <a:solidFill>
              <a:schemeClr val="bg1"/>
            </a:solidFill>
          </p:grpSpPr>
          <p:sp>
            <p:nvSpPr>
              <p:cNvPr id="25" name="Freeform 139"/>
              <p:cNvSpPr/>
              <p:nvPr/>
            </p:nvSpPr>
            <p:spPr bwMode="auto">
              <a:xfrm>
                <a:off x="2066925" y="2698750"/>
                <a:ext cx="149225" cy="204787"/>
              </a:xfrm>
              <a:custGeom>
                <a:avLst/>
                <a:gdLst>
                  <a:gd name="T0" fmla="*/ 94 w 94"/>
                  <a:gd name="T1" fmla="*/ 0 h 129"/>
                  <a:gd name="T2" fmla="*/ 27 w 94"/>
                  <a:gd name="T3" fmla="*/ 0 h 129"/>
                  <a:gd name="T4" fmla="*/ 27 w 94"/>
                  <a:gd name="T5" fmla="*/ 0 h 129"/>
                  <a:gd name="T6" fmla="*/ 27 w 94"/>
                  <a:gd name="T7" fmla="*/ 19 h 129"/>
                  <a:gd name="T8" fmla="*/ 27 w 94"/>
                  <a:gd name="T9" fmla="*/ 27 h 129"/>
                  <a:gd name="T10" fmla="*/ 19 w 94"/>
                  <a:gd name="T11" fmla="*/ 27 h 129"/>
                  <a:gd name="T12" fmla="*/ 0 w 94"/>
                  <a:gd name="T13" fmla="*/ 27 h 129"/>
                  <a:gd name="T14" fmla="*/ 0 w 94"/>
                  <a:gd name="T15" fmla="*/ 129 h 129"/>
                  <a:gd name="T16" fmla="*/ 94 w 94"/>
                  <a:gd name="T17" fmla="*/ 129 h 129"/>
                  <a:gd name="T18" fmla="*/ 94 w 94"/>
                  <a:gd name="T1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29">
                    <a:moveTo>
                      <a:pt x="94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7" y="19"/>
                    </a:lnTo>
                    <a:lnTo>
                      <a:pt x="27" y="27"/>
                    </a:lnTo>
                    <a:lnTo>
                      <a:pt x="19" y="27"/>
                    </a:lnTo>
                    <a:lnTo>
                      <a:pt x="0" y="27"/>
                    </a:lnTo>
                    <a:lnTo>
                      <a:pt x="0" y="129"/>
                    </a:lnTo>
                    <a:lnTo>
                      <a:pt x="94" y="129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40"/>
              <p:cNvSpPr/>
              <p:nvPr/>
            </p:nvSpPr>
            <p:spPr bwMode="auto">
              <a:xfrm>
                <a:off x="2066925" y="2698750"/>
                <a:ext cx="30162" cy="30162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  <a:gd name="T4" fmla="*/ 19 w 19"/>
                  <a:gd name="T5" fmla="*/ 19 h 19"/>
                  <a:gd name="T6" fmla="*/ 19 w 19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lnTo>
                      <a:pt x="0" y="19"/>
                    </a:lnTo>
                    <a:lnTo>
                      <a:pt x="19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446621" y="1757680"/>
            <a:ext cx="2585100" cy="1734348"/>
            <a:chOff x="6446621" y="1757680"/>
            <a:chExt cx="2585100" cy="1734348"/>
          </a:xfrm>
        </p:grpSpPr>
        <p:sp>
          <p:nvSpPr>
            <p:cNvPr id="28" name="矩形 27"/>
            <p:cNvSpPr/>
            <p:nvPr/>
          </p:nvSpPr>
          <p:spPr>
            <a:xfrm>
              <a:off x="6446621" y="1757680"/>
              <a:ext cx="2585100" cy="1734348"/>
            </a:xfrm>
            <a:prstGeom prst="rect">
              <a:avLst/>
            </a:prstGeom>
            <a:solidFill>
              <a:srgbClr val="FDE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451"/>
            <p:cNvSpPr>
              <a:spLocks noEditPoints="1"/>
            </p:cNvSpPr>
            <p:nvPr/>
          </p:nvSpPr>
          <p:spPr bwMode="auto">
            <a:xfrm>
              <a:off x="6620748" y="2399111"/>
              <a:ext cx="451485" cy="451485"/>
            </a:xfrm>
            <a:custGeom>
              <a:avLst/>
              <a:gdLst>
                <a:gd name="T0" fmla="*/ 283 w 287"/>
                <a:gd name="T1" fmla="*/ 234 h 288"/>
                <a:gd name="T2" fmla="*/ 247 w 287"/>
                <a:gd name="T3" fmla="*/ 208 h 288"/>
                <a:gd name="T4" fmla="*/ 136 w 287"/>
                <a:gd name="T5" fmla="*/ 96 h 288"/>
                <a:gd name="T6" fmla="*/ 142 w 287"/>
                <a:gd name="T7" fmla="*/ 74 h 288"/>
                <a:gd name="T8" fmla="*/ 68 w 287"/>
                <a:gd name="T9" fmla="*/ 0 h 288"/>
                <a:gd name="T10" fmla="*/ 61 w 287"/>
                <a:gd name="T11" fmla="*/ 7 h 288"/>
                <a:gd name="T12" fmla="*/ 89 w 287"/>
                <a:gd name="T13" fmla="*/ 51 h 288"/>
                <a:gd name="T14" fmla="*/ 50 w 287"/>
                <a:gd name="T15" fmla="*/ 90 h 288"/>
                <a:gd name="T16" fmla="*/ 6 w 287"/>
                <a:gd name="T17" fmla="*/ 62 h 288"/>
                <a:gd name="T18" fmla="*/ 0 w 287"/>
                <a:gd name="T19" fmla="*/ 69 h 288"/>
                <a:gd name="T20" fmla="*/ 74 w 287"/>
                <a:gd name="T21" fmla="*/ 143 h 288"/>
                <a:gd name="T22" fmla="*/ 95 w 287"/>
                <a:gd name="T23" fmla="*/ 137 h 288"/>
                <a:gd name="T24" fmla="*/ 207 w 287"/>
                <a:gd name="T25" fmla="*/ 249 h 288"/>
                <a:gd name="T26" fmla="*/ 233 w 287"/>
                <a:gd name="T27" fmla="*/ 284 h 288"/>
                <a:gd name="T28" fmla="*/ 247 w 287"/>
                <a:gd name="T29" fmla="*/ 288 h 288"/>
                <a:gd name="T30" fmla="*/ 287 w 287"/>
                <a:gd name="T31" fmla="*/ 249 h 288"/>
                <a:gd name="T32" fmla="*/ 283 w 287"/>
                <a:gd name="T33" fmla="*/ 234 h 288"/>
                <a:gd name="T34" fmla="*/ 244 w 287"/>
                <a:gd name="T35" fmla="*/ 261 h 288"/>
                <a:gd name="T36" fmla="*/ 227 w 287"/>
                <a:gd name="T37" fmla="*/ 244 h 288"/>
                <a:gd name="T38" fmla="*/ 244 w 287"/>
                <a:gd name="T39" fmla="*/ 228 h 288"/>
                <a:gd name="T40" fmla="*/ 260 w 287"/>
                <a:gd name="T41" fmla="*/ 244 h 288"/>
                <a:gd name="T42" fmla="*/ 244 w 287"/>
                <a:gd name="T43" fmla="*/ 26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92175" y="3548852"/>
            <a:ext cx="2585100" cy="1734348"/>
            <a:chOff x="9092175" y="3548852"/>
            <a:chExt cx="2585100" cy="1734348"/>
          </a:xfrm>
        </p:grpSpPr>
        <p:sp>
          <p:nvSpPr>
            <p:cNvPr id="32" name="矩形 31"/>
            <p:cNvSpPr/>
            <p:nvPr/>
          </p:nvSpPr>
          <p:spPr>
            <a:xfrm>
              <a:off x="9092175" y="3548852"/>
              <a:ext cx="2585100" cy="1734348"/>
            </a:xfrm>
            <a:prstGeom prst="rect">
              <a:avLst/>
            </a:pr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Freeform 188"/>
            <p:cNvSpPr/>
            <p:nvPr/>
          </p:nvSpPr>
          <p:spPr bwMode="auto">
            <a:xfrm>
              <a:off x="9201028" y="4276886"/>
              <a:ext cx="451485" cy="395049"/>
            </a:xfrm>
            <a:custGeom>
              <a:avLst/>
              <a:gdLst>
                <a:gd name="T0" fmla="*/ 217 w 288"/>
                <a:gd name="T1" fmla="*/ 0 h 252"/>
                <a:gd name="T2" fmla="*/ 144 w 288"/>
                <a:gd name="T3" fmla="*/ 44 h 252"/>
                <a:gd name="T4" fmla="*/ 72 w 288"/>
                <a:gd name="T5" fmla="*/ 0 h 252"/>
                <a:gd name="T6" fmla="*/ 0 w 288"/>
                <a:gd name="T7" fmla="*/ 72 h 252"/>
                <a:gd name="T8" fmla="*/ 36 w 288"/>
                <a:gd name="T9" fmla="*/ 144 h 252"/>
                <a:gd name="T10" fmla="*/ 144 w 288"/>
                <a:gd name="T11" fmla="*/ 252 h 252"/>
                <a:gd name="T12" fmla="*/ 252 w 288"/>
                <a:gd name="T13" fmla="*/ 144 h 252"/>
                <a:gd name="T14" fmla="*/ 288 w 288"/>
                <a:gd name="T15" fmla="*/ 72 h 252"/>
                <a:gd name="T16" fmla="*/ 217 w 288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52">
                  <a:moveTo>
                    <a:pt x="217" y="0"/>
                  </a:moveTo>
                  <a:cubicBezTo>
                    <a:pt x="180" y="0"/>
                    <a:pt x="144" y="44"/>
                    <a:pt x="144" y="44"/>
                  </a:cubicBezTo>
                  <a:cubicBezTo>
                    <a:pt x="144" y="44"/>
                    <a:pt x="108" y="0"/>
                    <a:pt x="72" y="0"/>
                  </a:cubicBezTo>
                  <a:cubicBezTo>
                    <a:pt x="35" y="0"/>
                    <a:pt x="0" y="18"/>
                    <a:pt x="0" y="72"/>
                  </a:cubicBezTo>
                  <a:cubicBezTo>
                    <a:pt x="0" y="111"/>
                    <a:pt x="36" y="144"/>
                    <a:pt x="36" y="144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88" y="111"/>
                    <a:pt x="288" y="72"/>
                  </a:cubicBezTo>
                  <a:cubicBezTo>
                    <a:pt x="288" y="18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46621" y="3548852"/>
            <a:ext cx="2585100" cy="1734348"/>
            <a:chOff x="6446621" y="3548852"/>
            <a:chExt cx="2585100" cy="1734348"/>
          </a:xfrm>
          <a:solidFill>
            <a:srgbClr val="139ECD"/>
          </a:solidFill>
        </p:grpSpPr>
        <p:sp>
          <p:nvSpPr>
            <p:cNvPr id="36" name="矩形 35"/>
            <p:cNvSpPr/>
            <p:nvPr/>
          </p:nvSpPr>
          <p:spPr>
            <a:xfrm>
              <a:off x="6446621" y="3548852"/>
              <a:ext cx="2585100" cy="1734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620748" y="4287046"/>
              <a:ext cx="451485" cy="384469"/>
              <a:chOff x="2039938" y="3938588"/>
              <a:chExt cx="203200" cy="173038"/>
            </a:xfrm>
            <a:grpFill/>
          </p:grpSpPr>
          <p:sp>
            <p:nvSpPr>
              <p:cNvPr id="39" name="Freeform 329"/>
              <p:cNvSpPr/>
              <p:nvPr/>
            </p:nvSpPr>
            <p:spPr bwMode="auto">
              <a:xfrm>
                <a:off x="2116138" y="4030663"/>
                <a:ext cx="50800" cy="17463"/>
              </a:xfrm>
              <a:custGeom>
                <a:avLst/>
                <a:gdLst>
                  <a:gd name="T0" fmla="*/ 0 w 73"/>
                  <a:gd name="T1" fmla="*/ 13 h 25"/>
                  <a:gd name="T2" fmla="*/ 11 w 73"/>
                  <a:gd name="T3" fmla="*/ 24 h 25"/>
                  <a:gd name="T4" fmla="*/ 36 w 73"/>
                  <a:gd name="T5" fmla="*/ 17 h 25"/>
                  <a:gd name="T6" fmla="*/ 62 w 73"/>
                  <a:gd name="T7" fmla="*/ 25 h 25"/>
                  <a:gd name="T8" fmla="*/ 73 w 73"/>
                  <a:gd name="T9" fmla="*/ 13 h 25"/>
                  <a:gd name="T10" fmla="*/ 37 w 73"/>
                  <a:gd name="T11" fmla="*/ 1 h 25"/>
                  <a:gd name="T12" fmla="*/ 0 w 73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5">
                    <a:moveTo>
                      <a:pt x="0" y="13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8" y="20"/>
                      <a:pt x="27" y="17"/>
                      <a:pt x="36" y="17"/>
                    </a:cubicBezTo>
                    <a:cubicBezTo>
                      <a:pt x="46" y="17"/>
                      <a:pt x="54" y="20"/>
                      <a:pt x="62" y="25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63" y="5"/>
                      <a:pt x="50" y="1"/>
                      <a:pt x="37" y="1"/>
                    </a:cubicBezTo>
                    <a:cubicBezTo>
                      <a:pt x="23" y="0"/>
                      <a:pt x="10" y="5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30"/>
              <p:cNvSpPr/>
              <p:nvPr/>
            </p:nvSpPr>
            <p:spPr bwMode="auto">
              <a:xfrm>
                <a:off x="2071688" y="3960813"/>
                <a:ext cx="139700" cy="46038"/>
              </a:xfrm>
              <a:custGeom>
                <a:avLst/>
                <a:gdLst>
                  <a:gd name="T0" fmla="*/ 184 w 197"/>
                  <a:gd name="T1" fmla="*/ 64 h 64"/>
                  <a:gd name="T2" fmla="*/ 197 w 197"/>
                  <a:gd name="T3" fmla="*/ 50 h 64"/>
                  <a:gd name="T4" fmla="*/ 0 w 197"/>
                  <a:gd name="T5" fmla="*/ 51 h 64"/>
                  <a:gd name="T6" fmla="*/ 13 w 197"/>
                  <a:gd name="T7" fmla="*/ 64 h 64"/>
                  <a:gd name="T8" fmla="*/ 184 w 197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64">
                    <a:moveTo>
                      <a:pt x="184" y="64"/>
                    </a:moveTo>
                    <a:cubicBezTo>
                      <a:pt x="197" y="50"/>
                      <a:pt x="197" y="50"/>
                      <a:pt x="197" y="50"/>
                    </a:cubicBezTo>
                    <a:cubicBezTo>
                      <a:pt x="145" y="0"/>
                      <a:pt x="52" y="0"/>
                      <a:pt x="0" y="51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61" y="20"/>
                      <a:pt x="135" y="21"/>
                      <a:pt x="18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31"/>
              <p:cNvSpPr/>
              <p:nvPr/>
            </p:nvSpPr>
            <p:spPr bwMode="auto">
              <a:xfrm>
                <a:off x="2093913" y="3995738"/>
                <a:ext cx="95250" cy="33338"/>
              </a:xfrm>
              <a:custGeom>
                <a:avLst/>
                <a:gdLst>
                  <a:gd name="T0" fmla="*/ 0 w 135"/>
                  <a:gd name="T1" fmla="*/ 33 h 47"/>
                  <a:gd name="T2" fmla="*/ 13 w 135"/>
                  <a:gd name="T3" fmla="*/ 47 h 47"/>
                  <a:gd name="T4" fmla="*/ 122 w 135"/>
                  <a:gd name="T5" fmla="*/ 47 h 47"/>
                  <a:gd name="T6" fmla="*/ 135 w 135"/>
                  <a:gd name="T7" fmla="*/ 33 h 47"/>
                  <a:gd name="T8" fmla="*/ 0 w 135"/>
                  <a:gd name="T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47">
                    <a:moveTo>
                      <a:pt x="0" y="33"/>
                    </a:moveTo>
                    <a:cubicBezTo>
                      <a:pt x="13" y="47"/>
                      <a:pt x="13" y="47"/>
                      <a:pt x="13" y="47"/>
                    </a:cubicBezTo>
                    <a:cubicBezTo>
                      <a:pt x="44" y="20"/>
                      <a:pt x="90" y="20"/>
                      <a:pt x="122" y="47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96" y="0"/>
                      <a:pt x="38" y="0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32"/>
              <p:cNvSpPr>
                <a:spLocks noEditPoints="1"/>
              </p:cNvSpPr>
              <p:nvPr/>
            </p:nvSpPr>
            <p:spPr bwMode="auto">
              <a:xfrm>
                <a:off x="2039938" y="3938588"/>
                <a:ext cx="203200" cy="173038"/>
              </a:xfrm>
              <a:custGeom>
                <a:avLst/>
                <a:gdLst>
                  <a:gd name="T0" fmla="*/ 144 w 288"/>
                  <a:gd name="T1" fmla="*/ 0 h 244"/>
                  <a:gd name="T2" fmla="*/ 144 w 288"/>
                  <a:gd name="T3" fmla="*/ 0 h 244"/>
                  <a:gd name="T4" fmla="*/ 0 w 288"/>
                  <a:gd name="T5" fmla="*/ 0 h 244"/>
                  <a:gd name="T6" fmla="*/ 0 w 288"/>
                  <a:gd name="T7" fmla="*/ 244 h 244"/>
                  <a:gd name="T8" fmla="*/ 72 w 288"/>
                  <a:gd name="T9" fmla="*/ 244 h 244"/>
                  <a:gd name="T10" fmla="*/ 72 w 288"/>
                  <a:gd name="T11" fmla="*/ 219 h 244"/>
                  <a:gd name="T12" fmla="*/ 108 w 288"/>
                  <a:gd name="T13" fmla="*/ 205 h 244"/>
                  <a:gd name="T14" fmla="*/ 144 w 288"/>
                  <a:gd name="T15" fmla="*/ 205 h 244"/>
                  <a:gd name="T16" fmla="*/ 144 w 288"/>
                  <a:gd name="T17" fmla="*/ 205 h 244"/>
                  <a:gd name="T18" fmla="*/ 180 w 288"/>
                  <a:gd name="T19" fmla="*/ 205 h 244"/>
                  <a:gd name="T20" fmla="*/ 216 w 288"/>
                  <a:gd name="T21" fmla="*/ 219 h 244"/>
                  <a:gd name="T22" fmla="*/ 216 w 288"/>
                  <a:gd name="T23" fmla="*/ 244 h 244"/>
                  <a:gd name="T24" fmla="*/ 288 w 288"/>
                  <a:gd name="T25" fmla="*/ 244 h 244"/>
                  <a:gd name="T26" fmla="*/ 288 w 288"/>
                  <a:gd name="T27" fmla="*/ 0 h 244"/>
                  <a:gd name="T28" fmla="*/ 144 w 288"/>
                  <a:gd name="T29" fmla="*/ 0 h 244"/>
                  <a:gd name="T30" fmla="*/ 269 w 288"/>
                  <a:gd name="T31" fmla="*/ 180 h 244"/>
                  <a:gd name="T32" fmla="*/ 17 w 288"/>
                  <a:gd name="T33" fmla="*/ 180 h 244"/>
                  <a:gd name="T34" fmla="*/ 17 w 288"/>
                  <a:gd name="T35" fmla="*/ 19 h 244"/>
                  <a:gd name="T36" fmla="*/ 269 w 288"/>
                  <a:gd name="T37" fmla="*/ 19 h 244"/>
                  <a:gd name="T38" fmla="*/ 269 w 288"/>
                  <a:gd name="T39" fmla="*/ 18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8" h="244">
                    <a:moveTo>
                      <a:pt x="144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44"/>
                      <a:pt x="72" y="229"/>
                      <a:pt x="72" y="219"/>
                    </a:cubicBezTo>
                    <a:cubicBezTo>
                      <a:pt x="72" y="205"/>
                      <a:pt x="88" y="205"/>
                      <a:pt x="108" y="205"/>
                    </a:cubicBezTo>
                    <a:cubicBezTo>
                      <a:pt x="122" y="205"/>
                      <a:pt x="133" y="205"/>
                      <a:pt x="144" y="205"/>
                    </a:cubicBezTo>
                    <a:cubicBezTo>
                      <a:pt x="144" y="205"/>
                      <a:pt x="144" y="205"/>
                      <a:pt x="144" y="205"/>
                    </a:cubicBezTo>
                    <a:cubicBezTo>
                      <a:pt x="155" y="205"/>
                      <a:pt x="166" y="205"/>
                      <a:pt x="180" y="205"/>
                    </a:cubicBezTo>
                    <a:cubicBezTo>
                      <a:pt x="200" y="205"/>
                      <a:pt x="216" y="205"/>
                      <a:pt x="216" y="219"/>
                    </a:cubicBezTo>
                    <a:cubicBezTo>
                      <a:pt x="216" y="229"/>
                      <a:pt x="216" y="244"/>
                      <a:pt x="216" y="244"/>
                    </a:cubicBezTo>
                    <a:cubicBezTo>
                      <a:pt x="288" y="244"/>
                      <a:pt x="288" y="244"/>
                      <a:pt x="288" y="244"/>
                    </a:cubicBezTo>
                    <a:cubicBezTo>
                      <a:pt x="288" y="0"/>
                      <a:pt x="288" y="0"/>
                      <a:pt x="288" y="0"/>
                    </a:cubicBezTo>
                    <a:lnTo>
                      <a:pt x="144" y="0"/>
                    </a:lnTo>
                    <a:close/>
                    <a:moveTo>
                      <a:pt x="269" y="180"/>
                    </a:moveTo>
                    <a:cubicBezTo>
                      <a:pt x="17" y="180"/>
                      <a:pt x="17" y="180"/>
                      <a:pt x="17" y="18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69" y="19"/>
                      <a:pt x="269" y="19"/>
                      <a:pt x="269" y="19"/>
                    </a:cubicBezTo>
                    <a:lnTo>
                      <a:pt x="269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9092175" y="1757680"/>
            <a:ext cx="2585100" cy="1734348"/>
            <a:chOff x="9092175" y="1757680"/>
            <a:chExt cx="2585100" cy="1734348"/>
          </a:xfrm>
          <a:solidFill>
            <a:srgbClr val="139ECD"/>
          </a:solidFill>
        </p:grpSpPr>
        <p:sp>
          <p:nvSpPr>
            <p:cNvPr id="44" name="矩形 43"/>
            <p:cNvSpPr/>
            <p:nvPr/>
          </p:nvSpPr>
          <p:spPr>
            <a:xfrm>
              <a:off x="9092175" y="1757680"/>
              <a:ext cx="2585100" cy="1734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9252176" y="2524327"/>
              <a:ext cx="455011" cy="313924"/>
              <a:chOff x="2039938" y="3138488"/>
              <a:chExt cx="204787" cy="141288"/>
            </a:xfrm>
            <a:grpFill/>
          </p:grpSpPr>
          <p:sp>
            <p:nvSpPr>
              <p:cNvPr id="47" name="Freeform 258"/>
              <p:cNvSpPr/>
              <p:nvPr/>
            </p:nvSpPr>
            <p:spPr bwMode="auto">
              <a:xfrm>
                <a:off x="2039938" y="3176588"/>
                <a:ext cx="204787" cy="103188"/>
              </a:xfrm>
              <a:custGeom>
                <a:avLst/>
                <a:gdLst>
                  <a:gd name="T0" fmla="*/ 18 w 289"/>
                  <a:gd name="T1" fmla="*/ 139 h 147"/>
                  <a:gd name="T2" fmla="*/ 25 w 289"/>
                  <a:gd name="T3" fmla="*/ 147 h 147"/>
                  <a:gd name="T4" fmla="*/ 264 w 289"/>
                  <a:gd name="T5" fmla="*/ 147 h 147"/>
                  <a:gd name="T6" fmla="*/ 271 w 289"/>
                  <a:gd name="T7" fmla="*/ 139 h 147"/>
                  <a:gd name="T8" fmla="*/ 289 w 289"/>
                  <a:gd name="T9" fmla="*/ 0 h 147"/>
                  <a:gd name="T10" fmla="*/ 0 w 289"/>
                  <a:gd name="T11" fmla="*/ 0 h 147"/>
                  <a:gd name="T12" fmla="*/ 18 w 289"/>
                  <a:gd name="T13" fmla="*/ 13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147">
                    <a:moveTo>
                      <a:pt x="18" y="139"/>
                    </a:moveTo>
                    <a:cubicBezTo>
                      <a:pt x="18" y="143"/>
                      <a:pt x="21" y="147"/>
                      <a:pt x="25" y="147"/>
                    </a:cubicBezTo>
                    <a:cubicBezTo>
                      <a:pt x="264" y="147"/>
                      <a:pt x="264" y="147"/>
                      <a:pt x="264" y="147"/>
                    </a:cubicBezTo>
                    <a:cubicBezTo>
                      <a:pt x="268" y="147"/>
                      <a:pt x="271" y="143"/>
                      <a:pt x="271" y="139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59"/>
              <p:cNvSpPr/>
              <p:nvPr/>
            </p:nvSpPr>
            <p:spPr bwMode="auto">
              <a:xfrm>
                <a:off x="2052638" y="3138488"/>
                <a:ext cx="179387" cy="25400"/>
              </a:xfrm>
              <a:custGeom>
                <a:avLst/>
                <a:gdLst>
                  <a:gd name="T0" fmla="*/ 253 w 253"/>
                  <a:gd name="T1" fmla="*/ 32 h 35"/>
                  <a:gd name="T2" fmla="*/ 246 w 253"/>
                  <a:gd name="T3" fmla="*/ 25 h 35"/>
                  <a:gd name="T4" fmla="*/ 106 w 253"/>
                  <a:gd name="T5" fmla="*/ 25 h 35"/>
                  <a:gd name="T6" fmla="*/ 98 w 253"/>
                  <a:gd name="T7" fmla="*/ 7 h 35"/>
                  <a:gd name="T8" fmla="*/ 87 w 253"/>
                  <a:gd name="T9" fmla="*/ 0 h 35"/>
                  <a:gd name="T10" fmla="*/ 39 w 253"/>
                  <a:gd name="T11" fmla="*/ 0 h 35"/>
                  <a:gd name="T12" fmla="*/ 28 w 253"/>
                  <a:gd name="T13" fmla="*/ 7 h 35"/>
                  <a:gd name="T14" fmla="*/ 19 w 253"/>
                  <a:gd name="T15" fmla="*/ 25 h 35"/>
                  <a:gd name="T16" fmla="*/ 7 w 253"/>
                  <a:gd name="T17" fmla="*/ 25 h 35"/>
                  <a:gd name="T18" fmla="*/ 0 w 253"/>
                  <a:gd name="T19" fmla="*/ 32 h 35"/>
                  <a:gd name="T20" fmla="*/ 0 w 253"/>
                  <a:gd name="T21" fmla="*/ 35 h 35"/>
                  <a:gd name="T22" fmla="*/ 253 w 253"/>
                  <a:gd name="T23" fmla="*/ 35 h 35"/>
                  <a:gd name="T24" fmla="*/ 253 w 253"/>
                  <a:gd name="T25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35">
                    <a:moveTo>
                      <a:pt x="253" y="32"/>
                    </a:moveTo>
                    <a:cubicBezTo>
                      <a:pt x="253" y="28"/>
                      <a:pt x="250" y="25"/>
                      <a:pt x="24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6" y="3"/>
                      <a:pt x="91" y="0"/>
                      <a:pt x="87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4" y="0"/>
                      <a:pt x="29" y="3"/>
                      <a:pt x="28" y="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5"/>
                      <a:pt x="0" y="28"/>
                      <a:pt x="0" y="3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53" y="35"/>
                      <a:pt x="253" y="35"/>
                      <a:pt x="253" y="35"/>
                    </a:cubicBezTo>
                    <a:lnTo>
                      <a:pt x="253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/>
          <a:srcRect t="10174" b="8454"/>
          <a:stretch>
            <a:fillRect/>
          </a:stretch>
        </p:blipFill>
        <p:spPr>
          <a:xfrm>
            <a:off x="473868" y="1790116"/>
            <a:ext cx="3230341" cy="1701478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 l="22121" r="15112" b="5426"/>
          <a:stretch>
            <a:fillRect/>
          </a:stretch>
        </p:blipFill>
        <p:spPr>
          <a:xfrm>
            <a:off x="1739806" y="1727528"/>
            <a:ext cx="3145806" cy="3631420"/>
          </a:xfrm>
          <a:custGeom>
            <a:avLst/>
            <a:gdLst>
              <a:gd name="connsiteX0" fmla="*/ 1532098 w 3145806"/>
              <a:gd name="connsiteY0" fmla="*/ 0 h 3631420"/>
              <a:gd name="connsiteX1" fmla="*/ 1613708 w 3145806"/>
              <a:gd name="connsiteY1" fmla="*/ 0 h 3631420"/>
              <a:gd name="connsiteX2" fmla="*/ 3145806 w 3145806"/>
              <a:gd name="connsiteY2" fmla="*/ 766050 h 3631420"/>
              <a:gd name="connsiteX3" fmla="*/ 3145806 w 3145806"/>
              <a:gd name="connsiteY3" fmla="*/ 2844968 h 3631420"/>
              <a:gd name="connsiteX4" fmla="*/ 1572903 w 3145806"/>
              <a:gd name="connsiteY4" fmla="*/ 3631420 h 3631420"/>
              <a:gd name="connsiteX5" fmla="*/ 0 w 3145806"/>
              <a:gd name="connsiteY5" fmla="*/ 2844968 h 3631420"/>
              <a:gd name="connsiteX6" fmla="*/ 0 w 3145806"/>
              <a:gd name="connsiteY6" fmla="*/ 766050 h 363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5806" h="3631420">
                <a:moveTo>
                  <a:pt x="1532098" y="0"/>
                </a:moveTo>
                <a:lnTo>
                  <a:pt x="1613708" y="0"/>
                </a:lnTo>
                <a:lnTo>
                  <a:pt x="3145806" y="766050"/>
                </a:lnTo>
                <a:lnTo>
                  <a:pt x="3145806" y="2844968"/>
                </a:lnTo>
                <a:lnTo>
                  <a:pt x="1572903" y="3631420"/>
                </a:lnTo>
                <a:lnTo>
                  <a:pt x="0" y="2844968"/>
                </a:lnTo>
                <a:lnTo>
                  <a:pt x="0" y="76605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六边形 7"/>
          <p:cNvSpPr/>
          <p:nvPr/>
        </p:nvSpPr>
        <p:spPr>
          <a:xfrm rot="5400000">
            <a:off x="4003327" y="4781869"/>
            <a:ext cx="1787958" cy="1541343"/>
          </a:xfrm>
          <a:prstGeom prst="hexagon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3716772" y="-393287"/>
            <a:ext cx="2361069" cy="3147643"/>
          </a:xfrm>
          <a:custGeom>
            <a:avLst/>
            <a:gdLst>
              <a:gd name="connsiteX0" fmla="*/ 0 w 2361069"/>
              <a:gd name="connsiteY0" fmla="*/ 3147643 h 3147643"/>
              <a:gd name="connsiteX1" fmla="*/ 0 w 2361069"/>
              <a:gd name="connsiteY1" fmla="*/ 0 h 3147643"/>
              <a:gd name="connsiteX2" fmla="*/ 1574158 w 2361069"/>
              <a:gd name="connsiteY2" fmla="*/ 0 h 3147643"/>
              <a:gd name="connsiteX3" fmla="*/ 2361069 w 2361069"/>
              <a:gd name="connsiteY3" fmla="*/ 1573822 h 3147643"/>
              <a:gd name="connsiteX4" fmla="*/ 1574158 w 2361069"/>
              <a:gd name="connsiteY4" fmla="*/ 3147643 h 3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069" h="3147643">
                <a:moveTo>
                  <a:pt x="0" y="3147643"/>
                </a:moveTo>
                <a:lnTo>
                  <a:pt x="0" y="0"/>
                </a:lnTo>
                <a:lnTo>
                  <a:pt x="1574158" y="0"/>
                </a:lnTo>
                <a:lnTo>
                  <a:pt x="2361069" y="1573822"/>
                </a:lnTo>
                <a:lnTo>
                  <a:pt x="1574158" y="3147643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 rot="5400000">
            <a:off x="1199557" y="1370682"/>
            <a:ext cx="1100816" cy="948979"/>
          </a:xfrm>
          <a:prstGeom prst="hexagon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5400000">
            <a:off x="-575110" y="3912729"/>
            <a:ext cx="1909197" cy="758978"/>
          </a:xfrm>
          <a:custGeom>
            <a:avLst/>
            <a:gdLst>
              <a:gd name="connsiteX0" fmla="*/ 0 w 1909197"/>
              <a:gd name="connsiteY0" fmla="*/ 758978 h 758978"/>
              <a:gd name="connsiteX1" fmla="*/ 379489 w 1909197"/>
              <a:gd name="connsiteY1" fmla="*/ 0 h 758978"/>
              <a:gd name="connsiteX2" fmla="*/ 1529708 w 1909197"/>
              <a:gd name="connsiteY2" fmla="*/ 0 h 758978"/>
              <a:gd name="connsiteX3" fmla="*/ 1909197 w 1909197"/>
              <a:gd name="connsiteY3" fmla="*/ 758978 h 7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97" h="758978">
                <a:moveTo>
                  <a:pt x="0" y="758978"/>
                </a:moveTo>
                <a:lnTo>
                  <a:pt x="379489" y="0"/>
                </a:lnTo>
                <a:lnTo>
                  <a:pt x="1529708" y="0"/>
                </a:lnTo>
                <a:lnTo>
                  <a:pt x="1909197" y="758978"/>
                </a:lnTo>
                <a:close/>
              </a:path>
            </a:pathLst>
          </a:cu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5400000">
            <a:off x="-330079" y="3446490"/>
            <a:ext cx="790155" cy="130000"/>
          </a:xfrm>
          <a:custGeom>
            <a:avLst/>
            <a:gdLst>
              <a:gd name="connsiteX0" fmla="*/ 0 w 790155"/>
              <a:gd name="connsiteY0" fmla="*/ 130000 h 130000"/>
              <a:gd name="connsiteX1" fmla="*/ 65000 w 790155"/>
              <a:gd name="connsiteY1" fmla="*/ 0 h 130000"/>
              <a:gd name="connsiteX2" fmla="*/ 725155 w 790155"/>
              <a:gd name="connsiteY2" fmla="*/ 0 h 130000"/>
              <a:gd name="connsiteX3" fmla="*/ 790155 w 790155"/>
              <a:gd name="connsiteY3" fmla="*/ 130000 h 1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155" h="130000">
                <a:moveTo>
                  <a:pt x="0" y="130000"/>
                </a:moveTo>
                <a:lnTo>
                  <a:pt x="65000" y="0"/>
                </a:lnTo>
                <a:lnTo>
                  <a:pt x="725155" y="0"/>
                </a:lnTo>
                <a:lnTo>
                  <a:pt x="790155" y="130000"/>
                </a:lnTo>
                <a:close/>
              </a:path>
            </a:pathLst>
          </a:cu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六边形 13"/>
          <p:cNvSpPr/>
          <p:nvPr/>
        </p:nvSpPr>
        <p:spPr>
          <a:xfrm rot="5400000">
            <a:off x="4914082" y="2240148"/>
            <a:ext cx="1116979" cy="962913"/>
          </a:xfrm>
          <a:prstGeom prst="hexagon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六边形 15"/>
          <p:cNvSpPr/>
          <p:nvPr/>
        </p:nvSpPr>
        <p:spPr>
          <a:xfrm rot="5400000">
            <a:off x="5451053" y="3278631"/>
            <a:ext cx="540232" cy="465717"/>
          </a:xfrm>
          <a:prstGeom prst="hexagon">
            <a:avLst/>
          </a:prstGeom>
          <a:solidFill>
            <a:srgbClr val="6AE62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六边形 16"/>
          <p:cNvSpPr/>
          <p:nvPr/>
        </p:nvSpPr>
        <p:spPr>
          <a:xfrm rot="5400000">
            <a:off x="6077519" y="3258326"/>
            <a:ext cx="270117" cy="232859"/>
          </a:xfrm>
          <a:prstGeom prst="hexagon">
            <a:avLst/>
          </a:prstGeom>
          <a:solidFill>
            <a:srgbClr val="6AE629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06527" y="4207651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任意多边形 7"/>
          <p:cNvSpPr/>
          <p:nvPr/>
        </p:nvSpPr>
        <p:spPr>
          <a:xfrm rot="16200000">
            <a:off x="6632791" y="2857255"/>
            <a:ext cx="632502" cy="58122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rgbClr val="92D05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007768" y="2223970"/>
            <a:ext cx="3796165" cy="4356459"/>
          </a:xfrm>
          <a:custGeom>
            <a:avLst/>
            <a:gdLst>
              <a:gd name="T0" fmla="*/ 621 w 1045"/>
              <a:gd name="T1" fmla="*/ 1278 h 1279"/>
              <a:gd name="T2" fmla="*/ 493 w 1045"/>
              <a:gd name="T3" fmla="*/ 1279 h 1279"/>
              <a:gd name="T4" fmla="*/ 491 w 1045"/>
              <a:gd name="T5" fmla="*/ 1068 h 1279"/>
              <a:gd name="T6" fmla="*/ 362 w 1045"/>
              <a:gd name="T7" fmla="*/ 961 h 1279"/>
              <a:gd name="T8" fmla="*/ 239 w 1045"/>
              <a:gd name="T9" fmla="*/ 952 h 1279"/>
              <a:gd name="T10" fmla="*/ 0 w 1045"/>
              <a:gd name="T11" fmla="*/ 832 h 1279"/>
              <a:gd name="T12" fmla="*/ 322 w 1045"/>
              <a:gd name="T13" fmla="*/ 928 h 1279"/>
              <a:gd name="T14" fmla="*/ 117 w 1045"/>
              <a:gd name="T15" fmla="*/ 696 h 1279"/>
              <a:gd name="T16" fmla="*/ 430 w 1045"/>
              <a:gd name="T17" fmla="*/ 953 h 1279"/>
              <a:gd name="T18" fmla="*/ 494 w 1045"/>
              <a:gd name="T19" fmla="*/ 997 h 1279"/>
              <a:gd name="T20" fmla="*/ 494 w 1045"/>
              <a:gd name="T21" fmla="*/ 993 h 1279"/>
              <a:gd name="T22" fmla="*/ 469 w 1045"/>
              <a:gd name="T23" fmla="*/ 687 h 1279"/>
              <a:gd name="T24" fmla="*/ 248 w 1045"/>
              <a:gd name="T25" fmla="*/ 580 h 1279"/>
              <a:gd name="T26" fmla="*/ 11 w 1045"/>
              <a:gd name="T27" fmla="*/ 217 h 1279"/>
              <a:gd name="T28" fmla="*/ 275 w 1045"/>
              <a:gd name="T29" fmla="*/ 548 h 1279"/>
              <a:gd name="T30" fmla="*/ 320 w 1045"/>
              <a:gd name="T31" fmla="*/ 398 h 1279"/>
              <a:gd name="T32" fmla="*/ 316 w 1045"/>
              <a:gd name="T33" fmla="*/ 246 h 1279"/>
              <a:gd name="T34" fmla="*/ 349 w 1045"/>
              <a:gd name="T35" fmla="*/ 460 h 1279"/>
              <a:gd name="T36" fmla="*/ 328 w 1045"/>
              <a:gd name="T37" fmla="*/ 580 h 1279"/>
              <a:gd name="T38" fmla="*/ 471 w 1045"/>
              <a:gd name="T39" fmla="*/ 633 h 1279"/>
              <a:gd name="T40" fmla="*/ 547 w 1045"/>
              <a:gd name="T41" fmla="*/ 0 h 1279"/>
              <a:gd name="T42" fmla="*/ 529 w 1045"/>
              <a:gd name="T43" fmla="*/ 678 h 1279"/>
              <a:gd name="T44" fmla="*/ 576 w 1045"/>
              <a:gd name="T45" fmla="*/ 875 h 1279"/>
              <a:gd name="T46" fmla="*/ 741 w 1045"/>
              <a:gd name="T47" fmla="*/ 730 h 1279"/>
              <a:gd name="T48" fmla="*/ 809 w 1045"/>
              <a:gd name="T49" fmla="*/ 374 h 1279"/>
              <a:gd name="T50" fmla="*/ 791 w 1045"/>
              <a:gd name="T51" fmla="*/ 687 h 1279"/>
              <a:gd name="T52" fmla="*/ 903 w 1045"/>
              <a:gd name="T53" fmla="*/ 571 h 1279"/>
              <a:gd name="T54" fmla="*/ 1045 w 1045"/>
              <a:gd name="T55" fmla="*/ 321 h 1279"/>
              <a:gd name="T56" fmla="*/ 958 w 1045"/>
              <a:gd name="T57" fmla="*/ 545 h 1279"/>
              <a:gd name="T58" fmla="*/ 616 w 1045"/>
              <a:gd name="T59" fmla="*/ 966 h 1279"/>
              <a:gd name="T60" fmla="*/ 610 w 1045"/>
              <a:gd name="T61" fmla="*/ 1095 h 1279"/>
              <a:gd name="T62" fmla="*/ 939 w 1045"/>
              <a:gd name="T63" fmla="*/ 888 h 1279"/>
              <a:gd name="T64" fmla="*/ 610 w 1045"/>
              <a:gd name="T65" fmla="*/ 1140 h 1279"/>
              <a:gd name="T66" fmla="*/ 621 w 1045"/>
              <a:gd name="T67" fmla="*/ 1278 h 1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solidFill>
            <a:srgbClr val="3CBD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5705044" y="1597835"/>
            <a:ext cx="522704" cy="565602"/>
          </a:xfrm>
          <a:custGeom>
            <a:avLst/>
            <a:gdLst>
              <a:gd name="T0" fmla="*/ 129 w 259"/>
              <a:gd name="T1" fmla="*/ 0 h 299"/>
              <a:gd name="T2" fmla="*/ 194 w 259"/>
              <a:gd name="T3" fmla="*/ 38 h 299"/>
              <a:gd name="T4" fmla="*/ 259 w 259"/>
              <a:gd name="T5" fmla="*/ 74 h 299"/>
              <a:gd name="T6" fmla="*/ 259 w 259"/>
              <a:gd name="T7" fmla="*/ 149 h 299"/>
              <a:gd name="T8" fmla="*/ 259 w 259"/>
              <a:gd name="T9" fmla="*/ 223 h 299"/>
              <a:gd name="T10" fmla="*/ 194 w 259"/>
              <a:gd name="T11" fmla="*/ 261 h 299"/>
              <a:gd name="T12" fmla="*/ 129 w 259"/>
              <a:gd name="T13" fmla="*/ 299 h 299"/>
              <a:gd name="T14" fmla="*/ 64 w 259"/>
              <a:gd name="T15" fmla="*/ 261 h 299"/>
              <a:gd name="T16" fmla="*/ 0 w 259"/>
              <a:gd name="T17" fmla="*/ 223 h 299"/>
              <a:gd name="T18" fmla="*/ 0 w 259"/>
              <a:gd name="T19" fmla="*/ 149 h 299"/>
              <a:gd name="T20" fmla="*/ 0 w 259"/>
              <a:gd name="T21" fmla="*/ 74 h 299"/>
              <a:gd name="T22" fmla="*/ 64 w 259"/>
              <a:gd name="T23" fmla="*/ 38 h 299"/>
              <a:gd name="T24" fmla="*/ 129 w 259"/>
              <a:gd name="T25" fmla="*/ 0 h 299"/>
              <a:gd name="T26" fmla="*/ 129 w 259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7561754" y="2679856"/>
            <a:ext cx="518668" cy="561819"/>
          </a:xfrm>
          <a:custGeom>
            <a:avLst/>
            <a:gdLst>
              <a:gd name="T0" fmla="*/ 128 w 257"/>
              <a:gd name="T1" fmla="*/ 0 h 297"/>
              <a:gd name="T2" fmla="*/ 192 w 257"/>
              <a:gd name="T3" fmla="*/ 36 h 297"/>
              <a:gd name="T4" fmla="*/ 257 w 257"/>
              <a:gd name="T5" fmla="*/ 74 h 297"/>
              <a:gd name="T6" fmla="*/ 257 w 257"/>
              <a:gd name="T7" fmla="*/ 148 h 297"/>
              <a:gd name="T8" fmla="*/ 257 w 257"/>
              <a:gd name="T9" fmla="*/ 224 h 297"/>
              <a:gd name="T10" fmla="*/ 192 w 257"/>
              <a:gd name="T11" fmla="*/ 261 h 297"/>
              <a:gd name="T12" fmla="*/ 128 w 257"/>
              <a:gd name="T13" fmla="*/ 297 h 297"/>
              <a:gd name="T14" fmla="*/ 63 w 257"/>
              <a:gd name="T15" fmla="*/ 261 h 297"/>
              <a:gd name="T16" fmla="*/ 0 w 257"/>
              <a:gd name="T17" fmla="*/ 224 h 297"/>
              <a:gd name="T18" fmla="*/ 0 w 257"/>
              <a:gd name="T19" fmla="*/ 148 h 297"/>
              <a:gd name="T20" fmla="*/ 0 w 257"/>
              <a:gd name="T21" fmla="*/ 74 h 297"/>
              <a:gd name="T22" fmla="*/ 63 w 257"/>
              <a:gd name="T23" fmla="*/ 36 h 297"/>
              <a:gd name="T24" fmla="*/ 128 w 257"/>
              <a:gd name="T25" fmla="*/ 0 h 297"/>
              <a:gd name="T26" fmla="*/ 128 w 257"/>
              <a:gd name="T27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7236830" y="4611226"/>
            <a:ext cx="524722" cy="565602"/>
          </a:xfrm>
          <a:custGeom>
            <a:avLst/>
            <a:gdLst>
              <a:gd name="T0" fmla="*/ 130 w 260"/>
              <a:gd name="T1" fmla="*/ 0 h 299"/>
              <a:gd name="T2" fmla="*/ 195 w 260"/>
              <a:gd name="T3" fmla="*/ 38 h 299"/>
              <a:gd name="T4" fmla="*/ 260 w 260"/>
              <a:gd name="T5" fmla="*/ 76 h 299"/>
              <a:gd name="T6" fmla="*/ 260 w 260"/>
              <a:gd name="T7" fmla="*/ 150 h 299"/>
              <a:gd name="T8" fmla="*/ 260 w 260"/>
              <a:gd name="T9" fmla="*/ 224 h 299"/>
              <a:gd name="T10" fmla="*/ 195 w 260"/>
              <a:gd name="T11" fmla="*/ 261 h 299"/>
              <a:gd name="T12" fmla="*/ 130 w 260"/>
              <a:gd name="T13" fmla="*/ 299 h 299"/>
              <a:gd name="T14" fmla="*/ 65 w 260"/>
              <a:gd name="T15" fmla="*/ 261 h 299"/>
              <a:gd name="T16" fmla="*/ 0 w 260"/>
              <a:gd name="T17" fmla="*/ 224 h 299"/>
              <a:gd name="T18" fmla="*/ 0 w 260"/>
              <a:gd name="T19" fmla="*/ 150 h 299"/>
              <a:gd name="T20" fmla="*/ 0 w 260"/>
              <a:gd name="T21" fmla="*/ 76 h 299"/>
              <a:gd name="T22" fmla="*/ 65 w 260"/>
              <a:gd name="T23" fmla="*/ 38 h 299"/>
              <a:gd name="T24" fmla="*/ 130 w 260"/>
              <a:gd name="T25" fmla="*/ 0 h 299"/>
              <a:gd name="T26" fmla="*/ 130 w 260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4871542" y="2479342"/>
            <a:ext cx="520686" cy="565602"/>
          </a:xfrm>
          <a:custGeom>
            <a:avLst/>
            <a:gdLst>
              <a:gd name="T0" fmla="*/ 128 w 258"/>
              <a:gd name="T1" fmla="*/ 0 h 299"/>
              <a:gd name="T2" fmla="*/ 193 w 258"/>
              <a:gd name="T3" fmla="*/ 38 h 299"/>
              <a:gd name="T4" fmla="*/ 258 w 258"/>
              <a:gd name="T5" fmla="*/ 76 h 299"/>
              <a:gd name="T6" fmla="*/ 258 w 258"/>
              <a:gd name="T7" fmla="*/ 150 h 299"/>
              <a:gd name="T8" fmla="*/ 258 w 258"/>
              <a:gd name="T9" fmla="*/ 223 h 299"/>
              <a:gd name="T10" fmla="*/ 193 w 258"/>
              <a:gd name="T11" fmla="*/ 261 h 299"/>
              <a:gd name="T12" fmla="*/ 128 w 258"/>
              <a:gd name="T13" fmla="*/ 299 h 299"/>
              <a:gd name="T14" fmla="*/ 63 w 258"/>
              <a:gd name="T15" fmla="*/ 261 h 299"/>
              <a:gd name="T16" fmla="*/ 0 w 258"/>
              <a:gd name="T17" fmla="*/ 223 h 299"/>
              <a:gd name="T18" fmla="*/ 0 w 258"/>
              <a:gd name="T19" fmla="*/ 150 h 299"/>
              <a:gd name="T20" fmla="*/ 0 w 258"/>
              <a:gd name="T21" fmla="*/ 76 h 299"/>
              <a:gd name="T22" fmla="*/ 63 w 258"/>
              <a:gd name="T23" fmla="*/ 38 h 299"/>
              <a:gd name="T24" fmla="*/ 128 w 258"/>
              <a:gd name="T25" fmla="*/ 0 h 299"/>
              <a:gd name="T26" fmla="*/ 128 w 258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rgbClr val="139ECD"/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3719171" y="4461786"/>
            <a:ext cx="520686" cy="561819"/>
          </a:xfrm>
          <a:custGeom>
            <a:avLst/>
            <a:gdLst>
              <a:gd name="T0" fmla="*/ 130 w 258"/>
              <a:gd name="T1" fmla="*/ 0 h 297"/>
              <a:gd name="T2" fmla="*/ 193 w 258"/>
              <a:gd name="T3" fmla="*/ 36 h 297"/>
              <a:gd name="T4" fmla="*/ 258 w 258"/>
              <a:gd name="T5" fmla="*/ 74 h 297"/>
              <a:gd name="T6" fmla="*/ 258 w 258"/>
              <a:gd name="T7" fmla="*/ 148 h 297"/>
              <a:gd name="T8" fmla="*/ 258 w 258"/>
              <a:gd name="T9" fmla="*/ 223 h 297"/>
              <a:gd name="T10" fmla="*/ 193 w 258"/>
              <a:gd name="T11" fmla="*/ 261 h 297"/>
              <a:gd name="T12" fmla="*/ 130 w 258"/>
              <a:gd name="T13" fmla="*/ 297 h 297"/>
              <a:gd name="T14" fmla="*/ 65 w 258"/>
              <a:gd name="T15" fmla="*/ 261 h 297"/>
              <a:gd name="T16" fmla="*/ 0 w 258"/>
              <a:gd name="T17" fmla="*/ 223 h 297"/>
              <a:gd name="T18" fmla="*/ 0 w 258"/>
              <a:gd name="T19" fmla="*/ 148 h 297"/>
              <a:gd name="T20" fmla="*/ 0 w 258"/>
              <a:gd name="T21" fmla="*/ 74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139ECD"/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6550654" y="5364101"/>
            <a:ext cx="290616" cy="314013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4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4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 sz="1600" kern="0" dirty="0">
              <a:solidFill>
                <a:prstClr val="black"/>
              </a:solidFill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588999" y="3462997"/>
            <a:ext cx="286579" cy="314013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6AE629"/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5565790" y="2986303"/>
            <a:ext cx="286579" cy="310230"/>
          </a:xfrm>
          <a:custGeom>
            <a:avLst/>
            <a:gdLst>
              <a:gd name="T0" fmla="*/ 70 w 142"/>
              <a:gd name="T1" fmla="*/ 0 h 164"/>
              <a:gd name="T2" fmla="*/ 106 w 142"/>
              <a:gd name="T3" fmla="*/ 20 h 164"/>
              <a:gd name="T4" fmla="*/ 142 w 142"/>
              <a:gd name="T5" fmla="*/ 40 h 164"/>
              <a:gd name="T6" fmla="*/ 142 w 142"/>
              <a:gd name="T7" fmla="*/ 81 h 164"/>
              <a:gd name="T8" fmla="*/ 142 w 142"/>
              <a:gd name="T9" fmla="*/ 123 h 164"/>
              <a:gd name="T10" fmla="*/ 106 w 142"/>
              <a:gd name="T11" fmla="*/ 143 h 164"/>
              <a:gd name="T12" fmla="*/ 70 w 142"/>
              <a:gd name="T13" fmla="*/ 164 h 164"/>
              <a:gd name="T14" fmla="*/ 36 w 142"/>
              <a:gd name="T15" fmla="*/ 143 h 164"/>
              <a:gd name="T16" fmla="*/ 0 w 142"/>
              <a:gd name="T17" fmla="*/ 123 h 164"/>
              <a:gd name="T18" fmla="*/ 0 w 142"/>
              <a:gd name="T19" fmla="*/ 81 h 164"/>
              <a:gd name="T20" fmla="*/ 0 w 142"/>
              <a:gd name="T21" fmla="*/ 40 h 164"/>
              <a:gd name="T22" fmla="*/ 36 w 142"/>
              <a:gd name="T23" fmla="*/ 20 h 164"/>
              <a:gd name="T24" fmla="*/ 70 w 142"/>
              <a:gd name="T25" fmla="*/ 0 h 164"/>
              <a:gd name="T26" fmla="*/ 70 w 142"/>
              <a:gd name="T2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7E7E7D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2" name="Freeform 16"/>
          <p:cNvSpPr/>
          <p:nvPr/>
        </p:nvSpPr>
        <p:spPr bwMode="auto">
          <a:xfrm>
            <a:off x="6142985" y="4601768"/>
            <a:ext cx="288597" cy="310230"/>
          </a:xfrm>
          <a:custGeom>
            <a:avLst/>
            <a:gdLst>
              <a:gd name="T0" fmla="*/ 72 w 143"/>
              <a:gd name="T1" fmla="*/ 0 h 164"/>
              <a:gd name="T2" fmla="*/ 108 w 143"/>
              <a:gd name="T3" fmla="*/ 20 h 164"/>
              <a:gd name="T4" fmla="*/ 143 w 143"/>
              <a:gd name="T5" fmla="*/ 39 h 164"/>
              <a:gd name="T6" fmla="*/ 143 w 143"/>
              <a:gd name="T7" fmla="*/ 81 h 164"/>
              <a:gd name="T8" fmla="*/ 143 w 143"/>
              <a:gd name="T9" fmla="*/ 122 h 164"/>
              <a:gd name="T10" fmla="*/ 108 w 143"/>
              <a:gd name="T11" fmla="*/ 144 h 164"/>
              <a:gd name="T12" fmla="*/ 72 w 143"/>
              <a:gd name="T13" fmla="*/ 164 h 164"/>
              <a:gd name="T14" fmla="*/ 36 w 143"/>
              <a:gd name="T15" fmla="*/ 144 h 164"/>
              <a:gd name="T16" fmla="*/ 0 w 143"/>
              <a:gd name="T17" fmla="*/ 122 h 164"/>
              <a:gd name="T18" fmla="*/ 0 w 143"/>
              <a:gd name="T19" fmla="*/ 81 h 164"/>
              <a:gd name="T20" fmla="*/ 0 w 143"/>
              <a:gd name="T21" fmla="*/ 39 h 164"/>
              <a:gd name="T22" fmla="*/ 36 w 143"/>
              <a:gd name="T23" fmla="*/ 20 h 164"/>
              <a:gd name="T24" fmla="*/ 72 w 143"/>
              <a:gd name="T25" fmla="*/ 0 h 164"/>
              <a:gd name="T26" fmla="*/ 72 w 143"/>
              <a:gd name="T2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7E7E7D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3" name="Freeform 17"/>
          <p:cNvSpPr/>
          <p:nvPr/>
        </p:nvSpPr>
        <p:spPr bwMode="auto">
          <a:xfrm>
            <a:off x="4431583" y="4308563"/>
            <a:ext cx="286579" cy="314013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1 h 166"/>
              <a:gd name="T6" fmla="*/ 142 w 142"/>
              <a:gd name="T7" fmla="*/ 83 h 166"/>
              <a:gd name="T8" fmla="*/ 142 w 142"/>
              <a:gd name="T9" fmla="*/ 124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4 h 166"/>
              <a:gd name="T18" fmla="*/ 0 w 142"/>
              <a:gd name="T19" fmla="*/ 83 h 166"/>
              <a:gd name="T20" fmla="*/ 0 w 142"/>
              <a:gd name="T21" fmla="*/ 41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4" name="Freeform 18"/>
          <p:cNvSpPr/>
          <p:nvPr/>
        </p:nvSpPr>
        <p:spPr bwMode="auto">
          <a:xfrm>
            <a:off x="7162158" y="3585954"/>
            <a:ext cx="290616" cy="314013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5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5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6AE629"/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5" name="Freeform 19"/>
          <p:cNvSpPr/>
          <p:nvPr/>
        </p:nvSpPr>
        <p:spPr bwMode="auto">
          <a:xfrm>
            <a:off x="5188394" y="4913889"/>
            <a:ext cx="286579" cy="314013"/>
          </a:xfrm>
          <a:custGeom>
            <a:avLst/>
            <a:gdLst>
              <a:gd name="T0" fmla="*/ 72 w 142"/>
              <a:gd name="T1" fmla="*/ 0 h 166"/>
              <a:gd name="T2" fmla="*/ 108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8 w 142"/>
              <a:gd name="T11" fmla="*/ 145 h 166"/>
              <a:gd name="T12" fmla="*/ 72 w 142"/>
              <a:gd name="T13" fmla="*/ 166 h 166"/>
              <a:gd name="T14" fmla="*/ 36 w 142"/>
              <a:gd name="T15" fmla="*/ 145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6 w 142"/>
              <a:gd name="T23" fmla="*/ 22 h 166"/>
              <a:gd name="T24" fmla="*/ 72 w 142"/>
              <a:gd name="T25" fmla="*/ 0 h 166"/>
              <a:gd name="T26" fmla="*/ 72 w 142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6" name="Freeform 20"/>
          <p:cNvSpPr/>
          <p:nvPr/>
        </p:nvSpPr>
        <p:spPr bwMode="auto">
          <a:xfrm>
            <a:off x="6013823" y="3665403"/>
            <a:ext cx="286579" cy="312121"/>
          </a:xfrm>
          <a:custGeom>
            <a:avLst/>
            <a:gdLst>
              <a:gd name="T0" fmla="*/ 72 w 142"/>
              <a:gd name="T1" fmla="*/ 0 h 165"/>
              <a:gd name="T2" fmla="*/ 108 w 142"/>
              <a:gd name="T3" fmla="*/ 21 h 165"/>
              <a:gd name="T4" fmla="*/ 142 w 142"/>
              <a:gd name="T5" fmla="*/ 41 h 165"/>
              <a:gd name="T6" fmla="*/ 142 w 142"/>
              <a:gd name="T7" fmla="*/ 83 h 165"/>
              <a:gd name="T8" fmla="*/ 142 w 142"/>
              <a:gd name="T9" fmla="*/ 124 h 165"/>
              <a:gd name="T10" fmla="*/ 108 w 142"/>
              <a:gd name="T11" fmla="*/ 144 h 165"/>
              <a:gd name="T12" fmla="*/ 72 w 142"/>
              <a:gd name="T13" fmla="*/ 165 h 165"/>
              <a:gd name="T14" fmla="*/ 36 w 142"/>
              <a:gd name="T15" fmla="*/ 144 h 165"/>
              <a:gd name="T16" fmla="*/ 0 w 142"/>
              <a:gd name="T17" fmla="*/ 124 h 165"/>
              <a:gd name="T18" fmla="*/ 0 w 142"/>
              <a:gd name="T19" fmla="*/ 83 h 165"/>
              <a:gd name="T20" fmla="*/ 0 w 142"/>
              <a:gd name="T21" fmla="*/ 41 h 165"/>
              <a:gd name="T22" fmla="*/ 36 w 142"/>
              <a:gd name="T23" fmla="*/ 21 h 165"/>
              <a:gd name="T24" fmla="*/ 72 w 142"/>
              <a:gd name="T25" fmla="*/ 0 h 165"/>
              <a:gd name="T26" fmla="*/ 72 w 142"/>
              <a:gd name="T2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/>
          <a:lstStyle/>
          <a:p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33197" y="1679176"/>
            <a:ext cx="518668" cy="565602"/>
          </a:xfrm>
          <a:custGeom>
            <a:avLst/>
            <a:gdLst>
              <a:gd name="T0" fmla="*/ 128 w 257"/>
              <a:gd name="T1" fmla="*/ 0 h 299"/>
              <a:gd name="T2" fmla="*/ 192 w 257"/>
              <a:gd name="T3" fmla="*/ 38 h 299"/>
              <a:gd name="T4" fmla="*/ 257 w 257"/>
              <a:gd name="T5" fmla="*/ 76 h 299"/>
              <a:gd name="T6" fmla="*/ 257 w 257"/>
              <a:gd name="T7" fmla="*/ 150 h 299"/>
              <a:gd name="T8" fmla="*/ 257 w 257"/>
              <a:gd name="T9" fmla="*/ 224 h 299"/>
              <a:gd name="T10" fmla="*/ 192 w 257"/>
              <a:gd name="T11" fmla="*/ 261 h 299"/>
              <a:gd name="T12" fmla="*/ 128 w 257"/>
              <a:gd name="T13" fmla="*/ 299 h 299"/>
              <a:gd name="T14" fmla="*/ 63 w 257"/>
              <a:gd name="T15" fmla="*/ 261 h 299"/>
              <a:gd name="T16" fmla="*/ 0 w 257"/>
              <a:gd name="T17" fmla="*/ 224 h 299"/>
              <a:gd name="T18" fmla="*/ 0 w 257"/>
              <a:gd name="T19" fmla="*/ 150 h 299"/>
              <a:gd name="T20" fmla="*/ 0 w 257"/>
              <a:gd name="T21" fmla="*/ 76 h 299"/>
              <a:gd name="T22" fmla="*/ 63 w 257"/>
              <a:gd name="T23" fmla="*/ 38 h 299"/>
              <a:gd name="T24" fmla="*/ 128 w 257"/>
              <a:gd name="T25" fmla="*/ 0 h 299"/>
              <a:gd name="T26" fmla="*/ 128 w 257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rgbClr val="1CBB9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6659635" y="2899287"/>
            <a:ext cx="520686" cy="561819"/>
          </a:xfrm>
          <a:custGeom>
            <a:avLst/>
            <a:gdLst>
              <a:gd name="T0" fmla="*/ 130 w 258"/>
              <a:gd name="T1" fmla="*/ 0 h 297"/>
              <a:gd name="T2" fmla="*/ 195 w 258"/>
              <a:gd name="T3" fmla="*/ 36 h 297"/>
              <a:gd name="T4" fmla="*/ 258 w 258"/>
              <a:gd name="T5" fmla="*/ 73 h 297"/>
              <a:gd name="T6" fmla="*/ 258 w 258"/>
              <a:gd name="T7" fmla="*/ 147 h 297"/>
              <a:gd name="T8" fmla="*/ 258 w 258"/>
              <a:gd name="T9" fmla="*/ 223 h 297"/>
              <a:gd name="T10" fmla="*/ 195 w 258"/>
              <a:gd name="T11" fmla="*/ 259 h 297"/>
              <a:gd name="T12" fmla="*/ 130 w 258"/>
              <a:gd name="T13" fmla="*/ 297 h 297"/>
              <a:gd name="T14" fmla="*/ 65 w 258"/>
              <a:gd name="T15" fmla="*/ 259 h 297"/>
              <a:gd name="T16" fmla="*/ 0 w 258"/>
              <a:gd name="T17" fmla="*/ 223 h 297"/>
              <a:gd name="T18" fmla="*/ 0 w 258"/>
              <a:gd name="T19" fmla="*/ 147 h 297"/>
              <a:gd name="T20" fmla="*/ 0 w 258"/>
              <a:gd name="T21" fmla="*/ 73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139ECD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prstClr val="black"/>
              </a:solidFill>
            </a:endParaRPr>
          </a:p>
        </p:txBody>
      </p:sp>
      <p:sp>
        <p:nvSpPr>
          <p:cNvPr id="29" name="TextBox 8"/>
          <p:cNvSpPr txBox="1"/>
          <p:nvPr/>
        </p:nvSpPr>
        <p:spPr bwMode="auto">
          <a:xfrm>
            <a:off x="2034004" y="4555473"/>
            <a:ext cx="11592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添加标题</a:t>
            </a:r>
          </a:p>
        </p:txBody>
      </p:sp>
      <p:sp>
        <p:nvSpPr>
          <p:cNvPr id="30" name="TextBox 9"/>
          <p:cNvSpPr txBox="1"/>
          <p:nvPr/>
        </p:nvSpPr>
        <p:spPr bwMode="auto">
          <a:xfrm>
            <a:off x="8485449" y="2794602"/>
            <a:ext cx="11592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chemeClr val="tx1"/>
                </a:solidFill>
              </a:rPr>
              <a:t>添加标题</a:t>
            </a:r>
          </a:p>
        </p:txBody>
      </p:sp>
      <p:sp>
        <p:nvSpPr>
          <p:cNvPr id="31" name="TextBox 10"/>
          <p:cNvSpPr txBox="1"/>
          <p:nvPr/>
        </p:nvSpPr>
        <p:spPr bwMode="auto">
          <a:xfrm>
            <a:off x="8186936" y="4751801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rgbClr val="7E7E7D"/>
                </a:solidFill>
              </a:rPr>
              <a:t>添加标题</a:t>
            </a:r>
          </a:p>
        </p:txBody>
      </p:sp>
      <p:sp>
        <p:nvSpPr>
          <p:cNvPr id="32" name="TextBox 11"/>
          <p:cNvSpPr txBox="1"/>
          <p:nvPr/>
        </p:nvSpPr>
        <p:spPr bwMode="auto">
          <a:xfrm>
            <a:off x="1915694" y="2601592"/>
            <a:ext cx="11592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chemeClr val="tx1"/>
                </a:solidFill>
              </a:rPr>
              <a:t>添加标题</a:t>
            </a:r>
          </a:p>
        </p:txBody>
      </p:sp>
      <p:sp>
        <p:nvSpPr>
          <p:cNvPr id="33" name="TextBox 12"/>
          <p:cNvSpPr txBox="1"/>
          <p:nvPr/>
        </p:nvSpPr>
        <p:spPr bwMode="auto">
          <a:xfrm>
            <a:off x="6346409" y="2156771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3D90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chemeClr val="tx1"/>
                </a:solidFill>
              </a:rPr>
              <a:t>添加标题</a:t>
            </a:r>
          </a:p>
        </p:txBody>
      </p:sp>
      <p:sp>
        <p:nvSpPr>
          <p:cNvPr id="34" name="任意多边形 2"/>
          <p:cNvSpPr/>
          <p:nvPr/>
        </p:nvSpPr>
        <p:spPr>
          <a:xfrm>
            <a:off x="8105978" y="2932034"/>
            <a:ext cx="460142" cy="0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rgbClr val="373737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7791254" y="4895084"/>
            <a:ext cx="460142" cy="0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 flipV="1">
            <a:off x="3185639" y="4686658"/>
            <a:ext cx="607594" cy="54478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rgbClr val="373737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953322" y="2759989"/>
            <a:ext cx="1846747" cy="89192"/>
          </a:xfrm>
          <a:custGeom>
            <a:avLst/>
            <a:gdLst>
              <a:gd name="connsiteX0" fmla="*/ 0 w 361950"/>
              <a:gd name="connsiteY0" fmla="*/ 0 h 0"/>
              <a:gd name="connsiteX1" fmla="*/ 36195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 cap="flat" cmpd="sng" algn="ctr">
            <a:solidFill>
              <a:srgbClr val="373737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162255" y="2049081"/>
            <a:ext cx="1523085" cy="1791782"/>
            <a:chOff x="4162255" y="2049081"/>
            <a:chExt cx="1523085" cy="1791782"/>
          </a:xfrm>
        </p:grpSpPr>
        <p:sp>
          <p:nvSpPr>
            <p:cNvPr id="9" name="椭圆 37"/>
            <p:cNvSpPr/>
            <p:nvPr/>
          </p:nvSpPr>
          <p:spPr>
            <a:xfrm>
              <a:off x="4162255" y="2049081"/>
              <a:ext cx="1523085" cy="1791782"/>
            </a:xfrm>
            <a:custGeom>
              <a:avLst/>
              <a:gdLst/>
              <a:ahLst/>
              <a:cxnLst/>
              <a:rect l="l" t="t" r="r" b="b"/>
              <a:pathLst>
                <a:path w="1224056" h="1440000">
                  <a:moveTo>
                    <a:pt x="720000" y="0"/>
                  </a:moveTo>
                  <a:cubicBezTo>
                    <a:pt x="916472" y="0"/>
                    <a:pt x="1094563" y="78694"/>
                    <a:pt x="1224056" y="206708"/>
                  </a:cubicBezTo>
                  <a:cubicBezTo>
                    <a:pt x="1090618" y="336923"/>
                    <a:pt x="1008112" y="518827"/>
                    <a:pt x="1008112" y="720000"/>
                  </a:cubicBezTo>
                  <a:cubicBezTo>
                    <a:pt x="1008112" y="921174"/>
                    <a:pt x="1090618" y="1103077"/>
                    <a:pt x="1224056" y="1233293"/>
                  </a:cubicBezTo>
                  <a:cubicBezTo>
                    <a:pt x="1094563" y="1361306"/>
                    <a:pt x="916472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solidFill>
              <a:srgbClr val="3CBDDC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TextBox 55"/>
            <p:cNvSpPr txBox="1"/>
            <p:nvPr/>
          </p:nvSpPr>
          <p:spPr>
            <a:xfrm>
              <a:off x="4673568" y="2555119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1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19229" y="2019949"/>
            <a:ext cx="1791784" cy="1564555"/>
            <a:chOff x="5719229" y="2019949"/>
            <a:chExt cx="1791784" cy="1564555"/>
          </a:xfrm>
          <a:solidFill>
            <a:srgbClr val="139ECD"/>
          </a:solidFill>
        </p:grpSpPr>
        <p:sp>
          <p:nvSpPr>
            <p:cNvPr id="13" name="椭圆 39"/>
            <p:cNvSpPr/>
            <p:nvPr/>
          </p:nvSpPr>
          <p:spPr>
            <a:xfrm>
              <a:off x="5719229" y="2019949"/>
              <a:ext cx="1791784" cy="1564555"/>
            </a:xfrm>
            <a:custGeom>
              <a:avLst/>
              <a:gdLst/>
              <a:ahLst/>
              <a:cxnLst/>
              <a:rect l="l" t="t" r="r" b="b"/>
              <a:pathLst>
                <a:path w="1440000" h="1257385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917842"/>
                    <a:pt x="1360205" y="1097046"/>
                    <a:pt x="1230860" y="1227004"/>
                  </a:cubicBezTo>
                  <a:cubicBezTo>
                    <a:pt x="1105781" y="1112548"/>
                    <a:pt x="938852" y="1044389"/>
                    <a:pt x="756004" y="1044389"/>
                  </a:cubicBezTo>
                  <a:cubicBezTo>
                    <a:pt x="556201" y="1044389"/>
                    <a:pt x="375406" y="1125775"/>
                    <a:pt x="245144" y="1257385"/>
                  </a:cubicBezTo>
                  <a:cubicBezTo>
                    <a:pt x="94059" y="1127625"/>
                    <a:pt x="0" y="934797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Box 73"/>
            <p:cNvSpPr txBox="1"/>
            <p:nvPr/>
          </p:nvSpPr>
          <p:spPr>
            <a:xfrm>
              <a:off x="6356166" y="2555119"/>
              <a:ext cx="50045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defRPr>
              </a:lvl1pPr>
            </a:lstStyle>
            <a:p>
              <a:r>
                <a:rPr lang="en-US" altLang="zh-CN" sz="4000" b="1" kern="0" dirty="0">
                  <a:solidFill>
                    <a:schemeClr val="bg1"/>
                  </a:solidFill>
                </a:rPr>
                <a:t>2</a:t>
              </a:r>
              <a:endParaRPr lang="zh-CN" altLang="en-US" sz="4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0372" y="3570325"/>
            <a:ext cx="1523085" cy="1791782"/>
            <a:chOff x="5980372" y="3570325"/>
            <a:chExt cx="1523085" cy="1791782"/>
          </a:xfrm>
          <a:solidFill>
            <a:srgbClr val="6AE629"/>
          </a:solidFill>
        </p:grpSpPr>
        <p:sp>
          <p:nvSpPr>
            <p:cNvPr id="16" name="椭圆 44"/>
            <p:cNvSpPr/>
            <p:nvPr/>
          </p:nvSpPr>
          <p:spPr>
            <a:xfrm>
              <a:off x="5980372" y="3570325"/>
              <a:ext cx="1523085" cy="1791782"/>
            </a:xfrm>
            <a:custGeom>
              <a:avLst/>
              <a:gdLst/>
              <a:ahLst/>
              <a:cxnLst/>
              <a:rect l="l" t="t" r="r" b="b"/>
              <a:pathLst>
                <a:path w="1224056" h="1440000">
                  <a:moveTo>
                    <a:pt x="504056" y="0"/>
                  </a:moveTo>
                  <a:cubicBezTo>
                    <a:pt x="901701" y="0"/>
                    <a:pt x="1224056" y="322355"/>
                    <a:pt x="1224056" y="720000"/>
                  </a:cubicBezTo>
                  <a:cubicBezTo>
                    <a:pt x="1224056" y="1117645"/>
                    <a:pt x="901701" y="1440000"/>
                    <a:pt x="504056" y="1440000"/>
                  </a:cubicBezTo>
                  <a:cubicBezTo>
                    <a:pt x="307585" y="1440000"/>
                    <a:pt x="129493" y="1361306"/>
                    <a:pt x="0" y="1233293"/>
                  </a:cubicBezTo>
                  <a:cubicBezTo>
                    <a:pt x="133438" y="1103077"/>
                    <a:pt x="215944" y="921174"/>
                    <a:pt x="215944" y="720000"/>
                  </a:cubicBezTo>
                  <a:cubicBezTo>
                    <a:pt x="215944" y="518827"/>
                    <a:pt x="133438" y="336923"/>
                    <a:pt x="0" y="206708"/>
                  </a:cubicBezTo>
                  <a:cubicBezTo>
                    <a:pt x="129493" y="78694"/>
                    <a:pt x="307585" y="0"/>
                    <a:pt x="504056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Box 74"/>
            <p:cNvSpPr txBox="1"/>
            <p:nvPr/>
          </p:nvSpPr>
          <p:spPr>
            <a:xfrm>
              <a:off x="6438534" y="4321279"/>
              <a:ext cx="50045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defRPr>
              </a:lvl1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b="1" kern="0" dirty="0">
                  <a:solidFill>
                    <a:schemeClr val="bg1"/>
                  </a:solidFill>
                </a:rPr>
                <a:t>4</a:t>
              </a:r>
              <a:endParaRPr lang="zh-CN" altLang="en-US" sz="4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41235" y="3864128"/>
            <a:ext cx="1791784" cy="1523254"/>
            <a:chOff x="4141235" y="3864128"/>
            <a:chExt cx="1791784" cy="1523254"/>
          </a:xfrm>
          <a:solidFill>
            <a:srgbClr val="FDE638"/>
          </a:solidFill>
        </p:grpSpPr>
        <p:sp>
          <p:nvSpPr>
            <p:cNvPr id="22" name="椭圆 47"/>
            <p:cNvSpPr/>
            <p:nvPr/>
          </p:nvSpPr>
          <p:spPr>
            <a:xfrm>
              <a:off x="4141235" y="3864128"/>
              <a:ext cx="1791784" cy="1523254"/>
            </a:xfrm>
            <a:custGeom>
              <a:avLst/>
              <a:gdLst/>
              <a:ahLst/>
              <a:cxnLst/>
              <a:rect l="l" t="t" r="r" b="b"/>
              <a:pathLst>
                <a:path w="1440000" h="1224192">
                  <a:moveTo>
                    <a:pt x="206820" y="0"/>
                  </a:moveTo>
                  <a:cubicBezTo>
                    <a:pt x="337038" y="133353"/>
                    <a:pt x="518890" y="215807"/>
                    <a:pt x="720000" y="215807"/>
                  </a:cubicBezTo>
                  <a:cubicBezTo>
                    <a:pt x="921110" y="215807"/>
                    <a:pt x="1102962" y="133353"/>
                    <a:pt x="1233180" y="0"/>
                  </a:cubicBezTo>
                  <a:cubicBezTo>
                    <a:pt x="1361255" y="129514"/>
                    <a:pt x="1440000" y="307657"/>
                    <a:pt x="1440000" y="504192"/>
                  </a:cubicBezTo>
                  <a:cubicBezTo>
                    <a:pt x="1440000" y="901837"/>
                    <a:pt x="1117645" y="1224192"/>
                    <a:pt x="720000" y="1224192"/>
                  </a:cubicBezTo>
                  <a:cubicBezTo>
                    <a:pt x="322355" y="1224192"/>
                    <a:pt x="0" y="901837"/>
                    <a:pt x="0" y="504192"/>
                  </a:cubicBezTo>
                  <a:cubicBezTo>
                    <a:pt x="0" y="307657"/>
                    <a:pt x="78745" y="129514"/>
                    <a:pt x="20682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75"/>
            <p:cNvSpPr txBox="1"/>
            <p:nvPr/>
          </p:nvSpPr>
          <p:spPr>
            <a:xfrm>
              <a:off x="4758927" y="4321279"/>
              <a:ext cx="50045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defRPr>
              </a:lvl1pPr>
            </a:lstStyle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 b="1" kern="0" dirty="0">
                  <a:solidFill>
                    <a:schemeClr val="bg1"/>
                  </a:solidFill>
                </a:rPr>
                <a:t>3</a:t>
              </a:r>
              <a:endParaRPr lang="zh-CN" altLang="en-US" sz="4000" b="1" kern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3966233" y="1968391"/>
            <a:ext cx="0" cy="154676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5" name="直接连接符 24"/>
          <p:cNvCxnSpPr/>
          <p:nvPr/>
        </p:nvCxnSpPr>
        <p:spPr>
          <a:xfrm>
            <a:off x="3966233" y="3876062"/>
            <a:ext cx="0" cy="159832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6" name="直接连接符 25"/>
          <p:cNvCxnSpPr/>
          <p:nvPr/>
        </p:nvCxnSpPr>
        <p:spPr>
          <a:xfrm>
            <a:off x="7781577" y="3824504"/>
            <a:ext cx="0" cy="159832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7781577" y="1916832"/>
            <a:ext cx="0" cy="159832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7833135" y="3669828"/>
            <a:ext cx="3763785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01915" y="3670557"/>
            <a:ext cx="36612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62108" y="2058454"/>
            <a:ext cx="169151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762108" y="4078142"/>
            <a:ext cx="169151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8349493" y="2055818"/>
            <a:ext cx="169151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8349493" y="4075506"/>
            <a:ext cx="1691510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  <a:endParaRPr lang="zh-CN" altLang="zh-CN" sz="1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solidFill>
            <a:srgbClr val="139ECD"/>
          </a:solidFill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4624739" y="1810036"/>
            <a:ext cx="3422765" cy="3358211"/>
          </a:xfrm>
          <a:prstGeom prst="ellipse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gray">
          <a:xfrm>
            <a:off x="4812908" y="1988591"/>
            <a:ext cx="3020330" cy="3020329"/>
          </a:xfrm>
          <a:prstGeom prst="ellipse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4999704" y="2271533"/>
            <a:ext cx="2572568" cy="2572568"/>
          </a:xfrm>
          <a:prstGeom prst="ellipse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gray">
          <a:xfrm>
            <a:off x="5450180" y="3215652"/>
            <a:ext cx="16056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457080" y="1546560"/>
            <a:ext cx="1605623" cy="1619359"/>
            <a:chOff x="7516705" y="1213023"/>
            <a:chExt cx="1605623" cy="1619359"/>
          </a:xfrm>
          <a:solidFill>
            <a:srgbClr val="139ECD"/>
          </a:solidFill>
        </p:grpSpPr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 rot="16200000">
              <a:off x="7509837" y="1219891"/>
              <a:ext cx="1619359" cy="1605623"/>
            </a:xfrm>
            <a:prstGeom prst="chevron">
              <a:avLst>
                <a:gd name="adj" fmla="val 28655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zh-CN" alt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gray">
            <a:xfrm>
              <a:off x="7935692" y="1861978"/>
              <a:ext cx="699577" cy="3077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44544" y="3451607"/>
            <a:ext cx="1619358" cy="1605623"/>
            <a:chOff x="6404169" y="3118070"/>
            <a:chExt cx="1619358" cy="1605623"/>
          </a:xfrm>
          <a:solidFill>
            <a:srgbClr val="139ECD"/>
          </a:solidFill>
        </p:grpSpPr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 rot="9044363">
              <a:off x="6404169" y="3118070"/>
              <a:ext cx="1619358" cy="1605623"/>
            </a:xfrm>
            <a:prstGeom prst="chevron">
              <a:avLst>
                <a:gd name="adj" fmla="val 28655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zh-CN" alt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>
              <a:off x="6576392" y="3873624"/>
              <a:ext cx="1004030" cy="266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47640" y="3406045"/>
            <a:ext cx="1619358" cy="1605623"/>
            <a:chOff x="8607265" y="3129058"/>
            <a:chExt cx="1619358" cy="1605623"/>
          </a:xfrm>
          <a:solidFill>
            <a:srgbClr val="139ECD"/>
          </a:solidFill>
        </p:grpSpPr>
        <p:sp>
          <p:nvSpPr>
            <p:cNvPr id="23" name="AutoShape 9"/>
            <p:cNvSpPr>
              <a:spLocks noChangeArrowheads="1"/>
            </p:cNvSpPr>
            <p:nvPr/>
          </p:nvSpPr>
          <p:spPr bwMode="gray">
            <a:xfrm rot="1788254">
              <a:off x="8607265" y="3129058"/>
              <a:ext cx="1619358" cy="1605623"/>
            </a:xfrm>
            <a:prstGeom prst="chevron">
              <a:avLst>
                <a:gd name="adj" fmla="val 28655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zh-CN" altLang="en-US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gray">
            <a:xfrm>
              <a:off x="9083053" y="3844287"/>
              <a:ext cx="1004030" cy="266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r>
                <a:rPr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25" name="TextBox 20"/>
          <p:cNvSpPr txBox="1"/>
          <p:nvPr/>
        </p:nvSpPr>
        <p:spPr bwMode="auto">
          <a:xfrm>
            <a:off x="5242254" y="5444820"/>
            <a:ext cx="2087468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5154223" y="5204025"/>
            <a:ext cx="2290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单击此处添加标题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`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TextBox 20"/>
          <p:cNvSpPr txBox="1"/>
          <p:nvPr/>
        </p:nvSpPr>
        <p:spPr bwMode="auto">
          <a:xfrm>
            <a:off x="3028263" y="2295135"/>
            <a:ext cx="1573527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3095046" y="2013183"/>
            <a:ext cx="18216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单击此处添加标题</a:t>
            </a:r>
          </a:p>
        </p:txBody>
      </p:sp>
      <p:sp>
        <p:nvSpPr>
          <p:cNvPr id="29" name="TextBox 20"/>
          <p:cNvSpPr txBox="1"/>
          <p:nvPr/>
        </p:nvSpPr>
        <p:spPr bwMode="auto">
          <a:xfrm>
            <a:off x="7756778" y="2212747"/>
            <a:ext cx="1757973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7566587" y="1956576"/>
            <a:ext cx="1821648" cy="3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单击此处添加标题</a:t>
            </a:r>
          </a:p>
        </p:txBody>
      </p:sp>
    </p:spTree>
  </p:cSld>
  <p:clrMapOvr>
    <a:masterClrMapping/>
  </p:clrMapOvr>
  <p:transition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 bwMode="auto">
          <a:xfrm>
            <a:off x="2752725" y="1939925"/>
            <a:ext cx="6686550" cy="2663825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3048001" cy="6858000"/>
            </a:xfrm>
            <a:prstGeom prst="rect">
              <a:avLst/>
            </a:prstGeom>
            <a:solidFill>
              <a:srgbClr val="6AE629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48001" y="0"/>
              <a:ext cx="3047999" cy="6858000"/>
            </a:xfrm>
            <a:prstGeom prst="rect">
              <a:avLst/>
            </a:prstGeom>
            <a:solidFill>
              <a:srgbClr val="139ECD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0" y="0"/>
              <a:ext cx="3048001" cy="6858000"/>
            </a:xfrm>
            <a:prstGeom prst="rect">
              <a:avLst/>
            </a:prstGeom>
            <a:solidFill>
              <a:srgbClr val="FDE638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44001" y="0"/>
              <a:ext cx="3047999" cy="6858000"/>
            </a:xfrm>
            <a:prstGeom prst="rect">
              <a:avLst/>
            </a:prstGeom>
            <a:solidFill>
              <a:srgbClr val="1DB7DB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198938" y="2324100"/>
            <a:ext cx="484663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PART  03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4657725" y="3554413"/>
            <a:ext cx="310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white"/>
                </a:solidFill>
              </a:rPr>
              <a:t>ADD YOUR TITLE HERE</a:t>
            </a:r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1378914" y="2671900"/>
            <a:ext cx="2110378" cy="871638"/>
          </a:xfrm>
          <a:custGeom>
            <a:avLst/>
            <a:gdLst>
              <a:gd name="T0" fmla="*/ 992 w 1167"/>
              <a:gd name="T1" fmla="*/ 482 h 482"/>
              <a:gd name="T2" fmla="*/ 0 w 1167"/>
              <a:gd name="T3" fmla="*/ 482 h 482"/>
              <a:gd name="T4" fmla="*/ 175 w 1167"/>
              <a:gd name="T5" fmla="*/ 0 h 482"/>
              <a:gd name="T6" fmla="*/ 1167 w 1167"/>
              <a:gd name="T7" fmla="*/ 0 h 482"/>
              <a:gd name="T8" fmla="*/ 992 w 1167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482">
                <a:moveTo>
                  <a:pt x="992" y="482"/>
                </a:moveTo>
                <a:lnTo>
                  <a:pt x="0" y="482"/>
                </a:lnTo>
                <a:lnTo>
                  <a:pt x="175" y="0"/>
                </a:lnTo>
                <a:lnTo>
                  <a:pt x="1167" y="0"/>
                </a:lnTo>
                <a:lnTo>
                  <a:pt x="992" y="482"/>
                </a:lnTo>
                <a:close/>
              </a:path>
            </a:pathLst>
          </a:custGeom>
          <a:solidFill>
            <a:srgbClr val="6AE629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223460" y="2671900"/>
            <a:ext cx="2110378" cy="871638"/>
          </a:xfrm>
          <a:custGeom>
            <a:avLst/>
            <a:gdLst>
              <a:gd name="T0" fmla="*/ 992 w 1167"/>
              <a:gd name="T1" fmla="*/ 482 h 482"/>
              <a:gd name="T2" fmla="*/ 0 w 1167"/>
              <a:gd name="T3" fmla="*/ 482 h 482"/>
              <a:gd name="T4" fmla="*/ 175 w 1167"/>
              <a:gd name="T5" fmla="*/ 0 h 482"/>
              <a:gd name="T6" fmla="*/ 1167 w 1167"/>
              <a:gd name="T7" fmla="*/ 0 h 482"/>
              <a:gd name="T8" fmla="*/ 992 w 1167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482">
                <a:moveTo>
                  <a:pt x="992" y="482"/>
                </a:moveTo>
                <a:lnTo>
                  <a:pt x="0" y="482"/>
                </a:lnTo>
                <a:lnTo>
                  <a:pt x="175" y="0"/>
                </a:lnTo>
                <a:lnTo>
                  <a:pt x="1167" y="0"/>
                </a:lnTo>
                <a:lnTo>
                  <a:pt x="992" y="482"/>
                </a:lnTo>
                <a:close/>
              </a:path>
            </a:pathLst>
          </a:custGeom>
          <a:solidFill>
            <a:srgbClr val="1DB7DB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5069813" y="2671900"/>
            <a:ext cx="2113995" cy="871638"/>
          </a:xfrm>
          <a:custGeom>
            <a:avLst/>
            <a:gdLst>
              <a:gd name="T0" fmla="*/ 992 w 1169"/>
              <a:gd name="T1" fmla="*/ 482 h 482"/>
              <a:gd name="T2" fmla="*/ 0 w 1169"/>
              <a:gd name="T3" fmla="*/ 482 h 482"/>
              <a:gd name="T4" fmla="*/ 174 w 1169"/>
              <a:gd name="T5" fmla="*/ 0 h 482"/>
              <a:gd name="T6" fmla="*/ 1169 w 1169"/>
              <a:gd name="T7" fmla="*/ 0 h 482"/>
              <a:gd name="T8" fmla="*/ 992 w 1169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482">
                <a:moveTo>
                  <a:pt x="992" y="482"/>
                </a:moveTo>
                <a:lnTo>
                  <a:pt x="0" y="482"/>
                </a:lnTo>
                <a:lnTo>
                  <a:pt x="174" y="0"/>
                </a:lnTo>
                <a:lnTo>
                  <a:pt x="1169" y="0"/>
                </a:lnTo>
                <a:lnTo>
                  <a:pt x="992" y="482"/>
                </a:lnTo>
                <a:close/>
              </a:path>
            </a:pathLst>
          </a:custGeom>
          <a:solidFill>
            <a:srgbClr val="6AE629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6917976" y="2671900"/>
            <a:ext cx="2110378" cy="871638"/>
          </a:xfrm>
          <a:custGeom>
            <a:avLst/>
            <a:gdLst>
              <a:gd name="T0" fmla="*/ 992 w 1167"/>
              <a:gd name="T1" fmla="*/ 482 h 482"/>
              <a:gd name="T2" fmla="*/ 0 w 1167"/>
              <a:gd name="T3" fmla="*/ 482 h 482"/>
              <a:gd name="T4" fmla="*/ 175 w 1167"/>
              <a:gd name="T5" fmla="*/ 0 h 482"/>
              <a:gd name="T6" fmla="*/ 1167 w 1167"/>
              <a:gd name="T7" fmla="*/ 0 h 482"/>
              <a:gd name="T8" fmla="*/ 992 w 1167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482">
                <a:moveTo>
                  <a:pt x="992" y="482"/>
                </a:moveTo>
                <a:lnTo>
                  <a:pt x="0" y="482"/>
                </a:lnTo>
                <a:lnTo>
                  <a:pt x="175" y="0"/>
                </a:lnTo>
                <a:lnTo>
                  <a:pt x="1167" y="0"/>
                </a:lnTo>
                <a:lnTo>
                  <a:pt x="992" y="482"/>
                </a:lnTo>
                <a:close/>
              </a:path>
            </a:pathLst>
          </a:custGeom>
          <a:solidFill>
            <a:srgbClr val="FDE638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13" name="Freeform 9"/>
          <p:cNvSpPr/>
          <p:nvPr/>
        </p:nvSpPr>
        <p:spPr bwMode="auto">
          <a:xfrm>
            <a:off x="8764331" y="2671900"/>
            <a:ext cx="2110378" cy="871638"/>
          </a:xfrm>
          <a:custGeom>
            <a:avLst/>
            <a:gdLst>
              <a:gd name="T0" fmla="*/ 992 w 1167"/>
              <a:gd name="T1" fmla="*/ 482 h 482"/>
              <a:gd name="T2" fmla="*/ 0 w 1167"/>
              <a:gd name="T3" fmla="*/ 482 h 482"/>
              <a:gd name="T4" fmla="*/ 175 w 1167"/>
              <a:gd name="T5" fmla="*/ 0 h 482"/>
              <a:gd name="T6" fmla="*/ 1167 w 1167"/>
              <a:gd name="T7" fmla="*/ 0 h 482"/>
              <a:gd name="T8" fmla="*/ 992 w 1167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" h="482">
                <a:moveTo>
                  <a:pt x="992" y="482"/>
                </a:moveTo>
                <a:lnTo>
                  <a:pt x="0" y="482"/>
                </a:lnTo>
                <a:lnTo>
                  <a:pt x="175" y="0"/>
                </a:lnTo>
                <a:lnTo>
                  <a:pt x="1167" y="0"/>
                </a:lnTo>
                <a:lnTo>
                  <a:pt x="992" y="482"/>
                </a:lnTo>
                <a:close/>
              </a:path>
            </a:pathLst>
          </a:custGeom>
          <a:solidFill>
            <a:srgbClr val="139ECD"/>
          </a:solidFill>
          <a:ln>
            <a:noFill/>
          </a:ln>
        </p:spPr>
        <p:txBody>
          <a:bodyPr/>
          <a:lstStyle/>
          <a:p>
            <a:endParaRPr lang="zh-CN" altLang="en-US" sz="160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34782" y="2055244"/>
            <a:ext cx="1085027" cy="1086835"/>
            <a:chOff x="1199552" y="2043052"/>
            <a:chExt cx="1085027" cy="1086835"/>
          </a:xfrm>
        </p:grpSpPr>
        <p:grpSp>
          <p:nvGrpSpPr>
            <p:cNvPr id="15" name="组合 14"/>
            <p:cNvGrpSpPr/>
            <p:nvPr/>
          </p:nvGrpSpPr>
          <p:grpSpPr>
            <a:xfrm>
              <a:off x="1199552" y="2043052"/>
              <a:ext cx="1085027" cy="1086835"/>
              <a:chOff x="1199552" y="2043052"/>
              <a:chExt cx="1085027" cy="1086835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1199552" y="2043052"/>
                <a:ext cx="1085027" cy="1086835"/>
              </a:xfrm>
              <a:prstGeom prst="ellipse">
                <a:avLst/>
              </a:prstGeom>
              <a:solidFill>
                <a:srgbClr val="6AE629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1336989" y="2176872"/>
                <a:ext cx="810154" cy="8155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6" name="TextBox 682"/>
            <p:cNvSpPr txBox="1"/>
            <p:nvPr/>
          </p:nvSpPr>
          <p:spPr>
            <a:xfrm>
              <a:off x="1351896" y="2321085"/>
              <a:ext cx="79380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89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75745" y="3073360"/>
            <a:ext cx="846321" cy="846321"/>
            <a:chOff x="4040515" y="3061168"/>
            <a:chExt cx="846321" cy="846321"/>
          </a:xfrm>
        </p:grpSpPr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4040515" y="3061168"/>
              <a:ext cx="846321" cy="846321"/>
            </a:xfrm>
            <a:prstGeom prst="ellipse">
              <a:avLst/>
            </a:prstGeom>
            <a:solidFill>
              <a:srgbClr val="1DB7DB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4147209" y="3167863"/>
              <a:ext cx="632932" cy="6329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682"/>
            <p:cNvSpPr txBox="1"/>
            <p:nvPr/>
          </p:nvSpPr>
          <p:spPr>
            <a:xfrm>
              <a:off x="4121273" y="3324692"/>
              <a:ext cx="68480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36%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77081" y="2261399"/>
            <a:ext cx="846321" cy="840895"/>
            <a:chOff x="6141851" y="2249207"/>
            <a:chExt cx="846321" cy="840895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6141851" y="2249207"/>
              <a:ext cx="846321" cy="840895"/>
            </a:xfrm>
            <a:prstGeom prst="ellipse">
              <a:avLst/>
            </a:pr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6248544" y="2350476"/>
              <a:ext cx="632932" cy="6383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TextBox 682"/>
            <p:cNvSpPr txBox="1"/>
            <p:nvPr/>
          </p:nvSpPr>
          <p:spPr>
            <a:xfrm>
              <a:off x="6220726" y="2498958"/>
              <a:ext cx="68480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36%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95770" y="2064285"/>
            <a:ext cx="844513" cy="846321"/>
            <a:chOff x="8060540" y="2052093"/>
            <a:chExt cx="844513" cy="846321"/>
          </a:xfrm>
        </p:grpSpPr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8060540" y="2052093"/>
              <a:ext cx="844513" cy="846321"/>
            </a:xfrm>
            <a:prstGeom prst="ellipse">
              <a:avLst/>
            </a:prstGeom>
            <a:solidFill>
              <a:srgbClr val="FDE638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8167234" y="2158788"/>
              <a:ext cx="631125" cy="6329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TextBox 682"/>
            <p:cNvSpPr txBox="1"/>
            <p:nvPr/>
          </p:nvSpPr>
          <p:spPr>
            <a:xfrm>
              <a:off x="8167234" y="2269691"/>
              <a:ext cx="64633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858399" y="2503722"/>
            <a:ext cx="1207997" cy="1209805"/>
            <a:chOff x="9923169" y="2491530"/>
            <a:chExt cx="1207997" cy="1209805"/>
          </a:xfrm>
        </p:grpSpPr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9923169" y="2491530"/>
              <a:ext cx="1207997" cy="1209805"/>
            </a:xfrm>
            <a:prstGeom prst="ellipse">
              <a:avLst/>
            </a:pr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0071456" y="2647050"/>
              <a:ext cx="909615" cy="9059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TextBox 682"/>
            <p:cNvSpPr txBox="1"/>
            <p:nvPr/>
          </p:nvSpPr>
          <p:spPr>
            <a:xfrm>
              <a:off x="10107202" y="2833596"/>
              <a:ext cx="79380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94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1700874" y="2989174"/>
            <a:ext cx="1646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3508066" y="2828377"/>
            <a:ext cx="1669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0" name="TextBox 914"/>
          <p:cNvSpPr txBox="1"/>
          <p:nvPr/>
        </p:nvSpPr>
        <p:spPr bwMode="auto">
          <a:xfrm>
            <a:off x="2352956" y="2258018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sp>
        <p:nvSpPr>
          <p:cNvPr id="41" name="TextBox 915"/>
          <p:cNvSpPr txBox="1"/>
          <p:nvPr/>
        </p:nvSpPr>
        <p:spPr bwMode="auto">
          <a:xfrm>
            <a:off x="3829871" y="2251791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sp>
        <p:nvSpPr>
          <p:cNvPr id="42" name="TextBox 916"/>
          <p:cNvSpPr txBox="1"/>
          <p:nvPr/>
        </p:nvSpPr>
        <p:spPr bwMode="auto">
          <a:xfrm>
            <a:off x="5414487" y="3632096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sp>
        <p:nvSpPr>
          <p:cNvPr id="43" name="TextBox 917"/>
          <p:cNvSpPr txBox="1"/>
          <p:nvPr/>
        </p:nvSpPr>
        <p:spPr bwMode="auto">
          <a:xfrm>
            <a:off x="8945635" y="3632096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3D90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sp>
        <p:nvSpPr>
          <p:cNvPr id="44" name="TextBox 918"/>
          <p:cNvSpPr txBox="1"/>
          <p:nvPr/>
        </p:nvSpPr>
        <p:spPr bwMode="auto">
          <a:xfrm>
            <a:off x="7204499" y="3632096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5291827" y="3062966"/>
            <a:ext cx="1669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7134077" y="3007454"/>
            <a:ext cx="16699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9007011" y="2990537"/>
            <a:ext cx="1048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1561418" y="4484604"/>
            <a:ext cx="8865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8352069" y="1443568"/>
            <a:ext cx="2675793" cy="576064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85366" y="1555987"/>
            <a:ext cx="213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59" y="1443568"/>
            <a:ext cx="6662565" cy="4283591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98070" y="4498853"/>
            <a:ext cx="180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30555" y="2879725"/>
            <a:ext cx="2519680" cy="1219200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32027" y="3060819"/>
            <a:ext cx="1430528" cy="821432"/>
            <a:chOff x="1261872" y="3960614"/>
            <a:chExt cx="1430528" cy="821432"/>
          </a:xfrm>
        </p:grpSpPr>
        <p:sp>
          <p:nvSpPr>
            <p:cNvPr id="14" name="文本框 13"/>
            <p:cNvSpPr txBox="1"/>
            <p:nvPr/>
          </p:nvSpPr>
          <p:spPr>
            <a:xfrm>
              <a:off x="1422400" y="3960614"/>
              <a:ext cx="127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2560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61872" y="4412714"/>
              <a:ext cx="143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添加关键词</a:t>
              </a:r>
            </a:p>
          </p:txBody>
        </p:sp>
      </p:grpSp>
      <p:sp>
        <p:nvSpPr>
          <p:cNvPr id="16" name="Freeform 389"/>
          <p:cNvSpPr/>
          <p:nvPr/>
        </p:nvSpPr>
        <p:spPr bwMode="auto">
          <a:xfrm>
            <a:off x="1555389" y="1609797"/>
            <a:ext cx="707252" cy="618845"/>
          </a:xfrm>
          <a:custGeom>
            <a:avLst/>
            <a:gdLst>
              <a:gd name="T0" fmla="*/ 103 w 128"/>
              <a:gd name="T1" fmla="*/ 61 h 112"/>
              <a:gd name="T2" fmla="*/ 128 w 128"/>
              <a:gd name="T3" fmla="*/ 61 h 112"/>
              <a:gd name="T4" fmla="*/ 103 w 128"/>
              <a:gd name="T5" fmla="*/ 37 h 112"/>
              <a:gd name="T6" fmla="*/ 103 w 128"/>
              <a:gd name="T7" fmla="*/ 0 h 112"/>
              <a:gd name="T8" fmla="*/ 84 w 128"/>
              <a:gd name="T9" fmla="*/ 0 h 112"/>
              <a:gd name="T10" fmla="*/ 84 w 128"/>
              <a:gd name="T11" fmla="*/ 19 h 112"/>
              <a:gd name="T12" fmla="*/ 64 w 128"/>
              <a:gd name="T13" fmla="*/ 0 h 112"/>
              <a:gd name="T14" fmla="*/ 0 w 128"/>
              <a:gd name="T15" fmla="*/ 61 h 112"/>
              <a:gd name="T16" fmla="*/ 23 w 128"/>
              <a:gd name="T17" fmla="*/ 61 h 112"/>
              <a:gd name="T18" fmla="*/ 23 w 128"/>
              <a:gd name="T19" fmla="*/ 112 h 112"/>
              <a:gd name="T20" fmla="*/ 52 w 128"/>
              <a:gd name="T21" fmla="*/ 112 h 112"/>
              <a:gd name="T22" fmla="*/ 52 w 128"/>
              <a:gd name="T23" fmla="*/ 76 h 112"/>
              <a:gd name="T24" fmla="*/ 76 w 128"/>
              <a:gd name="T25" fmla="*/ 76 h 112"/>
              <a:gd name="T26" fmla="*/ 76 w 128"/>
              <a:gd name="T27" fmla="*/ 112 h 112"/>
              <a:gd name="T28" fmla="*/ 103 w 128"/>
              <a:gd name="T29" fmla="*/ 112 h 112"/>
              <a:gd name="T30" fmla="*/ 103 w 128"/>
              <a:gd name="T31" fmla="*/ 6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" h="112">
                <a:moveTo>
                  <a:pt x="103" y="61"/>
                </a:moveTo>
                <a:lnTo>
                  <a:pt x="128" y="61"/>
                </a:lnTo>
                <a:lnTo>
                  <a:pt x="103" y="37"/>
                </a:lnTo>
                <a:lnTo>
                  <a:pt x="103" y="0"/>
                </a:lnTo>
                <a:lnTo>
                  <a:pt x="84" y="0"/>
                </a:lnTo>
                <a:lnTo>
                  <a:pt x="84" y="19"/>
                </a:lnTo>
                <a:lnTo>
                  <a:pt x="64" y="0"/>
                </a:lnTo>
                <a:lnTo>
                  <a:pt x="0" y="61"/>
                </a:lnTo>
                <a:lnTo>
                  <a:pt x="23" y="61"/>
                </a:lnTo>
                <a:lnTo>
                  <a:pt x="23" y="112"/>
                </a:lnTo>
                <a:lnTo>
                  <a:pt x="52" y="112"/>
                </a:lnTo>
                <a:lnTo>
                  <a:pt x="52" y="76"/>
                </a:lnTo>
                <a:lnTo>
                  <a:pt x="76" y="76"/>
                </a:lnTo>
                <a:lnTo>
                  <a:pt x="76" y="112"/>
                </a:lnTo>
                <a:lnTo>
                  <a:pt x="103" y="112"/>
                </a:lnTo>
                <a:lnTo>
                  <a:pt x="103" y="61"/>
                </a:lnTo>
                <a:close/>
              </a:path>
            </a:pathLst>
          </a:custGeom>
          <a:solidFill>
            <a:srgbClr val="1DB7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44875" y="2879725"/>
            <a:ext cx="2519680" cy="1219200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451" y="3060819"/>
            <a:ext cx="1430528" cy="821432"/>
            <a:chOff x="1261872" y="3960614"/>
            <a:chExt cx="1430528" cy="821432"/>
          </a:xfrm>
        </p:grpSpPr>
        <p:sp>
          <p:nvSpPr>
            <p:cNvPr id="22" name="文本框 21"/>
            <p:cNvSpPr txBox="1"/>
            <p:nvPr/>
          </p:nvSpPr>
          <p:spPr>
            <a:xfrm>
              <a:off x="1422400" y="3960614"/>
              <a:ext cx="127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1590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61872" y="4412714"/>
              <a:ext cx="143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添加关键词</a:t>
              </a:r>
            </a:p>
          </p:txBody>
        </p:sp>
      </p:grpSp>
      <p:sp>
        <p:nvSpPr>
          <p:cNvPr id="24" name="Freeform 504"/>
          <p:cNvSpPr>
            <a:spLocks noEditPoints="1"/>
          </p:cNvSpPr>
          <p:nvPr/>
        </p:nvSpPr>
        <p:spPr bwMode="auto">
          <a:xfrm>
            <a:off x="4446143" y="1665866"/>
            <a:ext cx="496824" cy="562776"/>
          </a:xfrm>
          <a:custGeom>
            <a:avLst/>
            <a:gdLst>
              <a:gd name="T0" fmla="*/ 25 w 255"/>
              <a:gd name="T1" fmla="*/ 19 h 288"/>
              <a:gd name="T2" fmla="*/ 0 w 255"/>
              <a:gd name="T3" fmla="*/ 35 h 288"/>
              <a:gd name="T4" fmla="*/ 25 w 255"/>
              <a:gd name="T5" fmla="*/ 51 h 288"/>
              <a:gd name="T6" fmla="*/ 15 w 255"/>
              <a:gd name="T7" fmla="*/ 62 h 288"/>
              <a:gd name="T8" fmla="*/ 15 w 255"/>
              <a:gd name="T9" fmla="*/ 95 h 288"/>
              <a:gd name="T10" fmla="*/ 25 w 255"/>
              <a:gd name="T11" fmla="*/ 106 h 288"/>
              <a:gd name="T12" fmla="*/ 0 w 255"/>
              <a:gd name="T13" fmla="*/ 122 h 288"/>
              <a:gd name="T14" fmla="*/ 25 w 255"/>
              <a:gd name="T15" fmla="*/ 139 h 288"/>
              <a:gd name="T16" fmla="*/ 25 w 255"/>
              <a:gd name="T17" fmla="*/ 146 h 288"/>
              <a:gd name="T18" fmla="*/ 15 w 255"/>
              <a:gd name="T19" fmla="*/ 150 h 288"/>
              <a:gd name="T20" fmla="*/ 15 w 255"/>
              <a:gd name="T21" fmla="*/ 182 h 288"/>
              <a:gd name="T22" fmla="*/ 25 w 255"/>
              <a:gd name="T23" fmla="*/ 193 h 288"/>
              <a:gd name="T24" fmla="*/ 0 w 255"/>
              <a:gd name="T25" fmla="*/ 210 h 288"/>
              <a:gd name="T26" fmla="*/ 25 w 255"/>
              <a:gd name="T27" fmla="*/ 226 h 288"/>
              <a:gd name="T28" fmla="*/ 15 w 255"/>
              <a:gd name="T29" fmla="*/ 237 h 288"/>
              <a:gd name="T30" fmla="*/ 15 w 255"/>
              <a:gd name="T31" fmla="*/ 270 h 288"/>
              <a:gd name="T32" fmla="*/ 25 w 255"/>
              <a:gd name="T33" fmla="*/ 288 h 288"/>
              <a:gd name="T34" fmla="*/ 255 w 255"/>
              <a:gd name="T35" fmla="*/ 146 h 288"/>
              <a:gd name="T36" fmla="*/ 255 w 255"/>
              <a:gd name="T37" fmla="*/ 0 h 288"/>
              <a:gd name="T38" fmla="*/ 41 w 255"/>
              <a:gd name="T39" fmla="*/ 261 h 288"/>
              <a:gd name="T40" fmla="*/ 9 w 255"/>
              <a:gd name="T41" fmla="*/ 253 h 288"/>
              <a:gd name="T42" fmla="*/ 41 w 255"/>
              <a:gd name="T43" fmla="*/ 246 h 288"/>
              <a:gd name="T44" fmla="*/ 41 w 255"/>
              <a:gd name="T45" fmla="*/ 261 h 288"/>
              <a:gd name="T46" fmla="*/ 15 w 255"/>
              <a:gd name="T47" fmla="*/ 217 h 288"/>
              <a:gd name="T48" fmla="*/ 15 w 255"/>
              <a:gd name="T49" fmla="*/ 202 h 288"/>
              <a:gd name="T50" fmla="*/ 48 w 255"/>
              <a:gd name="T51" fmla="*/ 210 h 288"/>
              <a:gd name="T52" fmla="*/ 41 w 255"/>
              <a:gd name="T53" fmla="*/ 174 h 288"/>
              <a:gd name="T54" fmla="*/ 9 w 255"/>
              <a:gd name="T55" fmla="*/ 166 h 288"/>
              <a:gd name="T56" fmla="*/ 41 w 255"/>
              <a:gd name="T57" fmla="*/ 159 h 288"/>
              <a:gd name="T58" fmla="*/ 41 w 255"/>
              <a:gd name="T59" fmla="*/ 174 h 288"/>
              <a:gd name="T60" fmla="*/ 15 w 255"/>
              <a:gd name="T61" fmla="*/ 130 h 288"/>
              <a:gd name="T62" fmla="*/ 15 w 255"/>
              <a:gd name="T63" fmla="*/ 115 h 288"/>
              <a:gd name="T64" fmla="*/ 48 w 255"/>
              <a:gd name="T65" fmla="*/ 122 h 288"/>
              <a:gd name="T66" fmla="*/ 41 w 255"/>
              <a:gd name="T67" fmla="*/ 86 h 288"/>
              <a:gd name="T68" fmla="*/ 9 w 255"/>
              <a:gd name="T69" fmla="*/ 79 h 288"/>
              <a:gd name="T70" fmla="*/ 41 w 255"/>
              <a:gd name="T71" fmla="*/ 71 h 288"/>
              <a:gd name="T72" fmla="*/ 41 w 255"/>
              <a:gd name="T73" fmla="*/ 86 h 288"/>
              <a:gd name="T74" fmla="*/ 15 w 255"/>
              <a:gd name="T75" fmla="*/ 43 h 288"/>
              <a:gd name="T76" fmla="*/ 15 w 255"/>
              <a:gd name="T77" fmla="*/ 28 h 288"/>
              <a:gd name="T78" fmla="*/ 48 w 255"/>
              <a:gd name="T79" fmla="*/ 35 h 288"/>
              <a:gd name="T80" fmla="*/ 214 w 255"/>
              <a:gd name="T81" fmla="*/ 205 h 288"/>
              <a:gd name="T82" fmla="*/ 76 w 255"/>
              <a:gd name="T83" fmla="*/ 191 h 288"/>
              <a:gd name="T84" fmla="*/ 132 w 255"/>
              <a:gd name="T85" fmla="*/ 159 h 288"/>
              <a:gd name="T86" fmla="*/ 118 w 255"/>
              <a:gd name="T87" fmla="*/ 120 h 288"/>
              <a:gd name="T88" fmla="*/ 145 w 255"/>
              <a:gd name="T89" fmla="*/ 85 h 288"/>
              <a:gd name="T90" fmla="*/ 171 w 255"/>
              <a:gd name="T91" fmla="*/ 120 h 288"/>
              <a:gd name="T92" fmla="*/ 157 w 255"/>
              <a:gd name="T93" fmla="*/ 159 h 288"/>
              <a:gd name="T94" fmla="*/ 214 w 255"/>
              <a:gd name="T95" fmla="*/ 19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5" h="288">
                <a:moveTo>
                  <a:pt x="25" y="0"/>
                </a:moveTo>
                <a:cubicBezTo>
                  <a:pt x="25" y="19"/>
                  <a:pt x="25" y="19"/>
                  <a:pt x="2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6" y="19"/>
                  <a:pt x="0" y="25"/>
                  <a:pt x="0" y="35"/>
                </a:cubicBezTo>
                <a:cubicBezTo>
                  <a:pt x="0" y="45"/>
                  <a:pt x="6" y="51"/>
                  <a:pt x="1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62"/>
                  <a:pt x="25" y="62"/>
                  <a:pt x="2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6" y="62"/>
                  <a:pt x="0" y="68"/>
                  <a:pt x="0" y="79"/>
                </a:cubicBezTo>
                <a:cubicBezTo>
                  <a:pt x="0" y="89"/>
                  <a:pt x="6" y="95"/>
                  <a:pt x="1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6" y="106"/>
                  <a:pt x="0" y="112"/>
                  <a:pt x="0" y="122"/>
                </a:cubicBezTo>
                <a:cubicBezTo>
                  <a:pt x="0" y="132"/>
                  <a:pt x="6" y="139"/>
                  <a:pt x="15" y="139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6" y="150"/>
                  <a:pt x="0" y="156"/>
                  <a:pt x="0" y="166"/>
                </a:cubicBezTo>
                <a:cubicBezTo>
                  <a:pt x="0" y="176"/>
                  <a:pt x="6" y="182"/>
                  <a:pt x="1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6" y="193"/>
                  <a:pt x="0" y="199"/>
                  <a:pt x="0" y="210"/>
                </a:cubicBezTo>
                <a:cubicBezTo>
                  <a:pt x="0" y="220"/>
                  <a:pt x="6" y="226"/>
                  <a:pt x="15" y="226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25" y="237"/>
                  <a:pt x="25" y="237"/>
                  <a:pt x="25" y="237"/>
                </a:cubicBezTo>
                <a:cubicBezTo>
                  <a:pt x="15" y="237"/>
                  <a:pt x="15" y="237"/>
                  <a:pt x="15" y="237"/>
                </a:cubicBezTo>
                <a:cubicBezTo>
                  <a:pt x="6" y="237"/>
                  <a:pt x="0" y="243"/>
                  <a:pt x="0" y="253"/>
                </a:cubicBezTo>
                <a:cubicBezTo>
                  <a:pt x="0" y="263"/>
                  <a:pt x="6" y="270"/>
                  <a:pt x="15" y="270"/>
                </a:cubicBezTo>
                <a:cubicBezTo>
                  <a:pt x="25" y="270"/>
                  <a:pt x="25" y="270"/>
                  <a:pt x="25" y="270"/>
                </a:cubicBezTo>
                <a:cubicBezTo>
                  <a:pt x="25" y="288"/>
                  <a:pt x="25" y="288"/>
                  <a:pt x="25" y="288"/>
                </a:cubicBezTo>
                <a:cubicBezTo>
                  <a:pt x="255" y="288"/>
                  <a:pt x="255" y="288"/>
                  <a:pt x="255" y="288"/>
                </a:cubicBezTo>
                <a:cubicBezTo>
                  <a:pt x="255" y="146"/>
                  <a:pt x="255" y="146"/>
                  <a:pt x="255" y="146"/>
                </a:cubicBezTo>
                <a:cubicBezTo>
                  <a:pt x="255" y="142"/>
                  <a:pt x="255" y="142"/>
                  <a:pt x="255" y="142"/>
                </a:cubicBezTo>
                <a:cubicBezTo>
                  <a:pt x="255" y="0"/>
                  <a:pt x="255" y="0"/>
                  <a:pt x="255" y="0"/>
                </a:cubicBezTo>
                <a:lnTo>
                  <a:pt x="25" y="0"/>
                </a:lnTo>
                <a:close/>
                <a:moveTo>
                  <a:pt x="41" y="261"/>
                </a:moveTo>
                <a:cubicBezTo>
                  <a:pt x="15" y="261"/>
                  <a:pt x="15" y="261"/>
                  <a:pt x="15" y="261"/>
                </a:cubicBezTo>
                <a:cubicBezTo>
                  <a:pt x="11" y="261"/>
                  <a:pt x="9" y="259"/>
                  <a:pt x="9" y="253"/>
                </a:cubicBezTo>
                <a:cubicBezTo>
                  <a:pt x="9" y="248"/>
                  <a:pt x="11" y="246"/>
                  <a:pt x="15" y="246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6" y="246"/>
                  <a:pt x="48" y="248"/>
                  <a:pt x="48" y="253"/>
                </a:cubicBezTo>
                <a:cubicBezTo>
                  <a:pt x="48" y="259"/>
                  <a:pt x="46" y="261"/>
                  <a:pt x="41" y="261"/>
                </a:cubicBezTo>
                <a:close/>
                <a:moveTo>
                  <a:pt x="41" y="217"/>
                </a:moveTo>
                <a:cubicBezTo>
                  <a:pt x="15" y="217"/>
                  <a:pt x="15" y="217"/>
                  <a:pt x="15" y="217"/>
                </a:cubicBezTo>
                <a:cubicBezTo>
                  <a:pt x="11" y="217"/>
                  <a:pt x="9" y="215"/>
                  <a:pt x="9" y="210"/>
                </a:cubicBezTo>
                <a:cubicBezTo>
                  <a:pt x="9" y="204"/>
                  <a:pt x="11" y="202"/>
                  <a:pt x="15" y="202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46" y="202"/>
                  <a:pt x="48" y="204"/>
                  <a:pt x="48" y="210"/>
                </a:cubicBezTo>
                <a:cubicBezTo>
                  <a:pt x="48" y="215"/>
                  <a:pt x="46" y="217"/>
                  <a:pt x="41" y="217"/>
                </a:cubicBezTo>
                <a:close/>
                <a:moveTo>
                  <a:pt x="41" y="174"/>
                </a:moveTo>
                <a:cubicBezTo>
                  <a:pt x="15" y="174"/>
                  <a:pt x="15" y="174"/>
                  <a:pt x="15" y="174"/>
                </a:cubicBezTo>
                <a:cubicBezTo>
                  <a:pt x="11" y="174"/>
                  <a:pt x="9" y="171"/>
                  <a:pt x="9" y="166"/>
                </a:cubicBezTo>
                <a:cubicBezTo>
                  <a:pt x="9" y="161"/>
                  <a:pt x="11" y="159"/>
                  <a:pt x="15" y="159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6" y="159"/>
                  <a:pt x="48" y="161"/>
                  <a:pt x="48" y="166"/>
                </a:cubicBezTo>
                <a:cubicBezTo>
                  <a:pt x="48" y="171"/>
                  <a:pt x="46" y="174"/>
                  <a:pt x="41" y="174"/>
                </a:cubicBezTo>
                <a:close/>
                <a:moveTo>
                  <a:pt x="41" y="130"/>
                </a:moveTo>
                <a:cubicBezTo>
                  <a:pt x="15" y="130"/>
                  <a:pt x="15" y="130"/>
                  <a:pt x="15" y="130"/>
                </a:cubicBezTo>
                <a:cubicBezTo>
                  <a:pt x="11" y="130"/>
                  <a:pt x="9" y="128"/>
                  <a:pt x="9" y="122"/>
                </a:cubicBezTo>
                <a:cubicBezTo>
                  <a:pt x="9" y="117"/>
                  <a:pt x="11" y="115"/>
                  <a:pt x="15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6" y="115"/>
                  <a:pt x="48" y="117"/>
                  <a:pt x="48" y="122"/>
                </a:cubicBezTo>
                <a:cubicBezTo>
                  <a:pt x="48" y="128"/>
                  <a:pt x="46" y="130"/>
                  <a:pt x="41" y="130"/>
                </a:cubicBezTo>
                <a:close/>
                <a:moveTo>
                  <a:pt x="41" y="86"/>
                </a:moveTo>
                <a:cubicBezTo>
                  <a:pt x="15" y="86"/>
                  <a:pt x="15" y="86"/>
                  <a:pt x="15" y="86"/>
                </a:cubicBezTo>
                <a:cubicBezTo>
                  <a:pt x="11" y="86"/>
                  <a:pt x="9" y="84"/>
                  <a:pt x="9" y="79"/>
                </a:cubicBezTo>
                <a:cubicBezTo>
                  <a:pt x="9" y="73"/>
                  <a:pt x="11" y="71"/>
                  <a:pt x="15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6" y="71"/>
                  <a:pt x="48" y="73"/>
                  <a:pt x="48" y="79"/>
                </a:cubicBezTo>
                <a:cubicBezTo>
                  <a:pt x="48" y="84"/>
                  <a:pt x="46" y="86"/>
                  <a:pt x="41" y="86"/>
                </a:cubicBezTo>
                <a:close/>
                <a:moveTo>
                  <a:pt x="41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11" y="43"/>
                  <a:pt x="9" y="40"/>
                  <a:pt x="9" y="35"/>
                </a:cubicBezTo>
                <a:cubicBezTo>
                  <a:pt x="9" y="30"/>
                  <a:pt x="11" y="28"/>
                  <a:pt x="15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6" y="28"/>
                  <a:pt x="48" y="30"/>
                  <a:pt x="48" y="35"/>
                </a:cubicBezTo>
                <a:cubicBezTo>
                  <a:pt x="48" y="40"/>
                  <a:pt x="46" y="43"/>
                  <a:pt x="41" y="43"/>
                </a:cubicBezTo>
                <a:close/>
                <a:moveTo>
                  <a:pt x="214" y="205"/>
                </a:moveTo>
                <a:cubicBezTo>
                  <a:pt x="76" y="205"/>
                  <a:pt x="76" y="205"/>
                  <a:pt x="76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83"/>
                  <a:pt x="93" y="175"/>
                </a:cubicBezTo>
                <a:cubicBezTo>
                  <a:pt x="101" y="172"/>
                  <a:pt x="114" y="162"/>
                  <a:pt x="132" y="159"/>
                </a:cubicBezTo>
                <a:cubicBezTo>
                  <a:pt x="127" y="154"/>
                  <a:pt x="124" y="146"/>
                  <a:pt x="120" y="137"/>
                </a:cubicBezTo>
                <a:cubicBezTo>
                  <a:pt x="118" y="131"/>
                  <a:pt x="118" y="127"/>
                  <a:pt x="118" y="120"/>
                </a:cubicBezTo>
                <a:cubicBezTo>
                  <a:pt x="118" y="115"/>
                  <a:pt x="117" y="108"/>
                  <a:pt x="118" y="103"/>
                </a:cubicBezTo>
                <a:cubicBezTo>
                  <a:pt x="122" y="89"/>
                  <a:pt x="133" y="85"/>
                  <a:pt x="145" y="85"/>
                </a:cubicBezTo>
                <a:cubicBezTo>
                  <a:pt x="157" y="85"/>
                  <a:pt x="167" y="89"/>
                  <a:pt x="171" y="103"/>
                </a:cubicBezTo>
                <a:cubicBezTo>
                  <a:pt x="172" y="108"/>
                  <a:pt x="171" y="115"/>
                  <a:pt x="171" y="120"/>
                </a:cubicBezTo>
                <a:cubicBezTo>
                  <a:pt x="171" y="127"/>
                  <a:pt x="171" y="131"/>
                  <a:pt x="169" y="137"/>
                </a:cubicBezTo>
                <a:cubicBezTo>
                  <a:pt x="166" y="146"/>
                  <a:pt x="162" y="154"/>
                  <a:pt x="157" y="159"/>
                </a:cubicBezTo>
                <a:cubicBezTo>
                  <a:pt x="176" y="162"/>
                  <a:pt x="188" y="171"/>
                  <a:pt x="196" y="175"/>
                </a:cubicBezTo>
                <a:cubicBezTo>
                  <a:pt x="214" y="183"/>
                  <a:pt x="214" y="191"/>
                  <a:pt x="214" y="191"/>
                </a:cubicBezTo>
                <a:lnTo>
                  <a:pt x="214" y="205"/>
                </a:lnTo>
                <a:close/>
              </a:path>
            </a:pathLst>
          </a:custGeom>
          <a:solidFill>
            <a:srgbClr val="139E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59195" y="2879725"/>
            <a:ext cx="2519680" cy="1219200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832219" y="3060819"/>
            <a:ext cx="1430528" cy="821432"/>
            <a:chOff x="1261872" y="3960614"/>
            <a:chExt cx="1430528" cy="821432"/>
          </a:xfrm>
        </p:grpSpPr>
        <p:sp>
          <p:nvSpPr>
            <p:cNvPr id="27" name="文本框 26"/>
            <p:cNvSpPr txBox="1"/>
            <p:nvPr/>
          </p:nvSpPr>
          <p:spPr>
            <a:xfrm>
              <a:off x="1422400" y="3960614"/>
              <a:ext cx="127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8520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61872" y="4412714"/>
              <a:ext cx="143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添加关键词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78730" y="1708811"/>
            <a:ext cx="480609" cy="476885"/>
            <a:chOff x="2447925" y="3514725"/>
            <a:chExt cx="204787" cy="203200"/>
          </a:xfrm>
          <a:solidFill>
            <a:srgbClr val="1DB7DB"/>
          </a:solidFill>
        </p:grpSpPr>
        <p:sp>
          <p:nvSpPr>
            <p:cNvPr id="30" name="Freeform 690"/>
            <p:cNvSpPr>
              <a:spLocks noEditPoints="1"/>
            </p:cNvSpPr>
            <p:nvPr/>
          </p:nvSpPr>
          <p:spPr bwMode="auto">
            <a:xfrm>
              <a:off x="2562225" y="3632200"/>
              <a:ext cx="88900" cy="85725"/>
            </a:xfrm>
            <a:custGeom>
              <a:avLst/>
              <a:gdLst>
                <a:gd name="T0" fmla="*/ 27 w 124"/>
                <a:gd name="T1" fmla="*/ 1 h 121"/>
                <a:gd name="T2" fmla="*/ 31 w 124"/>
                <a:gd name="T3" fmla="*/ 8 h 121"/>
                <a:gd name="T4" fmla="*/ 23 w 124"/>
                <a:gd name="T5" fmla="*/ 17 h 121"/>
                <a:gd name="T6" fmla="*/ 16 w 124"/>
                <a:gd name="T7" fmla="*/ 24 h 121"/>
                <a:gd name="T8" fmla="*/ 0 w 124"/>
                <a:gd name="T9" fmla="*/ 34 h 121"/>
                <a:gd name="T10" fmla="*/ 51 w 124"/>
                <a:gd name="T11" fmla="*/ 85 h 121"/>
                <a:gd name="T12" fmla="*/ 75 w 124"/>
                <a:gd name="T13" fmla="*/ 117 h 121"/>
                <a:gd name="T14" fmla="*/ 88 w 124"/>
                <a:gd name="T15" fmla="*/ 121 h 121"/>
                <a:gd name="T16" fmla="*/ 124 w 124"/>
                <a:gd name="T17" fmla="*/ 85 h 121"/>
                <a:gd name="T18" fmla="*/ 120 w 124"/>
                <a:gd name="T19" fmla="*/ 72 h 121"/>
                <a:gd name="T20" fmla="*/ 88 w 124"/>
                <a:gd name="T21" fmla="*/ 48 h 121"/>
                <a:gd name="T22" fmla="*/ 40 w 124"/>
                <a:gd name="T23" fmla="*/ 0 h 121"/>
                <a:gd name="T24" fmla="*/ 35 w 124"/>
                <a:gd name="T25" fmla="*/ 5 h 121"/>
                <a:gd name="T26" fmla="*/ 27 w 124"/>
                <a:gd name="T27" fmla="*/ 1 h 121"/>
                <a:gd name="T28" fmla="*/ 85 w 124"/>
                <a:gd name="T29" fmla="*/ 66 h 121"/>
                <a:gd name="T30" fmla="*/ 100 w 124"/>
                <a:gd name="T31" fmla="*/ 81 h 121"/>
                <a:gd name="T32" fmla="*/ 85 w 124"/>
                <a:gd name="T33" fmla="*/ 96 h 121"/>
                <a:gd name="T34" fmla="*/ 70 w 124"/>
                <a:gd name="T35" fmla="*/ 81 h 121"/>
                <a:gd name="T36" fmla="*/ 85 w 124"/>
                <a:gd name="T37" fmla="*/ 6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1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691"/>
            <p:cNvSpPr/>
            <p:nvPr/>
          </p:nvSpPr>
          <p:spPr bwMode="auto">
            <a:xfrm>
              <a:off x="2447925" y="3514725"/>
              <a:ext cx="90487" cy="92075"/>
            </a:xfrm>
            <a:custGeom>
              <a:avLst/>
              <a:gdLst>
                <a:gd name="T0" fmla="*/ 105 w 129"/>
                <a:gd name="T1" fmla="*/ 102 h 129"/>
                <a:gd name="T2" fmla="*/ 113 w 129"/>
                <a:gd name="T3" fmla="*/ 93 h 129"/>
                <a:gd name="T4" fmla="*/ 121 w 129"/>
                <a:gd name="T5" fmla="*/ 97 h 129"/>
                <a:gd name="T6" fmla="*/ 117 w 129"/>
                <a:gd name="T7" fmla="*/ 90 h 129"/>
                <a:gd name="T8" fmla="*/ 125 w 129"/>
                <a:gd name="T9" fmla="*/ 82 h 129"/>
                <a:gd name="T10" fmla="*/ 126 w 129"/>
                <a:gd name="T11" fmla="*/ 81 h 129"/>
                <a:gd name="T12" fmla="*/ 129 w 129"/>
                <a:gd name="T13" fmla="*/ 67 h 129"/>
                <a:gd name="T14" fmla="*/ 62 w 129"/>
                <a:gd name="T15" fmla="*/ 0 h 129"/>
                <a:gd name="T16" fmla="*/ 56 w 129"/>
                <a:gd name="T17" fmla="*/ 6 h 129"/>
                <a:gd name="T18" fmla="*/ 81 w 129"/>
                <a:gd name="T19" fmla="*/ 46 h 129"/>
                <a:gd name="T20" fmla="*/ 46 w 129"/>
                <a:gd name="T21" fmla="*/ 81 h 129"/>
                <a:gd name="T22" fmla="*/ 6 w 129"/>
                <a:gd name="T23" fmla="*/ 56 h 129"/>
                <a:gd name="T24" fmla="*/ 0 w 129"/>
                <a:gd name="T25" fmla="*/ 62 h 129"/>
                <a:gd name="T26" fmla="*/ 67 w 129"/>
                <a:gd name="T27" fmla="*/ 129 h 129"/>
                <a:gd name="T28" fmla="*/ 86 w 129"/>
                <a:gd name="T29" fmla="*/ 123 h 129"/>
                <a:gd name="T30" fmla="*/ 88 w 129"/>
                <a:gd name="T31" fmla="*/ 125 h 129"/>
                <a:gd name="T32" fmla="*/ 98 w 129"/>
                <a:gd name="T33" fmla="*/ 109 h 129"/>
                <a:gd name="T34" fmla="*/ 105 w 129"/>
                <a:gd name="T35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92"/>
            <p:cNvSpPr/>
            <p:nvPr/>
          </p:nvSpPr>
          <p:spPr bwMode="auto">
            <a:xfrm>
              <a:off x="2447925" y="3514725"/>
              <a:ext cx="204787" cy="203200"/>
            </a:xfrm>
            <a:custGeom>
              <a:avLst/>
              <a:gdLst>
                <a:gd name="T0" fmla="*/ 280 w 291"/>
                <a:gd name="T1" fmla="*/ 27 h 287"/>
                <a:gd name="T2" fmla="*/ 260 w 291"/>
                <a:gd name="T3" fmla="*/ 8 h 287"/>
                <a:gd name="T4" fmla="*/ 241 w 291"/>
                <a:gd name="T5" fmla="*/ 0 h 287"/>
                <a:gd name="T6" fmla="*/ 222 w 291"/>
                <a:gd name="T7" fmla="*/ 8 h 287"/>
                <a:gd name="T8" fmla="*/ 137 w 291"/>
                <a:gd name="T9" fmla="*/ 93 h 287"/>
                <a:gd name="T10" fmla="*/ 133 w 291"/>
                <a:gd name="T11" fmla="*/ 110 h 287"/>
                <a:gd name="T12" fmla="*/ 122 w 291"/>
                <a:gd name="T13" fmla="*/ 114 h 287"/>
                <a:gd name="T14" fmla="*/ 116 w 291"/>
                <a:gd name="T15" fmla="*/ 113 h 287"/>
                <a:gd name="T16" fmla="*/ 109 w 291"/>
                <a:gd name="T17" fmla="*/ 120 h 287"/>
                <a:gd name="T18" fmla="*/ 109 w 291"/>
                <a:gd name="T19" fmla="*/ 159 h 287"/>
                <a:gd name="T20" fmla="*/ 110 w 291"/>
                <a:gd name="T21" fmla="*/ 160 h 287"/>
                <a:gd name="T22" fmla="*/ 44 w 291"/>
                <a:gd name="T23" fmla="*/ 227 h 287"/>
                <a:gd name="T24" fmla="*/ 26 w 291"/>
                <a:gd name="T25" fmla="*/ 234 h 287"/>
                <a:gd name="T26" fmla="*/ 0 w 291"/>
                <a:gd name="T27" fmla="*/ 271 h 287"/>
                <a:gd name="T28" fmla="*/ 17 w 291"/>
                <a:gd name="T29" fmla="*/ 287 h 287"/>
                <a:gd name="T30" fmla="*/ 54 w 291"/>
                <a:gd name="T31" fmla="*/ 261 h 287"/>
                <a:gd name="T32" fmla="*/ 60 w 291"/>
                <a:gd name="T33" fmla="*/ 243 h 287"/>
                <a:gd name="T34" fmla="*/ 127 w 291"/>
                <a:gd name="T35" fmla="*/ 177 h 287"/>
                <a:gd name="T36" fmla="*/ 129 w 291"/>
                <a:gd name="T37" fmla="*/ 179 h 287"/>
                <a:gd name="T38" fmla="*/ 148 w 291"/>
                <a:gd name="T39" fmla="*/ 187 h 287"/>
                <a:gd name="T40" fmla="*/ 167 w 291"/>
                <a:gd name="T41" fmla="*/ 179 h 287"/>
                <a:gd name="T42" fmla="*/ 175 w 291"/>
                <a:gd name="T43" fmla="*/ 171 h 287"/>
                <a:gd name="T44" fmla="*/ 178 w 291"/>
                <a:gd name="T45" fmla="*/ 155 h 287"/>
                <a:gd name="T46" fmla="*/ 190 w 291"/>
                <a:gd name="T47" fmla="*/ 150 h 287"/>
                <a:gd name="T48" fmla="*/ 195 w 291"/>
                <a:gd name="T49" fmla="*/ 151 h 287"/>
                <a:gd name="T50" fmla="*/ 280 w 291"/>
                <a:gd name="T51" fmla="*/ 66 h 287"/>
                <a:gd name="T52" fmla="*/ 280 w 291"/>
                <a:gd name="T53" fmla="*/ 2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9073515" y="2879725"/>
            <a:ext cx="2519680" cy="1219200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589643" y="3060819"/>
            <a:ext cx="1430528" cy="821432"/>
            <a:chOff x="1261872" y="3960614"/>
            <a:chExt cx="1430528" cy="821432"/>
          </a:xfrm>
        </p:grpSpPr>
        <p:sp>
          <p:nvSpPr>
            <p:cNvPr id="35" name="文本框 34"/>
            <p:cNvSpPr txBox="1"/>
            <p:nvPr/>
          </p:nvSpPr>
          <p:spPr>
            <a:xfrm>
              <a:off x="1422400" y="3960614"/>
              <a:ext cx="127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3520</a:t>
              </a:r>
              <a:endPara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61872" y="4412714"/>
              <a:ext cx="143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添加关键词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990106" y="1629992"/>
            <a:ext cx="629602" cy="634522"/>
            <a:chOff x="7335838" y="5957888"/>
            <a:chExt cx="203200" cy="204788"/>
          </a:xfrm>
          <a:solidFill>
            <a:srgbClr val="139ECD"/>
          </a:solidFill>
        </p:grpSpPr>
        <p:sp>
          <p:nvSpPr>
            <p:cNvPr id="38" name="Freeform 412"/>
            <p:cNvSpPr>
              <a:spLocks noEditPoints="1"/>
            </p:cNvSpPr>
            <p:nvPr/>
          </p:nvSpPr>
          <p:spPr bwMode="auto">
            <a:xfrm>
              <a:off x="7462838" y="5957888"/>
              <a:ext cx="76200" cy="76200"/>
            </a:xfrm>
            <a:custGeom>
              <a:avLst/>
              <a:gdLst>
                <a:gd name="T0" fmla="*/ 105 w 108"/>
                <a:gd name="T1" fmla="*/ 44 h 108"/>
                <a:gd name="T2" fmla="*/ 89 w 108"/>
                <a:gd name="T3" fmla="*/ 41 h 108"/>
                <a:gd name="T4" fmla="*/ 88 w 108"/>
                <a:gd name="T5" fmla="*/ 38 h 108"/>
                <a:gd name="T6" fmla="*/ 97 w 108"/>
                <a:gd name="T7" fmla="*/ 25 h 108"/>
                <a:gd name="T8" fmla="*/ 96 w 108"/>
                <a:gd name="T9" fmla="*/ 20 h 108"/>
                <a:gd name="T10" fmla="*/ 87 w 108"/>
                <a:gd name="T11" fmla="*/ 11 h 108"/>
                <a:gd name="T12" fmla="*/ 83 w 108"/>
                <a:gd name="T13" fmla="*/ 11 h 108"/>
                <a:gd name="T14" fmla="*/ 69 w 108"/>
                <a:gd name="T15" fmla="*/ 20 h 108"/>
                <a:gd name="T16" fmla="*/ 66 w 108"/>
                <a:gd name="T17" fmla="*/ 19 h 108"/>
                <a:gd name="T18" fmla="*/ 64 w 108"/>
                <a:gd name="T19" fmla="*/ 3 h 108"/>
                <a:gd name="T20" fmla="*/ 60 w 108"/>
                <a:gd name="T21" fmla="*/ 0 h 108"/>
                <a:gd name="T22" fmla="*/ 48 w 108"/>
                <a:gd name="T23" fmla="*/ 0 h 108"/>
                <a:gd name="T24" fmla="*/ 44 w 108"/>
                <a:gd name="T25" fmla="*/ 3 h 108"/>
                <a:gd name="T26" fmla="*/ 41 w 108"/>
                <a:gd name="T27" fmla="*/ 19 h 108"/>
                <a:gd name="T28" fmla="*/ 38 w 108"/>
                <a:gd name="T29" fmla="*/ 20 h 108"/>
                <a:gd name="T30" fmla="*/ 25 w 108"/>
                <a:gd name="T31" fmla="*/ 11 h 108"/>
                <a:gd name="T32" fmla="*/ 20 w 108"/>
                <a:gd name="T33" fmla="*/ 11 h 108"/>
                <a:gd name="T34" fmla="*/ 11 w 108"/>
                <a:gd name="T35" fmla="*/ 20 h 108"/>
                <a:gd name="T36" fmla="*/ 11 w 108"/>
                <a:gd name="T37" fmla="*/ 25 h 108"/>
                <a:gd name="T38" fmla="*/ 20 w 108"/>
                <a:gd name="T39" fmla="*/ 38 h 108"/>
                <a:gd name="T40" fmla="*/ 19 w 108"/>
                <a:gd name="T41" fmla="*/ 41 h 108"/>
                <a:gd name="T42" fmla="*/ 3 w 108"/>
                <a:gd name="T43" fmla="*/ 44 h 108"/>
                <a:gd name="T44" fmla="*/ 0 w 108"/>
                <a:gd name="T45" fmla="*/ 48 h 108"/>
                <a:gd name="T46" fmla="*/ 0 w 108"/>
                <a:gd name="T47" fmla="*/ 60 h 108"/>
                <a:gd name="T48" fmla="*/ 3 w 108"/>
                <a:gd name="T49" fmla="*/ 64 h 108"/>
                <a:gd name="T50" fmla="*/ 19 w 108"/>
                <a:gd name="T51" fmla="*/ 67 h 108"/>
                <a:gd name="T52" fmla="*/ 20 w 108"/>
                <a:gd name="T53" fmla="*/ 69 h 108"/>
                <a:gd name="T54" fmla="*/ 11 w 108"/>
                <a:gd name="T55" fmla="*/ 83 h 108"/>
                <a:gd name="T56" fmla="*/ 11 w 108"/>
                <a:gd name="T57" fmla="*/ 88 h 108"/>
                <a:gd name="T58" fmla="*/ 20 w 108"/>
                <a:gd name="T59" fmla="*/ 96 h 108"/>
                <a:gd name="T60" fmla="*/ 25 w 108"/>
                <a:gd name="T61" fmla="*/ 97 h 108"/>
                <a:gd name="T62" fmla="*/ 38 w 108"/>
                <a:gd name="T63" fmla="*/ 88 h 108"/>
                <a:gd name="T64" fmla="*/ 41 w 108"/>
                <a:gd name="T65" fmla="*/ 89 h 108"/>
                <a:gd name="T66" fmla="*/ 44 w 108"/>
                <a:gd name="T67" fmla="*/ 105 h 108"/>
                <a:gd name="T68" fmla="*/ 48 w 108"/>
                <a:gd name="T69" fmla="*/ 108 h 108"/>
                <a:gd name="T70" fmla="*/ 60 w 108"/>
                <a:gd name="T71" fmla="*/ 108 h 108"/>
                <a:gd name="T72" fmla="*/ 64 w 108"/>
                <a:gd name="T73" fmla="*/ 105 h 108"/>
                <a:gd name="T74" fmla="*/ 66 w 108"/>
                <a:gd name="T75" fmla="*/ 89 h 108"/>
                <a:gd name="T76" fmla="*/ 69 w 108"/>
                <a:gd name="T77" fmla="*/ 88 h 108"/>
                <a:gd name="T78" fmla="*/ 83 w 108"/>
                <a:gd name="T79" fmla="*/ 97 h 108"/>
                <a:gd name="T80" fmla="*/ 87 w 108"/>
                <a:gd name="T81" fmla="*/ 96 h 108"/>
                <a:gd name="T82" fmla="*/ 96 w 108"/>
                <a:gd name="T83" fmla="*/ 88 h 108"/>
                <a:gd name="T84" fmla="*/ 97 w 108"/>
                <a:gd name="T85" fmla="*/ 83 h 108"/>
                <a:gd name="T86" fmla="*/ 88 w 108"/>
                <a:gd name="T87" fmla="*/ 69 h 108"/>
                <a:gd name="T88" fmla="*/ 89 w 108"/>
                <a:gd name="T89" fmla="*/ 67 h 108"/>
                <a:gd name="T90" fmla="*/ 105 w 108"/>
                <a:gd name="T91" fmla="*/ 64 h 108"/>
                <a:gd name="T92" fmla="*/ 108 w 108"/>
                <a:gd name="T93" fmla="*/ 60 h 108"/>
                <a:gd name="T94" fmla="*/ 108 w 108"/>
                <a:gd name="T95" fmla="*/ 48 h 108"/>
                <a:gd name="T96" fmla="*/ 105 w 108"/>
                <a:gd name="T97" fmla="*/ 44 h 108"/>
                <a:gd name="T98" fmla="*/ 54 w 108"/>
                <a:gd name="T99" fmla="*/ 71 h 108"/>
                <a:gd name="T100" fmla="*/ 37 w 108"/>
                <a:gd name="T101" fmla="*/ 54 h 108"/>
                <a:gd name="T102" fmla="*/ 54 w 108"/>
                <a:gd name="T103" fmla="*/ 37 h 108"/>
                <a:gd name="T104" fmla="*/ 71 w 108"/>
                <a:gd name="T105" fmla="*/ 54 h 108"/>
                <a:gd name="T106" fmla="*/ 54 w 108"/>
                <a:gd name="T107" fmla="*/ 7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108">
                  <a:moveTo>
                    <a:pt x="105" y="44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0"/>
                    <a:pt x="88" y="3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3"/>
                    <a:pt x="97" y="21"/>
                    <a:pt x="96" y="2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4" y="10"/>
                    <a:pt x="83" y="1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1"/>
                    <a:pt x="67" y="21"/>
                    <a:pt x="66" y="1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1"/>
                    <a:pt x="62" y="0"/>
                    <a:pt x="6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1"/>
                    <a:pt x="40" y="21"/>
                    <a:pt x="38" y="2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0"/>
                    <a:pt x="21" y="10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3"/>
                    <a:pt x="11" y="25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40"/>
                    <a:pt x="21" y="41"/>
                    <a:pt x="19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5"/>
                    <a:pt x="0" y="46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3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1" y="67"/>
                    <a:pt x="21" y="68"/>
                    <a:pt x="20" y="69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10" y="86"/>
                    <a:pt x="11" y="88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7"/>
                    <a:pt x="23" y="98"/>
                    <a:pt x="25" y="97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0" y="87"/>
                    <a:pt x="41" y="87"/>
                    <a:pt x="41" y="89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6"/>
                    <a:pt x="46" y="108"/>
                    <a:pt x="48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8"/>
                    <a:pt x="63" y="106"/>
                    <a:pt x="64" y="10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7" y="87"/>
                    <a:pt x="68" y="87"/>
                    <a:pt x="69" y="88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4" y="98"/>
                    <a:pt x="86" y="97"/>
                    <a:pt x="87" y="96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6"/>
                    <a:pt x="98" y="84"/>
                    <a:pt x="97" y="8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7" y="68"/>
                    <a:pt x="87" y="67"/>
                    <a:pt x="89" y="67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6" y="63"/>
                    <a:pt x="108" y="62"/>
                    <a:pt x="108" y="6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6"/>
                    <a:pt x="106" y="45"/>
                    <a:pt x="105" y="44"/>
                  </a:cubicBezTo>
                  <a:close/>
                  <a:moveTo>
                    <a:pt x="54" y="71"/>
                  </a:moveTo>
                  <a:cubicBezTo>
                    <a:pt x="45" y="71"/>
                    <a:pt x="37" y="63"/>
                    <a:pt x="37" y="54"/>
                  </a:cubicBezTo>
                  <a:cubicBezTo>
                    <a:pt x="37" y="45"/>
                    <a:pt x="45" y="37"/>
                    <a:pt x="54" y="37"/>
                  </a:cubicBezTo>
                  <a:cubicBezTo>
                    <a:pt x="63" y="37"/>
                    <a:pt x="71" y="45"/>
                    <a:pt x="71" y="54"/>
                  </a:cubicBezTo>
                  <a:cubicBezTo>
                    <a:pt x="71" y="63"/>
                    <a:pt x="63" y="71"/>
                    <a:pt x="5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13"/>
            <p:cNvSpPr>
              <a:spLocks noEditPoints="1"/>
            </p:cNvSpPr>
            <p:nvPr/>
          </p:nvSpPr>
          <p:spPr bwMode="auto">
            <a:xfrm>
              <a:off x="7335838" y="6008688"/>
              <a:ext cx="152400" cy="153988"/>
            </a:xfrm>
            <a:custGeom>
              <a:avLst/>
              <a:gdLst>
                <a:gd name="T0" fmla="*/ 210 w 216"/>
                <a:gd name="T1" fmla="*/ 89 h 216"/>
                <a:gd name="T2" fmla="*/ 178 w 216"/>
                <a:gd name="T3" fmla="*/ 83 h 216"/>
                <a:gd name="T4" fmla="*/ 176 w 216"/>
                <a:gd name="T5" fmla="*/ 77 h 216"/>
                <a:gd name="T6" fmla="*/ 194 w 216"/>
                <a:gd name="T7" fmla="*/ 49 h 216"/>
                <a:gd name="T8" fmla="*/ 193 w 216"/>
                <a:gd name="T9" fmla="*/ 41 h 216"/>
                <a:gd name="T10" fmla="*/ 175 w 216"/>
                <a:gd name="T11" fmla="*/ 23 h 216"/>
                <a:gd name="T12" fmla="*/ 167 w 216"/>
                <a:gd name="T13" fmla="*/ 22 h 216"/>
                <a:gd name="T14" fmla="*/ 139 w 216"/>
                <a:gd name="T15" fmla="*/ 40 h 216"/>
                <a:gd name="T16" fmla="*/ 133 w 216"/>
                <a:gd name="T17" fmla="*/ 38 h 216"/>
                <a:gd name="T18" fmla="*/ 127 w 216"/>
                <a:gd name="T19" fmla="*/ 6 h 216"/>
                <a:gd name="T20" fmla="*/ 121 w 216"/>
                <a:gd name="T21" fmla="*/ 0 h 216"/>
                <a:gd name="T22" fmla="*/ 95 w 216"/>
                <a:gd name="T23" fmla="*/ 0 h 216"/>
                <a:gd name="T24" fmla="*/ 89 w 216"/>
                <a:gd name="T25" fmla="*/ 6 h 216"/>
                <a:gd name="T26" fmla="*/ 83 w 216"/>
                <a:gd name="T27" fmla="*/ 38 h 216"/>
                <a:gd name="T28" fmla="*/ 77 w 216"/>
                <a:gd name="T29" fmla="*/ 40 h 216"/>
                <a:gd name="T30" fmla="*/ 49 w 216"/>
                <a:gd name="T31" fmla="*/ 22 h 216"/>
                <a:gd name="T32" fmla="*/ 41 w 216"/>
                <a:gd name="T33" fmla="*/ 23 h 216"/>
                <a:gd name="T34" fmla="*/ 23 w 216"/>
                <a:gd name="T35" fmla="*/ 41 h 216"/>
                <a:gd name="T36" fmla="*/ 22 w 216"/>
                <a:gd name="T37" fmla="*/ 49 h 216"/>
                <a:gd name="T38" fmla="*/ 40 w 216"/>
                <a:gd name="T39" fmla="*/ 77 h 216"/>
                <a:gd name="T40" fmla="*/ 38 w 216"/>
                <a:gd name="T41" fmla="*/ 83 h 216"/>
                <a:gd name="T42" fmla="*/ 6 w 216"/>
                <a:gd name="T43" fmla="*/ 89 h 216"/>
                <a:gd name="T44" fmla="*/ 0 w 216"/>
                <a:gd name="T45" fmla="*/ 95 h 216"/>
                <a:gd name="T46" fmla="*/ 0 w 216"/>
                <a:gd name="T47" fmla="*/ 121 h 216"/>
                <a:gd name="T48" fmla="*/ 6 w 216"/>
                <a:gd name="T49" fmla="*/ 127 h 216"/>
                <a:gd name="T50" fmla="*/ 38 w 216"/>
                <a:gd name="T51" fmla="*/ 133 h 216"/>
                <a:gd name="T52" fmla="*/ 40 w 216"/>
                <a:gd name="T53" fmla="*/ 139 h 216"/>
                <a:gd name="T54" fmla="*/ 22 w 216"/>
                <a:gd name="T55" fmla="*/ 167 h 216"/>
                <a:gd name="T56" fmla="*/ 23 w 216"/>
                <a:gd name="T57" fmla="*/ 175 h 216"/>
                <a:gd name="T58" fmla="*/ 41 w 216"/>
                <a:gd name="T59" fmla="*/ 193 h 216"/>
                <a:gd name="T60" fmla="*/ 49 w 216"/>
                <a:gd name="T61" fmla="*/ 194 h 216"/>
                <a:gd name="T62" fmla="*/ 77 w 216"/>
                <a:gd name="T63" fmla="*/ 176 h 216"/>
                <a:gd name="T64" fmla="*/ 83 w 216"/>
                <a:gd name="T65" fmla="*/ 178 h 216"/>
                <a:gd name="T66" fmla="*/ 89 w 216"/>
                <a:gd name="T67" fmla="*/ 210 h 216"/>
                <a:gd name="T68" fmla="*/ 95 w 216"/>
                <a:gd name="T69" fmla="*/ 216 h 216"/>
                <a:gd name="T70" fmla="*/ 121 w 216"/>
                <a:gd name="T71" fmla="*/ 216 h 216"/>
                <a:gd name="T72" fmla="*/ 127 w 216"/>
                <a:gd name="T73" fmla="*/ 210 h 216"/>
                <a:gd name="T74" fmla="*/ 133 w 216"/>
                <a:gd name="T75" fmla="*/ 178 h 216"/>
                <a:gd name="T76" fmla="*/ 139 w 216"/>
                <a:gd name="T77" fmla="*/ 176 h 216"/>
                <a:gd name="T78" fmla="*/ 167 w 216"/>
                <a:gd name="T79" fmla="*/ 194 h 216"/>
                <a:gd name="T80" fmla="*/ 175 w 216"/>
                <a:gd name="T81" fmla="*/ 193 h 216"/>
                <a:gd name="T82" fmla="*/ 193 w 216"/>
                <a:gd name="T83" fmla="*/ 175 h 216"/>
                <a:gd name="T84" fmla="*/ 194 w 216"/>
                <a:gd name="T85" fmla="*/ 167 h 216"/>
                <a:gd name="T86" fmla="*/ 176 w 216"/>
                <a:gd name="T87" fmla="*/ 139 h 216"/>
                <a:gd name="T88" fmla="*/ 178 w 216"/>
                <a:gd name="T89" fmla="*/ 133 h 216"/>
                <a:gd name="T90" fmla="*/ 210 w 216"/>
                <a:gd name="T91" fmla="*/ 127 h 216"/>
                <a:gd name="T92" fmla="*/ 216 w 216"/>
                <a:gd name="T93" fmla="*/ 121 h 216"/>
                <a:gd name="T94" fmla="*/ 216 w 216"/>
                <a:gd name="T95" fmla="*/ 95 h 216"/>
                <a:gd name="T96" fmla="*/ 210 w 216"/>
                <a:gd name="T97" fmla="*/ 89 h 216"/>
                <a:gd name="T98" fmla="*/ 108 w 216"/>
                <a:gd name="T99" fmla="*/ 147 h 216"/>
                <a:gd name="T100" fmla="*/ 69 w 216"/>
                <a:gd name="T101" fmla="*/ 108 h 216"/>
                <a:gd name="T102" fmla="*/ 108 w 216"/>
                <a:gd name="T103" fmla="*/ 69 h 216"/>
                <a:gd name="T104" fmla="*/ 147 w 216"/>
                <a:gd name="T105" fmla="*/ 108 h 216"/>
                <a:gd name="T106" fmla="*/ 108 w 216"/>
                <a:gd name="T107" fmla="*/ 14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16">
                  <a:moveTo>
                    <a:pt x="210" y="89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5" y="82"/>
                    <a:pt x="174" y="80"/>
                    <a:pt x="176" y="77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6" y="47"/>
                    <a:pt x="195" y="43"/>
                    <a:pt x="193" y="41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3" y="21"/>
                    <a:pt x="169" y="20"/>
                    <a:pt x="167" y="22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2"/>
                    <a:pt x="134" y="41"/>
                    <a:pt x="133" y="3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3"/>
                    <a:pt x="124" y="0"/>
                    <a:pt x="12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89" y="3"/>
                    <a:pt x="89" y="6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41"/>
                    <a:pt x="80" y="42"/>
                    <a:pt x="77" y="4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3" y="21"/>
                    <a:pt x="41" y="2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20" y="47"/>
                    <a:pt x="22" y="49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2" y="80"/>
                    <a:pt x="41" y="82"/>
                    <a:pt x="38" y="83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92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4"/>
                    <a:pt x="3" y="127"/>
                    <a:pt x="6" y="127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41" y="134"/>
                    <a:pt x="42" y="137"/>
                    <a:pt x="40" y="139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0" y="169"/>
                    <a:pt x="21" y="173"/>
                    <a:pt x="23" y="175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3" y="195"/>
                    <a:pt x="47" y="196"/>
                    <a:pt x="49" y="194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80" y="174"/>
                    <a:pt x="82" y="175"/>
                    <a:pt x="83" y="17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9" y="213"/>
                    <a:pt x="92" y="216"/>
                    <a:pt x="95" y="216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4" y="216"/>
                    <a:pt x="127" y="213"/>
                    <a:pt x="127" y="210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4" y="175"/>
                    <a:pt x="137" y="174"/>
                    <a:pt x="139" y="176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69" y="196"/>
                    <a:pt x="173" y="195"/>
                    <a:pt x="175" y="193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5" y="173"/>
                    <a:pt x="196" y="169"/>
                    <a:pt x="194" y="167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4" y="137"/>
                    <a:pt x="175" y="134"/>
                    <a:pt x="178" y="133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3" y="127"/>
                    <a:pt x="216" y="124"/>
                    <a:pt x="216" y="121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2"/>
                    <a:pt x="213" y="89"/>
                    <a:pt x="210" y="89"/>
                  </a:cubicBezTo>
                  <a:close/>
                  <a:moveTo>
                    <a:pt x="108" y="147"/>
                  </a:moveTo>
                  <a:cubicBezTo>
                    <a:pt x="86" y="147"/>
                    <a:pt x="69" y="130"/>
                    <a:pt x="69" y="108"/>
                  </a:cubicBezTo>
                  <a:cubicBezTo>
                    <a:pt x="69" y="87"/>
                    <a:pt x="86" y="69"/>
                    <a:pt x="108" y="69"/>
                  </a:cubicBezTo>
                  <a:cubicBezTo>
                    <a:pt x="130" y="69"/>
                    <a:pt x="147" y="87"/>
                    <a:pt x="147" y="108"/>
                  </a:cubicBezTo>
                  <a:cubicBezTo>
                    <a:pt x="147" y="130"/>
                    <a:pt x="130" y="147"/>
                    <a:pt x="108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803621" y="1615838"/>
            <a:ext cx="2610678" cy="3291415"/>
          </a:xfrm>
          <a:prstGeom prst="roundRect">
            <a:avLst>
              <a:gd name="adj" fmla="val 580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646212" y="1615838"/>
            <a:ext cx="2610678" cy="3975652"/>
          </a:xfrm>
          <a:prstGeom prst="roundRect">
            <a:avLst>
              <a:gd name="adj" fmla="val 7911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488803" y="1615838"/>
            <a:ext cx="2610678" cy="3291415"/>
          </a:xfrm>
          <a:prstGeom prst="roundRect">
            <a:avLst>
              <a:gd name="adj" fmla="val 580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68056" y="1960394"/>
            <a:ext cx="7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10647" y="1960394"/>
            <a:ext cx="7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39E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23220" y="1960394"/>
            <a:ext cx="78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558995" y="4125375"/>
            <a:ext cx="1099930" cy="1099930"/>
            <a:chOff x="2650435" y="4152807"/>
            <a:chExt cx="1099930" cy="1099930"/>
          </a:xfrm>
          <a:solidFill>
            <a:srgbClr val="1DB7DB"/>
          </a:solidFill>
        </p:grpSpPr>
        <p:sp>
          <p:nvSpPr>
            <p:cNvPr id="25" name="椭圆 24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900998" y="4429314"/>
              <a:ext cx="598804" cy="601055"/>
            </a:xfrm>
            <a:prstGeom prst="rect">
              <a:avLst/>
            </a:prstGeom>
            <a:grpFill/>
          </p:spPr>
        </p:pic>
      </p:grpSp>
      <p:grpSp>
        <p:nvGrpSpPr>
          <p:cNvPr id="27" name="组合 26"/>
          <p:cNvGrpSpPr/>
          <p:nvPr/>
        </p:nvGrpSpPr>
        <p:grpSpPr>
          <a:xfrm>
            <a:off x="5401586" y="4870623"/>
            <a:ext cx="1099930" cy="1099930"/>
            <a:chOff x="5493026" y="4898055"/>
            <a:chExt cx="1099930" cy="1099930"/>
          </a:xfrm>
          <a:solidFill>
            <a:srgbClr val="FDE638"/>
          </a:solidFill>
        </p:grpSpPr>
        <p:sp>
          <p:nvSpPr>
            <p:cNvPr id="28" name="椭圆 27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703427" y="5115969"/>
              <a:ext cx="658735" cy="658735"/>
            </a:xfrm>
            <a:prstGeom prst="rect">
              <a:avLst/>
            </a:prstGeom>
            <a:grpFill/>
          </p:spPr>
        </p:pic>
      </p:grpSp>
      <p:grpSp>
        <p:nvGrpSpPr>
          <p:cNvPr id="30" name="组合 29"/>
          <p:cNvGrpSpPr/>
          <p:nvPr/>
        </p:nvGrpSpPr>
        <p:grpSpPr>
          <a:xfrm>
            <a:off x="8244177" y="4125375"/>
            <a:ext cx="1099930" cy="1099930"/>
            <a:chOff x="8335617" y="4152807"/>
            <a:chExt cx="1099930" cy="1099930"/>
          </a:xfrm>
          <a:solidFill>
            <a:srgbClr val="139ECD"/>
          </a:solidFill>
        </p:grpSpPr>
        <p:sp>
          <p:nvSpPr>
            <p:cNvPr id="31" name="椭圆 30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494269" y="4337057"/>
              <a:ext cx="782625" cy="785567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519" y="2410735"/>
            <a:ext cx="5933440" cy="44472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345615" y="955718"/>
            <a:ext cx="4535176" cy="818923"/>
            <a:chOff x="3764280" y="1050389"/>
            <a:chExt cx="4101778" cy="740664"/>
          </a:xfrm>
        </p:grpSpPr>
        <p:sp>
          <p:nvSpPr>
            <p:cNvPr id="8" name="圆角矩形 7"/>
            <p:cNvSpPr/>
            <p:nvPr/>
          </p:nvSpPr>
          <p:spPr>
            <a:xfrm>
              <a:off x="3764280" y="1050389"/>
              <a:ext cx="4101778" cy="740664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512609" y="1162054"/>
              <a:ext cx="3015121" cy="473219"/>
              <a:chOff x="5024673" y="1162054"/>
              <a:chExt cx="3015121" cy="47321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024673" y="1162054"/>
                <a:ext cx="1190771" cy="47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00B0F0"/>
                    </a:solidFill>
                    <a:latin typeface="华文琥珀" panose="02010800040101010101" pitchFamily="2" charset="-122"/>
                    <a:ea typeface="华文琥珀" panose="02010800040101010101" pitchFamily="2" charset="-122"/>
                  </a:rPr>
                  <a:t>目录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H="1">
                <a:off x="5923923" y="1278990"/>
                <a:ext cx="149081" cy="28346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6073004" y="1189889"/>
                <a:ext cx="1966790" cy="41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erlin Sans FB Demi" panose="020E0802020502020306" pitchFamily="34" charset="0"/>
                    <a:ea typeface="微软雅黑" panose="020B0503020204020204" pitchFamily="34" charset="-122"/>
                  </a:rPr>
                  <a:t>Contents</a:t>
                </a:r>
                <a:endParaRPr lang="zh-CN" altLang="en-US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833945" y="2314921"/>
            <a:ext cx="4371787" cy="509451"/>
            <a:chOff x="3970279" y="2360042"/>
            <a:chExt cx="3954003" cy="460766"/>
          </a:xfrm>
        </p:grpSpPr>
        <p:grpSp>
          <p:nvGrpSpPr>
            <p:cNvPr id="18" name="组合 17"/>
            <p:cNvGrpSpPr/>
            <p:nvPr/>
          </p:nvGrpSpPr>
          <p:grpSpPr>
            <a:xfrm>
              <a:off x="3970279" y="2360042"/>
              <a:ext cx="795528" cy="460766"/>
              <a:chOff x="3739896" y="2442118"/>
              <a:chExt cx="795528" cy="460766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794760" y="2442118"/>
                <a:ext cx="443484" cy="46076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39896" y="2472446"/>
                <a:ext cx="795528" cy="36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i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H="1">
              <a:off x="4573719" y="2429849"/>
              <a:ext cx="117154" cy="3240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4672584" y="2382117"/>
              <a:ext cx="3251698" cy="4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33945" y="3204981"/>
            <a:ext cx="4371787" cy="509451"/>
            <a:chOff x="3970279" y="2360042"/>
            <a:chExt cx="3954003" cy="460766"/>
          </a:xfrm>
        </p:grpSpPr>
        <p:grpSp>
          <p:nvGrpSpPr>
            <p:cNvPr id="24" name="组合 23"/>
            <p:cNvGrpSpPr/>
            <p:nvPr/>
          </p:nvGrpSpPr>
          <p:grpSpPr>
            <a:xfrm>
              <a:off x="3970279" y="2360042"/>
              <a:ext cx="795528" cy="460766"/>
              <a:chOff x="3739896" y="2442118"/>
              <a:chExt cx="795528" cy="460766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794760" y="2442118"/>
                <a:ext cx="443484" cy="46076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739896" y="2472446"/>
                <a:ext cx="795528" cy="36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i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 flipH="1">
              <a:off x="4573719" y="2429849"/>
              <a:ext cx="117154" cy="3240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4672584" y="2382117"/>
              <a:ext cx="3251698" cy="4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33945" y="4069639"/>
            <a:ext cx="4371787" cy="509451"/>
            <a:chOff x="3970279" y="2360042"/>
            <a:chExt cx="3954003" cy="460766"/>
          </a:xfrm>
        </p:grpSpPr>
        <p:grpSp>
          <p:nvGrpSpPr>
            <p:cNvPr id="30" name="组合 29"/>
            <p:cNvGrpSpPr/>
            <p:nvPr/>
          </p:nvGrpSpPr>
          <p:grpSpPr>
            <a:xfrm>
              <a:off x="3970279" y="2360042"/>
              <a:ext cx="795528" cy="460766"/>
              <a:chOff x="3739896" y="2442118"/>
              <a:chExt cx="795528" cy="46076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794760" y="2442118"/>
                <a:ext cx="443484" cy="46076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739896" y="2472446"/>
                <a:ext cx="795528" cy="36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i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 flipH="1">
              <a:off x="4573719" y="2429849"/>
              <a:ext cx="117154" cy="3240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4672584" y="2382117"/>
              <a:ext cx="3251698" cy="4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33945" y="4967829"/>
            <a:ext cx="4371787" cy="509451"/>
            <a:chOff x="3970279" y="2360042"/>
            <a:chExt cx="3954003" cy="46076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70279" y="2360042"/>
              <a:ext cx="795527" cy="460766"/>
              <a:chOff x="3739896" y="2442118"/>
              <a:chExt cx="795527" cy="46076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794760" y="2442118"/>
                <a:ext cx="443484" cy="46076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739896" y="2472446"/>
                <a:ext cx="795527" cy="361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i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>
            <a:xfrm flipH="1">
              <a:off x="4573719" y="2429849"/>
              <a:ext cx="117154" cy="32405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4672584" y="2382117"/>
              <a:ext cx="3251698" cy="41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点此添加您的标题</a:t>
              </a:r>
            </a:p>
          </p:txBody>
        </p:sp>
      </p:grpSp>
    </p:spTree>
  </p:cSld>
  <p:clrMapOvr>
    <a:masterClrMapping/>
  </p:clrMapOvr>
  <p:transition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Freeform 16"/>
          <p:cNvSpPr>
            <a:spLocks noEditPoints="1"/>
          </p:cNvSpPr>
          <p:nvPr/>
        </p:nvSpPr>
        <p:spPr bwMode="auto">
          <a:xfrm>
            <a:off x="6631432" y="3018219"/>
            <a:ext cx="2176463" cy="2025650"/>
          </a:xfrm>
          <a:custGeom>
            <a:avLst/>
            <a:gdLst>
              <a:gd name="T0" fmla="*/ 3 w 179"/>
              <a:gd name="T1" fmla="*/ 165 h 167"/>
              <a:gd name="T2" fmla="*/ 0 w 179"/>
              <a:gd name="T3" fmla="*/ 158 h 167"/>
              <a:gd name="T4" fmla="*/ 8 w 179"/>
              <a:gd name="T5" fmla="*/ 126 h 167"/>
              <a:gd name="T6" fmla="*/ 62 w 179"/>
              <a:gd name="T7" fmla="*/ 92 h 167"/>
              <a:gd name="T8" fmla="*/ 25 w 179"/>
              <a:gd name="T9" fmla="*/ 51 h 167"/>
              <a:gd name="T10" fmla="*/ 35 w 179"/>
              <a:gd name="T11" fmla="*/ 8 h 167"/>
              <a:gd name="T12" fmla="*/ 43 w 179"/>
              <a:gd name="T13" fmla="*/ 1 h 167"/>
              <a:gd name="T14" fmla="*/ 52 w 179"/>
              <a:gd name="T15" fmla="*/ 3 h 167"/>
              <a:gd name="T16" fmla="*/ 171 w 179"/>
              <a:gd name="T17" fmla="*/ 75 h 167"/>
              <a:gd name="T18" fmla="*/ 179 w 179"/>
              <a:gd name="T19" fmla="*/ 88 h 167"/>
              <a:gd name="T20" fmla="*/ 171 w 179"/>
              <a:gd name="T21" fmla="*/ 96 h 167"/>
              <a:gd name="T22" fmla="*/ 10 w 179"/>
              <a:gd name="T23" fmla="*/ 167 h 167"/>
              <a:gd name="T24" fmla="*/ 3 w 179"/>
              <a:gd name="T25" fmla="*/ 165 h 167"/>
              <a:gd name="T26" fmla="*/ 113 w 179"/>
              <a:gd name="T27" fmla="*/ 65 h 167"/>
              <a:gd name="T28" fmla="*/ 100 w 179"/>
              <a:gd name="T29" fmla="*/ 74 h 167"/>
              <a:gd name="T30" fmla="*/ 113 w 179"/>
              <a:gd name="T31" fmla="*/ 84 h 167"/>
              <a:gd name="T32" fmla="*/ 126 w 179"/>
              <a:gd name="T33" fmla="*/ 74 h 167"/>
              <a:gd name="T34" fmla="*/ 113 w 179"/>
              <a:gd name="T35" fmla="*/ 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rgbClr val="FDE638"/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B62822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17"/>
          <p:cNvSpPr/>
          <p:nvPr/>
        </p:nvSpPr>
        <p:spPr bwMode="auto">
          <a:xfrm>
            <a:off x="5453507" y="3234119"/>
            <a:ext cx="1763713" cy="17367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DB7DB"/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B62822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4358132" y="3392869"/>
            <a:ext cx="1543050" cy="1508125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6AE629"/>
          </a:solidFill>
          <a:ln>
            <a:noFill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B62822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9"/>
          <p:cNvSpPr/>
          <p:nvPr/>
        </p:nvSpPr>
        <p:spPr bwMode="auto">
          <a:xfrm>
            <a:off x="3497707" y="3526219"/>
            <a:ext cx="1225550" cy="1239837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1DB7DB"/>
          </a:solidFill>
          <a:ln>
            <a:noFill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B62822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6"/>
          <p:cNvGrpSpPr/>
          <p:nvPr/>
        </p:nvGrpSpPr>
        <p:grpSpPr bwMode="auto">
          <a:xfrm flipH="1">
            <a:off x="8233220" y="2838831"/>
            <a:ext cx="3038475" cy="930275"/>
            <a:chOff x="0" y="0"/>
            <a:chExt cx="2458346" cy="752172"/>
          </a:xfrm>
        </p:grpSpPr>
        <p:sp>
          <p:nvSpPr>
            <p:cNvPr id="14" name="任意多边形 10"/>
            <p:cNvSpPr/>
            <p:nvPr/>
          </p:nvSpPr>
          <p:spPr bwMode="auto">
            <a:xfrm flipH="1">
              <a:off x="1588" y="476058"/>
              <a:ext cx="2456758" cy="276114"/>
            </a:xfrm>
            <a:custGeom>
              <a:avLst/>
              <a:gdLst>
                <a:gd name="T0" fmla="*/ 0 w 1600200"/>
                <a:gd name="T1" fmla="*/ 552450 h 552450"/>
                <a:gd name="T2" fmla="*/ 171450 w 1600200"/>
                <a:gd name="T3" fmla="*/ 0 h 552450"/>
                <a:gd name="T4" fmla="*/ 1600200 w 1600200"/>
                <a:gd name="T5" fmla="*/ 0 h 55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B6282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" name="Group 8"/>
            <p:cNvGrpSpPr/>
            <p:nvPr/>
          </p:nvGrpSpPr>
          <p:grpSpPr bwMode="auto">
            <a:xfrm>
              <a:off x="0" y="0"/>
              <a:ext cx="2183608" cy="472717"/>
              <a:chOff x="0" y="0"/>
              <a:chExt cx="2183608" cy="472717"/>
            </a:xfrm>
          </p:grpSpPr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>
                <a:off x="1037015" y="0"/>
                <a:ext cx="1146593" cy="472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46593" cy="472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Group 11"/>
          <p:cNvGrpSpPr/>
          <p:nvPr/>
        </p:nvGrpSpPr>
        <p:grpSpPr bwMode="auto">
          <a:xfrm>
            <a:off x="791020" y="3205544"/>
            <a:ext cx="3040062" cy="931862"/>
            <a:chOff x="0" y="0"/>
            <a:chExt cx="2458346" cy="752172"/>
          </a:xfrm>
        </p:grpSpPr>
        <p:sp>
          <p:nvSpPr>
            <p:cNvPr id="22" name="任意多边形 15"/>
            <p:cNvSpPr/>
            <p:nvPr/>
          </p:nvSpPr>
          <p:spPr bwMode="auto">
            <a:xfrm flipH="1">
              <a:off x="1587" y="476058"/>
              <a:ext cx="2456759" cy="276114"/>
            </a:xfrm>
            <a:custGeom>
              <a:avLst/>
              <a:gdLst>
                <a:gd name="T0" fmla="*/ 0 w 1600200"/>
                <a:gd name="T1" fmla="*/ 552450 h 552450"/>
                <a:gd name="T2" fmla="*/ 171450 w 1600200"/>
                <a:gd name="T3" fmla="*/ 0 h 552450"/>
                <a:gd name="T4" fmla="*/ 1600200 w 1600200"/>
                <a:gd name="T5" fmla="*/ 0 h 55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B6282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3" name="Group 13"/>
            <p:cNvGrpSpPr/>
            <p:nvPr/>
          </p:nvGrpSpPr>
          <p:grpSpPr bwMode="auto">
            <a:xfrm>
              <a:off x="0" y="0"/>
              <a:ext cx="2183786" cy="472717"/>
              <a:chOff x="0" y="0"/>
              <a:chExt cx="2183786" cy="472717"/>
            </a:xfrm>
          </p:grpSpPr>
          <p:sp>
            <p:nvSpPr>
              <p:cNvPr id="24" name="TextBox 11"/>
              <p:cNvSpPr txBox="1">
                <a:spLocks noChangeArrowheads="1"/>
              </p:cNvSpPr>
              <p:nvPr/>
            </p:nvSpPr>
            <p:spPr bwMode="auto">
              <a:xfrm>
                <a:off x="1037933" y="0"/>
                <a:ext cx="1145853" cy="472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Box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45853" cy="472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Group 16"/>
          <p:cNvGrpSpPr/>
          <p:nvPr/>
        </p:nvGrpSpPr>
        <p:grpSpPr bwMode="auto">
          <a:xfrm>
            <a:off x="5867845" y="2002219"/>
            <a:ext cx="2700337" cy="1784350"/>
            <a:chOff x="0" y="0"/>
            <a:chExt cx="2701127" cy="1784393"/>
          </a:xfrm>
        </p:grpSpPr>
        <p:grpSp>
          <p:nvGrpSpPr>
            <p:cNvPr id="27" name="Group 17"/>
            <p:cNvGrpSpPr/>
            <p:nvPr/>
          </p:nvGrpSpPr>
          <p:grpSpPr bwMode="auto">
            <a:xfrm flipH="1">
              <a:off x="0" y="0"/>
              <a:ext cx="2701127" cy="584775"/>
              <a:chOff x="0" y="0"/>
              <a:chExt cx="2183514" cy="472907"/>
            </a:xfrm>
          </p:grpSpPr>
          <p:sp>
            <p:nvSpPr>
              <p:cNvPr id="29" name="TextBox 26"/>
              <p:cNvSpPr txBox="1">
                <a:spLocks noChangeArrowheads="1"/>
              </p:cNvSpPr>
              <p:nvPr/>
            </p:nvSpPr>
            <p:spPr bwMode="auto">
              <a:xfrm>
                <a:off x="1037804" y="0"/>
                <a:ext cx="1145710" cy="472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45710" cy="472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任意多边形 22"/>
            <p:cNvSpPr/>
            <p:nvPr/>
          </p:nvSpPr>
          <p:spPr bwMode="auto">
            <a:xfrm>
              <a:off x="469163" y="590872"/>
              <a:ext cx="800916" cy="1193521"/>
            </a:xfrm>
            <a:custGeom>
              <a:avLst/>
              <a:gdLst>
                <a:gd name="T0" fmla="*/ 0 w 647700"/>
                <a:gd name="T1" fmla="*/ 965200 h 965200"/>
                <a:gd name="T2" fmla="*/ 101600 w 647700"/>
                <a:gd name="T3" fmla="*/ 520700 h 965200"/>
                <a:gd name="T4" fmla="*/ 647700 w 647700"/>
                <a:gd name="T5" fmla="*/ 0 h 96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B6282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21"/>
          <p:cNvGrpSpPr/>
          <p:nvPr/>
        </p:nvGrpSpPr>
        <p:grpSpPr bwMode="auto">
          <a:xfrm>
            <a:off x="2946845" y="2021269"/>
            <a:ext cx="2700337" cy="1758950"/>
            <a:chOff x="0" y="0"/>
            <a:chExt cx="2701127" cy="1758873"/>
          </a:xfrm>
        </p:grpSpPr>
        <p:sp>
          <p:nvSpPr>
            <p:cNvPr id="32" name="任意多边形 29"/>
            <p:cNvSpPr/>
            <p:nvPr/>
          </p:nvSpPr>
          <p:spPr bwMode="auto">
            <a:xfrm flipH="1">
              <a:off x="1350564" y="565352"/>
              <a:ext cx="800916" cy="1193521"/>
            </a:xfrm>
            <a:custGeom>
              <a:avLst/>
              <a:gdLst>
                <a:gd name="T0" fmla="*/ 0 w 647700"/>
                <a:gd name="T1" fmla="*/ 965200 h 965200"/>
                <a:gd name="T2" fmla="*/ 101600 w 647700"/>
                <a:gd name="T3" fmla="*/ 520700 h 965200"/>
                <a:gd name="T4" fmla="*/ 647700 w 647700"/>
                <a:gd name="T5" fmla="*/ 0 h 96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srgbClr val="B6282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" name="Group 23"/>
            <p:cNvGrpSpPr/>
            <p:nvPr/>
          </p:nvGrpSpPr>
          <p:grpSpPr bwMode="auto">
            <a:xfrm flipH="1">
              <a:off x="0" y="0"/>
              <a:ext cx="2701127" cy="584775"/>
              <a:chOff x="0" y="0"/>
              <a:chExt cx="2183514" cy="472907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1037804" y="0"/>
                <a:ext cx="1145710" cy="472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TextBox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45710" cy="472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    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  <a:endParaRPr lang="en-US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 bwMode="auto">
          <a:xfrm>
            <a:off x="2752725" y="1939925"/>
            <a:ext cx="6686550" cy="2663825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3048001" cy="6858000"/>
            </a:xfrm>
            <a:prstGeom prst="rect">
              <a:avLst/>
            </a:prstGeom>
            <a:solidFill>
              <a:srgbClr val="6AE629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48001" y="0"/>
              <a:ext cx="3047999" cy="6858000"/>
            </a:xfrm>
            <a:prstGeom prst="rect">
              <a:avLst/>
            </a:prstGeom>
            <a:solidFill>
              <a:srgbClr val="139ECD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0" y="0"/>
              <a:ext cx="3048001" cy="6858000"/>
            </a:xfrm>
            <a:prstGeom prst="rect">
              <a:avLst/>
            </a:prstGeom>
            <a:solidFill>
              <a:srgbClr val="FDE638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44001" y="0"/>
              <a:ext cx="3047999" cy="6858000"/>
            </a:xfrm>
            <a:prstGeom prst="rect">
              <a:avLst/>
            </a:prstGeom>
            <a:solidFill>
              <a:srgbClr val="1DB7DB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198938" y="2324100"/>
            <a:ext cx="484663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PART  04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4657725" y="3554413"/>
            <a:ext cx="310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white"/>
                </a:solidFill>
              </a:rPr>
              <a:t>ADD YOUR TITLE HERE</a:t>
            </a:r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064032" y="3979986"/>
            <a:ext cx="1765052" cy="1500603"/>
            <a:chOff x="7741444" y="4036929"/>
            <a:chExt cx="1765052" cy="1500603"/>
          </a:xfrm>
          <a:solidFill>
            <a:srgbClr val="139ECD"/>
          </a:solidFill>
        </p:grpSpPr>
        <p:sp>
          <p:nvSpPr>
            <p:cNvPr id="9" name="等腰三角形 7"/>
            <p:cNvSpPr/>
            <p:nvPr/>
          </p:nvSpPr>
          <p:spPr>
            <a:xfrm>
              <a:off x="7741444" y="4036929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765052" y="1500603"/>
                  </a:lnTo>
                  <a:lnTo>
                    <a:pt x="0" y="1500603"/>
                  </a:lnTo>
                  <a:lnTo>
                    <a:pt x="375894" y="861452"/>
                  </a:lnTo>
                  <a:lnTo>
                    <a:pt x="464514" y="915388"/>
                  </a:lnTo>
                  <a:lnTo>
                    <a:pt x="392059" y="1034436"/>
                  </a:lnTo>
                  <a:lnTo>
                    <a:pt x="748236" y="924919"/>
                  </a:lnTo>
                  <a:lnTo>
                    <a:pt x="681880" y="558240"/>
                  </a:lnTo>
                  <a:lnTo>
                    <a:pt x="609424" y="677289"/>
                  </a:lnTo>
                  <a:lnTo>
                    <a:pt x="517210" y="621166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81095" y="4702158"/>
              <a:ext cx="41870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2</a:t>
              </a:r>
              <a:endParaRPr lang="zh-CN" altLang="en-US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70257" y="2319462"/>
            <a:ext cx="1796802" cy="1469072"/>
            <a:chOff x="6747669" y="2376405"/>
            <a:chExt cx="1796802" cy="1469072"/>
          </a:xfrm>
          <a:solidFill>
            <a:srgbClr val="139ECD"/>
          </a:solidFill>
        </p:grpSpPr>
        <p:sp>
          <p:nvSpPr>
            <p:cNvPr id="13" name="等腰三角形 6"/>
            <p:cNvSpPr/>
            <p:nvPr/>
          </p:nvSpPr>
          <p:spPr>
            <a:xfrm>
              <a:off x="6747669" y="2376405"/>
              <a:ext cx="1796802" cy="1469072"/>
            </a:xfrm>
            <a:custGeom>
              <a:avLst/>
              <a:gdLst/>
              <a:ahLst/>
              <a:cxnLst/>
              <a:rect l="l" t="t" r="r" b="b"/>
              <a:pathLst>
                <a:path w="1796802" h="1469072">
                  <a:moveTo>
                    <a:pt x="898401" y="0"/>
                  </a:moveTo>
                  <a:lnTo>
                    <a:pt x="1796802" y="1469072"/>
                  </a:lnTo>
                  <a:lnTo>
                    <a:pt x="1015417" y="1469072"/>
                  </a:lnTo>
                  <a:lnTo>
                    <a:pt x="1015417" y="1372637"/>
                  </a:lnTo>
                  <a:lnTo>
                    <a:pt x="1154781" y="1372637"/>
                  </a:lnTo>
                  <a:lnTo>
                    <a:pt x="876052" y="1125318"/>
                  </a:lnTo>
                  <a:lnTo>
                    <a:pt x="597323" y="1372637"/>
                  </a:lnTo>
                  <a:lnTo>
                    <a:pt x="736688" y="1372637"/>
                  </a:lnTo>
                  <a:lnTo>
                    <a:pt x="736688" y="1469072"/>
                  </a:lnTo>
                  <a:lnTo>
                    <a:pt x="0" y="1469072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7417668" y="2897678"/>
              <a:ext cx="41870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1</a:t>
              </a:r>
              <a:endParaRPr lang="zh-CN" altLang="en-US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01882" y="3979986"/>
            <a:ext cx="1765052" cy="1500603"/>
            <a:chOff x="5779294" y="4036929"/>
            <a:chExt cx="1765052" cy="1500603"/>
          </a:xfrm>
          <a:solidFill>
            <a:srgbClr val="139ECD"/>
          </a:solidFill>
        </p:grpSpPr>
        <p:sp>
          <p:nvSpPr>
            <p:cNvPr id="16" name="等腰三角形 11"/>
            <p:cNvSpPr/>
            <p:nvPr/>
          </p:nvSpPr>
          <p:spPr>
            <a:xfrm>
              <a:off x="5779294" y="4036929"/>
              <a:ext cx="1765052" cy="1500603"/>
            </a:xfrm>
            <a:custGeom>
              <a:avLst/>
              <a:gdLst/>
              <a:ahLst/>
              <a:cxnLst/>
              <a:rect l="l" t="t" r="r" b="b"/>
              <a:pathLst>
                <a:path w="1765052" h="1500603">
                  <a:moveTo>
                    <a:pt x="882526" y="0"/>
                  </a:moveTo>
                  <a:lnTo>
                    <a:pt x="1236032" y="601083"/>
                  </a:lnTo>
                  <a:lnTo>
                    <a:pt x="1121186" y="667974"/>
                  </a:lnTo>
                  <a:lnTo>
                    <a:pt x="1051045" y="547547"/>
                  </a:lnTo>
                  <a:lnTo>
                    <a:pt x="977616" y="912876"/>
                  </a:lnTo>
                  <a:lnTo>
                    <a:pt x="1331611" y="1029255"/>
                  </a:lnTo>
                  <a:lnTo>
                    <a:pt x="1261469" y="908828"/>
                  </a:lnTo>
                  <a:lnTo>
                    <a:pt x="1377332" y="841344"/>
                  </a:lnTo>
                  <a:lnTo>
                    <a:pt x="1765052" y="1500603"/>
                  </a:lnTo>
                  <a:lnTo>
                    <a:pt x="0" y="150060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6363765" y="4702158"/>
              <a:ext cx="418704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3</a:t>
              </a:r>
              <a:endParaRPr lang="zh-CN" altLang="en-US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297282" y="4498335"/>
            <a:ext cx="2049515" cy="923133"/>
            <a:chOff x="3974694" y="4555278"/>
            <a:chExt cx="2049515" cy="923133"/>
          </a:xfrm>
        </p:grpSpPr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 flipH="1">
              <a:off x="3974694" y="4555278"/>
              <a:ext cx="2049515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    </a:t>
              </a:r>
              <a:endPara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 flipH="1">
              <a:off x="4373275" y="4924610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 flipH="1">
              <a:off x="4373275" y="5201412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64219" y="4498335"/>
            <a:ext cx="2049515" cy="923133"/>
            <a:chOff x="9241631" y="4555278"/>
            <a:chExt cx="2049515" cy="923133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 flipH="1">
              <a:off x="9241631" y="4555278"/>
              <a:ext cx="2049515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    </a:t>
              </a:r>
              <a:endPara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9640212" y="4924610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9640212" y="5201412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07636" y="1381172"/>
            <a:ext cx="2049515" cy="923133"/>
            <a:chOff x="6585048" y="1438115"/>
            <a:chExt cx="2049515" cy="923133"/>
          </a:xfrm>
        </p:grpSpPr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6585048" y="1438115"/>
              <a:ext cx="2049515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    </a:t>
              </a:r>
              <a:endPara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 flipH="1">
              <a:off x="6983629" y="1807447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 flipH="1">
              <a:off x="6983629" y="2084249"/>
              <a:ext cx="125235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35084" y="3877210"/>
            <a:ext cx="1822450" cy="1551623"/>
            <a:chOff x="6712496" y="3934153"/>
            <a:chExt cx="1822450" cy="1551623"/>
          </a:xfrm>
          <a:solidFill>
            <a:srgbClr val="0070C0"/>
          </a:solidFill>
        </p:grpSpPr>
        <p:sp>
          <p:nvSpPr>
            <p:cNvPr id="34" name="等腰三角形 33"/>
            <p:cNvSpPr/>
            <p:nvPr/>
          </p:nvSpPr>
          <p:spPr>
            <a:xfrm rot="10800000">
              <a:off x="6712496" y="3934153"/>
              <a:ext cx="1822450" cy="1551623"/>
            </a:xfrm>
            <a:prstGeom prst="triangle">
              <a:avLst/>
            </a:prstGeom>
            <a:solidFill>
              <a:srgbClr val="6AE629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36033" y="4096659"/>
              <a:ext cx="64633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</p:spTree>
  </p:cSld>
  <p:clrMapOvr>
    <a:masterClrMapping/>
  </p:clrMapOvr>
  <p:transition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rcRect l="2708" t="903" r="12397" b="13024"/>
          <a:stretch>
            <a:fillRect/>
          </a:stretch>
        </p:blipFill>
        <p:spPr>
          <a:xfrm>
            <a:off x="9769512" y="3751940"/>
            <a:ext cx="1557338" cy="1557338"/>
          </a:xfrm>
          <a:custGeom>
            <a:avLst/>
            <a:gdLst>
              <a:gd name="connsiteX0" fmla="*/ 778669 w 1557338"/>
              <a:gd name="connsiteY0" fmla="*/ 0 h 1557338"/>
              <a:gd name="connsiteX1" fmla="*/ 1557338 w 1557338"/>
              <a:gd name="connsiteY1" fmla="*/ 778669 h 1557338"/>
              <a:gd name="connsiteX2" fmla="*/ 778669 w 1557338"/>
              <a:gd name="connsiteY2" fmla="*/ 1557338 h 1557338"/>
              <a:gd name="connsiteX3" fmla="*/ 0 w 1557338"/>
              <a:gd name="connsiteY3" fmla="*/ 778669 h 1557338"/>
              <a:gd name="connsiteX4" fmla="*/ 778669 w 1557338"/>
              <a:gd name="connsiteY4" fmla="*/ 0 h 15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1557338">
                <a:moveTo>
                  <a:pt x="778669" y="0"/>
                </a:moveTo>
                <a:cubicBezTo>
                  <a:pt x="1208716" y="0"/>
                  <a:pt x="1557338" y="348622"/>
                  <a:pt x="1557338" y="778669"/>
                </a:cubicBezTo>
                <a:cubicBezTo>
                  <a:pt x="1557338" y="1208716"/>
                  <a:pt x="1208716" y="1557338"/>
                  <a:pt x="778669" y="1557338"/>
                </a:cubicBezTo>
                <a:cubicBezTo>
                  <a:pt x="348622" y="1557338"/>
                  <a:pt x="0" y="1208716"/>
                  <a:pt x="0" y="778669"/>
                </a:cubicBezTo>
                <a:cubicBezTo>
                  <a:pt x="0" y="348622"/>
                  <a:pt x="348622" y="0"/>
                  <a:pt x="778669" y="0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rcRect l="2708" t="903" r="12397" b="13024"/>
          <a:stretch>
            <a:fillRect/>
          </a:stretch>
        </p:blipFill>
        <p:spPr>
          <a:xfrm>
            <a:off x="9778286" y="3760555"/>
            <a:ext cx="1557338" cy="1557338"/>
          </a:xfrm>
          <a:custGeom>
            <a:avLst/>
            <a:gdLst>
              <a:gd name="connsiteX0" fmla="*/ 778669 w 1557338"/>
              <a:gd name="connsiteY0" fmla="*/ 0 h 1557338"/>
              <a:gd name="connsiteX1" fmla="*/ 1557338 w 1557338"/>
              <a:gd name="connsiteY1" fmla="*/ 778669 h 1557338"/>
              <a:gd name="connsiteX2" fmla="*/ 778669 w 1557338"/>
              <a:gd name="connsiteY2" fmla="*/ 1557338 h 1557338"/>
              <a:gd name="connsiteX3" fmla="*/ 0 w 1557338"/>
              <a:gd name="connsiteY3" fmla="*/ 778669 h 1557338"/>
              <a:gd name="connsiteX4" fmla="*/ 778669 w 1557338"/>
              <a:gd name="connsiteY4" fmla="*/ 0 h 15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1557338">
                <a:moveTo>
                  <a:pt x="778669" y="0"/>
                </a:moveTo>
                <a:cubicBezTo>
                  <a:pt x="1208716" y="0"/>
                  <a:pt x="1557338" y="348622"/>
                  <a:pt x="1557338" y="778669"/>
                </a:cubicBezTo>
                <a:cubicBezTo>
                  <a:pt x="1557338" y="1208716"/>
                  <a:pt x="1208716" y="1557338"/>
                  <a:pt x="778669" y="1557338"/>
                </a:cubicBezTo>
                <a:cubicBezTo>
                  <a:pt x="348622" y="1557338"/>
                  <a:pt x="0" y="1208716"/>
                  <a:pt x="0" y="778669"/>
                </a:cubicBezTo>
                <a:cubicBezTo>
                  <a:pt x="0" y="348622"/>
                  <a:pt x="348622" y="0"/>
                  <a:pt x="778669" y="0"/>
                </a:cubicBez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rcRect l="2708" t="903" r="12397" b="13024"/>
          <a:stretch>
            <a:fillRect/>
          </a:stretch>
        </p:blipFill>
        <p:spPr>
          <a:xfrm>
            <a:off x="4412454" y="1954099"/>
            <a:ext cx="1557338" cy="1557338"/>
          </a:xfrm>
          <a:custGeom>
            <a:avLst/>
            <a:gdLst>
              <a:gd name="connsiteX0" fmla="*/ 778669 w 1557338"/>
              <a:gd name="connsiteY0" fmla="*/ 0 h 1557338"/>
              <a:gd name="connsiteX1" fmla="*/ 1557338 w 1557338"/>
              <a:gd name="connsiteY1" fmla="*/ 778669 h 1557338"/>
              <a:gd name="connsiteX2" fmla="*/ 778669 w 1557338"/>
              <a:gd name="connsiteY2" fmla="*/ 1557338 h 1557338"/>
              <a:gd name="connsiteX3" fmla="*/ 0 w 1557338"/>
              <a:gd name="connsiteY3" fmla="*/ 778669 h 1557338"/>
              <a:gd name="connsiteX4" fmla="*/ 778669 w 1557338"/>
              <a:gd name="connsiteY4" fmla="*/ 0 h 15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1557338">
                <a:moveTo>
                  <a:pt x="778669" y="0"/>
                </a:moveTo>
                <a:cubicBezTo>
                  <a:pt x="1208716" y="0"/>
                  <a:pt x="1557338" y="348622"/>
                  <a:pt x="1557338" y="778669"/>
                </a:cubicBezTo>
                <a:cubicBezTo>
                  <a:pt x="1557338" y="1208716"/>
                  <a:pt x="1208716" y="1557338"/>
                  <a:pt x="778669" y="1557338"/>
                </a:cubicBezTo>
                <a:cubicBezTo>
                  <a:pt x="348622" y="1557338"/>
                  <a:pt x="0" y="1208716"/>
                  <a:pt x="0" y="778669"/>
                </a:cubicBezTo>
                <a:cubicBezTo>
                  <a:pt x="0" y="348622"/>
                  <a:pt x="348622" y="0"/>
                  <a:pt x="778669" y="0"/>
                </a:cubicBez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rcRect l="2708" t="903" r="12397" b="13024"/>
          <a:stretch>
            <a:fillRect/>
          </a:stretch>
        </p:blipFill>
        <p:spPr>
          <a:xfrm>
            <a:off x="2455858" y="3764081"/>
            <a:ext cx="1557338" cy="1557338"/>
          </a:xfrm>
          <a:custGeom>
            <a:avLst/>
            <a:gdLst>
              <a:gd name="connsiteX0" fmla="*/ 778669 w 1557338"/>
              <a:gd name="connsiteY0" fmla="*/ 0 h 1557338"/>
              <a:gd name="connsiteX1" fmla="*/ 1557338 w 1557338"/>
              <a:gd name="connsiteY1" fmla="*/ 778669 h 1557338"/>
              <a:gd name="connsiteX2" fmla="*/ 778669 w 1557338"/>
              <a:gd name="connsiteY2" fmla="*/ 1557338 h 1557338"/>
              <a:gd name="connsiteX3" fmla="*/ 0 w 1557338"/>
              <a:gd name="connsiteY3" fmla="*/ 778669 h 1557338"/>
              <a:gd name="connsiteX4" fmla="*/ 778669 w 1557338"/>
              <a:gd name="connsiteY4" fmla="*/ 0 h 15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1557338">
                <a:moveTo>
                  <a:pt x="778669" y="0"/>
                </a:moveTo>
                <a:cubicBezTo>
                  <a:pt x="1208716" y="0"/>
                  <a:pt x="1557338" y="348622"/>
                  <a:pt x="1557338" y="778669"/>
                </a:cubicBezTo>
                <a:cubicBezTo>
                  <a:pt x="1557338" y="1208716"/>
                  <a:pt x="1208716" y="1557338"/>
                  <a:pt x="778669" y="1557338"/>
                </a:cubicBezTo>
                <a:cubicBezTo>
                  <a:pt x="348622" y="1557338"/>
                  <a:pt x="0" y="1208716"/>
                  <a:pt x="0" y="778669"/>
                </a:cubicBezTo>
                <a:cubicBezTo>
                  <a:pt x="0" y="348622"/>
                  <a:pt x="348622" y="0"/>
                  <a:pt x="778669" y="0"/>
                </a:cubicBez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rcRect l="7092" t="5987" r="6081" b="738"/>
          <a:stretch>
            <a:fillRect/>
          </a:stretch>
        </p:blipFill>
        <p:spPr>
          <a:xfrm>
            <a:off x="6125448" y="3753005"/>
            <a:ext cx="1558702" cy="1564888"/>
          </a:xfrm>
          <a:custGeom>
            <a:avLst/>
            <a:gdLst>
              <a:gd name="connsiteX0" fmla="*/ 779351 w 1558702"/>
              <a:gd name="connsiteY0" fmla="*/ 0 h 1564888"/>
              <a:gd name="connsiteX1" fmla="*/ 1558702 w 1558702"/>
              <a:gd name="connsiteY1" fmla="*/ 782444 h 1564888"/>
              <a:gd name="connsiteX2" fmla="*/ 779351 w 1558702"/>
              <a:gd name="connsiteY2" fmla="*/ 1564888 h 1564888"/>
              <a:gd name="connsiteX3" fmla="*/ 0 w 1558702"/>
              <a:gd name="connsiteY3" fmla="*/ 782444 h 1564888"/>
              <a:gd name="connsiteX4" fmla="*/ 779351 w 1558702"/>
              <a:gd name="connsiteY4" fmla="*/ 0 h 15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702" h="1564888">
                <a:moveTo>
                  <a:pt x="779351" y="0"/>
                </a:moveTo>
                <a:cubicBezTo>
                  <a:pt x="1209775" y="0"/>
                  <a:pt x="1558702" y="350312"/>
                  <a:pt x="1558702" y="782444"/>
                </a:cubicBezTo>
                <a:cubicBezTo>
                  <a:pt x="1558702" y="1214576"/>
                  <a:pt x="1209775" y="1564888"/>
                  <a:pt x="779351" y="1564888"/>
                </a:cubicBezTo>
                <a:cubicBezTo>
                  <a:pt x="348927" y="1564888"/>
                  <a:pt x="0" y="1214576"/>
                  <a:pt x="0" y="782444"/>
                </a:cubicBezTo>
                <a:cubicBezTo>
                  <a:pt x="0" y="350312"/>
                  <a:pt x="348927" y="0"/>
                  <a:pt x="779351" y="0"/>
                </a:cubicBez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rcRect l="7092" t="5987" r="6081" b="738"/>
          <a:stretch>
            <a:fillRect/>
          </a:stretch>
        </p:blipFill>
        <p:spPr>
          <a:xfrm>
            <a:off x="758934" y="1955164"/>
            <a:ext cx="1558702" cy="1564888"/>
          </a:xfrm>
          <a:custGeom>
            <a:avLst/>
            <a:gdLst>
              <a:gd name="connsiteX0" fmla="*/ 779351 w 1558702"/>
              <a:gd name="connsiteY0" fmla="*/ 0 h 1564888"/>
              <a:gd name="connsiteX1" fmla="*/ 1558702 w 1558702"/>
              <a:gd name="connsiteY1" fmla="*/ 782444 h 1564888"/>
              <a:gd name="connsiteX2" fmla="*/ 779351 w 1558702"/>
              <a:gd name="connsiteY2" fmla="*/ 1564888 h 1564888"/>
              <a:gd name="connsiteX3" fmla="*/ 0 w 1558702"/>
              <a:gd name="connsiteY3" fmla="*/ 782444 h 1564888"/>
              <a:gd name="connsiteX4" fmla="*/ 779351 w 1558702"/>
              <a:gd name="connsiteY4" fmla="*/ 0 h 15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702" h="1564888">
                <a:moveTo>
                  <a:pt x="779351" y="0"/>
                </a:moveTo>
                <a:cubicBezTo>
                  <a:pt x="1209775" y="0"/>
                  <a:pt x="1558702" y="350312"/>
                  <a:pt x="1558702" y="782444"/>
                </a:cubicBezTo>
                <a:cubicBezTo>
                  <a:pt x="1558702" y="1214576"/>
                  <a:pt x="1209775" y="1564888"/>
                  <a:pt x="779351" y="1564888"/>
                </a:cubicBezTo>
                <a:cubicBezTo>
                  <a:pt x="348927" y="1564888"/>
                  <a:pt x="0" y="1214576"/>
                  <a:pt x="0" y="782444"/>
                </a:cubicBezTo>
                <a:cubicBezTo>
                  <a:pt x="0" y="350312"/>
                  <a:pt x="348927" y="0"/>
                  <a:pt x="779351" y="0"/>
                </a:cubicBez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流程图: 联系 7"/>
          <p:cNvSpPr/>
          <p:nvPr/>
        </p:nvSpPr>
        <p:spPr>
          <a:xfrm>
            <a:off x="2459829" y="1962715"/>
            <a:ext cx="1557338" cy="1557338"/>
          </a:xfrm>
          <a:prstGeom prst="flowChartConnector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流程图: 联系 8"/>
          <p:cNvSpPr/>
          <p:nvPr/>
        </p:nvSpPr>
        <p:spPr>
          <a:xfrm>
            <a:off x="9765505" y="1962715"/>
            <a:ext cx="1557338" cy="1557338"/>
          </a:xfrm>
          <a:prstGeom prst="flowChartConnector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流程图: 联系 9"/>
          <p:cNvSpPr/>
          <p:nvPr/>
        </p:nvSpPr>
        <p:spPr>
          <a:xfrm>
            <a:off x="6112667" y="1962715"/>
            <a:ext cx="1557338" cy="1557338"/>
          </a:xfrm>
          <a:prstGeom prst="flowChartConnector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流程图: 联系 11"/>
          <p:cNvSpPr/>
          <p:nvPr/>
        </p:nvSpPr>
        <p:spPr>
          <a:xfrm>
            <a:off x="759616" y="3760555"/>
            <a:ext cx="1557338" cy="1557338"/>
          </a:xfrm>
          <a:prstGeom prst="flowChartConnector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4412454" y="3760555"/>
            <a:ext cx="1557338" cy="1557338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流程图: 联系 13"/>
          <p:cNvSpPr/>
          <p:nvPr/>
        </p:nvSpPr>
        <p:spPr>
          <a:xfrm>
            <a:off x="8065292" y="3760555"/>
            <a:ext cx="1557338" cy="1557338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Freeform 93"/>
          <p:cNvSpPr>
            <a:spLocks noEditPoints="1"/>
          </p:cNvSpPr>
          <p:nvPr/>
        </p:nvSpPr>
        <p:spPr bwMode="auto">
          <a:xfrm>
            <a:off x="10444952" y="2325857"/>
            <a:ext cx="193675" cy="260350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122"/>
          <p:cNvSpPr/>
          <p:nvPr/>
        </p:nvSpPr>
        <p:spPr bwMode="auto">
          <a:xfrm>
            <a:off x="5060154" y="4139968"/>
            <a:ext cx="261938" cy="261938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112"/>
          <p:cNvSpPr>
            <a:spLocks noEditPoints="1"/>
          </p:cNvSpPr>
          <p:nvPr/>
        </p:nvSpPr>
        <p:spPr bwMode="auto">
          <a:xfrm>
            <a:off x="1408903" y="4141556"/>
            <a:ext cx="258763" cy="260350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2"/>
          <p:cNvSpPr/>
          <p:nvPr/>
        </p:nvSpPr>
        <p:spPr bwMode="auto">
          <a:xfrm>
            <a:off x="8739979" y="4143143"/>
            <a:ext cx="207963" cy="258763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399"/>
          <p:cNvSpPr>
            <a:spLocks noEditPoints="1"/>
          </p:cNvSpPr>
          <p:nvPr/>
        </p:nvSpPr>
        <p:spPr bwMode="auto">
          <a:xfrm>
            <a:off x="3108322" y="2292520"/>
            <a:ext cx="293687" cy="293687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147"/>
          <p:cNvSpPr>
            <a:spLocks noEditPoints="1"/>
          </p:cNvSpPr>
          <p:nvPr/>
        </p:nvSpPr>
        <p:spPr bwMode="auto">
          <a:xfrm>
            <a:off x="6769098" y="2202032"/>
            <a:ext cx="244475" cy="384175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/>
          <a:srcRect l="7092" t="5987" r="6081" b="738"/>
          <a:stretch>
            <a:fillRect/>
          </a:stretch>
        </p:blipFill>
        <p:spPr>
          <a:xfrm>
            <a:off x="8018255" y="1808778"/>
            <a:ext cx="1558702" cy="1564888"/>
          </a:xfrm>
          <a:custGeom>
            <a:avLst/>
            <a:gdLst>
              <a:gd name="connsiteX0" fmla="*/ 779351 w 1558702"/>
              <a:gd name="connsiteY0" fmla="*/ 0 h 1564888"/>
              <a:gd name="connsiteX1" fmla="*/ 1558702 w 1558702"/>
              <a:gd name="connsiteY1" fmla="*/ 782444 h 1564888"/>
              <a:gd name="connsiteX2" fmla="*/ 779351 w 1558702"/>
              <a:gd name="connsiteY2" fmla="*/ 1564888 h 1564888"/>
              <a:gd name="connsiteX3" fmla="*/ 0 w 1558702"/>
              <a:gd name="connsiteY3" fmla="*/ 782444 h 1564888"/>
              <a:gd name="connsiteX4" fmla="*/ 779351 w 1558702"/>
              <a:gd name="connsiteY4" fmla="*/ 0 h 15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702" h="1564888">
                <a:moveTo>
                  <a:pt x="779351" y="0"/>
                </a:moveTo>
                <a:cubicBezTo>
                  <a:pt x="1209775" y="0"/>
                  <a:pt x="1558702" y="350312"/>
                  <a:pt x="1558702" y="782444"/>
                </a:cubicBezTo>
                <a:cubicBezTo>
                  <a:pt x="1558702" y="1214576"/>
                  <a:pt x="1209775" y="1564888"/>
                  <a:pt x="779351" y="1564888"/>
                </a:cubicBezTo>
                <a:cubicBezTo>
                  <a:pt x="348927" y="1564888"/>
                  <a:pt x="0" y="1214576"/>
                  <a:pt x="0" y="782444"/>
                </a:cubicBezTo>
                <a:cubicBezTo>
                  <a:pt x="0" y="350312"/>
                  <a:pt x="348927" y="0"/>
                  <a:pt x="779351" y="0"/>
                </a:cubicBezTo>
                <a:close/>
              </a:path>
            </a:pathLst>
          </a:custGeom>
        </p:spPr>
      </p:pic>
    </p:spTree>
  </p:cSld>
  <p:clrMapOvr>
    <a:masterClrMapping/>
  </p:clrMapOvr>
  <p:transition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758697" y="1889024"/>
            <a:ext cx="2841356" cy="4162738"/>
            <a:chOff x="4630681" y="1678712"/>
            <a:chExt cx="2841356" cy="4162738"/>
          </a:xfrm>
          <a:noFill/>
        </p:grpSpPr>
        <p:sp>
          <p:nvSpPr>
            <p:cNvPr id="9" name="圆角矩形 1"/>
            <p:cNvSpPr>
              <a:spLocks noChangeArrowheads="1"/>
            </p:cNvSpPr>
            <p:nvPr/>
          </p:nvSpPr>
          <p:spPr bwMode="auto">
            <a:xfrm>
              <a:off x="4630681" y="1678712"/>
              <a:ext cx="2841356" cy="4162738"/>
            </a:xfrm>
            <a:prstGeom prst="roundRect">
              <a:avLst>
                <a:gd name="adj" fmla="val 6667"/>
              </a:avLst>
            </a:prstGeom>
            <a:grpFill/>
            <a:ln w="19050" cap="flat" cmpd="sng">
              <a:solidFill>
                <a:srgbClr val="7E7E7D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等腰三角形 11"/>
            <p:cNvSpPr>
              <a:spLocks noChangeArrowheads="1"/>
            </p:cNvSpPr>
            <p:nvPr/>
          </p:nvSpPr>
          <p:spPr bwMode="auto">
            <a:xfrm flipV="1">
              <a:off x="5613921" y="1678712"/>
              <a:ext cx="874876" cy="407732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等腰三角形 12"/>
          <p:cNvSpPr>
            <a:spLocks noChangeArrowheads="1"/>
          </p:cNvSpPr>
          <p:nvPr/>
        </p:nvSpPr>
        <p:spPr bwMode="auto">
          <a:xfrm flipV="1">
            <a:off x="5747192" y="1685158"/>
            <a:ext cx="864367" cy="407732"/>
          </a:xfrm>
          <a:prstGeom prst="triangle">
            <a:avLst>
              <a:gd name="adj" fmla="val 50000"/>
            </a:avLst>
          </a:prstGeom>
          <a:solidFill>
            <a:srgbClr val="1DB7DB"/>
          </a:solidFill>
          <a:ln w="5715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 sz="23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5267360" y="1133787"/>
            <a:ext cx="1826141" cy="4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30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94061" y="1889024"/>
            <a:ext cx="2841356" cy="4162738"/>
            <a:chOff x="1266045" y="1678712"/>
            <a:chExt cx="2841356" cy="4162738"/>
          </a:xfrm>
        </p:grpSpPr>
        <p:sp>
          <p:nvSpPr>
            <p:cNvPr id="16" name="圆角矩形 16"/>
            <p:cNvSpPr>
              <a:spLocks noChangeArrowheads="1"/>
            </p:cNvSpPr>
            <p:nvPr/>
          </p:nvSpPr>
          <p:spPr bwMode="auto">
            <a:xfrm>
              <a:off x="1266045" y="1678712"/>
              <a:ext cx="2841356" cy="4162738"/>
            </a:xfrm>
            <a:prstGeom prst="roundRect">
              <a:avLst>
                <a:gd name="adj" fmla="val 6667"/>
              </a:avLst>
            </a:prstGeom>
            <a:noFill/>
            <a:ln w="19050" cap="flat" cmpd="sng">
              <a:solidFill>
                <a:srgbClr val="00AFF0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等腰三角形 17"/>
            <p:cNvSpPr>
              <a:spLocks noChangeArrowheads="1"/>
            </p:cNvSpPr>
            <p:nvPr/>
          </p:nvSpPr>
          <p:spPr bwMode="auto">
            <a:xfrm flipV="1">
              <a:off x="2249285" y="1678712"/>
              <a:ext cx="874876" cy="407732"/>
            </a:xfrm>
            <a:prstGeom prst="triangle">
              <a:avLst>
                <a:gd name="adj" fmla="val 50000"/>
              </a:avLst>
            </a:prstGeom>
            <a:solidFill>
              <a:srgbClr val="00A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等腰三角形 18"/>
          <p:cNvSpPr>
            <a:spLocks noChangeArrowheads="1"/>
          </p:cNvSpPr>
          <p:nvPr/>
        </p:nvSpPr>
        <p:spPr bwMode="auto">
          <a:xfrm flipV="1">
            <a:off x="2382556" y="1685158"/>
            <a:ext cx="864367" cy="407732"/>
          </a:xfrm>
          <a:prstGeom prst="triangle">
            <a:avLst>
              <a:gd name="adj" fmla="val 50000"/>
            </a:avLst>
          </a:prstGeom>
          <a:solidFill>
            <a:srgbClr val="1DB7DB"/>
          </a:solidFill>
          <a:ln w="5715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 sz="23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19"/>
          <p:cNvSpPr>
            <a:spLocks noChangeArrowheads="1"/>
          </p:cNvSpPr>
          <p:nvPr/>
        </p:nvSpPr>
        <p:spPr bwMode="auto">
          <a:xfrm>
            <a:off x="1902722" y="1133787"/>
            <a:ext cx="1826141" cy="4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30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18079" y="1889024"/>
            <a:ext cx="2841356" cy="4162738"/>
            <a:chOff x="7990063" y="1678712"/>
            <a:chExt cx="2841356" cy="4162738"/>
          </a:xfrm>
        </p:grpSpPr>
        <p:sp>
          <p:nvSpPr>
            <p:cNvPr id="24" name="圆角矩形 22"/>
            <p:cNvSpPr>
              <a:spLocks noChangeArrowheads="1"/>
            </p:cNvSpPr>
            <p:nvPr/>
          </p:nvSpPr>
          <p:spPr bwMode="auto">
            <a:xfrm>
              <a:off x="7990063" y="1678712"/>
              <a:ext cx="2841356" cy="4162738"/>
            </a:xfrm>
            <a:prstGeom prst="roundRect">
              <a:avLst>
                <a:gd name="adj" fmla="val 6667"/>
              </a:avLst>
            </a:prstGeom>
            <a:noFill/>
            <a:ln w="19050" cap="flat" cmpd="sng">
              <a:solidFill>
                <a:srgbClr val="3CBDDA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等腰三角形 23"/>
            <p:cNvSpPr>
              <a:spLocks noChangeArrowheads="1"/>
            </p:cNvSpPr>
            <p:nvPr/>
          </p:nvSpPr>
          <p:spPr bwMode="auto">
            <a:xfrm flipV="1">
              <a:off x="8973303" y="1678712"/>
              <a:ext cx="874876" cy="407732"/>
            </a:xfrm>
            <a:prstGeom prst="triangle">
              <a:avLst>
                <a:gd name="adj" fmla="val 50000"/>
              </a:avLst>
            </a:prstGeom>
            <a:solidFill>
              <a:srgbClr val="3C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" name="等腰三角形 24"/>
          <p:cNvSpPr>
            <a:spLocks noChangeArrowheads="1"/>
          </p:cNvSpPr>
          <p:nvPr/>
        </p:nvSpPr>
        <p:spPr bwMode="auto">
          <a:xfrm flipV="1">
            <a:off x="9106574" y="1685158"/>
            <a:ext cx="864367" cy="407732"/>
          </a:xfrm>
          <a:prstGeom prst="triangle">
            <a:avLst>
              <a:gd name="adj" fmla="val 50000"/>
            </a:avLst>
          </a:prstGeom>
          <a:solidFill>
            <a:srgbClr val="1DB7DB"/>
          </a:solidFill>
          <a:ln w="5715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/>
            <a:endParaRPr lang="zh-CN" altLang="zh-CN" sz="230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5"/>
          <p:cNvSpPr>
            <a:spLocks noChangeArrowheads="1"/>
          </p:cNvSpPr>
          <p:nvPr/>
        </p:nvSpPr>
        <p:spPr bwMode="auto">
          <a:xfrm>
            <a:off x="8626741" y="1133787"/>
            <a:ext cx="1826141" cy="4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30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099" y="1735844"/>
            <a:ext cx="7195099" cy="539291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66496" y="2664363"/>
            <a:ext cx="3634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健康快乐成长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66496" y="3384516"/>
            <a:ext cx="363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封面和内页所有素材均可自由编辑</a:t>
            </a:r>
          </a:p>
        </p:txBody>
      </p:sp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 bwMode="auto">
          <a:xfrm>
            <a:off x="2752725" y="1939925"/>
            <a:ext cx="6686550" cy="2663825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3048001" cy="6858000"/>
            </a:xfrm>
            <a:prstGeom prst="rect">
              <a:avLst/>
            </a:prstGeom>
            <a:solidFill>
              <a:srgbClr val="6AE629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48001" y="0"/>
              <a:ext cx="3047999" cy="6858000"/>
            </a:xfrm>
            <a:prstGeom prst="rect">
              <a:avLst/>
            </a:prstGeom>
            <a:solidFill>
              <a:srgbClr val="139ECD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0" y="0"/>
              <a:ext cx="3048001" cy="6858000"/>
            </a:xfrm>
            <a:prstGeom prst="rect">
              <a:avLst/>
            </a:prstGeom>
            <a:solidFill>
              <a:srgbClr val="FDE638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44001" y="0"/>
              <a:ext cx="3047999" cy="6858000"/>
            </a:xfrm>
            <a:prstGeom prst="rect">
              <a:avLst/>
            </a:prstGeom>
            <a:solidFill>
              <a:srgbClr val="1DB7DB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198938" y="2324100"/>
            <a:ext cx="484663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PART  01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4657725" y="3554413"/>
            <a:ext cx="310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white"/>
                </a:solidFill>
              </a:rPr>
              <a:t>ADD YOUR TITLE HERE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890983" y="2836227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92423" y="3427505"/>
            <a:ext cx="595480" cy="535188"/>
            <a:chOff x="6586578" y="2807988"/>
            <a:chExt cx="595480" cy="535188"/>
          </a:xfrm>
        </p:grpSpPr>
        <p:sp>
          <p:nvSpPr>
            <p:cNvPr id="14" name="椭圆 13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3CB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92423" y="4103358"/>
            <a:ext cx="595480" cy="535188"/>
            <a:chOff x="6586578" y="2807988"/>
            <a:chExt cx="595480" cy="535188"/>
          </a:xfrm>
        </p:grpSpPr>
        <p:sp>
          <p:nvSpPr>
            <p:cNvPr id="22" name="椭圆 21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AE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93308" y="4775332"/>
            <a:ext cx="595480" cy="535188"/>
            <a:chOff x="6586578" y="2807988"/>
            <a:chExt cx="595480" cy="535188"/>
          </a:xfrm>
        </p:grpSpPr>
        <p:sp>
          <p:nvSpPr>
            <p:cNvPr id="27" name="椭圆 2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FDE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07" y="1990916"/>
            <a:ext cx="5203023" cy="3367889"/>
          </a:xfrm>
          <a:prstGeom prst="rect">
            <a:avLst/>
          </a:prstGeom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266079"/>
            <a:ext cx="12192000" cy="2591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02080" y="3689813"/>
            <a:ext cx="1146048" cy="1146048"/>
          </a:xfrm>
          <a:prstGeom prst="ellipse">
            <a:avLst/>
          </a:prstGeom>
          <a:solidFill>
            <a:srgbClr val="6AE6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10158" y="4042458"/>
            <a:ext cx="329892" cy="440758"/>
            <a:chOff x="5932488" y="3796093"/>
            <a:chExt cx="193675" cy="258763"/>
          </a:xfrm>
          <a:solidFill>
            <a:schemeClr val="bg1"/>
          </a:solidFill>
        </p:grpSpPr>
        <p:sp>
          <p:nvSpPr>
            <p:cNvPr id="12" name="Freeform 347"/>
            <p:cNvSpPr>
              <a:spLocks noEditPoints="1"/>
            </p:cNvSpPr>
            <p:nvPr/>
          </p:nvSpPr>
          <p:spPr bwMode="auto">
            <a:xfrm>
              <a:off x="5932488" y="3796093"/>
              <a:ext cx="193675" cy="2587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348"/>
            <p:cNvSpPr>
              <a:spLocks noChangeArrowheads="1"/>
            </p:cNvSpPr>
            <p:nvPr/>
          </p:nvSpPr>
          <p:spPr bwMode="auto">
            <a:xfrm>
              <a:off x="5975351" y="3878643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349"/>
            <p:cNvSpPr>
              <a:spLocks noChangeArrowheads="1"/>
            </p:cNvSpPr>
            <p:nvPr/>
          </p:nvSpPr>
          <p:spPr bwMode="auto">
            <a:xfrm>
              <a:off x="5975351" y="3915155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350"/>
            <p:cNvSpPr>
              <a:spLocks noChangeArrowheads="1"/>
            </p:cNvSpPr>
            <p:nvPr/>
          </p:nvSpPr>
          <p:spPr bwMode="auto">
            <a:xfrm>
              <a:off x="5975351" y="3951668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351"/>
            <p:cNvSpPr>
              <a:spLocks noChangeArrowheads="1"/>
            </p:cNvSpPr>
            <p:nvPr/>
          </p:nvSpPr>
          <p:spPr bwMode="auto">
            <a:xfrm>
              <a:off x="5975351" y="3988180"/>
              <a:ext cx="1079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3458214" y="3689813"/>
            <a:ext cx="1146048" cy="1146048"/>
          </a:xfrm>
          <a:prstGeom prst="ellipse">
            <a:avLst/>
          </a:prstGeom>
          <a:solidFill>
            <a:srgbClr val="1DB7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42587" y="4061982"/>
            <a:ext cx="377301" cy="421234"/>
            <a:chOff x="5915026" y="4313618"/>
            <a:chExt cx="231775" cy="258763"/>
          </a:xfrm>
          <a:solidFill>
            <a:schemeClr val="bg1"/>
          </a:solidFill>
        </p:grpSpPr>
        <p:sp>
          <p:nvSpPr>
            <p:cNvPr id="22" name="Rectangle 74"/>
            <p:cNvSpPr>
              <a:spLocks noChangeArrowheads="1"/>
            </p:cNvSpPr>
            <p:nvPr/>
          </p:nvSpPr>
          <p:spPr bwMode="auto">
            <a:xfrm>
              <a:off x="6018213" y="4485068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75"/>
            <p:cNvSpPr/>
            <p:nvPr/>
          </p:nvSpPr>
          <p:spPr bwMode="auto">
            <a:xfrm>
              <a:off x="5915026" y="4313618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6"/>
            <p:cNvSpPr/>
            <p:nvPr/>
          </p:nvSpPr>
          <p:spPr bwMode="auto">
            <a:xfrm>
              <a:off x="5938838" y="4400930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5514348" y="3689813"/>
            <a:ext cx="1146048" cy="1146048"/>
          </a:xfrm>
          <a:prstGeom prst="ellipse">
            <a:avLst/>
          </a:prstGeom>
          <a:solidFill>
            <a:srgbClr val="6AE6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211"/>
          <p:cNvSpPr>
            <a:spLocks noEditPoints="1"/>
          </p:cNvSpPr>
          <p:nvPr/>
        </p:nvSpPr>
        <p:spPr bwMode="auto">
          <a:xfrm>
            <a:off x="5948340" y="4080077"/>
            <a:ext cx="278063" cy="365518"/>
          </a:xfrm>
          <a:custGeom>
            <a:avLst/>
            <a:gdLst>
              <a:gd name="T0" fmla="*/ 191 w 218"/>
              <a:gd name="T1" fmla="*/ 36 h 288"/>
              <a:gd name="T2" fmla="*/ 157 w 218"/>
              <a:gd name="T3" fmla="*/ 0 h 288"/>
              <a:gd name="T4" fmla="*/ 61 w 218"/>
              <a:gd name="T5" fmla="*/ 0 h 288"/>
              <a:gd name="T6" fmla="*/ 28 w 218"/>
              <a:gd name="T7" fmla="*/ 36 h 288"/>
              <a:gd name="T8" fmla="*/ 0 w 218"/>
              <a:gd name="T9" fmla="*/ 36 h 288"/>
              <a:gd name="T10" fmla="*/ 0 w 218"/>
              <a:gd name="T11" fmla="*/ 288 h 288"/>
              <a:gd name="T12" fmla="*/ 218 w 218"/>
              <a:gd name="T13" fmla="*/ 288 h 288"/>
              <a:gd name="T14" fmla="*/ 218 w 218"/>
              <a:gd name="T15" fmla="*/ 36 h 288"/>
              <a:gd name="T16" fmla="*/ 191 w 218"/>
              <a:gd name="T17" fmla="*/ 36 h 288"/>
              <a:gd name="T18" fmla="*/ 74 w 218"/>
              <a:gd name="T19" fmla="*/ 16 h 288"/>
              <a:gd name="T20" fmla="*/ 142 w 218"/>
              <a:gd name="T21" fmla="*/ 16 h 288"/>
              <a:gd name="T22" fmla="*/ 151 w 218"/>
              <a:gd name="T23" fmla="*/ 24 h 288"/>
              <a:gd name="T24" fmla="*/ 142 w 218"/>
              <a:gd name="T25" fmla="*/ 33 h 288"/>
              <a:gd name="T26" fmla="*/ 74 w 218"/>
              <a:gd name="T27" fmla="*/ 33 h 288"/>
              <a:gd name="T28" fmla="*/ 66 w 218"/>
              <a:gd name="T29" fmla="*/ 24 h 288"/>
              <a:gd name="T30" fmla="*/ 74 w 218"/>
              <a:gd name="T31" fmla="*/ 16 h 288"/>
              <a:gd name="T32" fmla="*/ 171 w 218"/>
              <a:gd name="T33" fmla="*/ 236 h 288"/>
              <a:gd name="T34" fmla="*/ 45 w 218"/>
              <a:gd name="T35" fmla="*/ 236 h 288"/>
              <a:gd name="T36" fmla="*/ 45 w 218"/>
              <a:gd name="T37" fmla="*/ 217 h 288"/>
              <a:gd name="T38" fmla="*/ 171 w 218"/>
              <a:gd name="T39" fmla="*/ 217 h 288"/>
              <a:gd name="T40" fmla="*/ 171 w 218"/>
              <a:gd name="T41" fmla="*/ 236 h 288"/>
              <a:gd name="T42" fmla="*/ 171 w 218"/>
              <a:gd name="T43" fmla="*/ 193 h 288"/>
              <a:gd name="T44" fmla="*/ 45 w 218"/>
              <a:gd name="T45" fmla="*/ 193 h 288"/>
              <a:gd name="T46" fmla="*/ 45 w 218"/>
              <a:gd name="T47" fmla="*/ 174 h 288"/>
              <a:gd name="T48" fmla="*/ 171 w 218"/>
              <a:gd name="T49" fmla="*/ 174 h 288"/>
              <a:gd name="T50" fmla="*/ 171 w 218"/>
              <a:gd name="T51" fmla="*/ 193 h 288"/>
              <a:gd name="T52" fmla="*/ 171 w 218"/>
              <a:gd name="T53" fmla="*/ 150 h 288"/>
              <a:gd name="T54" fmla="*/ 45 w 218"/>
              <a:gd name="T55" fmla="*/ 150 h 288"/>
              <a:gd name="T56" fmla="*/ 45 w 218"/>
              <a:gd name="T57" fmla="*/ 131 h 288"/>
              <a:gd name="T58" fmla="*/ 171 w 218"/>
              <a:gd name="T59" fmla="*/ 131 h 288"/>
              <a:gd name="T60" fmla="*/ 171 w 218"/>
              <a:gd name="T61" fmla="*/ 150 h 288"/>
              <a:gd name="T62" fmla="*/ 171 w 218"/>
              <a:gd name="T63" fmla="*/ 107 h 288"/>
              <a:gd name="T64" fmla="*/ 45 w 218"/>
              <a:gd name="T65" fmla="*/ 107 h 288"/>
              <a:gd name="T66" fmla="*/ 45 w 218"/>
              <a:gd name="T67" fmla="*/ 88 h 288"/>
              <a:gd name="T68" fmla="*/ 171 w 218"/>
              <a:gd name="T69" fmla="*/ 88 h 288"/>
              <a:gd name="T70" fmla="*/ 171 w 218"/>
              <a:gd name="T71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570482" y="3689813"/>
            <a:ext cx="1146048" cy="1146048"/>
          </a:xfrm>
          <a:prstGeom prst="ellipse">
            <a:avLst/>
          </a:prstGeom>
          <a:solidFill>
            <a:srgbClr val="1DB7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999263" y="4048514"/>
            <a:ext cx="407039" cy="477320"/>
            <a:chOff x="6435726" y="4313618"/>
            <a:chExt cx="220662" cy="258762"/>
          </a:xfrm>
          <a:solidFill>
            <a:schemeClr val="bg1"/>
          </a:solidFill>
        </p:grpSpPr>
        <p:sp>
          <p:nvSpPr>
            <p:cNvPr id="29" name="Freeform 77"/>
            <p:cNvSpPr/>
            <p:nvPr/>
          </p:nvSpPr>
          <p:spPr bwMode="auto">
            <a:xfrm>
              <a:off x="6478588" y="4313618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78"/>
            <p:cNvSpPr>
              <a:spLocks noChangeArrowheads="1"/>
            </p:cNvSpPr>
            <p:nvPr/>
          </p:nvSpPr>
          <p:spPr bwMode="auto">
            <a:xfrm>
              <a:off x="6435726" y="4315205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9626615" y="3689813"/>
            <a:ext cx="1146048" cy="1146048"/>
          </a:xfrm>
          <a:prstGeom prst="ellipse">
            <a:avLst/>
          </a:prstGeom>
          <a:solidFill>
            <a:srgbClr val="FDE63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154"/>
          <p:cNvSpPr>
            <a:spLocks noEditPoints="1"/>
          </p:cNvSpPr>
          <p:nvPr/>
        </p:nvSpPr>
        <p:spPr bwMode="auto">
          <a:xfrm>
            <a:off x="10032822" y="4024187"/>
            <a:ext cx="360172" cy="477300"/>
          </a:xfrm>
          <a:custGeom>
            <a:avLst/>
            <a:gdLst>
              <a:gd name="T0" fmla="*/ 191 w 217"/>
              <a:gd name="T1" fmla="*/ 36 h 288"/>
              <a:gd name="T2" fmla="*/ 156 w 217"/>
              <a:gd name="T3" fmla="*/ 0 h 288"/>
              <a:gd name="T4" fmla="*/ 60 w 217"/>
              <a:gd name="T5" fmla="*/ 0 h 288"/>
              <a:gd name="T6" fmla="*/ 27 w 217"/>
              <a:gd name="T7" fmla="*/ 36 h 288"/>
              <a:gd name="T8" fmla="*/ 0 w 217"/>
              <a:gd name="T9" fmla="*/ 36 h 288"/>
              <a:gd name="T10" fmla="*/ 0 w 217"/>
              <a:gd name="T11" fmla="*/ 288 h 288"/>
              <a:gd name="T12" fmla="*/ 217 w 217"/>
              <a:gd name="T13" fmla="*/ 288 h 288"/>
              <a:gd name="T14" fmla="*/ 217 w 217"/>
              <a:gd name="T15" fmla="*/ 36 h 288"/>
              <a:gd name="T16" fmla="*/ 191 w 217"/>
              <a:gd name="T17" fmla="*/ 36 h 288"/>
              <a:gd name="T18" fmla="*/ 74 w 217"/>
              <a:gd name="T19" fmla="*/ 16 h 288"/>
              <a:gd name="T20" fmla="*/ 142 w 217"/>
              <a:gd name="T21" fmla="*/ 16 h 288"/>
              <a:gd name="T22" fmla="*/ 150 w 217"/>
              <a:gd name="T23" fmla="*/ 24 h 288"/>
              <a:gd name="T24" fmla="*/ 142 w 217"/>
              <a:gd name="T25" fmla="*/ 33 h 288"/>
              <a:gd name="T26" fmla="*/ 74 w 217"/>
              <a:gd name="T27" fmla="*/ 33 h 288"/>
              <a:gd name="T28" fmla="*/ 65 w 217"/>
              <a:gd name="T29" fmla="*/ 24 h 288"/>
              <a:gd name="T30" fmla="*/ 74 w 217"/>
              <a:gd name="T31" fmla="*/ 16 h 288"/>
              <a:gd name="T32" fmla="*/ 180 w 217"/>
              <a:gd name="T33" fmla="*/ 260 h 288"/>
              <a:gd name="T34" fmla="*/ 36 w 217"/>
              <a:gd name="T35" fmla="*/ 260 h 288"/>
              <a:gd name="T36" fmla="*/ 36 w 217"/>
              <a:gd name="T37" fmla="*/ 67 h 288"/>
              <a:gd name="T38" fmla="*/ 74 w 217"/>
              <a:gd name="T39" fmla="*/ 67 h 288"/>
              <a:gd name="T40" fmla="*/ 70 w 217"/>
              <a:gd name="T41" fmla="*/ 79 h 288"/>
              <a:gd name="T42" fmla="*/ 70 w 217"/>
              <a:gd name="T43" fmla="*/ 80 h 288"/>
              <a:gd name="T44" fmla="*/ 80 w 217"/>
              <a:gd name="T45" fmla="*/ 87 h 288"/>
              <a:gd name="T46" fmla="*/ 138 w 217"/>
              <a:gd name="T47" fmla="*/ 87 h 288"/>
              <a:gd name="T48" fmla="*/ 148 w 217"/>
              <a:gd name="T49" fmla="*/ 80 h 288"/>
              <a:gd name="T50" fmla="*/ 148 w 217"/>
              <a:gd name="T51" fmla="*/ 79 h 288"/>
              <a:gd name="T52" fmla="*/ 144 w 217"/>
              <a:gd name="T53" fmla="*/ 67 h 288"/>
              <a:gd name="T54" fmla="*/ 180 w 217"/>
              <a:gd name="T55" fmla="*/ 67 h 288"/>
              <a:gd name="T56" fmla="*/ 180 w 217"/>
              <a:gd name="T57" fmla="*/ 26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7" h="288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34" name="Freeform 5"/>
          <p:cNvSpPr/>
          <p:nvPr/>
        </p:nvSpPr>
        <p:spPr bwMode="auto">
          <a:xfrm>
            <a:off x="2100855" y="4805386"/>
            <a:ext cx="1570037" cy="1570037"/>
          </a:xfrm>
          <a:custGeom>
            <a:avLst/>
            <a:gdLst>
              <a:gd name="T0" fmla="*/ 880 w 994"/>
              <a:gd name="T1" fmla="*/ 363 h 994"/>
              <a:gd name="T2" fmla="*/ 857 w 994"/>
              <a:gd name="T3" fmla="*/ 309 h 994"/>
              <a:gd name="T4" fmla="*/ 924 w 994"/>
              <a:gd name="T5" fmla="*/ 243 h 994"/>
              <a:gd name="T6" fmla="*/ 889 w 994"/>
              <a:gd name="T7" fmla="*/ 192 h 994"/>
              <a:gd name="T8" fmla="*/ 803 w 994"/>
              <a:gd name="T9" fmla="*/ 230 h 994"/>
              <a:gd name="T10" fmla="*/ 761 w 994"/>
              <a:gd name="T11" fmla="*/ 189 h 994"/>
              <a:gd name="T12" fmla="*/ 714 w 994"/>
              <a:gd name="T13" fmla="*/ 154 h 994"/>
              <a:gd name="T14" fmla="*/ 740 w 994"/>
              <a:gd name="T15" fmla="*/ 63 h 994"/>
              <a:gd name="T16" fmla="*/ 684 w 994"/>
              <a:gd name="T17" fmla="*/ 37 h 994"/>
              <a:gd name="T18" fmla="*/ 629 w 994"/>
              <a:gd name="T19" fmla="*/ 113 h 994"/>
              <a:gd name="T20" fmla="*/ 572 w 994"/>
              <a:gd name="T21" fmla="*/ 98 h 994"/>
              <a:gd name="T22" fmla="*/ 514 w 994"/>
              <a:gd name="T23" fmla="*/ 91 h 994"/>
              <a:gd name="T24" fmla="*/ 490 w 994"/>
              <a:gd name="T25" fmla="*/ 0 h 994"/>
              <a:gd name="T26" fmla="*/ 428 w 994"/>
              <a:gd name="T27" fmla="*/ 5 h 994"/>
              <a:gd name="T28" fmla="*/ 419 w 994"/>
              <a:gd name="T29" fmla="*/ 98 h 994"/>
              <a:gd name="T30" fmla="*/ 362 w 994"/>
              <a:gd name="T31" fmla="*/ 114 h 994"/>
              <a:gd name="T32" fmla="*/ 309 w 994"/>
              <a:gd name="T33" fmla="*/ 137 h 994"/>
              <a:gd name="T34" fmla="*/ 243 w 994"/>
              <a:gd name="T35" fmla="*/ 70 h 994"/>
              <a:gd name="T36" fmla="*/ 192 w 994"/>
              <a:gd name="T37" fmla="*/ 105 h 994"/>
              <a:gd name="T38" fmla="*/ 230 w 994"/>
              <a:gd name="T39" fmla="*/ 191 h 994"/>
              <a:gd name="T40" fmla="*/ 189 w 994"/>
              <a:gd name="T41" fmla="*/ 232 h 994"/>
              <a:gd name="T42" fmla="*/ 154 w 994"/>
              <a:gd name="T43" fmla="*/ 279 h 994"/>
              <a:gd name="T44" fmla="*/ 63 w 994"/>
              <a:gd name="T45" fmla="*/ 254 h 994"/>
              <a:gd name="T46" fmla="*/ 37 w 994"/>
              <a:gd name="T47" fmla="*/ 310 h 994"/>
              <a:gd name="T48" fmla="*/ 113 w 994"/>
              <a:gd name="T49" fmla="*/ 365 h 994"/>
              <a:gd name="T50" fmla="*/ 98 w 994"/>
              <a:gd name="T51" fmla="*/ 422 h 994"/>
              <a:gd name="T52" fmla="*/ 91 w 994"/>
              <a:gd name="T53" fmla="*/ 480 h 994"/>
              <a:gd name="T54" fmla="*/ 0 w 994"/>
              <a:gd name="T55" fmla="*/ 504 h 994"/>
              <a:gd name="T56" fmla="*/ 5 w 994"/>
              <a:gd name="T57" fmla="*/ 565 h 994"/>
              <a:gd name="T58" fmla="*/ 98 w 994"/>
              <a:gd name="T59" fmla="*/ 575 h 994"/>
              <a:gd name="T60" fmla="*/ 114 w 994"/>
              <a:gd name="T61" fmla="*/ 631 h 994"/>
              <a:gd name="T62" fmla="*/ 137 w 994"/>
              <a:gd name="T63" fmla="*/ 685 h 994"/>
              <a:gd name="T64" fmla="*/ 70 w 994"/>
              <a:gd name="T65" fmla="*/ 751 h 994"/>
              <a:gd name="T66" fmla="*/ 105 w 994"/>
              <a:gd name="T67" fmla="*/ 802 h 994"/>
              <a:gd name="T68" fmla="*/ 191 w 994"/>
              <a:gd name="T69" fmla="*/ 764 h 994"/>
              <a:gd name="T70" fmla="*/ 232 w 994"/>
              <a:gd name="T71" fmla="*/ 805 h 994"/>
              <a:gd name="T72" fmla="*/ 279 w 994"/>
              <a:gd name="T73" fmla="*/ 840 h 994"/>
              <a:gd name="T74" fmla="*/ 254 w 994"/>
              <a:gd name="T75" fmla="*/ 931 h 994"/>
              <a:gd name="T76" fmla="*/ 310 w 994"/>
              <a:gd name="T77" fmla="*/ 957 h 994"/>
              <a:gd name="T78" fmla="*/ 365 w 994"/>
              <a:gd name="T79" fmla="*/ 881 h 994"/>
              <a:gd name="T80" fmla="*/ 422 w 994"/>
              <a:gd name="T81" fmla="*/ 896 h 994"/>
              <a:gd name="T82" fmla="*/ 480 w 994"/>
              <a:gd name="T83" fmla="*/ 903 h 994"/>
              <a:gd name="T84" fmla="*/ 503 w 994"/>
              <a:gd name="T85" fmla="*/ 994 h 994"/>
              <a:gd name="T86" fmla="*/ 565 w 994"/>
              <a:gd name="T87" fmla="*/ 989 h 994"/>
              <a:gd name="T88" fmla="*/ 575 w 994"/>
              <a:gd name="T89" fmla="*/ 895 h 994"/>
              <a:gd name="T90" fmla="*/ 631 w 994"/>
              <a:gd name="T91" fmla="*/ 880 h 994"/>
              <a:gd name="T92" fmla="*/ 685 w 994"/>
              <a:gd name="T93" fmla="*/ 857 h 994"/>
              <a:gd name="T94" fmla="*/ 751 w 994"/>
              <a:gd name="T95" fmla="*/ 924 h 994"/>
              <a:gd name="T96" fmla="*/ 802 w 994"/>
              <a:gd name="T97" fmla="*/ 889 h 994"/>
              <a:gd name="T98" fmla="*/ 764 w 994"/>
              <a:gd name="T99" fmla="*/ 803 h 994"/>
              <a:gd name="T100" fmla="*/ 805 w 994"/>
              <a:gd name="T101" fmla="*/ 762 h 994"/>
              <a:gd name="T102" fmla="*/ 840 w 994"/>
              <a:gd name="T103" fmla="*/ 714 h 994"/>
              <a:gd name="T104" fmla="*/ 930 w 994"/>
              <a:gd name="T105" fmla="*/ 740 h 994"/>
              <a:gd name="T106" fmla="*/ 957 w 994"/>
              <a:gd name="T107" fmla="*/ 684 h 994"/>
              <a:gd name="T108" fmla="*/ 881 w 994"/>
              <a:gd name="T109" fmla="*/ 629 h 994"/>
              <a:gd name="T110" fmla="*/ 896 w 994"/>
              <a:gd name="T111" fmla="*/ 572 h 994"/>
              <a:gd name="T112" fmla="*/ 903 w 994"/>
              <a:gd name="T113" fmla="*/ 514 h 994"/>
              <a:gd name="T114" fmla="*/ 994 w 994"/>
              <a:gd name="T115" fmla="*/ 490 h 994"/>
              <a:gd name="T116" fmla="*/ 989 w 994"/>
              <a:gd name="T117" fmla="*/ 429 h 994"/>
              <a:gd name="T118" fmla="*/ 895 w 994"/>
              <a:gd name="T119" fmla="*/ 419 h 994"/>
              <a:gd name="T120" fmla="*/ 880 w 994"/>
              <a:gd name="T121" fmla="*/ 363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4" h="994">
                <a:moveTo>
                  <a:pt x="880" y="363"/>
                </a:moveTo>
                <a:cubicBezTo>
                  <a:pt x="873" y="344"/>
                  <a:pt x="866" y="326"/>
                  <a:pt x="857" y="309"/>
                </a:cubicBezTo>
                <a:cubicBezTo>
                  <a:pt x="880" y="288"/>
                  <a:pt x="902" y="266"/>
                  <a:pt x="924" y="243"/>
                </a:cubicBezTo>
                <a:cubicBezTo>
                  <a:pt x="913" y="225"/>
                  <a:pt x="902" y="208"/>
                  <a:pt x="889" y="192"/>
                </a:cubicBezTo>
                <a:cubicBezTo>
                  <a:pt x="860" y="203"/>
                  <a:pt x="831" y="216"/>
                  <a:pt x="803" y="230"/>
                </a:cubicBezTo>
                <a:cubicBezTo>
                  <a:pt x="790" y="215"/>
                  <a:pt x="776" y="202"/>
                  <a:pt x="761" y="189"/>
                </a:cubicBezTo>
                <a:cubicBezTo>
                  <a:pt x="747" y="176"/>
                  <a:pt x="731" y="165"/>
                  <a:pt x="714" y="154"/>
                </a:cubicBezTo>
                <a:cubicBezTo>
                  <a:pt x="724" y="124"/>
                  <a:pt x="733" y="94"/>
                  <a:pt x="740" y="63"/>
                </a:cubicBezTo>
                <a:cubicBezTo>
                  <a:pt x="722" y="53"/>
                  <a:pt x="703" y="44"/>
                  <a:pt x="684" y="37"/>
                </a:cubicBezTo>
                <a:cubicBezTo>
                  <a:pt x="664" y="61"/>
                  <a:pt x="646" y="87"/>
                  <a:pt x="629" y="113"/>
                </a:cubicBezTo>
                <a:cubicBezTo>
                  <a:pt x="610" y="106"/>
                  <a:pt x="591" y="101"/>
                  <a:pt x="572" y="98"/>
                </a:cubicBezTo>
                <a:cubicBezTo>
                  <a:pt x="553" y="94"/>
                  <a:pt x="533" y="92"/>
                  <a:pt x="514" y="91"/>
                </a:cubicBezTo>
                <a:cubicBezTo>
                  <a:pt x="508" y="61"/>
                  <a:pt x="500" y="30"/>
                  <a:pt x="490" y="0"/>
                </a:cubicBezTo>
                <a:cubicBezTo>
                  <a:pt x="470" y="0"/>
                  <a:pt x="449" y="2"/>
                  <a:pt x="428" y="5"/>
                </a:cubicBezTo>
                <a:cubicBezTo>
                  <a:pt x="424" y="36"/>
                  <a:pt x="420" y="67"/>
                  <a:pt x="419" y="98"/>
                </a:cubicBezTo>
                <a:cubicBezTo>
                  <a:pt x="400" y="102"/>
                  <a:pt x="381" y="108"/>
                  <a:pt x="362" y="114"/>
                </a:cubicBezTo>
                <a:cubicBezTo>
                  <a:pt x="344" y="120"/>
                  <a:pt x="326" y="128"/>
                  <a:pt x="309" y="137"/>
                </a:cubicBezTo>
                <a:cubicBezTo>
                  <a:pt x="288" y="114"/>
                  <a:pt x="266" y="91"/>
                  <a:pt x="243" y="70"/>
                </a:cubicBezTo>
                <a:cubicBezTo>
                  <a:pt x="225" y="81"/>
                  <a:pt x="208" y="92"/>
                  <a:pt x="192" y="105"/>
                </a:cubicBezTo>
                <a:cubicBezTo>
                  <a:pt x="203" y="134"/>
                  <a:pt x="216" y="163"/>
                  <a:pt x="230" y="191"/>
                </a:cubicBezTo>
                <a:cubicBezTo>
                  <a:pt x="215" y="204"/>
                  <a:pt x="202" y="217"/>
                  <a:pt x="189" y="232"/>
                </a:cubicBezTo>
                <a:cubicBezTo>
                  <a:pt x="176" y="247"/>
                  <a:pt x="164" y="263"/>
                  <a:pt x="154" y="279"/>
                </a:cubicBezTo>
                <a:cubicBezTo>
                  <a:pt x="124" y="269"/>
                  <a:pt x="94" y="261"/>
                  <a:pt x="63" y="254"/>
                </a:cubicBezTo>
                <a:cubicBezTo>
                  <a:pt x="53" y="272"/>
                  <a:pt x="44" y="291"/>
                  <a:pt x="37" y="310"/>
                </a:cubicBezTo>
                <a:cubicBezTo>
                  <a:pt x="61" y="330"/>
                  <a:pt x="86" y="348"/>
                  <a:pt x="113" y="365"/>
                </a:cubicBezTo>
                <a:cubicBezTo>
                  <a:pt x="106" y="384"/>
                  <a:pt x="101" y="403"/>
                  <a:pt x="98" y="422"/>
                </a:cubicBezTo>
                <a:cubicBezTo>
                  <a:pt x="94" y="441"/>
                  <a:pt x="92" y="460"/>
                  <a:pt x="91" y="480"/>
                </a:cubicBezTo>
                <a:cubicBezTo>
                  <a:pt x="60" y="486"/>
                  <a:pt x="30" y="494"/>
                  <a:pt x="0" y="504"/>
                </a:cubicBezTo>
                <a:cubicBezTo>
                  <a:pt x="0" y="524"/>
                  <a:pt x="2" y="545"/>
                  <a:pt x="5" y="565"/>
                </a:cubicBezTo>
                <a:cubicBezTo>
                  <a:pt x="36" y="570"/>
                  <a:pt x="67" y="573"/>
                  <a:pt x="98" y="575"/>
                </a:cubicBezTo>
                <a:cubicBezTo>
                  <a:pt x="102" y="594"/>
                  <a:pt x="107" y="613"/>
                  <a:pt x="114" y="631"/>
                </a:cubicBezTo>
                <a:cubicBezTo>
                  <a:pt x="120" y="650"/>
                  <a:pt x="128" y="668"/>
                  <a:pt x="137" y="685"/>
                </a:cubicBezTo>
                <a:cubicBezTo>
                  <a:pt x="113" y="706"/>
                  <a:pt x="91" y="728"/>
                  <a:pt x="70" y="751"/>
                </a:cubicBezTo>
                <a:cubicBezTo>
                  <a:pt x="80" y="769"/>
                  <a:pt x="92" y="786"/>
                  <a:pt x="105" y="802"/>
                </a:cubicBezTo>
                <a:cubicBezTo>
                  <a:pt x="134" y="791"/>
                  <a:pt x="163" y="778"/>
                  <a:pt x="191" y="764"/>
                </a:cubicBezTo>
                <a:cubicBezTo>
                  <a:pt x="204" y="778"/>
                  <a:pt x="217" y="792"/>
                  <a:pt x="232" y="805"/>
                </a:cubicBezTo>
                <a:cubicBezTo>
                  <a:pt x="247" y="818"/>
                  <a:pt x="263" y="829"/>
                  <a:pt x="279" y="840"/>
                </a:cubicBezTo>
                <a:cubicBezTo>
                  <a:pt x="269" y="869"/>
                  <a:pt x="261" y="900"/>
                  <a:pt x="254" y="931"/>
                </a:cubicBezTo>
                <a:cubicBezTo>
                  <a:pt x="272" y="941"/>
                  <a:pt x="291" y="950"/>
                  <a:pt x="310" y="957"/>
                </a:cubicBezTo>
                <a:cubicBezTo>
                  <a:pt x="330" y="933"/>
                  <a:pt x="348" y="907"/>
                  <a:pt x="365" y="881"/>
                </a:cubicBezTo>
                <a:cubicBezTo>
                  <a:pt x="384" y="887"/>
                  <a:pt x="402" y="892"/>
                  <a:pt x="422" y="896"/>
                </a:cubicBezTo>
                <a:cubicBezTo>
                  <a:pt x="441" y="900"/>
                  <a:pt x="460" y="902"/>
                  <a:pt x="480" y="903"/>
                </a:cubicBezTo>
                <a:cubicBezTo>
                  <a:pt x="486" y="933"/>
                  <a:pt x="494" y="964"/>
                  <a:pt x="503" y="994"/>
                </a:cubicBezTo>
                <a:cubicBezTo>
                  <a:pt x="524" y="994"/>
                  <a:pt x="545" y="992"/>
                  <a:pt x="565" y="989"/>
                </a:cubicBezTo>
                <a:cubicBezTo>
                  <a:pt x="570" y="958"/>
                  <a:pt x="573" y="927"/>
                  <a:pt x="575" y="895"/>
                </a:cubicBezTo>
                <a:cubicBezTo>
                  <a:pt x="594" y="892"/>
                  <a:pt x="613" y="886"/>
                  <a:pt x="631" y="880"/>
                </a:cubicBezTo>
                <a:cubicBezTo>
                  <a:pt x="650" y="873"/>
                  <a:pt x="668" y="866"/>
                  <a:pt x="685" y="857"/>
                </a:cubicBezTo>
                <a:cubicBezTo>
                  <a:pt x="706" y="880"/>
                  <a:pt x="728" y="902"/>
                  <a:pt x="751" y="924"/>
                </a:cubicBezTo>
                <a:cubicBezTo>
                  <a:pt x="769" y="913"/>
                  <a:pt x="786" y="902"/>
                  <a:pt x="802" y="889"/>
                </a:cubicBezTo>
                <a:cubicBezTo>
                  <a:pt x="791" y="860"/>
                  <a:pt x="778" y="831"/>
                  <a:pt x="764" y="803"/>
                </a:cubicBezTo>
                <a:cubicBezTo>
                  <a:pt x="778" y="790"/>
                  <a:pt x="792" y="776"/>
                  <a:pt x="805" y="762"/>
                </a:cubicBezTo>
                <a:cubicBezTo>
                  <a:pt x="818" y="747"/>
                  <a:pt x="829" y="731"/>
                  <a:pt x="840" y="714"/>
                </a:cubicBezTo>
                <a:cubicBezTo>
                  <a:pt x="869" y="724"/>
                  <a:pt x="900" y="733"/>
                  <a:pt x="930" y="740"/>
                </a:cubicBezTo>
                <a:cubicBezTo>
                  <a:pt x="941" y="722"/>
                  <a:pt x="950" y="703"/>
                  <a:pt x="957" y="684"/>
                </a:cubicBezTo>
                <a:cubicBezTo>
                  <a:pt x="933" y="664"/>
                  <a:pt x="907" y="646"/>
                  <a:pt x="881" y="629"/>
                </a:cubicBezTo>
                <a:cubicBezTo>
                  <a:pt x="887" y="610"/>
                  <a:pt x="892" y="591"/>
                  <a:pt x="896" y="572"/>
                </a:cubicBezTo>
                <a:cubicBezTo>
                  <a:pt x="900" y="553"/>
                  <a:pt x="902" y="533"/>
                  <a:pt x="903" y="514"/>
                </a:cubicBezTo>
                <a:cubicBezTo>
                  <a:pt x="933" y="508"/>
                  <a:pt x="964" y="500"/>
                  <a:pt x="994" y="490"/>
                </a:cubicBezTo>
                <a:cubicBezTo>
                  <a:pt x="994" y="470"/>
                  <a:pt x="992" y="449"/>
                  <a:pt x="989" y="429"/>
                </a:cubicBezTo>
                <a:cubicBezTo>
                  <a:pt x="958" y="424"/>
                  <a:pt x="927" y="420"/>
                  <a:pt x="895" y="419"/>
                </a:cubicBezTo>
                <a:cubicBezTo>
                  <a:pt x="892" y="400"/>
                  <a:pt x="886" y="381"/>
                  <a:pt x="880" y="363"/>
                </a:cubicBezTo>
                <a:close/>
              </a:path>
            </a:pathLst>
          </a:custGeom>
          <a:solidFill>
            <a:srgbClr val="6AE6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2580604" y="3392051"/>
            <a:ext cx="1571625" cy="1570037"/>
          </a:xfrm>
          <a:custGeom>
            <a:avLst/>
            <a:gdLst>
              <a:gd name="T0" fmla="*/ 880 w 994"/>
              <a:gd name="T1" fmla="*/ 363 h 994"/>
              <a:gd name="T2" fmla="*/ 857 w 994"/>
              <a:gd name="T3" fmla="*/ 309 h 994"/>
              <a:gd name="T4" fmla="*/ 924 w 994"/>
              <a:gd name="T5" fmla="*/ 243 h 994"/>
              <a:gd name="T6" fmla="*/ 889 w 994"/>
              <a:gd name="T7" fmla="*/ 192 h 994"/>
              <a:gd name="T8" fmla="*/ 803 w 994"/>
              <a:gd name="T9" fmla="*/ 230 h 994"/>
              <a:gd name="T10" fmla="*/ 762 w 994"/>
              <a:gd name="T11" fmla="*/ 189 h 994"/>
              <a:gd name="T12" fmla="*/ 715 w 994"/>
              <a:gd name="T13" fmla="*/ 154 h 994"/>
              <a:gd name="T14" fmla="*/ 740 w 994"/>
              <a:gd name="T15" fmla="*/ 63 h 994"/>
              <a:gd name="T16" fmla="*/ 684 w 994"/>
              <a:gd name="T17" fmla="*/ 37 h 994"/>
              <a:gd name="T18" fmla="*/ 629 w 994"/>
              <a:gd name="T19" fmla="*/ 113 h 994"/>
              <a:gd name="T20" fmla="*/ 572 w 994"/>
              <a:gd name="T21" fmla="*/ 98 h 994"/>
              <a:gd name="T22" fmla="*/ 514 w 994"/>
              <a:gd name="T23" fmla="*/ 91 h 994"/>
              <a:gd name="T24" fmla="*/ 490 w 994"/>
              <a:gd name="T25" fmla="*/ 0 h 994"/>
              <a:gd name="T26" fmla="*/ 429 w 994"/>
              <a:gd name="T27" fmla="*/ 5 h 994"/>
              <a:gd name="T28" fmla="*/ 419 w 994"/>
              <a:gd name="T29" fmla="*/ 98 h 994"/>
              <a:gd name="T30" fmla="*/ 363 w 994"/>
              <a:gd name="T31" fmla="*/ 114 h 994"/>
              <a:gd name="T32" fmla="*/ 309 w 994"/>
              <a:gd name="T33" fmla="*/ 137 h 994"/>
              <a:gd name="T34" fmla="*/ 243 w 994"/>
              <a:gd name="T35" fmla="*/ 70 h 994"/>
              <a:gd name="T36" fmla="*/ 192 w 994"/>
              <a:gd name="T37" fmla="*/ 105 h 994"/>
              <a:gd name="T38" fmla="*/ 230 w 994"/>
              <a:gd name="T39" fmla="*/ 191 h 994"/>
              <a:gd name="T40" fmla="*/ 189 w 994"/>
              <a:gd name="T41" fmla="*/ 232 h 994"/>
              <a:gd name="T42" fmla="*/ 154 w 994"/>
              <a:gd name="T43" fmla="*/ 279 h 994"/>
              <a:gd name="T44" fmla="*/ 63 w 994"/>
              <a:gd name="T45" fmla="*/ 254 h 994"/>
              <a:gd name="T46" fmla="*/ 37 w 994"/>
              <a:gd name="T47" fmla="*/ 310 h 994"/>
              <a:gd name="T48" fmla="*/ 113 w 994"/>
              <a:gd name="T49" fmla="*/ 365 h 994"/>
              <a:gd name="T50" fmla="*/ 98 w 994"/>
              <a:gd name="T51" fmla="*/ 422 h 994"/>
              <a:gd name="T52" fmla="*/ 91 w 994"/>
              <a:gd name="T53" fmla="*/ 480 h 994"/>
              <a:gd name="T54" fmla="*/ 0 w 994"/>
              <a:gd name="T55" fmla="*/ 504 h 994"/>
              <a:gd name="T56" fmla="*/ 5 w 994"/>
              <a:gd name="T57" fmla="*/ 565 h 994"/>
              <a:gd name="T58" fmla="*/ 99 w 994"/>
              <a:gd name="T59" fmla="*/ 575 h 994"/>
              <a:gd name="T60" fmla="*/ 114 w 994"/>
              <a:gd name="T61" fmla="*/ 631 h 994"/>
              <a:gd name="T62" fmla="*/ 137 w 994"/>
              <a:gd name="T63" fmla="*/ 685 h 994"/>
              <a:gd name="T64" fmla="*/ 70 w 994"/>
              <a:gd name="T65" fmla="*/ 751 h 994"/>
              <a:gd name="T66" fmla="*/ 105 w 994"/>
              <a:gd name="T67" fmla="*/ 802 h 994"/>
              <a:gd name="T68" fmla="*/ 191 w 994"/>
              <a:gd name="T69" fmla="*/ 764 h 994"/>
              <a:gd name="T70" fmla="*/ 232 w 994"/>
              <a:gd name="T71" fmla="*/ 805 h 994"/>
              <a:gd name="T72" fmla="*/ 279 w 994"/>
              <a:gd name="T73" fmla="*/ 840 h 994"/>
              <a:gd name="T74" fmla="*/ 254 w 994"/>
              <a:gd name="T75" fmla="*/ 931 h 994"/>
              <a:gd name="T76" fmla="*/ 310 w 994"/>
              <a:gd name="T77" fmla="*/ 957 h 994"/>
              <a:gd name="T78" fmla="*/ 365 w 994"/>
              <a:gd name="T79" fmla="*/ 881 h 994"/>
              <a:gd name="T80" fmla="*/ 422 w 994"/>
              <a:gd name="T81" fmla="*/ 896 h 994"/>
              <a:gd name="T82" fmla="*/ 480 w 994"/>
              <a:gd name="T83" fmla="*/ 903 h 994"/>
              <a:gd name="T84" fmla="*/ 504 w 994"/>
              <a:gd name="T85" fmla="*/ 994 h 994"/>
              <a:gd name="T86" fmla="*/ 565 w 994"/>
              <a:gd name="T87" fmla="*/ 989 h 994"/>
              <a:gd name="T88" fmla="*/ 575 w 994"/>
              <a:gd name="T89" fmla="*/ 896 h 994"/>
              <a:gd name="T90" fmla="*/ 631 w 994"/>
              <a:gd name="T91" fmla="*/ 880 h 994"/>
              <a:gd name="T92" fmla="*/ 685 w 994"/>
              <a:gd name="T93" fmla="*/ 857 h 994"/>
              <a:gd name="T94" fmla="*/ 751 w 994"/>
              <a:gd name="T95" fmla="*/ 924 h 994"/>
              <a:gd name="T96" fmla="*/ 802 w 994"/>
              <a:gd name="T97" fmla="*/ 889 h 994"/>
              <a:gd name="T98" fmla="*/ 764 w 994"/>
              <a:gd name="T99" fmla="*/ 803 h 994"/>
              <a:gd name="T100" fmla="*/ 805 w 994"/>
              <a:gd name="T101" fmla="*/ 762 h 994"/>
              <a:gd name="T102" fmla="*/ 840 w 994"/>
              <a:gd name="T103" fmla="*/ 715 h 994"/>
              <a:gd name="T104" fmla="*/ 931 w 994"/>
              <a:gd name="T105" fmla="*/ 740 h 994"/>
              <a:gd name="T106" fmla="*/ 957 w 994"/>
              <a:gd name="T107" fmla="*/ 684 h 994"/>
              <a:gd name="T108" fmla="*/ 881 w 994"/>
              <a:gd name="T109" fmla="*/ 629 h 994"/>
              <a:gd name="T110" fmla="*/ 896 w 994"/>
              <a:gd name="T111" fmla="*/ 572 h 994"/>
              <a:gd name="T112" fmla="*/ 903 w 994"/>
              <a:gd name="T113" fmla="*/ 514 h 994"/>
              <a:gd name="T114" fmla="*/ 994 w 994"/>
              <a:gd name="T115" fmla="*/ 490 h 994"/>
              <a:gd name="T116" fmla="*/ 989 w 994"/>
              <a:gd name="T117" fmla="*/ 429 h 994"/>
              <a:gd name="T118" fmla="*/ 896 w 994"/>
              <a:gd name="T119" fmla="*/ 419 h 994"/>
              <a:gd name="T120" fmla="*/ 880 w 994"/>
              <a:gd name="T121" fmla="*/ 363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4" h="994">
                <a:moveTo>
                  <a:pt x="880" y="363"/>
                </a:moveTo>
                <a:cubicBezTo>
                  <a:pt x="874" y="344"/>
                  <a:pt x="866" y="326"/>
                  <a:pt x="857" y="309"/>
                </a:cubicBezTo>
                <a:cubicBezTo>
                  <a:pt x="880" y="288"/>
                  <a:pt x="903" y="266"/>
                  <a:pt x="924" y="243"/>
                </a:cubicBezTo>
                <a:cubicBezTo>
                  <a:pt x="913" y="225"/>
                  <a:pt x="902" y="208"/>
                  <a:pt x="889" y="192"/>
                </a:cubicBezTo>
                <a:cubicBezTo>
                  <a:pt x="860" y="203"/>
                  <a:pt x="831" y="216"/>
                  <a:pt x="803" y="230"/>
                </a:cubicBezTo>
                <a:cubicBezTo>
                  <a:pt x="790" y="216"/>
                  <a:pt x="777" y="202"/>
                  <a:pt x="762" y="189"/>
                </a:cubicBezTo>
                <a:cubicBezTo>
                  <a:pt x="747" y="176"/>
                  <a:pt x="731" y="165"/>
                  <a:pt x="715" y="154"/>
                </a:cubicBezTo>
                <a:cubicBezTo>
                  <a:pt x="725" y="124"/>
                  <a:pt x="733" y="94"/>
                  <a:pt x="740" y="63"/>
                </a:cubicBezTo>
                <a:cubicBezTo>
                  <a:pt x="722" y="53"/>
                  <a:pt x="703" y="44"/>
                  <a:pt x="684" y="37"/>
                </a:cubicBezTo>
                <a:cubicBezTo>
                  <a:pt x="664" y="61"/>
                  <a:pt x="646" y="87"/>
                  <a:pt x="629" y="113"/>
                </a:cubicBezTo>
                <a:cubicBezTo>
                  <a:pt x="610" y="107"/>
                  <a:pt x="591" y="102"/>
                  <a:pt x="572" y="98"/>
                </a:cubicBezTo>
                <a:cubicBezTo>
                  <a:pt x="553" y="94"/>
                  <a:pt x="534" y="92"/>
                  <a:pt x="514" y="91"/>
                </a:cubicBezTo>
                <a:cubicBezTo>
                  <a:pt x="508" y="61"/>
                  <a:pt x="500" y="30"/>
                  <a:pt x="490" y="0"/>
                </a:cubicBezTo>
                <a:cubicBezTo>
                  <a:pt x="470" y="0"/>
                  <a:pt x="449" y="2"/>
                  <a:pt x="429" y="5"/>
                </a:cubicBezTo>
                <a:cubicBezTo>
                  <a:pt x="424" y="36"/>
                  <a:pt x="421" y="67"/>
                  <a:pt x="419" y="98"/>
                </a:cubicBezTo>
                <a:cubicBezTo>
                  <a:pt x="400" y="102"/>
                  <a:pt x="381" y="108"/>
                  <a:pt x="363" y="114"/>
                </a:cubicBezTo>
                <a:cubicBezTo>
                  <a:pt x="344" y="121"/>
                  <a:pt x="326" y="128"/>
                  <a:pt x="309" y="137"/>
                </a:cubicBezTo>
                <a:cubicBezTo>
                  <a:pt x="288" y="114"/>
                  <a:pt x="266" y="91"/>
                  <a:pt x="243" y="70"/>
                </a:cubicBezTo>
                <a:cubicBezTo>
                  <a:pt x="225" y="81"/>
                  <a:pt x="208" y="92"/>
                  <a:pt x="192" y="105"/>
                </a:cubicBezTo>
                <a:cubicBezTo>
                  <a:pt x="203" y="134"/>
                  <a:pt x="216" y="163"/>
                  <a:pt x="230" y="191"/>
                </a:cubicBezTo>
                <a:cubicBezTo>
                  <a:pt x="216" y="204"/>
                  <a:pt x="202" y="217"/>
                  <a:pt x="189" y="232"/>
                </a:cubicBezTo>
                <a:cubicBezTo>
                  <a:pt x="176" y="247"/>
                  <a:pt x="165" y="263"/>
                  <a:pt x="154" y="279"/>
                </a:cubicBezTo>
                <a:cubicBezTo>
                  <a:pt x="125" y="269"/>
                  <a:pt x="94" y="261"/>
                  <a:pt x="63" y="254"/>
                </a:cubicBezTo>
                <a:cubicBezTo>
                  <a:pt x="53" y="272"/>
                  <a:pt x="44" y="291"/>
                  <a:pt x="37" y="310"/>
                </a:cubicBezTo>
                <a:cubicBezTo>
                  <a:pt x="61" y="330"/>
                  <a:pt x="87" y="348"/>
                  <a:pt x="113" y="365"/>
                </a:cubicBezTo>
                <a:cubicBezTo>
                  <a:pt x="107" y="384"/>
                  <a:pt x="102" y="403"/>
                  <a:pt x="98" y="422"/>
                </a:cubicBezTo>
                <a:cubicBezTo>
                  <a:pt x="94" y="441"/>
                  <a:pt x="92" y="460"/>
                  <a:pt x="91" y="480"/>
                </a:cubicBezTo>
                <a:cubicBezTo>
                  <a:pt x="61" y="486"/>
                  <a:pt x="30" y="494"/>
                  <a:pt x="0" y="504"/>
                </a:cubicBezTo>
                <a:cubicBezTo>
                  <a:pt x="0" y="524"/>
                  <a:pt x="2" y="545"/>
                  <a:pt x="5" y="565"/>
                </a:cubicBezTo>
                <a:cubicBezTo>
                  <a:pt x="36" y="570"/>
                  <a:pt x="67" y="573"/>
                  <a:pt x="99" y="575"/>
                </a:cubicBezTo>
                <a:cubicBezTo>
                  <a:pt x="102" y="594"/>
                  <a:pt x="108" y="613"/>
                  <a:pt x="114" y="631"/>
                </a:cubicBezTo>
                <a:cubicBezTo>
                  <a:pt x="121" y="650"/>
                  <a:pt x="128" y="668"/>
                  <a:pt x="137" y="685"/>
                </a:cubicBezTo>
                <a:cubicBezTo>
                  <a:pt x="114" y="706"/>
                  <a:pt x="91" y="728"/>
                  <a:pt x="70" y="751"/>
                </a:cubicBezTo>
                <a:cubicBezTo>
                  <a:pt x="81" y="769"/>
                  <a:pt x="92" y="786"/>
                  <a:pt x="105" y="802"/>
                </a:cubicBezTo>
                <a:cubicBezTo>
                  <a:pt x="134" y="791"/>
                  <a:pt x="163" y="778"/>
                  <a:pt x="191" y="764"/>
                </a:cubicBezTo>
                <a:cubicBezTo>
                  <a:pt x="204" y="778"/>
                  <a:pt x="218" y="792"/>
                  <a:pt x="232" y="805"/>
                </a:cubicBezTo>
                <a:cubicBezTo>
                  <a:pt x="247" y="818"/>
                  <a:pt x="263" y="829"/>
                  <a:pt x="279" y="840"/>
                </a:cubicBezTo>
                <a:cubicBezTo>
                  <a:pt x="269" y="869"/>
                  <a:pt x="261" y="900"/>
                  <a:pt x="254" y="931"/>
                </a:cubicBezTo>
                <a:cubicBezTo>
                  <a:pt x="272" y="941"/>
                  <a:pt x="291" y="950"/>
                  <a:pt x="310" y="957"/>
                </a:cubicBezTo>
                <a:cubicBezTo>
                  <a:pt x="330" y="933"/>
                  <a:pt x="348" y="907"/>
                  <a:pt x="365" y="881"/>
                </a:cubicBezTo>
                <a:cubicBezTo>
                  <a:pt x="384" y="887"/>
                  <a:pt x="403" y="892"/>
                  <a:pt x="422" y="896"/>
                </a:cubicBezTo>
                <a:cubicBezTo>
                  <a:pt x="441" y="900"/>
                  <a:pt x="461" y="902"/>
                  <a:pt x="480" y="903"/>
                </a:cubicBezTo>
                <a:cubicBezTo>
                  <a:pt x="486" y="933"/>
                  <a:pt x="494" y="964"/>
                  <a:pt x="504" y="994"/>
                </a:cubicBezTo>
                <a:cubicBezTo>
                  <a:pt x="524" y="994"/>
                  <a:pt x="545" y="992"/>
                  <a:pt x="565" y="989"/>
                </a:cubicBezTo>
                <a:cubicBezTo>
                  <a:pt x="570" y="958"/>
                  <a:pt x="574" y="927"/>
                  <a:pt x="575" y="896"/>
                </a:cubicBezTo>
                <a:cubicBezTo>
                  <a:pt x="594" y="892"/>
                  <a:pt x="613" y="886"/>
                  <a:pt x="631" y="880"/>
                </a:cubicBezTo>
                <a:cubicBezTo>
                  <a:pt x="650" y="873"/>
                  <a:pt x="668" y="866"/>
                  <a:pt x="685" y="857"/>
                </a:cubicBezTo>
                <a:cubicBezTo>
                  <a:pt x="706" y="880"/>
                  <a:pt x="728" y="903"/>
                  <a:pt x="751" y="924"/>
                </a:cubicBezTo>
                <a:cubicBezTo>
                  <a:pt x="769" y="913"/>
                  <a:pt x="786" y="902"/>
                  <a:pt x="802" y="889"/>
                </a:cubicBezTo>
                <a:cubicBezTo>
                  <a:pt x="791" y="860"/>
                  <a:pt x="778" y="831"/>
                  <a:pt x="764" y="803"/>
                </a:cubicBezTo>
                <a:cubicBezTo>
                  <a:pt x="779" y="790"/>
                  <a:pt x="792" y="777"/>
                  <a:pt x="805" y="762"/>
                </a:cubicBezTo>
                <a:cubicBezTo>
                  <a:pt x="818" y="747"/>
                  <a:pt x="829" y="731"/>
                  <a:pt x="840" y="715"/>
                </a:cubicBezTo>
                <a:cubicBezTo>
                  <a:pt x="870" y="725"/>
                  <a:pt x="900" y="733"/>
                  <a:pt x="931" y="740"/>
                </a:cubicBezTo>
                <a:cubicBezTo>
                  <a:pt x="941" y="722"/>
                  <a:pt x="950" y="703"/>
                  <a:pt x="957" y="684"/>
                </a:cubicBezTo>
                <a:cubicBezTo>
                  <a:pt x="933" y="664"/>
                  <a:pt x="907" y="646"/>
                  <a:pt x="881" y="629"/>
                </a:cubicBezTo>
                <a:cubicBezTo>
                  <a:pt x="888" y="610"/>
                  <a:pt x="892" y="591"/>
                  <a:pt x="896" y="572"/>
                </a:cubicBezTo>
                <a:cubicBezTo>
                  <a:pt x="900" y="553"/>
                  <a:pt x="902" y="534"/>
                  <a:pt x="903" y="514"/>
                </a:cubicBezTo>
                <a:cubicBezTo>
                  <a:pt x="933" y="508"/>
                  <a:pt x="964" y="500"/>
                  <a:pt x="994" y="490"/>
                </a:cubicBezTo>
                <a:cubicBezTo>
                  <a:pt x="994" y="470"/>
                  <a:pt x="992" y="449"/>
                  <a:pt x="989" y="429"/>
                </a:cubicBezTo>
                <a:cubicBezTo>
                  <a:pt x="958" y="424"/>
                  <a:pt x="927" y="421"/>
                  <a:pt x="896" y="419"/>
                </a:cubicBezTo>
                <a:cubicBezTo>
                  <a:pt x="892" y="400"/>
                  <a:pt x="886" y="381"/>
                  <a:pt x="880" y="363"/>
                </a:cubicBezTo>
                <a:close/>
              </a:path>
            </a:pathLst>
          </a:custGeom>
          <a:solidFill>
            <a:srgbClr val="139EC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7"/>
          <p:cNvSpPr/>
          <p:nvPr/>
        </p:nvSpPr>
        <p:spPr bwMode="auto">
          <a:xfrm>
            <a:off x="1521393" y="2283868"/>
            <a:ext cx="1565275" cy="1562100"/>
          </a:xfrm>
          <a:custGeom>
            <a:avLst/>
            <a:gdLst>
              <a:gd name="T0" fmla="*/ 868 w 990"/>
              <a:gd name="T1" fmla="*/ 335 h 990"/>
              <a:gd name="T2" fmla="*/ 841 w 990"/>
              <a:gd name="T3" fmla="*/ 283 h 990"/>
              <a:gd name="T4" fmla="*/ 904 w 990"/>
              <a:gd name="T5" fmla="*/ 213 h 990"/>
              <a:gd name="T6" fmla="*/ 866 w 990"/>
              <a:gd name="T7" fmla="*/ 164 h 990"/>
              <a:gd name="T8" fmla="*/ 782 w 990"/>
              <a:gd name="T9" fmla="*/ 208 h 990"/>
              <a:gd name="T10" fmla="*/ 738 w 990"/>
              <a:gd name="T11" fmla="*/ 170 h 990"/>
              <a:gd name="T12" fmla="*/ 689 w 990"/>
              <a:gd name="T13" fmla="*/ 138 h 990"/>
              <a:gd name="T14" fmla="*/ 708 w 990"/>
              <a:gd name="T15" fmla="*/ 46 h 990"/>
              <a:gd name="T16" fmla="*/ 650 w 990"/>
              <a:gd name="T17" fmla="*/ 23 h 990"/>
              <a:gd name="T18" fmla="*/ 600 w 990"/>
              <a:gd name="T19" fmla="*/ 103 h 990"/>
              <a:gd name="T20" fmla="*/ 543 w 990"/>
              <a:gd name="T21" fmla="*/ 92 h 990"/>
              <a:gd name="T22" fmla="*/ 485 w 990"/>
              <a:gd name="T23" fmla="*/ 89 h 990"/>
              <a:gd name="T24" fmla="*/ 455 w 990"/>
              <a:gd name="T25" fmla="*/ 0 h 990"/>
              <a:gd name="T26" fmla="*/ 393 w 990"/>
              <a:gd name="T27" fmla="*/ 8 h 990"/>
              <a:gd name="T28" fmla="*/ 390 w 990"/>
              <a:gd name="T29" fmla="*/ 103 h 990"/>
              <a:gd name="T30" fmla="*/ 335 w 990"/>
              <a:gd name="T31" fmla="*/ 122 h 990"/>
              <a:gd name="T32" fmla="*/ 283 w 990"/>
              <a:gd name="T33" fmla="*/ 148 h 990"/>
              <a:gd name="T34" fmla="*/ 213 w 990"/>
              <a:gd name="T35" fmla="*/ 86 h 990"/>
              <a:gd name="T36" fmla="*/ 164 w 990"/>
              <a:gd name="T37" fmla="*/ 124 h 990"/>
              <a:gd name="T38" fmla="*/ 208 w 990"/>
              <a:gd name="T39" fmla="*/ 207 h 990"/>
              <a:gd name="T40" fmla="*/ 170 w 990"/>
              <a:gd name="T41" fmla="*/ 252 h 990"/>
              <a:gd name="T42" fmla="*/ 138 w 990"/>
              <a:gd name="T43" fmla="*/ 301 h 990"/>
              <a:gd name="T44" fmla="*/ 46 w 990"/>
              <a:gd name="T45" fmla="*/ 282 h 990"/>
              <a:gd name="T46" fmla="*/ 23 w 990"/>
              <a:gd name="T47" fmla="*/ 339 h 990"/>
              <a:gd name="T48" fmla="*/ 103 w 990"/>
              <a:gd name="T49" fmla="*/ 389 h 990"/>
              <a:gd name="T50" fmla="*/ 92 w 990"/>
              <a:gd name="T51" fmla="*/ 447 h 990"/>
              <a:gd name="T52" fmla="*/ 89 w 990"/>
              <a:gd name="T53" fmla="*/ 505 h 990"/>
              <a:gd name="T54" fmla="*/ 0 w 990"/>
              <a:gd name="T55" fmla="*/ 535 h 990"/>
              <a:gd name="T56" fmla="*/ 8 w 990"/>
              <a:gd name="T57" fmla="*/ 596 h 990"/>
              <a:gd name="T58" fmla="*/ 103 w 990"/>
              <a:gd name="T59" fmla="*/ 599 h 990"/>
              <a:gd name="T60" fmla="*/ 122 w 990"/>
              <a:gd name="T61" fmla="*/ 655 h 990"/>
              <a:gd name="T62" fmla="*/ 149 w 990"/>
              <a:gd name="T63" fmla="*/ 707 h 990"/>
              <a:gd name="T64" fmla="*/ 86 w 990"/>
              <a:gd name="T65" fmla="*/ 777 h 990"/>
              <a:gd name="T66" fmla="*/ 124 w 990"/>
              <a:gd name="T67" fmla="*/ 826 h 990"/>
              <a:gd name="T68" fmla="*/ 207 w 990"/>
              <a:gd name="T69" fmla="*/ 782 h 990"/>
              <a:gd name="T70" fmla="*/ 252 w 990"/>
              <a:gd name="T71" fmla="*/ 820 h 990"/>
              <a:gd name="T72" fmla="*/ 301 w 990"/>
              <a:gd name="T73" fmla="*/ 852 h 990"/>
              <a:gd name="T74" fmla="*/ 282 w 990"/>
              <a:gd name="T75" fmla="*/ 944 h 990"/>
              <a:gd name="T76" fmla="*/ 339 w 990"/>
              <a:gd name="T77" fmla="*/ 967 h 990"/>
              <a:gd name="T78" fmla="*/ 389 w 990"/>
              <a:gd name="T79" fmla="*/ 887 h 990"/>
              <a:gd name="T80" fmla="*/ 447 w 990"/>
              <a:gd name="T81" fmla="*/ 898 h 990"/>
              <a:gd name="T82" fmla="*/ 505 w 990"/>
              <a:gd name="T83" fmla="*/ 901 h 990"/>
              <a:gd name="T84" fmla="*/ 535 w 990"/>
              <a:gd name="T85" fmla="*/ 990 h 990"/>
              <a:gd name="T86" fmla="*/ 596 w 990"/>
              <a:gd name="T87" fmla="*/ 981 h 990"/>
              <a:gd name="T88" fmla="*/ 600 w 990"/>
              <a:gd name="T89" fmla="*/ 887 h 990"/>
              <a:gd name="T90" fmla="*/ 655 w 990"/>
              <a:gd name="T91" fmla="*/ 868 h 990"/>
              <a:gd name="T92" fmla="*/ 707 w 990"/>
              <a:gd name="T93" fmla="*/ 841 h 990"/>
              <a:gd name="T94" fmla="*/ 777 w 990"/>
              <a:gd name="T95" fmla="*/ 904 h 990"/>
              <a:gd name="T96" fmla="*/ 826 w 990"/>
              <a:gd name="T97" fmla="*/ 866 h 990"/>
              <a:gd name="T98" fmla="*/ 782 w 990"/>
              <a:gd name="T99" fmla="*/ 782 h 990"/>
              <a:gd name="T100" fmla="*/ 820 w 990"/>
              <a:gd name="T101" fmla="*/ 738 h 990"/>
              <a:gd name="T102" fmla="*/ 852 w 990"/>
              <a:gd name="T103" fmla="*/ 689 h 990"/>
              <a:gd name="T104" fmla="*/ 944 w 990"/>
              <a:gd name="T105" fmla="*/ 708 h 990"/>
              <a:gd name="T106" fmla="*/ 967 w 990"/>
              <a:gd name="T107" fmla="*/ 650 h 990"/>
              <a:gd name="T108" fmla="*/ 887 w 990"/>
              <a:gd name="T109" fmla="*/ 600 h 990"/>
              <a:gd name="T110" fmla="*/ 898 w 990"/>
              <a:gd name="T111" fmla="*/ 543 h 990"/>
              <a:gd name="T112" fmla="*/ 901 w 990"/>
              <a:gd name="T113" fmla="*/ 485 h 990"/>
              <a:gd name="T114" fmla="*/ 990 w 990"/>
              <a:gd name="T115" fmla="*/ 455 h 990"/>
              <a:gd name="T116" fmla="*/ 981 w 990"/>
              <a:gd name="T117" fmla="*/ 393 h 990"/>
              <a:gd name="T118" fmla="*/ 887 w 990"/>
              <a:gd name="T119" fmla="*/ 390 h 990"/>
              <a:gd name="T120" fmla="*/ 868 w 990"/>
              <a:gd name="T121" fmla="*/ 33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0" h="990">
                <a:moveTo>
                  <a:pt x="868" y="335"/>
                </a:moveTo>
                <a:cubicBezTo>
                  <a:pt x="860" y="317"/>
                  <a:pt x="852" y="300"/>
                  <a:pt x="841" y="283"/>
                </a:cubicBezTo>
                <a:cubicBezTo>
                  <a:pt x="863" y="261"/>
                  <a:pt x="884" y="237"/>
                  <a:pt x="904" y="213"/>
                </a:cubicBezTo>
                <a:cubicBezTo>
                  <a:pt x="892" y="196"/>
                  <a:pt x="879" y="179"/>
                  <a:pt x="866" y="164"/>
                </a:cubicBezTo>
                <a:cubicBezTo>
                  <a:pt x="837" y="177"/>
                  <a:pt x="809" y="192"/>
                  <a:pt x="782" y="208"/>
                </a:cubicBezTo>
                <a:cubicBezTo>
                  <a:pt x="769" y="194"/>
                  <a:pt x="754" y="181"/>
                  <a:pt x="738" y="170"/>
                </a:cubicBezTo>
                <a:cubicBezTo>
                  <a:pt x="723" y="158"/>
                  <a:pt x="706" y="147"/>
                  <a:pt x="689" y="138"/>
                </a:cubicBezTo>
                <a:cubicBezTo>
                  <a:pt x="697" y="108"/>
                  <a:pt x="703" y="77"/>
                  <a:pt x="708" y="46"/>
                </a:cubicBezTo>
                <a:cubicBezTo>
                  <a:pt x="689" y="37"/>
                  <a:pt x="670" y="29"/>
                  <a:pt x="650" y="23"/>
                </a:cubicBezTo>
                <a:cubicBezTo>
                  <a:pt x="632" y="49"/>
                  <a:pt x="616" y="75"/>
                  <a:pt x="600" y="103"/>
                </a:cubicBezTo>
                <a:cubicBezTo>
                  <a:pt x="582" y="98"/>
                  <a:pt x="562" y="94"/>
                  <a:pt x="543" y="92"/>
                </a:cubicBezTo>
                <a:cubicBezTo>
                  <a:pt x="524" y="89"/>
                  <a:pt x="504" y="88"/>
                  <a:pt x="485" y="89"/>
                </a:cubicBezTo>
                <a:cubicBezTo>
                  <a:pt x="476" y="59"/>
                  <a:pt x="466" y="29"/>
                  <a:pt x="455" y="0"/>
                </a:cubicBezTo>
                <a:cubicBezTo>
                  <a:pt x="434" y="1"/>
                  <a:pt x="414" y="4"/>
                  <a:pt x="393" y="8"/>
                </a:cubicBezTo>
                <a:cubicBezTo>
                  <a:pt x="391" y="40"/>
                  <a:pt x="390" y="71"/>
                  <a:pt x="390" y="103"/>
                </a:cubicBezTo>
                <a:cubicBezTo>
                  <a:pt x="371" y="107"/>
                  <a:pt x="353" y="114"/>
                  <a:pt x="335" y="122"/>
                </a:cubicBezTo>
                <a:cubicBezTo>
                  <a:pt x="317" y="130"/>
                  <a:pt x="300" y="138"/>
                  <a:pt x="283" y="148"/>
                </a:cubicBezTo>
                <a:cubicBezTo>
                  <a:pt x="261" y="126"/>
                  <a:pt x="237" y="106"/>
                  <a:pt x="213" y="86"/>
                </a:cubicBezTo>
                <a:cubicBezTo>
                  <a:pt x="196" y="98"/>
                  <a:pt x="179" y="110"/>
                  <a:pt x="164" y="124"/>
                </a:cubicBezTo>
                <a:cubicBezTo>
                  <a:pt x="177" y="153"/>
                  <a:pt x="192" y="181"/>
                  <a:pt x="208" y="207"/>
                </a:cubicBezTo>
                <a:cubicBezTo>
                  <a:pt x="194" y="221"/>
                  <a:pt x="181" y="236"/>
                  <a:pt x="170" y="252"/>
                </a:cubicBezTo>
                <a:cubicBezTo>
                  <a:pt x="158" y="267"/>
                  <a:pt x="147" y="284"/>
                  <a:pt x="138" y="301"/>
                </a:cubicBezTo>
                <a:cubicBezTo>
                  <a:pt x="108" y="293"/>
                  <a:pt x="77" y="287"/>
                  <a:pt x="46" y="282"/>
                </a:cubicBezTo>
                <a:cubicBezTo>
                  <a:pt x="37" y="301"/>
                  <a:pt x="29" y="320"/>
                  <a:pt x="23" y="339"/>
                </a:cubicBezTo>
                <a:cubicBezTo>
                  <a:pt x="49" y="358"/>
                  <a:pt x="75" y="374"/>
                  <a:pt x="103" y="389"/>
                </a:cubicBezTo>
                <a:cubicBezTo>
                  <a:pt x="98" y="408"/>
                  <a:pt x="94" y="427"/>
                  <a:pt x="92" y="447"/>
                </a:cubicBezTo>
                <a:cubicBezTo>
                  <a:pt x="89" y="466"/>
                  <a:pt x="88" y="486"/>
                  <a:pt x="89" y="505"/>
                </a:cubicBezTo>
                <a:cubicBezTo>
                  <a:pt x="59" y="513"/>
                  <a:pt x="29" y="523"/>
                  <a:pt x="0" y="535"/>
                </a:cubicBezTo>
                <a:cubicBezTo>
                  <a:pt x="1" y="556"/>
                  <a:pt x="4" y="576"/>
                  <a:pt x="8" y="596"/>
                </a:cubicBezTo>
                <a:cubicBezTo>
                  <a:pt x="40" y="599"/>
                  <a:pt x="71" y="600"/>
                  <a:pt x="103" y="599"/>
                </a:cubicBezTo>
                <a:cubicBezTo>
                  <a:pt x="107" y="618"/>
                  <a:pt x="114" y="637"/>
                  <a:pt x="122" y="655"/>
                </a:cubicBezTo>
                <a:cubicBezTo>
                  <a:pt x="130" y="673"/>
                  <a:pt x="138" y="690"/>
                  <a:pt x="149" y="707"/>
                </a:cubicBezTo>
                <a:cubicBezTo>
                  <a:pt x="126" y="729"/>
                  <a:pt x="106" y="752"/>
                  <a:pt x="86" y="777"/>
                </a:cubicBezTo>
                <a:cubicBezTo>
                  <a:pt x="98" y="794"/>
                  <a:pt x="110" y="811"/>
                  <a:pt x="124" y="826"/>
                </a:cubicBezTo>
                <a:cubicBezTo>
                  <a:pt x="153" y="813"/>
                  <a:pt x="181" y="798"/>
                  <a:pt x="207" y="782"/>
                </a:cubicBezTo>
                <a:cubicBezTo>
                  <a:pt x="221" y="795"/>
                  <a:pt x="236" y="808"/>
                  <a:pt x="252" y="820"/>
                </a:cubicBezTo>
                <a:cubicBezTo>
                  <a:pt x="267" y="832"/>
                  <a:pt x="284" y="842"/>
                  <a:pt x="301" y="852"/>
                </a:cubicBezTo>
                <a:cubicBezTo>
                  <a:pt x="293" y="882"/>
                  <a:pt x="287" y="912"/>
                  <a:pt x="282" y="944"/>
                </a:cubicBezTo>
                <a:cubicBezTo>
                  <a:pt x="301" y="953"/>
                  <a:pt x="320" y="960"/>
                  <a:pt x="339" y="967"/>
                </a:cubicBezTo>
                <a:cubicBezTo>
                  <a:pt x="358" y="941"/>
                  <a:pt x="374" y="914"/>
                  <a:pt x="389" y="887"/>
                </a:cubicBezTo>
                <a:cubicBezTo>
                  <a:pt x="408" y="892"/>
                  <a:pt x="427" y="896"/>
                  <a:pt x="447" y="898"/>
                </a:cubicBezTo>
                <a:cubicBezTo>
                  <a:pt x="466" y="901"/>
                  <a:pt x="486" y="901"/>
                  <a:pt x="505" y="901"/>
                </a:cubicBezTo>
                <a:cubicBezTo>
                  <a:pt x="513" y="931"/>
                  <a:pt x="523" y="961"/>
                  <a:pt x="535" y="990"/>
                </a:cubicBezTo>
                <a:cubicBezTo>
                  <a:pt x="556" y="989"/>
                  <a:pt x="576" y="985"/>
                  <a:pt x="596" y="981"/>
                </a:cubicBezTo>
                <a:cubicBezTo>
                  <a:pt x="599" y="950"/>
                  <a:pt x="600" y="919"/>
                  <a:pt x="600" y="887"/>
                </a:cubicBezTo>
                <a:cubicBezTo>
                  <a:pt x="618" y="882"/>
                  <a:pt x="637" y="876"/>
                  <a:pt x="655" y="868"/>
                </a:cubicBezTo>
                <a:cubicBezTo>
                  <a:pt x="673" y="860"/>
                  <a:pt x="690" y="851"/>
                  <a:pt x="707" y="841"/>
                </a:cubicBezTo>
                <a:cubicBezTo>
                  <a:pt x="729" y="863"/>
                  <a:pt x="752" y="884"/>
                  <a:pt x="777" y="904"/>
                </a:cubicBezTo>
                <a:cubicBezTo>
                  <a:pt x="794" y="892"/>
                  <a:pt x="811" y="879"/>
                  <a:pt x="826" y="866"/>
                </a:cubicBezTo>
                <a:cubicBezTo>
                  <a:pt x="813" y="837"/>
                  <a:pt x="798" y="809"/>
                  <a:pt x="782" y="782"/>
                </a:cubicBezTo>
                <a:cubicBezTo>
                  <a:pt x="796" y="769"/>
                  <a:pt x="808" y="754"/>
                  <a:pt x="820" y="738"/>
                </a:cubicBezTo>
                <a:cubicBezTo>
                  <a:pt x="832" y="723"/>
                  <a:pt x="842" y="706"/>
                  <a:pt x="852" y="689"/>
                </a:cubicBezTo>
                <a:cubicBezTo>
                  <a:pt x="882" y="697"/>
                  <a:pt x="913" y="703"/>
                  <a:pt x="944" y="708"/>
                </a:cubicBezTo>
                <a:cubicBezTo>
                  <a:pt x="953" y="689"/>
                  <a:pt x="960" y="670"/>
                  <a:pt x="967" y="650"/>
                </a:cubicBezTo>
                <a:cubicBezTo>
                  <a:pt x="941" y="632"/>
                  <a:pt x="914" y="616"/>
                  <a:pt x="887" y="600"/>
                </a:cubicBezTo>
                <a:cubicBezTo>
                  <a:pt x="892" y="582"/>
                  <a:pt x="896" y="562"/>
                  <a:pt x="898" y="543"/>
                </a:cubicBezTo>
                <a:cubicBezTo>
                  <a:pt x="901" y="524"/>
                  <a:pt x="901" y="504"/>
                  <a:pt x="901" y="485"/>
                </a:cubicBezTo>
                <a:cubicBezTo>
                  <a:pt x="931" y="476"/>
                  <a:pt x="961" y="466"/>
                  <a:pt x="990" y="455"/>
                </a:cubicBezTo>
                <a:cubicBezTo>
                  <a:pt x="989" y="434"/>
                  <a:pt x="985" y="414"/>
                  <a:pt x="981" y="393"/>
                </a:cubicBezTo>
                <a:cubicBezTo>
                  <a:pt x="950" y="391"/>
                  <a:pt x="919" y="390"/>
                  <a:pt x="887" y="390"/>
                </a:cubicBezTo>
                <a:cubicBezTo>
                  <a:pt x="882" y="371"/>
                  <a:pt x="876" y="353"/>
                  <a:pt x="868" y="335"/>
                </a:cubicBezTo>
                <a:close/>
              </a:path>
            </a:pathLst>
          </a:custGeom>
          <a:solidFill>
            <a:srgbClr val="FDE63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2307205" y="1007518"/>
            <a:ext cx="1570037" cy="1570037"/>
          </a:xfrm>
          <a:custGeom>
            <a:avLst/>
            <a:gdLst>
              <a:gd name="T0" fmla="*/ 882 w 994"/>
              <a:gd name="T1" fmla="*/ 369 h 994"/>
              <a:gd name="T2" fmla="*/ 859 w 994"/>
              <a:gd name="T3" fmla="*/ 315 h 994"/>
              <a:gd name="T4" fmla="*/ 928 w 994"/>
              <a:gd name="T5" fmla="*/ 250 h 994"/>
              <a:gd name="T6" fmla="*/ 893 w 994"/>
              <a:gd name="T7" fmla="*/ 198 h 994"/>
              <a:gd name="T8" fmla="*/ 807 w 994"/>
              <a:gd name="T9" fmla="*/ 235 h 994"/>
              <a:gd name="T10" fmla="*/ 766 w 994"/>
              <a:gd name="T11" fmla="*/ 193 h 994"/>
              <a:gd name="T12" fmla="*/ 719 w 994"/>
              <a:gd name="T13" fmla="*/ 158 h 994"/>
              <a:gd name="T14" fmla="*/ 746 w 994"/>
              <a:gd name="T15" fmla="*/ 67 h 994"/>
              <a:gd name="T16" fmla="*/ 691 w 994"/>
              <a:gd name="T17" fmla="*/ 40 h 994"/>
              <a:gd name="T18" fmla="*/ 634 w 994"/>
              <a:gd name="T19" fmla="*/ 115 h 994"/>
              <a:gd name="T20" fmla="*/ 578 w 994"/>
              <a:gd name="T21" fmla="*/ 99 h 994"/>
              <a:gd name="T22" fmla="*/ 520 w 994"/>
              <a:gd name="T23" fmla="*/ 92 h 994"/>
              <a:gd name="T24" fmla="*/ 498 w 994"/>
              <a:gd name="T25" fmla="*/ 0 h 994"/>
              <a:gd name="T26" fmla="*/ 436 w 994"/>
              <a:gd name="T27" fmla="*/ 4 h 994"/>
              <a:gd name="T28" fmla="*/ 425 w 994"/>
              <a:gd name="T29" fmla="*/ 98 h 994"/>
              <a:gd name="T30" fmla="*/ 368 w 994"/>
              <a:gd name="T31" fmla="*/ 112 h 994"/>
              <a:gd name="T32" fmla="*/ 314 w 994"/>
              <a:gd name="T33" fmla="*/ 135 h 994"/>
              <a:gd name="T34" fmla="*/ 249 w 994"/>
              <a:gd name="T35" fmla="*/ 66 h 994"/>
              <a:gd name="T36" fmla="*/ 197 w 994"/>
              <a:gd name="T37" fmla="*/ 101 h 994"/>
              <a:gd name="T38" fmla="*/ 235 w 994"/>
              <a:gd name="T39" fmla="*/ 187 h 994"/>
              <a:gd name="T40" fmla="*/ 193 w 994"/>
              <a:gd name="T41" fmla="*/ 228 h 994"/>
              <a:gd name="T42" fmla="*/ 157 w 994"/>
              <a:gd name="T43" fmla="*/ 275 h 994"/>
              <a:gd name="T44" fmla="*/ 67 w 994"/>
              <a:gd name="T45" fmla="*/ 248 h 994"/>
              <a:gd name="T46" fmla="*/ 39 w 994"/>
              <a:gd name="T47" fmla="*/ 303 h 994"/>
              <a:gd name="T48" fmla="*/ 115 w 994"/>
              <a:gd name="T49" fmla="*/ 360 h 994"/>
              <a:gd name="T50" fmla="*/ 99 w 994"/>
              <a:gd name="T51" fmla="*/ 416 h 994"/>
              <a:gd name="T52" fmla="*/ 91 w 994"/>
              <a:gd name="T53" fmla="*/ 474 h 994"/>
              <a:gd name="T54" fmla="*/ 0 w 994"/>
              <a:gd name="T55" fmla="*/ 496 h 994"/>
              <a:gd name="T56" fmla="*/ 3 w 994"/>
              <a:gd name="T57" fmla="*/ 558 h 994"/>
              <a:gd name="T58" fmla="*/ 97 w 994"/>
              <a:gd name="T59" fmla="*/ 569 h 994"/>
              <a:gd name="T60" fmla="*/ 112 w 994"/>
              <a:gd name="T61" fmla="*/ 626 h 994"/>
              <a:gd name="T62" fmla="*/ 134 w 994"/>
              <a:gd name="T63" fmla="*/ 680 h 994"/>
              <a:gd name="T64" fmla="*/ 66 w 994"/>
              <a:gd name="T65" fmla="*/ 745 h 994"/>
              <a:gd name="T66" fmla="*/ 100 w 994"/>
              <a:gd name="T67" fmla="*/ 797 h 994"/>
              <a:gd name="T68" fmla="*/ 187 w 994"/>
              <a:gd name="T69" fmla="*/ 759 h 994"/>
              <a:gd name="T70" fmla="*/ 227 w 994"/>
              <a:gd name="T71" fmla="*/ 801 h 994"/>
              <a:gd name="T72" fmla="*/ 274 w 994"/>
              <a:gd name="T73" fmla="*/ 837 h 994"/>
              <a:gd name="T74" fmla="*/ 248 w 994"/>
              <a:gd name="T75" fmla="*/ 927 h 994"/>
              <a:gd name="T76" fmla="*/ 303 w 994"/>
              <a:gd name="T77" fmla="*/ 955 h 994"/>
              <a:gd name="T78" fmla="*/ 359 w 994"/>
              <a:gd name="T79" fmla="*/ 879 h 994"/>
              <a:gd name="T80" fmla="*/ 416 w 994"/>
              <a:gd name="T81" fmla="*/ 895 h 994"/>
              <a:gd name="T82" fmla="*/ 474 w 994"/>
              <a:gd name="T83" fmla="*/ 903 h 994"/>
              <a:gd name="T84" fmla="*/ 496 w 994"/>
              <a:gd name="T85" fmla="*/ 994 h 994"/>
              <a:gd name="T86" fmla="*/ 558 w 994"/>
              <a:gd name="T87" fmla="*/ 991 h 994"/>
              <a:gd name="T88" fmla="*/ 569 w 994"/>
              <a:gd name="T89" fmla="*/ 897 h 994"/>
              <a:gd name="T90" fmla="*/ 625 w 994"/>
              <a:gd name="T91" fmla="*/ 882 h 994"/>
              <a:gd name="T92" fmla="*/ 679 w 994"/>
              <a:gd name="T93" fmla="*/ 860 h 994"/>
              <a:gd name="T94" fmla="*/ 744 w 994"/>
              <a:gd name="T95" fmla="*/ 928 h 994"/>
              <a:gd name="T96" fmla="*/ 796 w 994"/>
              <a:gd name="T97" fmla="*/ 894 h 994"/>
              <a:gd name="T98" fmla="*/ 759 w 994"/>
              <a:gd name="T99" fmla="*/ 807 h 994"/>
              <a:gd name="T100" fmla="*/ 801 w 994"/>
              <a:gd name="T101" fmla="*/ 766 h 994"/>
              <a:gd name="T102" fmla="*/ 836 w 994"/>
              <a:gd name="T103" fmla="*/ 720 h 994"/>
              <a:gd name="T104" fmla="*/ 927 w 994"/>
              <a:gd name="T105" fmla="*/ 746 h 994"/>
              <a:gd name="T106" fmla="*/ 954 w 994"/>
              <a:gd name="T107" fmla="*/ 691 h 994"/>
              <a:gd name="T108" fmla="*/ 879 w 994"/>
              <a:gd name="T109" fmla="*/ 635 h 994"/>
              <a:gd name="T110" fmla="*/ 895 w 994"/>
              <a:gd name="T111" fmla="*/ 578 h 994"/>
              <a:gd name="T112" fmla="*/ 902 w 994"/>
              <a:gd name="T113" fmla="*/ 520 h 994"/>
              <a:gd name="T114" fmla="*/ 994 w 994"/>
              <a:gd name="T115" fmla="*/ 498 h 994"/>
              <a:gd name="T116" fmla="*/ 990 w 994"/>
              <a:gd name="T117" fmla="*/ 436 h 994"/>
              <a:gd name="T118" fmla="*/ 896 w 994"/>
              <a:gd name="T119" fmla="*/ 425 h 994"/>
              <a:gd name="T120" fmla="*/ 882 w 994"/>
              <a:gd name="T121" fmla="*/ 369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4" h="994">
                <a:moveTo>
                  <a:pt x="882" y="369"/>
                </a:moveTo>
                <a:cubicBezTo>
                  <a:pt x="875" y="350"/>
                  <a:pt x="868" y="332"/>
                  <a:pt x="859" y="315"/>
                </a:cubicBezTo>
                <a:cubicBezTo>
                  <a:pt x="883" y="294"/>
                  <a:pt x="906" y="273"/>
                  <a:pt x="928" y="250"/>
                </a:cubicBezTo>
                <a:cubicBezTo>
                  <a:pt x="917" y="232"/>
                  <a:pt x="906" y="214"/>
                  <a:pt x="893" y="198"/>
                </a:cubicBezTo>
                <a:cubicBezTo>
                  <a:pt x="864" y="209"/>
                  <a:pt x="835" y="221"/>
                  <a:pt x="807" y="235"/>
                </a:cubicBezTo>
                <a:cubicBezTo>
                  <a:pt x="794" y="220"/>
                  <a:pt x="781" y="206"/>
                  <a:pt x="766" y="193"/>
                </a:cubicBezTo>
                <a:cubicBezTo>
                  <a:pt x="751" y="180"/>
                  <a:pt x="736" y="168"/>
                  <a:pt x="719" y="158"/>
                </a:cubicBezTo>
                <a:cubicBezTo>
                  <a:pt x="730" y="128"/>
                  <a:pt x="739" y="98"/>
                  <a:pt x="746" y="67"/>
                </a:cubicBezTo>
                <a:cubicBezTo>
                  <a:pt x="728" y="57"/>
                  <a:pt x="710" y="48"/>
                  <a:pt x="691" y="40"/>
                </a:cubicBezTo>
                <a:cubicBezTo>
                  <a:pt x="670" y="64"/>
                  <a:pt x="652" y="89"/>
                  <a:pt x="634" y="115"/>
                </a:cubicBezTo>
                <a:cubicBezTo>
                  <a:pt x="616" y="109"/>
                  <a:pt x="597" y="103"/>
                  <a:pt x="578" y="99"/>
                </a:cubicBezTo>
                <a:cubicBezTo>
                  <a:pt x="559" y="95"/>
                  <a:pt x="539" y="93"/>
                  <a:pt x="520" y="92"/>
                </a:cubicBezTo>
                <a:cubicBezTo>
                  <a:pt x="514" y="61"/>
                  <a:pt x="507" y="30"/>
                  <a:pt x="498" y="0"/>
                </a:cubicBezTo>
                <a:cubicBezTo>
                  <a:pt x="477" y="0"/>
                  <a:pt x="456" y="2"/>
                  <a:pt x="436" y="4"/>
                </a:cubicBezTo>
                <a:cubicBezTo>
                  <a:pt x="430" y="35"/>
                  <a:pt x="427" y="66"/>
                  <a:pt x="425" y="98"/>
                </a:cubicBezTo>
                <a:cubicBezTo>
                  <a:pt x="406" y="101"/>
                  <a:pt x="387" y="106"/>
                  <a:pt x="368" y="112"/>
                </a:cubicBezTo>
                <a:cubicBezTo>
                  <a:pt x="350" y="119"/>
                  <a:pt x="331" y="126"/>
                  <a:pt x="314" y="135"/>
                </a:cubicBezTo>
                <a:cubicBezTo>
                  <a:pt x="294" y="111"/>
                  <a:pt x="272" y="88"/>
                  <a:pt x="249" y="66"/>
                </a:cubicBezTo>
                <a:cubicBezTo>
                  <a:pt x="231" y="77"/>
                  <a:pt x="214" y="88"/>
                  <a:pt x="197" y="101"/>
                </a:cubicBezTo>
                <a:cubicBezTo>
                  <a:pt x="208" y="130"/>
                  <a:pt x="221" y="159"/>
                  <a:pt x="235" y="187"/>
                </a:cubicBezTo>
                <a:cubicBezTo>
                  <a:pt x="220" y="200"/>
                  <a:pt x="206" y="213"/>
                  <a:pt x="193" y="228"/>
                </a:cubicBezTo>
                <a:cubicBezTo>
                  <a:pt x="180" y="243"/>
                  <a:pt x="168" y="258"/>
                  <a:pt x="157" y="275"/>
                </a:cubicBezTo>
                <a:cubicBezTo>
                  <a:pt x="128" y="264"/>
                  <a:pt x="98" y="255"/>
                  <a:pt x="67" y="248"/>
                </a:cubicBezTo>
                <a:cubicBezTo>
                  <a:pt x="56" y="266"/>
                  <a:pt x="47" y="284"/>
                  <a:pt x="39" y="303"/>
                </a:cubicBezTo>
                <a:cubicBezTo>
                  <a:pt x="64" y="324"/>
                  <a:pt x="89" y="342"/>
                  <a:pt x="115" y="360"/>
                </a:cubicBezTo>
                <a:cubicBezTo>
                  <a:pt x="108" y="378"/>
                  <a:pt x="103" y="397"/>
                  <a:pt x="99" y="416"/>
                </a:cubicBezTo>
                <a:cubicBezTo>
                  <a:pt x="95" y="435"/>
                  <a:pt x="92" y="455"/>
                  <a:pt x="91" y="474"/>
                </a:cubicBezTo>
                <a:cubicBezTo>
                  <a:pt x="61" y="480"/>
                  <a:pt x="30" y="487"/>
                  <a:pt x="0" y="496"/>
                </a:cubicBezTo>
                <a:cubicBezTo>
                  <a:pt x="0" y="517"/>
                  <a:pt x="1" y="538"/>
                  <a:pt x="3" y="558"/>
                </a:cubicBezTo>
                <a:cubicBezTo>
                  <a:pt x="35" y="564"/>
                  <a:pt x="66" y="567"/>
                  <a:pt x="97" y="569"/>
                </a:cubicBezTo>
                <a:cubicBezTo>
                  <a:pt x="100" y="588"/>
                  <a:pt x="106" y="607"/>
                  <a:pt x="112" y="626"/>
                </a:cubicBezTo>
                <a:cubicBezTo>
                  <a:pt x="118" y="644"/>
                  <a:pt x="125" y="662"/>
                  <a:pt x="134" y="680"/>
                </a:cubicBezTo>
                <a:cubicBezTo>
                  <a:pt x="110" y="700"/>
                  <a:pt x="88" y="722"/>
                  <a:pt x="66" y="745"/>
                </a:cubicBezTo>
                <a:cubicBezTo>
                  <a:pt x="76" y="763"/>
                  <a:pt x="87" y="780"/>
                  <a:pt x="100" y="797"/>
                </a:cubicBezTo>
                <a:cubicBezTo>
                  <a:pt x="130" y="786"/>
                  <a:pt x="159" y="773"/>
                  <a:pt x="187" y="759"/>
                </a:cubicBezTo>
                <a:cubicBezTo>
                  <a:pt x="199" y="774"/>
                  <a:pt x="213" y="788"/>
                  <a:pt x="227" y="801"/>
                </a:cubicBezTo>
                <a:cubicBezTo>
                  <a:pt x="242" y="814"/>
                  <a:pt x="258" y="826"/>
                  <a:pt x="274" y="837"/>
                </a:cubicBezTo>
                <a:cubicBezTo>
                  <a:pt x="264" y="866"/>
                  <a:pt x="255" y="896"/>
                  <a:pt x="248" y="927"/>
                </a:cubicBezTo>
                <a:cubicBezTo>
                  <a:pt x="265" y="938"/>
                  <a:pt x="284" y="947"/>
                  <a:pt x="303" y="955"/>
                </a:cubicBezTo>
                <a:cubicBezTo>
                  <a:pt x="323" y="930"/>
                  <a:pt x="342" y="905"/>
                  <a:pt x="359" y="879"/>
                </a:cubicBezTo>
                <a:cubicBezTo>
                  <a:pt x="378" y="886"/>
                  <a:pt x="396" y="891"/>
                  <a:pt x="416" y="895"/>
                </a:cubicBezTo>
                <a:cubicBezTo>
                  <a:pt x="435" y="899"/>
                  <a:pt x="454" y="902"/>
                  <a:pt x="474" y="903"/>
                </a:cubicBezTo>
                <a:cubicBezTo>
                  <a:pt x="479" y="933"/>
                  <a:pt x="487" y="964"/>
                  <a:pt x="496" y="994"/>
                </a:cubicBezTo>
                <a:cubicBezTo>
                  <a:pt x="517" y="994"/>
                  <a:pt x="537" y="993"/>
                  <a:pt x="558" y="991"/>
                </a:cubicBezTo>
                <a:cubicBezTo>
                  <a:pt x="563" y="959"/>
                  <a:pt x="567" y="928"/>
                  <a:pt x="569" y="897"/>
                </a:cubicBezTo>
                <a:cubicBezTo>
                  <a:pt x="588" y="894"/>
                  <a:pt x="607" y="888"/>
                  <a:pt x="625" y="882"/>
                </a:cubicBezTo>
                <a:cubicBezTo>
                  <a:pt x="644" y="876"/>
                  <a:pt x="662" y="869"/>
                  <a:pt x="679" y="860"/>
                </a:cubicBezTo>
                <a:cubicBezTo>
                  <a:pt x="700" y="884"/>
                  <a:pt x="721" y="906"/>
                  <a:pt x="744" y="928"/>
                </a:cubicBezTo>
                <a:cubicBezTo>
                  <a:pt x="762" y="918"/>
                  <a:pt x="780" y="907"/>
                  <a:pt x="796" y="894"/>
                </a:cubicBezTo>
                <a:cubicBezTo>
                  <a:pt x="785" y="864"/>
                  <a:pt x="773" y="835"/>
                  <a:pt x="759" y="807"/>
                </a:cubicBezTo>
                <a:cubicBezTo>
                  <a:pt x="774" y="795"/>
                  <a:pt x="788" y="781"/>
                  <a:pt x="801" y="766"/>
                </a:cubicBezTo>
                <a:cubicBezTo>
                  <a:pt x="814" y="752"/>
                  <a:pt x="826" y="736"/>
                  <a:pt x="836" y="720"/>
                </a:cubicBezTo>
                <a:cubicBezTo>
                  <a:pt x="866" y="730"/>
                  <a:pt x="896" y="739"/>
                  <a:pt x="927" y="746"/>
                </a:cubicBezTo>
                <a:cubicBezTo>
                  <a:pt x="937" y="729"/>
                  <a:pt x="946" y="710"/>
                  <a:pt x="954" y="691"/>
                </a:cubicBezTo>
                <a:cubicBezTo>
                  <a:pt x="930" y="671"/>
                  <a:pt x="905" y="652"/>
                  <a:pt x="879" y="635"/>
                </a:cubicBezTo>
                <a:cubicBezTo>
                  <a:pt x="885" y="616"/>
                  <a:pt x="891" y="598"/>
                  <a:pt x="895" y="578"/>
                </a:cubicBezTo>
                <a:cubicBezTo>
                  <a:pt x="899" y="559"/>
                  <a:pt x="901" y="540"/>
                  <a:pt x="902" y="520"/>
                </a:cubicBezTo>
                <a:cubicBezTo>
                  <a:pt x="933" y="515"/>
                  <a:pt x="963" y="507"/>
                  <a:pt x="994" y="498"/>
                </a:cubicBezTo>
                <a:cubicBezTo>
                  <a:pt x="994" y="477"/>
                  <a:pt x="992" y="457"/>
                  <a:pt x="990" y="436"/>
                </a:cubicBezTo>
                <a:cubicBezTo>
                  <a:pt x="959" y="431"/>
                  <a:pt x="928" y="427"/>
                  <a:pt x="896" y="425"/>
                </a:cubicBezTo>
                <a:cubicBezTo>
                  <a:pt x="893" y="406"/>
                  <a:pt x="888" y="387"/>
                  <a:pt x="882" y="369"/>
                </a:cubicBezTo>
                <a:close/>
              </a:path>
            </a:pathLst>
          </a:custGeom>
          <a:solidFill>
            <a:srgbClr val="3CBD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690624" y="146937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28624" y="273064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970372" y="38610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482786" y="527517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66677" y="1399531"/>
            <a:ext cx="2456656" cy="710358"/>
            <a:chOff x="4511824" y="1399531"/>
            <a:chExt cx="2456656" cy="710358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4511824" y="1754710"/>
              <a:ext cx="2448272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960096" y="1399531"/>
              <a:ext cx="8384" cy="71035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3284597" y="2620686"/>
            <a:ext cx="3140075" cy="710358"/>
            <a:chOff x="3828405" y="1399531"/>
            <a:chExt cx="3140075" cy="71035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828405" y="1754710"/>
              <a:ext cx="3131691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960096" y="1399531"/>
              <a:ext cx="8384" cy="71035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4253110" y="3857087"/>
            <a:ext cx="2177008" cy="710358"/>
            <a:chOff x="4511824" y="1399531"/>
            <a:chExt cx="2177008" cy="710358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4511824" y="1754710"/>
              <a:ext cx="216862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680448" y="1399531"/>
              <a:ext cx="8384" cy="71035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762460" y="5275175"/>
            <a:ext cx="2667658" cy="710358"/>
            <a:chOff x="4021174" y="1399531"/>
            <a:chExt cx="2667658" cy="710358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4021174" y="1754710"/>
              <a:ext cx="265927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680448" y="1399531"/>
              <a:ext cx="8384" cy="710358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grpSp>
        <p:nvGrpSpPr>
          <p:cNvPr id="8" name="Group 4"/>
          <p:cNvGrpSpPr/>
          <p:nvPr/>
        </p:nvGrpSpPr>
        <p:grpSpPr bwMode="auto">
          <a:xfrm>
            <a:off x="4250156" y="2193206"/>
            <a:ext cx="3715945" cy="2125208"/>
            <a:chOff x="0" y="0"/>
            <a:chExt cx="2793142" cy="1596947"/>
          </a:xfrm>
        </p:grpSpPr>
        <p:sp>
          <p:nvSpPr>
            <p:cNvPr id="9" name="等腰三角形 14"/>
            <p:cNvSpPr>
              <a:spLocks noChangeArrowheads="1"/>
            </p:cNvSpPr>
            <p:nvPr/>
          </p:nvSpPr>
          <p:spPr bwMode="auto">
            <a:xfrm>
              <a:off x="0" y="0"/>
              <a:ext cx="2793142" cy="1596947"/>
            </a:xfrm>
            <a:custGeom>
              <a:avLst/>
              <a:gdLst>
                <a:gd name="T0" fmla="*/ 0 w 2190525"/>
                <a:gd name="T1" fmla="*/ 1330247 h 1330247"/>
                <a:gd name="T2" fmla="*/ 595215 w 2190525"/>
                <a:gd name="T3" fmla="*/ 0 h 1330247"/>
                <a:gd name="T4" fmla="*/ 2190525 w 2190525"/>
                <a:gd name="T5" fmla="*/ 1130222 h 1330247"/>
                <a:gd name="T6" fmla="*/ 0 w 2190525"/>
                <a:gd name="T7" fmla="*/ 1330247 h 1330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525"/>
                <a:gd name="T13" fmla="*/ 0 h 1330247"/>
                <a:gd name="T14" fmla="*/ 2190525 w 2190525"/>
                <a:gd name="T15" fmla="*/ 1330247 h 1330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525" h="1330247">
                  <a:moveTo>
                    <a:pt x="0" y="1330247"/>
                  </a:moveTo>
                  <a:lnTo>
                    <a:pt x="595215" y="0"/>
                  </a:lnTo>
                  <a:lnTo>
                    <a:pt x="2190525" y="1130222"/>
                  </a:lnTo>
                  <a:lnTo>
                    <a:pt x="0" y="1330247"/>
                  </a:lnTo>
                  <a:close/>
                </a:path>
              </a:pathLst>
            </a:custGeom>
            <a:solidFill>
              <a:srgbClr val="B3E0F8"/>
            </a:solidFill>
            <a:ln w="19050" cap="flat" cmpd="sng">
              <a:solidFill>
                <a:srgbClr val="7F7F7F"/>
              </a:solidFill>
              <a:prstDash val="sysDash"/>
              <a:miter lim="800000"/>
            </a:ln>
          </p:spPr>
          <p:txBody>
            <a:bodyPr anchor="ctr"/>
            <a:lstStyle/>
            <a:p>
              <a:pPr algn="ctr"/>
              <a:endParaRPr lang="zh-CN" altLang="zh-CN" sz="230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584162" y="822950"/>
              <a:ext cx="1322230" cy="34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key words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41877" y="1352387"/>
            <a:ext cx="1521023" cy="1521023"/>
            <a:chOff x="4268141" y="1178651"/>
            <a:chExt cx="1521023" cy="1521023"/>
          </a:xfrm>
          <a:solidFill>
            <a:srgbClr val="1DB7DB"/>
          </a:solidFill>
        </p:grpSpPr>
        <p:grpSp>
          <p:nvGrpSpPr>
            <p:cNvPr id="16" name="Group 15"/>
            <p:cNvGrpSpPr/>
            <p:nvPr/>
          </p:nvGrpSpPr>
          <p:grpSpPr bwMode="auto">
            <a:xfrm>
              <a:off x="4268141" y="1178651"/>
              <a:ext cx="1521023" cy="1521023"/>
              <a:chOff x="-925684" y="-185062"/>
              <a:chExt cx="1143000" cy="1143000"/>
            </a:xfrm>
            <a:grpFill/>
          </p:grpSpPr>
          <p:sp>
            <p:nvSpPr>
              <p:cNvPr id="18" name="椭圆 1"/>
              <p:cNvSpPr>
                <a:spLocks noChangeArrowheads="1"/>
              </p:cNvSpPr>
              <p:nvPr/>
            </p:nvSpPr>
            <p:spPr bwMode="auto">
              <a:xfrm>
                <a:off x="-925684" y="-185062"/>
                <a:ext cx="1143000" cy="1143000"/>
              </a:xfrm>
              <a:prstGeom prst="ellipse">
                <a:avLst/>
              </a:prstGeom>
              <a:grpFill/>
              <a:ln w="28575" cap="flat" cmpd="sng">
                <a:noFill/>
                <a:prstDash val="sysDot"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6"/>
            <p:cNvSpPr>
              <a:spLocks noChangeArrowheads="1"/>
            </p:cNvSpPr>
            <p:nvPr/>
          </p:nvSpPr>
          <p:spPr bwMode="auto">
            <a:xfrm>
              <a:off x="4758768" y="1307546"/>
              <a:ext cx="574196" cy="13210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7985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1</a:t>
              </a:r>
              <a:endParaRPr lang="zh-CN" altLang="en-US" sz="7985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64293" y="3560013"/>
            <a:ext cx="1521023" cy="1521128"/>
            <a:chOff x="3290557" y="3386277"/>
            <a:chExt cx="1521023" cy="1521128"/>
          </a:xfrm>
        </p:grpSpPr>
        <p:grpSp>
          <p:nvGrpSpPr>
            <p:cNvPr id="23" name="Group 18"/>
            <p:cNvGrpSpPr/>
            <p:nvPr/>
          </p:nvGrpSpPr>
          <p:grpSpPr bwMode="auto">
            <a:xfrm>
              <a:off x="3290557" y="3386277"/>
              <a:ext cx="1521023" cy="1521128"/>
              <a:chOff x="0" y="0"/>
              <a:chExt cx="1143000" cy="1143000"/>
            </a:xfrm>
          </p:grpSpPr>
          <p:sp>
            <p:nvSpPr>
              <p:cNvPr id="25" name="椭圆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3000" cy="1143000"/>
              </a:xfrm>
              <a:prstGeom prst="ellipse">
                <a:avLst/>
              </a:prstGeom>
              <a:solidFill>
                <a:srgbClr val="6AE629"/>
              </a:solidFill>
              <a:ln w="28575" cap="flat" cmpd="sng">
                <a:noFill/>
                <a:prstDash val="sysDot"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22"/>
            <p:cNvSpPr>
              <a:spLocks noChangeArrowheads="1"/>
            </p:cNvSpPr>
            <p:nvPr/>
          </p:nvSpPr>
          <p:spPr bwMode="auto">
            <a:xfrm>
              <a:off x="3670812" y="3472892"/>
              <a:ext cx="699230" cy="132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7985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2</a:t>
              </a:r>
              <a:endParaRPr lang="zh-CN" altLang="en-US" sz="7985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28826" y="3243134"/>
            <a:ext cx="1521023" cy="1521023"/>
            <a:chOff x="7055090" y="3069398"/>
            <a:chExt cx="1521023" cy="1521023"/>
          </a:xfrm>
          <a:solidFill>
            <a:srgbClr val="FDE638"/>
          </a:solidFill>
        </p:grpSpPr>
        <p:grpSp>
          <p:nvGrpSpPr>
            <p:cNvPr id="27" name="Group 21"/>
            <p:cNvGrpSpPr/>
            <p:nvPr/>
          </p:nvGrpSpPr>
          <p:grpSpPr bwMode="auto">
            <a:xfrm>
              <a:off x="7055090" y="3069398"/>
              <a:ext cx="1521023" cy="1521023"/>
              <a:chOff x="0" y="0"/>
              <a:chExt cx="1143000" cy="1143000"/>
            </a:xfrm>
            <a:grpFill/>
          </p:grpSpPr>
          <p:sp>
            <p:nvSpPr>
              <p:cNvPr id="29" name="椭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3000" cy="1143000"/>
              </a:xfrm>
              <a:prstGeom prst="ellipse">
                <a:avLst/>
              </a:prstGeom>
              <a:grpFill/>
              <a:ln w="28575" cap="flat" cmpd="sng">
                <a:noFill/>
                <a:prstDash val="sysDot"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230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23"/>
            <p:cNvSpPr>
              <a:spLocks noChangeArrowheads="1"/>
            </p:cNvSpPr>
            <p:nvPr/>
          </p:nvSpPr>
          <p:spPr bwMode="auto">
            <a:xfrm>
              <a:off x="7418445" y="3164463"/>
              <a:ext cx="728084" cy="13210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7985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3</a:t>
              </a:r>
              <a:endParaRPr lang="zh-CN" altLang="en-US" sz="7985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81965"/>
            <a:ext cx="127322" cy="601883"/>
          </a:xfrm>
          <a:prstGeom prst="rect">
            <a:avLst/>
          </a:prstGeom>
          <a:solidFill>
            <a:srgbClr val="6AE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0217" y="381964"/>
            <a:ext cx="127322" cy="601883"/>
          </a:xfrm>
          <a:prstGeom prst="rect">
            <a:avLst/>
          </a:prstGeom>
          <a:solidFill>
            <a:srgbClr val="139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39" y="381964"/>
            <a:ext cx="92599" cy="601883"/>
          </a:xfrm>
          <a:prstGeom prst="rect">
            <a:avLst/>
          </a:prstGeom>
          <a:solidFill>
            <a:srgbClr val="FDE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0138" y="381964"/>
            <a:ext cx="127322" cy="601883"/>
          </a:xfrm>
          <a:prstGeom prst="rect">
            <a:avLst/>
          </a:prstGeom>
          <a:solidFill>
            <a:srgbClr val="1D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7460" y="428262"/>
            <a:ext cx="277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单击输入您的标题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836082" y="1608224"/>
            <a:ext cx="121381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879021" y="1842062"/>
            <a:ext cx="0" cy="112537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3765219" y="1800883"/>
            <a:ext cx="0" cy="112537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flipV="1">
            <a:off x="6040662" y="1856803"/>
            <a:ext cx="0" cy="112537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V="1">
            <a:off x="2575464" y="4003738"/>
            <a:ext cx="0" cy="116727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V="1">
            <a:off x="4865510" y="3883398"/>
            <a:ext cx="0" cy="1261551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7430536" y="3893723"/>
            <a:ext cx="0" cy="1156796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Freeform 39"/>
          <p:cNvSpPr/>
          <p:nvPr/>
        </p:nvSpPr>
        <p:spPr bwMode="auto">
          <a:xfrm>
            <a:off x="2162653" y="4515541"/>
            <a:ext cx="22600" cy="1496"/>
          </a:xfrm>
          <a:custGeom>
            <a:avLst/>
            <a:gdLst>
              <a:gd name="T0" fmla="*/ 12 w 12"/>
              <a:gd name="T1" fmla="*/ 0 h 1587"/>
              <a:gd name="T2" fmla="*/ 0 w 12"/>
              <a:gd name="T3" fmla="*/ 0 h 1587"/>
              <a:gd name="T4" fmla="*/ 12 w 12"/>
              <a:gd name="T5" fmla="*/ 0 h 1587"/>
              <a:gd name="T6" fmla="*/ 12 w 12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587"/>
              <a:gd name="T14" fmla="*/ 12 w 12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587">
                <a:moveTo>
                  <a:pt x="12" y="0"/>
                </a:move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083623" y="1527541"/>
            <a:ext cx="11078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799237" y="1579754"/>
            <a:ext cx="11368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8812709" y="1540219"/>
            <a:ext cx="111865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954743" y="5217192"/>
            <a:ext cx="118892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7202283" y="5136507"/>
            <a:ext cx="118266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917896" y="5188722"/>
            <a:ext cx="113183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9931367" y="5149185"/>
            <a:ext cx="115431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800" b="0" dirty="0"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V="1">
            <a:off x="10247076" y="3988153"/>
            <a:ext cx="0" cy="1156794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V="1">
            <a:off x="8821578" y="1856802"/>
            <a:ext cx="0" cy="1125369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endParaRPr lang="zh-CN" altLang="en-US" b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0483" y="2797557"/>
            <a:ext cx="11367328" cy="1316921"/>
            <a:chOff x="300483" y="2797557"/>
            <a:chExt cx="11367328" cy="1316921"/>
          </a:xfrm>
        </p:grpSpPr>
        <p:sp>
          <p:nvSpPr>
            <p:cNvPr id="30" name="Freeform 2"/>
            <p:cNvSpPr/>
            <p:nvPr/>
          </p:nvSpPr>
          <p:spPr bwMode="auto">
            <a:xfrm flipH="1">
              <a:off x="5817687" y="3713415"/>
              <a:ext cx="83164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1" name="Freeform 3"/>
            <p:cNvSpPr/>
            <p:nvPr/>
          </p:nvSpPr>
          <p:spPr bwMode="auto">
            <a:xfrm>
              <a:off x="300483" y="3771778"/>
              <a:ext cx="934099" cy="342700"/>
            </a:xfrm>
            <a:custGeom>
              <a:avLst/>
              <a:gdLst/>
              <a:ahLst/>
              <a:cxnLst>
                <a:cxn ang="0">
                  <a:pos x="2331" y="688"/>
                </a:cxn>
                <a:cxn ang="0">
                  <a:pos x="104" y="138"/>
                </a:cxn>
                <a:cxn ang="0">
                  <a:pos x="2086" y="0"/>
                </a:cxn>
                <a:cxn ang="0">
                  <a:pos x="2331" y="688"/>
                </a:cxn>
              </a:cxnLst>
              <a:rect l="0" t="0" r="r" b="b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0875F8">
                    <a:alpha val="0"/>
                  </a:srgbClr>
                </a:gs>
                <a:gs pos="100000">
                  <a:srgbClr val="0875F8">
                    <a:gamma/>
                    <a:shade val="54510"/>
                    <a:invGamma/>
                    <a:alpha val="50000"/>
                  </a:srgbClr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2" name="Freeform 4"/>
            <p:cNvSpPr/>
            <p:nvPr/>
          </p:nvSpPr>
          <p:spPr bwMode="auto">
            <a:xfrm flipH="1">
              <a:off x="7041053" y="3635597"/>
              <a:ext cx="819595" cy="366643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 flipH="1">
              <a:off x="8384948" y="3665775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746829" y="3638590"/>
              <a:ext cx="795491" cy="34269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2976222" y="3713415"/>
              <a:ext cx="840688" cy="222978"/>
            </a:xfrm>
            <a:custGeom>
              <a:avLst/>
              <a:gdLst>
                <a:gd name="T0" fmla="*/ 2331 w 2331"/>
                <a:gd name="T1" fmla="*/ 688 h 688"/>
                <a:gd name="T2" fmla="*/ 104 w 2331"/>
                <a:gd name="T3" fmla="*/ 138 h 688"/>
                <a:gd name="T4" fmla="*/ 2086 w 2331"/>
                <a:gd name="T5" fmla="*/ 0 h 688"/>
                <a:gd name="T6" fmla="*/ 2331 w 2331"/>
                <a:gd name="T7" fmla="*/ 688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1237595" y="2797557"/>
              <a:ext cx="1062160" cy="1312432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879021" y="2797557"/>
              <a:ext cx="358573" cy="1312432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2555877" y="2888843"/>
              <a:ext cx="1027507" cy="1120880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2357006" y="2875375"/>
              <a:ext cx="207912" cy="1120880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3785271" y="2926255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3712954" y="2926255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 flipH="1">
              <a:off x="10247078" y="2875374"/>
              <a:ext cx="1062160" cy="1239104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B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`</a:t>
              </a:r>
              <a:endParaRPr lang="zh-CN" altLang="en-US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 flipH="1">
              <a:off x="11309239" y="2875374"/>
              <a:ext cx="358572" cy="1239104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 flipH="1">
              <a:off x="6040665" y="2926255"/>
              <a:ext cx="1012442" cy="1069998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 flipH="1">
              <a:off x="7056154" y="2926255"/>
              <a:ext cx="204865" cy="1069998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 flipH="1">
              <a:off x="4868523" y="2926255"/>
              <a:ext cx="964230" cy="1019117"/>
            </a:xfrm>
            <a:custGeom>
              <a:avLst/>
              <a:gdLst>
                <a:gd name="T0" fmla="*/ 913 w 913"/>
                <a:gd name="T1" fmla="*/ 958 h 972"/>
                <a:gd name="T2" fmla="*/ 0 w 913"/>
                <a:gd name="T3" fmla="*/ 972 h 972"/>
                <a:gd name="T4" fmla="*/ 0 w 913"/>
                <a:gd name="T5" fmla="*/ 0 h 972"/>
                <a:gd name="T6" fmla="*/ 913 w 913"/>
                <a:gd name="T7" fmla="*/ 6 h 972"/>
                <a:gd name="T8" fmla="*/ 913 w 913"/>
                <a:gd name="T9" fmla="*/ 958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3"/>
                <a:gd name="T16" fmla="*/ 0 h 972"/>
                <a:gd name="T17" fmla="*/ 913 w 913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3" h="972">
                  <a:moveTo>
                    <a:pt x="913" y="958"/>
                  </a:moveTo>
                  <a:lnTo>
                    <a:pt x="0" y="972"/>
                  </a:lnTo>
                  <a:lnTo>
                    <a:pt x="0" y="0"/>
                  </a:lnTo>
                  <a:lnTo>
                    <a:pt x="913" y="6"/>
                  </a:lnTo>
                  <a:lnTo>
                    <a:pt x="913" y="958"/>
                  </a:lnTo>
                  <a:close/>
                </a:path>
              </a:pathLst>
            </a:custGeom>
            <a:solidFill>
              <a:srgbClr val="FDE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 flipH="1">
              <a:off x="5832753" y="2926255"/>
              <a:ext cx="72317" cy="1019117"/>
            </a:xfrm>
            <a:custGeom>
              <a:avLst/>
              <a:gdLst>
                <a:gd name="T0" fmla="*/ 0 w 69"/>
                <a:gd name="T1" fmla="*/ 87 h 972"/>
                <a:gd name="T2" fmla="*/ 0 w 69"/>
                <a:gd name="T3" fmla="*/ 906 h 972"/>
                <a:gd name="T4" fmla="*/ 69 w 69"/>
                <a:gd name="T5" fmla="*/ 972 h 972"/>
                <a:gd name="T6" fmla="*/ 69 w 69"/>
                <a:gd name="T7" fmla="*/ 0 h 972"/>
                <a:gd name="T8" fmla="*/ 0 w 69"/>
                <a:gd name="T9" fmla="*/ 87 h 9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72"/>
                <a:gd name="T17" fmla="*/ 69 w 69"/>
                <a:gd name="T18" fmla="*/ 972 h 9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72">
                  <a:moveTo>
                    <a:pt x="0" y="87"/>
                  </a:moveTo>
                  <a:lnTo>
                    <a:pt x="0" y="906"/>
                  </a:lnTo>
                  <a:lnTo>
                    <a:pt x="69" y="972"/>
                  </a:lnTo>
                  <a:lnTo>
                    <a:pt x="69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2488080" y="4054619"/>
              <a:ext cx="22600" cy="1496"/>
            </a:xfrm>
            <a:custGeom>
              <a:avLst/>
              <a:gdLst>
                <a:gd name="T0" fmla="*/ 12 w 12"/>
                <a:gd name="T1" fmla="*/ 0 h 1587"/>
                <a:gd name="T2" fmla="*/ 0 w 12"/>
                <a:gd name="T3" fmla="*/ 0 h 1587"/>
                <a:gd name="T4" fmla="*/ 12 w 12"/>
                <a:gd name="T5" fmla="*/ 0 h 1587"/>
                <a:gd name="T6" fmla="*/ 12 w 1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7"/>
                <a:gd name="T14" fmla="*/ 12 w 1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87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490704" y="3007029"/>
              <a:ext cx="448970" cy="9072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/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1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  <p:sp>
          <p:nvSpPr>
            <p:cNvPr id="5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768652" y="2967432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2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  <p:sp>
          <p:nvSpPr>
            <p:cNvPr id="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934303" y="2982172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3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  <p:sp>
          <p:nvSpPr>
            <p:cNvPr id="52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5012922" y="2982172"/>
              <a:ext cx="567660" cy="9072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4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  <p:sp>
          <p:nvSpPr>
            <p:cNvPr id="5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6264420" y="3027620"/>
              <a:ext cx="521047" cy="86610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5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  <p:sp>
          <p:nvSpPr>
            <p:cNvPr id="5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0492221" y="3035605"/>
              <a:ext cx="593464" cy="9186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8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  <p:sp>
          <p:nvSpPr>
            <p:cNvPr id="55" name="Freeform 14"/>
            <p:cNvSpPr/>
            <p:nvPr/>
          </p:nvSpPr>
          <p:spPr bwMode="auto">
            <a:xfrm flipH="1">
              <a:off x="8821585" y="2875373"/>
              <a:ext cx="1062160" cy="1208201"/>
            </a:xfrm>
            <a:custGeom>
              <a:avLst/>
              <a:gdLst>
                <a:gd name="T0" fmla="*/ 0 w 1006"/>
                <a:gd name="T1" fmla="*/ 0 h 1251"/>
                <a:gd name="T2" fmla="*/ 0 w 1006"/>
                <a:gd name="T3" fmla="*/ 1251 h 1251"/>
                <a:gd name="T4" fmla="*/ 1006 w 1006"/>
                <a:gd name="T5" fmla="*/ 1154 h 1251"/>
                <a:gd name="T6" fmla="*/ 1006 w 1006"/>
                <a:gd name="T7" fmla="*/ 81 h 1251"/>
                <a:gd name="T8" fmla="*/ 0 w 1006"/>
                <a:gd name="T9" fmla="*/ 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6"/>
                <a:gd name="T16" fmla="*/ 0 h 1251"/>
                <a:gd name="T17" fmla="*/ 1006 w 1006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6" h="1251">
                  <a:moveTo>
                    <a:pt x="0" y="0"/>
                  </a:moveTo>
                  <a:lnTo>
                    <a:pt x="0" y="1251"/>
                  </a:lnTo>
                  <a:lnTo>
                    <a:pt x="1006" y="1154"/>
                  </a:lnTo>
                  <a:lnTo>
                    <a:pt x="100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6" name="Freeform 15"/>
            <p:cNvSpPr/>
            <p:nvPr/>
          </p:nvSpPr>
          <p:spPr bwMode="auto">
            <a:xfrm flipH="1">
              <a:off x="9883743" y="2882447"/>
              <a:ext cx="306620" cy="1211935"/>
            </a:xfrm>
            <a:custGeom>
              <a:avLst/>
              <a:gdLst>
                <a:gd name="T0" fmla="*/ 0 w 339"/>
                <a:gd name="T1" fmla="*/ 110 h 1251"/>
                <a:gd name="T2" fmla="*/ 0 w 339"/>
                <a:gd name="T3" fmla="*/ 1080 h 1251"/>
                <a:gd name="T4" fmla="*/ 339 w 339"/>
                <a:gd name="T5" fmla="*/ 1251 h 1251"/>
                <a:gd name="T6" fmla="*/ 339 w 339"/>
                <a:gd name="T7" fmla="*/ 0 h 1251"/>
                <a:gd name="T8" fmla="*/ 0 w 339"/>
                <a:gd name="T9" fmla="*/ 110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251"/>
                <a:gd name="T17" fmla="*/ 339 w 339"/>
                <a:gd name="T18" fmla="*/ 1251 h 1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251">
                  <a:moveTo>
                    <a:pt x="0" y="110"/>
                  </a:moveTo>
                  <a:lnTo>
                    <a:pt x="0" y="1080"/>
                  </a:lnTo>
                  <a:lnTo>
                    <a:pt x="339" y="1251"/>
                  </a:lnTo>
                  <a:lnTo>
                    <a:pt x="33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9038525" y="3007023"/>
              <a:ext cx="593461" cy="90729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7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  <p:sp>
          <p:nvSpPr>
            <p:cNvPr id="58" name="Freeform 16"/>
            <p:cNvSpPr/>
            <p:nvPr/>
          </p:nvSpPr>
          <p:spPr bwMode="auto">
            <a:xfrm flipH="1">
              <a:off x="7430532" y="2926252"/>
              <a:ext cx="1027507" cy="1077849"/>
            </a:xfrm>
            <a:custGeom>
              <a:avLst/>
              <a:gdLst>
                <a:gd name="T0" fmla="*/ 0 w 973"/>
                <a:gd name="T1" fmla="*/ 0 h 1069"/>
                <a:gd name="T2" fmla="*/ 0 w 973"/>
                <a:gd name="T3" fmla="*/ 1069 h 1069"/>
                <a:gd name="T4" fmla="*/ 973 w 973"/>
                <a:gd name="T5" fmla="*/ 1051 h 1069"/>
                <a:gd name="T6" fmla="*/ 973 w 973"/>
                <a:gd name="T7" fmla="*/ 36 h 1069"/>
                <a:gd name="T8" fmla="*/ 0 w 973"/>
                <a:gd name="T9" fmla="*/ 0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3"/>
                <a:gd name="T16" fmla="*/ 0 h 1069"/>
                <a:gd name="T17" fmla="*/ 973 w 973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3" h="1069">
                  <a:moveTo>
                    <a:pt x="0" y="0"/>
                  </a:moveTo>
                  <a:lnTo>
                    <a:pt x="0" y="1069"/>
                  </a:lnTo>
                  <a:lnTo>
                    <a:pt x="973" y="1051"/>
                  </a:lnTo>
                  <a:lnTo>
                    <a:pt x="97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9" name="Freeform 17"/>
            <p:cNvSpPr/>
            <p:nvPr/>
          </p:nvSpPr>
          <p:spPr bwMode="auto">
            <a:xfrm flipH="1">
              <a:off x="8452820" y="2926252"/>
              <a:ext cx="207912" cy="1077849"/>
            </a:xfrm>
            <a:custGeom>
              <a:avLst/>
              <a:gdLst>
                <a:gd name="T0" fmla="*/ 0 w 197"/>
                <a:gd name="T1" fmla="*/ 123 h 1069"/>
                <a:gd name="T2" fmla="*/ 0 w 197"/>
                <a:gd name="T3" fmla="*/ 947 h 1069"/>
                <a:gd name="T4" fmla="*/ 197 w 197"/>
                <a:gd name="T5" fmla="*/ 1069 h 1069"/>
                <a:gd name="T6" fmla="*/ 197 w 197"/>
                <a:gd name="T7" fmla="*/ 0 h 1069"/>
                <a:gd name="T8" fmla="*/ 0 w 197"/>
                <a:gd name="T9" fmla="*/ 123 h 10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1069"/>
                <a:gd name="T17" fmla="*/ 197 w 197"/>
                <a:gd name="T18" fmla="*/ 1069 h 10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1069">
                  <a:moveTo>
                    <a:pt x="0" y="123"/>
                  </a:moveTo>
                  <a:lnTo>
                    <a:pt x="0" y="947"/>
                  </a:lnTo>
                  <a:lnTo>
                    <a:pt x="197" y="1069"/>
                  </a:lnTo>
                  <a:lnTo>
                    <a:pt x="197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7639410" y="3007758"/>
              <a:ext cx="539127" cy="9065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5400" b="0" kern="10" dirty="0">
                  <a:solidFill>
                    <a:schemeClr val="bg1"/>
                  </a:solidFill>
                  <a:latin typeface="Impact" panose="020B0806030902050204" pitchFamily="34" charset="0"/>
                  <a:ea typeface="隶书" panose="02010509060101010101" pitchFamily="49" charset="-122"/>
                  <a:cs typeface="Arial" panose="020B0604020202020204"/>
                </a:rPr>
                <a:t>6</a:t>
              </a:r>
              <a:endParaRPr lang="zh-CN" altLang="en-US" sz="5400" b="0" kern="10" dirty="0">
                <a:solidFill>
                  <a:schemeClr val="bg1"/>
                </a:solidFill>
                <a:latin typeface="Impact" panose="020B0806030902050204" pitchFamily="34" charset="0"/>
                <a:ea typeface="隶书" panose="02010509060101010101" pitchFamily="49" charset="-122"/>
                <a:cs typeface="Arial" panose="020B0604020202020204"/>
              </a:endParaRPr>
            </a:p>
          </p:txBody>
        </p:sp>
      </p:grpSp>
    </p:spTree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t="2414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 bwMode="auto">
          <a:xfrm>
            <a:off x="2752725" y="1939925"/>
            <a:ext cx="6686550" cy="2663825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3048001" cy="6858000"/>
            </a:xfrm>
            <a:prstGeom prst="rect">
              <a:avLst/>
            </a:prstGeom>
            <a:solidFill>
              <a:srgbClr val="6AE629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048001" y="0"/>
              <a:ext cx="3047999" cy="6858000"/>
            </a:xfrm>
            <a:prstGeom prst="rect">
              <a:avLst/>
            </a:prstGeom>
            <a:solidFill>
              <a:srgbClr val="139ECD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6000" y="0"/>
              <a:ext cx="3048001" cy="6858000"/>
            </a:xfrm>
            <a:prstGeom prst="rect">
              <a:avLst/>
            </a:prstGeom>
            <a:solidFill>
              <a:srgbClr val="FDE638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44001" y="0"/>
              <a:ext cx="3047999" cy="6858000"/>
            </a:xfrm>
            <a:prstGeom prst="rect">
              <a:avLst/>
            </a:prstGeom>
            <a:solidFill>
              <a:srgbClr val="1DB7DB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190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198938" y="2324100"/>
            <a:ext cx="4846637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800" dirty="0">
                <a:solidFill>
                  <a:schemeClr val="bg1"/>
                </a:solidFill>
                <a:latin typeface="Impact" panose="020B0806030902050204" pitchFamily="34" charset="0"/>
              </a:rPr>
              <a:t>PART  02</a:t>
            </a:r>
            <a:endParaRPr lang="zh-CN" altLang="en-US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4657725" y="3554413"/>
            <a:ext cx="310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prstClr val="white"/>
                </a:solidFill>
              </a:rPr>
              <a:t>ADD YOUR TITLE HERE</a:t>
            </a:r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3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六一夏令营暑假可爱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宽屏</PresentationFormat>
  <Paragraphs>183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方正正准黑简体</vt:lpstr>
      <vt:lpstr>华文琥珀</vt:lpstr>
      <vt:lpstr>隶书</vt:lpstr>
      <vt:lpstr>微软雅黑</vt:lpstr>
      <vt:lpstr>幼圆</vt:lpstr>
      <vt:lpstr>Arial</vt:lpstr>
      <vt:lpstr>Berlin Sans FB Demi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38</cp:revision>
  <dcterms:created xsi:type="dcterms:W3CDTF">2016-04-28T03:01:00Z</dcterms:created>
  <dcterms:modified xsi:type="dcterms:W3CDTF">2021-01-06T09:02:35Z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