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8"/>
  </p:notesMasterIdLst>
  <p:sldIdLst>
    <p:sldId id="256" r:id="rId2"/>
    <p:sldId id="260" r:id="rId3"/>
    <p:sldId id="261" r:id="rId4"/>
    <p:sldId id="266" r:id="rId5"/>
    <p:sldId id="268" r:id="rId6"/>
    <p:sldId id="277" r:id="rId7"/>
    <p:sldId id="279" r:id="rId8"/>
    <p:sldId id="274" r:id="rId9"/>
    <p:sldId id="262" r:id="rId10"/>
    <p:sldId id="271" r:id="rId11"/>
    <p:sldId id="272" r:id="rId12"/>
    <p:sldId id="273" r:id="rId13"/>
    <p:sldId id="275" r:id="rId14"/>
    <p:sldId id="276" r:id="rId15"/>
    <p:sldId id="263" r:id="rId16"/>
    <p:sldId id="265" r:id="rId17"/>
    <p:sldId id="281" r:id="rId18"/>
    <p:sldId id="282" r:id="rId19"/>
    <p:sldId id="283" r:id="rId20"/>
    <p:sldId id="280" r:id="rId21"/>
    <p:sldId id="264" r:id="rId22"/>
    <p:sldId id="269" r:id="rId23"/>
    <p:sldId id="267" r:id="rId24"/>
    <p:sldId id="270" r:id="rId25"/>
    <p:sldId id="278" r:id="rId26"/>
    <p:sldId id="257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B723"/>
    <a:srgbClr val="FDC005"/>
    <a:srgbClr val="71D8F6"/>
    <a:srgbClr val="57A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E76B8-DBDB-401A-B099-3C7070EA6D5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D6E9E-1B36-4A1C-8AB9-37531DEA59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D6E9E-1B36-4A1C-8AB9-37531DEA596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D6E9E-1B36-4A1C-8AB9-37531DEA596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D6E9E-1B36-4A1C-8AB9-37531DEA596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D6E9E-1B36-4A1C-8AB9-37531DEA596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D6E9E-1B36-4A1C-8AB9-37531DEA596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D6E9E-1B36-4A1C-8AB9-37531DEA596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D6E9E-1B36-4A1C-8AB9-37531DEA596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D6E9E-1B36-4A1C-8AB9-37531DEA596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D6E9E-1B36-4A1C-8AB9-37531DEA596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D6E9E-1B36-4A1C-8AB9-37531DEA596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D6E9E-1B36-4A1C-8AB9-37531DEA596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D6E9E-1B36-4A1C-8AB9-37531DEA596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D6E9E-1B36-4A1C-8AB9-37531DEA596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D6E9E-1B36-4A1C-8AB9-37531DEA596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D6E9E-1B36-4A1C-8AB9-37531DEA596A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D6E9E-1B36-4A1C-8AB9-37531DEA596A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D6E9E-1B36-4A1C-8AB9-37531DEA596A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D6E9E-1B36-4A1C-8AB9-37531DEA596A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D6E9E-1B36-4A1C-8AB9-37531DEA596A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D6E9E-1B36-4A1C-8AB9-37531DEA596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D6E9E-1B36-4A1C-8AB9-37531DEA596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D6E9E-1B36-4A1C-8AB9-37531DEA596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D6E9E-1B36-4A1C-8AB9-37531DEA596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D6E9E-1B36-4A1C-8AB9-37531DEA596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D6E9E-1B36-4A1C-8AB9-37531DEA596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D6E9E-1B36-4A1C-8AB9-37531DEA596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021B-1CE9-48EB-B12B-E61C65EDB45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2536D-9B9D-4502-9EE8-B2F0E34CD9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021B-1CE9-48EB-B12B-E61C65EDB45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2536D-9B9D-4502-9EE8-B2F0E34CD9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021B-1CE9-48EB-B12B-E61C65EDB45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2536D-9B9D-4502-9EE8-B2F0E34CD9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021B-1CE9-48EB-B12B-E61C65EDB45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2536D-9B9D-4502-9EE8-B2F0E34CD9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021B-1CE9-48EB-B12B-E61C65EDB45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2536D-9B9D-4502-9EE8-B2F0E34CD9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021B-1CE9-48EB-B12B-E61C65EDB45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2536D-9B9D-4502-9EE8-B2F0E34CD9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021B-1CE9-48EB-B12B-E61C65EDB45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2536D-9B9D-4502-9EE8-B2F0E34CD9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021B-1CE9-48EB-B12B-E61C65EDB45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2536D-9B9D-4502-9EE8-B2F0E34CD9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021B-1CE9-48EB-B12B-E61C65EDB45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2536D-9B9D-4502-9EE8-B2F0E34CD9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021B-1CE9-48EB-B12B-E61C65EDB45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2536D-9B9D-4502-9EE8-B2F0E34CD9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021B-1CE9-48EB-B12B-E61C65EDB45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2536D-9B9D-4502-9EE8-B2F0E34CD9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defRPr>
            </a:lvl1pPr>
          </a:lstStyle>
          <a:p>
            <a:fld id="{32B7021B-1CE9-48EB-B12B-E61C65EDB450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defRPr>
            </a:lvl1pPr>
          </a:lstStyle>
          <a:p>
            <a:fld id="{3682536D-9B9D-4502-9EE8-B2F0E34CD96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新蒂小丸子小学版" panose="03000600000000000000" pitchFamily="66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新蒂小丸子小学版" panose="03000600000000000000" pitchFamily="66" charset="-122"/>
          <a:ea typeface="新蒂小丸子小学版" panose="03000600000000000000" pitchFamily="66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新蒂小丸子小学版" panose="03000600000000000000" pitchFamily="66" charset="-122"/>
          <a:ea typeface="新蒂小丸子小学版" panose="03000600000000000000" pitchFamily="66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新蒂小丸子小学版" panose="03000600000000000000" pitchFamily="66" charset="-122"/>
          <a:ea typeface="新蒂小丸子小学版" panose="03000600000000000000" pitchFamily="66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新蒂小丸子小学版" panose="03000600000000000000" pitchFamily="66" charset="-122"/>
          <a:ea typeface="新蒂小丸子小学版" panose="03000600000000000000" pitchFamily="66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新蒂小丸子小学版" panose="03000600000000000000" pitchFamily="66" charset="-122"/>
          <a:ea typeface="新蒂小丸子小学版" panose="03000600000000000000" pitchFamily="66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40891" y="0"/>
            <a:ext cx="7110217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2976547" y="309548"/>
            <a:ext cx="6238904" cy="62389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-1" y="4229358"/>
            <a:ext cx="12192000" cy="262864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56563" y="4536978"/>
            <a:ext cx="6272212" cy="185370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8554354" y="2501899"/>
            <a:ext cx="3381082" cy="3835787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4047071" y="831970"/>
            <a:ext cx="5296662" cy="3031442"/>
            <a:chOff x="885458" y="2477521"/>
            <a:chExt cx="5296662" cy="3031442"/>
          </a:xfrm>
        </p:grpSpPr>
        <p:sp>
          <p:nvSpPr>
            <p:cNvPr id="13" name="文本框 12"/>
            <p:cNvSpPr txBox="1"/>
            <p:nvPr/>
          </p:nvSpPr>
          <p:spPr>
            <a:xfrm>
              <a:off x="885458" y="4493300"/>
              <a:ext cx="52966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dirty="0">
                  <a:solidFill>
                    <a:srgbClr val="57A622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儿童节快乐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478031" y="2477521"/>
              <a:ext cx="34462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800" dirty="0">
                  <a:solidFill>
                    <a:srgbClr val="71D8F6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6.1</a:t>
              </a:r>
              <a:endParaRPr lang="zh-CN" altLang="en-US" sz="13800" dirty="0">
                <a:solidFill>
                  <a:srgbClr val="71D8F6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528059" y="4085051"/>
            <a:ext cx="5135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汇报时间：</a:t>
            </a:r>
            <a:r>
              <a:rPr lang="en-US" altLang="zh-CN" sz="2000"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202X</a:t>
            </a:r>
            <a:r>
              <a:rPr lang="zh-CN" altLang="en-US" sz="2000"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年</a:t>
            </a:r>
            <a:r>
              <a:rPr lang="en-US" altLang="zh-CN" sz="2000"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11</a:t>
            </a:r>
            <a:r>
              <a:rPr lang="zh-CN" altLang="en-US" sz="2000"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月      汇报人：</a:t>
            </a:r>
            <a:r>
              <a:rPr lang="en-US" altLang="zh-CN" sz="2000"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xiazaii</a:t>
            </a:r>
            <a:endParaRPr lang="zh-CN" altLang="en-US" sz="2000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16560"/>
            <a:ext cx="447040" cy="365760"/>
          </a:xfrm>
          <a:prstGeom prst="rect">
            <a:avLst/>
          </a:prstGeom>
          <a:solidFill>
            <a:srgbClr val="57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7040" y="416560"/>
            <a:ext cx="142240" cy="365760"/>
          </a:xfrm>
          <a:prstGeom prst="rect">
            <a:avLst/>
          </a:prstGeom>
          <a:solidFill>
            <a:srgbClr val="FDC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9280" y="416560"/>
            <a:ext cx="1859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六一节快乐</a:t>
            </a:r>
          </a:p>
        </p:txBody>
      </p:sp>
      <p:sp>
        <p:nvSpPr>
          <p:cNvPr id="7" name="Oval 4"/>
          <p:cNvSpPr/>
          <p:nvPr/>
        </p:nvSpPr>
        <p:spPr>
          <a:xfrm>
            <a:off x="1303104" y="2220267"/>
            <a:ext cx="1788341" cy="1788341"/>
          </a:xfrm>
          <a:prstGeom prst="ellipse">
            <a:avLst/>
          </a:prstGeom>
          <a:noFill/>
          <a:ln w="161925" cap="flat" cmpd="sng" algn="ctr">
            <a:solidFill>
              <a:srgbClr val="71D8F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bg-BG" kern="0" dirty="0">
              <a:solidFill>
                <a:srgbClr val="1CBB9F"/>
              </a:solidFill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8" name="Oval 9"/>
          <p:cNvSpPr/>
          <p:nvPr/>
        </p:nvSpPr>
        <p:spPr>
          <a:xfrm>
            <a:off x="1187448" y="2118412"/>
            <a:ext cx="451542" cy="45154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bg-BG" kern="0" dirty="0">
              <a:solidFill>
                <a:srgbClr val="1CBB9F"/>
              </a:solidFill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9" name="Oval 35"/>
          <p:cNvSpPr/>
          <p:nvPr/>
        </p:nvSpPr>
        <p:spPr>
          <a:xfrm>
            <a:off x="3892894" y="2220267"/>
            <a:ext cx="1788341" cy="1788341"/>
          </a:xfrm>
          <a:prstGeom prst="ellipse">
            <a:avLst/>
          </a:prstGeom>
          <a:noFill/>
          <a:ln w="161925" cap="flat" cmpd="sng" algn="ctr">
            <a:solidFill>
              <a:srgbClr val="FDC00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bg-BG" kern="0" dirty="0">
              <a:solidFill>
                <a:srgbClr val="1CBB9F"/>
              </a:solidFill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0" name="Oval 37"/>
          <p:cNvSpPr/>
          <p:nvPr/>
        </p:nvSpPr>
        <p:spPr>
          <a:xfrm>
            <a:off x="3777238" y="2118412"/>
            <a:ext cx="451542" cy="45154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bg-BG" kern="0" dirty="0">
              <a:solidFill>
                <a:srgbClr val="1CBB9F"/>
              </a:solidFill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1" name="Oval 42"/>
          <p:cNvSpPr/>
          <p:nvPr/>
        </p:nvSpPr>
        <p:spPr>
          <a:xfrm>
            <a:off x="6482684" y="2220267"/>
            <a:ext cx="1788341" cy="1788341"/>
          </a:xfrm>
          <a:prstGeom prst="ellipse">
            <a:avLst/>
          </a:prstGeom>
          <a:noFill/>
          <a:ln w="161925" cap="flat" cmpd="sng" algn="ctr">
            <a:solidFill>
              <a:srgbClr val="71D8F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bg-BG" kern="0" dirty="0">
              <a:solidFill>
                <a:srgbClr val="1CBB9F"/>
              </a:solidFill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2" name="Oval 64"/>
          <p:cNvSpPr/>
          <p:nvPr/>
        </p:nvSpPr>
        <p:spPr>
          <a:xfrm>
            <a:off x="6367028" y="2118412"/>
            <a:ext cx="451542" cy="45154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bg-BG" kern="0" dirty="0">
              <a:solidFill>
                <a:srgbClr val="1CBB9F"/>
              </a:solidFill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3" name="Oval 69"/>
          <p:cNvSpPr/>
          <p:nvPr/>
        </p:nvSpPr>
        <p:spPr>
          <a:xfrm>
            <a:off x="9072473" y="2220267"/>
            <a:ext cx="1788341" cy="1788341"/>
          </a:xfrm>
          <a:prstGeom prst="ellipse">
            <a:avLst/>
          </a:prstGeom>
          <a:noFill/>
          <a:ln w="161925" cap="flat" cmpd="sng" algn="ctr">
            <a:solidFill>
              <a:srgbClr val="81B72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bg-BG" kern="0" dirty="0">
              <a:solidFill>
                <a:srgbClr val="1CBB9F"/>
              </a:solidFill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4" name="Oval 71"/>
          <p:cNvSpPr/>
          <p:nvPr/>
        </p:nvSpPr>
        <p:spPr>
          <a:xfrm>
            <a:off x="8956817" y="2118412"/>
            <a:ext cx="451542" cy="45154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bg-BG" kern="0" dirty="0">
              <a:solidFill>
                <a:srgbClr val="1CBB9F"/>
              </a:solidFill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864013" y="2877509"/>
            <a:ext cx="666521" cy="473856"/>
            <a:chOff x="8966200" y="5580063"/>
            <a:chExt cx="203200" cy="144463"/>
          </a:xfrm>
          <a:solidFill>
            <a:srgbClr val="71D8F6"/>
          </a:solidFill>
        </p:grpSpPr>
        <p:sp>
          <p:nvSpPr>
            <p:cNvPr id="17" name="Freeform 606"/>
            <p:cNvSpPr/>
            <p:nvPr/>
          </p:nvSpPr>
          <p:spPr bwMode="auto">
            <a:xfrm>
              <a:off x="8966200" y="5580063"/>
              <a:ext cx="163512" cy="144463"/>
            </a:xfrm>
            <a:custGeom>
              <a:avLst/>
              <a:gdLst>
                <a:gd name="T0" fmla="*/ 203 w 232"/>
                <a:gd name="T1" fmla="*/ 152 h 203"/>
                <a:gd name="T2" fmla="*/ 137 w 232"/>
                <a:gd name="T3" fmla="*/ 124 h 203"/>
                <a:gd name="T4" fmla="*/ 157 w 232"/>
                <a:gd name="T5" fmla="*/ 87 h 203"/>
                <a:gd name="T6" fmla="*/ 160 w 232"/>
                <a:gd name="T7" fmla="*/ 59 h 203"/>
                <a:gd name="T8" fmla="*/ 159 w 232"/>
                <a:gd name="T9" fmla="*/ 31 h 203"/>
                <a:gd name="T10" fmla="*/ 115 w 232"/>
                <a:gd name="T11" fmla="*/ 0 h 203"/>
                <a:gd name="T12" fmla="*/ 71 w 232"/>
                <a:gd name="T13" fmla="*/ 31 h 203"/>
                <a:gd name="T14" fmla="*/ 71 w 232"/>
                <a:gd name="T15" fmla="*/ 59 h 203"/>
                <a:gd name="T16" fmla="*/ 74 w 232"/>
                <a:gd name="T17" fmla="*/ 87 h 203"/>
                <a:gd name="T18" fmla="*/ 94 w 232"/>
                <a:gd name="T19" fmla="*/ 124 h 203"/>
                <a:gd name="T20" fmla="*/ 29 w 232"/>
                <a:gd name="T21" fmla="*/ 152 h 203"/>
                <a:gd name="T22" fmla="*/ 0 w 232"/>
                <a:gd name="T23" fmla="*/ 179 h 203"/>
                <a:gd name="T24" fmla="*/ 0 w 232"/>
                <a:gd name="T25" fmla="*/ 203 h 203"/>
                <a:gd name="T26" fmla="*/ 232 w 232"/>
                <a:gd name="T27" fmla="*/ 203 h 203"/>
                <a:gd name="T28" fmla="*/ 232 w 232"/>
                <a:gd name="T29" fmla="*/ 179 h 203"/>
                <a:gd name="T30" fmla="*/ 203 w 232"/>
                <a:gd name="T31" fmla="*/ 15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2" h="203">
                  <a:moveTo>
                    <a:pt x="203" y="152"/>
                  </a:moveTo>
                  <a:cubicBezTo>
                    <a:pt x="189" y="146"/>
                    <a:pt x="168" y="130"/>
                    <a:pt x="137" y="124"/>
                  </a:cubicBezTo>
                  <a:cubicBezTo>
                    <a:pt x="145" y="116"/>
                    <a:pt x="151" y="103"/>
                    <a:pt x="157" y="87"/>
                  </a:cubicBezTo>
                  <a:cubicBezTo>
                    <a:pt x="161" y="78"/>
                    <a:pt x="160" y="70"/>
                    <a:pt x="160" y="59"/>
                  </a:cubicBezTo>
                  <a:cubicBezTo>
                    <a:pt x="160" y="51"/>
                    <a:pt x="162" y="38"/>
                    <a:pt x="159" y="31"/>
                  </a:cubicBezTo>
                  <a:cubicBezTo>
                    <a:pt x="153" y="7"/>
                    <a:pt x="136" y="0"/>
                    <a:pt x="115" y="0"/>
                  </a:cubicBezTo>
                  <a:cubicBezTo>
                    <a:pt x="95" y="0"/>
                    <a:pt x="78" y="7"/>
                    <a:pt x="71" y="31"/>
                  </a:cubicBezTo>
                  <a:cubicBezTo>
                    <a:pt x="69" y="38"/>
                    <a:pt x="71" y="51"/>
                    <a:pt x="71" y="59"/>
                  </a:cubicBezTo>
                  <a:cubicBezTo>
                    <a:pt x="71" y="70"/>
                    <a:pt x="70" y="78"/>
                    <a:pt x="74" y="87"/>
                  </a:cubicBezTo>
                  <a:cubicBezTo>
                    <a:pt x="80" y="103"/>
                    <a:pt x="86" y="116"/>
                    <a:pt x="94" y="124"/>
                  </a:cubicBezTo>
                  <a:cubicBezTo>
                    <a:pt x="63" y="130"/>
                    <a:pt x="42" y="146"/>
                    <a:pt x="29" y="152"/>
                  </a:cubicBezTo>
                  <a:cubicBezTo>
                    <a:pt x="0" y="165"/>
                    <a:pt x="0" y="179"/>
                    <a:pt x="0" y="179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232" y="203"/>
                    <a:pt x="232" y="203"/>
                    <a:pt x="232" y="203"/>
                  </a:cubicBezTo>
                  <a:cubicBezTo>
                    <a:pt x="232" y="179"/>
                    <a:pt x="232" y="179"/>
                    <a:pt x="232" y="179"/>
                  </a:cubicBezTo>
                  <a:cubicBezTo>
                    <a:pt x="232" y="179"/>
                    <a:pt x="232" y="165"/>
                    <a:pt x="203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8" name="Rectangle 608"/>
            <p:cNvSpPr>
              <a:spLocks noChangeArrowheads="1"/>
            </p:cNvSpPr>
            <p:nvPr/>
          </p:nvSpPr>
          <p:spPr bwMode="auto">
            <a:xfrm>
              <a:off x="9102725" y="5586413"/>
              <a:ext cx="66675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9" name="Rectangle 609"/>
            <p:cNvSpPr>
              <a:spLocks noChangeArrowheads="1"/>
            </p:cNvSpPr>
            <p:nvPr/>
          </p:nvSpPr>
          <p:spPr bwMode="auto">
            <a:xfrm>
              <a:off x="9102725" y="5616575"/>
              <a:ext cx="39687" cy="14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0" name="Rectangle 610"/>
            <p:cNvSpPr>
              <a:spLocks noChangeArrowheads="1"/>
            </p:cNvSpPr>
            <p:nvPr/>
          </p:nvSpPr>
          <p:spPr bwMode="auto">
            <a:xfrm>
              <a:off x="9102725" y="5648325"/>
              <a:ext cx="55562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440786" y="2833246"/>
            <a:ext cx="692555" cy="578000"/>
            <a:chOff x="8147050" y="5156201"/>
            <a:chExt cx="211137" cy="176213"/>
          </a:xfrm>
          <a:solidFill>
            <a:srgbClr val="FDC005"/>
          </a:solidFill>
        </p:grpSpPr>
        <p:sp>
          <p:nvSpPr>
            <p:cNvPr id="22" name="Freeform 250"/>
            <p:cNvSpPr/>
            <p:nvPr/>
          </p:nvSpPr>
          <p:spPr bwMode="auto">
            <a:xfrm>
              <a:off x="8220075" y="5156201"/>
              <a:ext cx="138112" cy="149225"/>
            </a:xfrm>
            <a:custGeom>
              <a:avLst/>
              <a:gdLst>
                <a:gd name="T0" fmla="*/ 190 w 195"/>
                <a:gd name="T1" fmla="*/ 102 h 210"/>
                <a:gd name="T2" fmla="*/ 92 w 195"/>
                <a:gd name="T3" fmla="*/ 4 h 210"/>
                <a:gd name="T4" fmla="*/ 0 w 195"/>
                <a:gd name="T5" fmla="*/ 30 h 210"/>
                <a:gd name="T6" fmla="*/ 15 w 195"/>
                <a:gd name="T7" fmla="*/ 30 h 210"/>
                <a:gd name="T8" fmla="*/ 94 w 195"/>
                <a:gd name="T9" fmla="*/ 54 h 210"/>
                <a:gd name="T10" fmla="*/ 135 w 195"/>
                <a:gd name="T11" fmla="*/ 120 h 210"/>
                <a:gd name="T12" fmla="*/ 116 w 195"/>
                <a:gd name="T13" fmla="*/ 187 h 210"/>
                <a:gd name="T14" fmla="*/ 168 w 195"/>
                <a:gd name="T15" fmla="*/ 198 h 210"/>
                <a:gd name="T16" fmla="*/ 147 w 195"/>
                <a:gd name="T17" fmla="*/ 161 h 210"/>
                <a:gd name="T18" fmla="*/ 190 w 195"/>
                <a:gd name="T19" fmla="*/ 102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5" h="210">
                  <a:moveTo>
                    <a:pt x="190" y="102"/>
                  </a:moveTo>
                  <a:cubicBezTo>
                    <a:pt x="195" y="54"/>
                    <a:pt x="152" y="10"/>
                    <a:pt x="92" y="4"/>
                  </a:cubicBezTo>
                  <a:cubicBezTo>
                    <a:pt x="56" y="0"/>
                    <a:pt x="22" y="11"/>
                    <a:pt x="0" y="30"/>
                  </a:cubicBezTo>
                  <a:cubicBezTo>
                    <a:pt x="5" y="30"/>
                    <a:pt x="10" y="30"/>
                    <a:pt x="15" y="30"/>
                  </a:cubicBezTo>
                  <a:cubicBezTo>
                    <a:pt x="44" y="30"/>
                    <a:pt x="72" y="38"/>
                    <a:pt x="94" y="54"/>
                  </a:cubicBezTo>
                  <a:cubicBezTo>
                    <a:pt x="118" y="71"/>
                    <a:pt x="132" y="94"/>
                    <a:pt x="135" y="120"/>
                  </a:cubicBezTo>
                  <a:cubicBezTo>
                    <a:pt x="138" y="143"/>
                    <a:pt x="131" y="167"/>
                    <a:pt x="116" y="187"/>
                  </a:cubicBezTo>
                  <a:cubicBezTo>
                    <a:pt x="147" y="210"/>
                    <a:pt x="175" y="203"/>
                    <a:pt x="168" y="198"/>
                  </a:cubicBezTo>
                  <a:cubicBezTo>
                    <a:pt x="150" y="185"/>
                    <a:pt x="146" y="171"/>
                    <a:pt x="147" y="161"/>
                  </a:cubicBezTo>
                  <a:cubicBezTo>
                    <a:pt x="171" y="148"/>
                    <a:pt x="187" y="127"/>
                    <a:pt x="190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3" name="Freeform 251"/>
            <p:cNvSpPr/>
            <p:nvPr/>
          </p:nvSpPr>
          <p:spPr bwMode="auto">
            <a:xfrm>
              <a:off x="8147050" y="5191126"/>
              <a:ext cx="160337" cy="141288"/>
            </a:xfrm>
            <a:custGeom>
              <a:avLst/>
              <a:gdLst>
                <a:gd name="T0" fmla="*/ 221 w 227"/>
                <a:gd name="T1" fmla="*/ 74 h 200"/>
                <a:gd name="T2" fmla="*/ 119 w 227"/>
                <a:gd name="T3" fmla="*/ 0 h 200"/>
                <a:gd name="T4" fmla="*/ 103 w 227"/>
                <a:gd name="T5" fmla="*/ 1 h 200"/>
                <a:gd name="T6" fmla="*/ 6 w 227"/>
                <a:gd name="T7" fmla="*/ 98 h 200"/>
                <a:gd name="T8" fmla="*/ 48 w 227"/>
                <a:gd name="T9" fmla="*/ 158 h 200"/>
                <a:gd name="T10" fmla="*/ 27 w 227"/>
                <a:gd name="T11" fmla="*/ 195 h 200"/>
                <a:gd name="T12" fmla="*/ 36 w 227"/>
                <a:gd name="T13" fmla="*/ 200 h 200"/>
                <a:gd name="T14" fmla="*/ 92 w 227"/>
                <a:gd name="T15" fmla="*/ 172 h 200"/>
                <a:gd name="T16" fmla="*/ 108 w 227"/>
                <a:gd name="T17" fmla="*/ 173 h 200"/>
                <a:gd name="T18" fmla="*/ 123 w 227"/>
                <a:gd name="T19" fmla="*/ 172 h 200"/>
                <a:gd name="T20" fmla="*/ 221 w 227"/>
                <a:gd name="T21" fmla="*/ 7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7" h="200">
                  <a:moveTo>
                    <a:pt x="221" y="74"/>
                  </a:moveTo>
                  <a:cubicBezTo>
                    <a:pt x="216" y="31"/>
                    <a:pt x="172" y="0"/>
                    <a:pt x="119" y="0"/>
                  </a:cubicBezTo>
                  <a:cubicBezTo>
                    <a:pt x="114" y="0"/>
                    <a:pt x="108" y="0"/>
                    <a:pt x="103" y="1"/>
                  </a:cubicBezTo>
                  <a:cubicBezTo>
                    <a:pt x="44" y="7"/>
                    <a:pt x="0" y="51"/>
                    <a:pt x="6" y="98"/>
                  </a:cubicBezTo>
                  <a:cubicBezTo>
                    <a:pt x="8" y="123"/>
                    <a:pt x="25" y="144"/>
                    <a:pt x="48" y="158"/>
                  </a:cubicBezTo>
                  <a:cubicBezTo>
                    <a:pt x="49" y="168"/>
                    <a:pt x="45" y="182"/>
                    <a:pt x="27" y="195"/>
                  </a:cubicBezTo>
                  <a:cubicBezTo>
                    <a:pt x="24" y="197"/>
                    <a:pt x="28" y="200"/>
                    <a:pt x="36" y="200"/>
                  </a:cubicBezTo>
                  <a:cubicBezTo>
                    <a:pt x="49" y="200"/>
                    <a:pt x="71" y="194"/>
                    <a:pt x="92" y="172"/>
                  </a:cubicBezTo>
                  <a:cubicBezTo>
                    <a:pt x="97" y="173"/>
                    <a:pt x="103" y="173"/>
                    <a:pt x="108" y="173"/>
                  </a:cubicBezTo>
                  <a:cubicBezTo>
                    <a:pt x="113" y="173"/>
                    <a:pt x="118" y="173"/>
                    <a:pt x="123" y="172"/>
                  </a:cubicBezTo>
                  <a:cubicBezTo>
                    <a:pt x="183" y="165"/>
                    <a:pt x="227" y="122"/>
                    <a:pt x="221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sp>
        <p:nvSpPr>
          <p:cNvPr id="24" name="Freeform 367"/>
          <p:cNvSpPr>
            <a:spLocks noEditPoints="1"/>
          </p:cNvSpPr>
          <p:nvPr/>
        </p:nvSpPr>
        <p:spPr bwMode="auto">
          <a:xfrm>
            <a:off x="7096220" y="2831613"/>
            <a:ext cx="561267" cy="491109"/>
          </a:xfrm>
          <a:custGeom>
            <a:avLst/>
            <a:gdLst>
              <a:gd name="T0" fmla="*/ 252 w 288"/>
              <a:gd name="T1" fmla="*/ 0 h 252"/>
              <a:gd name="T2" fmla="*/ 35 w 288"/>
              <a:gd name="T3" fmla="*/ 0 h 252"/>
              <a:gd name="T4" fmla="*/ 0 w 288"/>
              <a:gd name="T5" fmla="*/ 72 h 252"/>
              <a:gd name="T6" fmla="*/ 0 w 288"/>
              <a:gd name="T7" fmla="*/ 252 h 252"/>
              <a:gd name="T8" fmla="*/ 288 w 288"/>
              <a:gd name="T9" fmla="*/ 252 h 252"/>
              <a:gd name="T10" fmla="*/ 288 w 288"/>
              <a:gd name="T11" fmla="*/ 71 h 252"/>
              <a:gd name="T12" fmla="*/ 252 w 288"/>
              <a:gd name="T13" fmla="*/ 0 h 252"/>
              <a:gd name="T14" fmla="*/ 196 w 288"/>
              <a:gd name="T15" fmla="*/ 161 h 252"/>
              <a:gd name="T16" fmla="*/ 150 w 288"/>
              <a:gd name="T17" fmla="*/ 217 h 252"/>
              <a:gd name="T18" fmla="*/ 138 w 288"/>
              <a:gd name="T19" fmla="*/ 217 h 252"/>
              <a:gd name="T20" fmla="*/ 91 w 288"/>
              <a:gd name="T21" fmla="*/ 161 h 252"/>
              <a:gd name="T22" fmla="*/ 95 w 288"/>
              <a:gd name="T23" fmla="*/ 154 h 252"/>
              <a:gd name="T24" fmla="*/ 119 w 288"/>
              <a:gd name="T25" fmla="*/ 154 h 252"/>
              <a:gd name="T26" fmla="*/ 129 w 288"/>
              <a:gd name="T27" fmla="*/ 154 h 252"/>
              <a:gd name="T28" fmla="*/ 129 w 288"/>
              <a:gd name="T29" fmla="*/ 102 h 252"/>
              <a:gd name="T30" fmla="*/ 138 w 288"/>
              <a:gd name="T31" fmla="*/ 93 h 252"/>
              <a:gd name="T32" fmla="*/ 149 w 288"/>
              <a:gd name="T33" fmla="*/ 93 h 252"/>
              <a:gd name="T34" fmla="*/ 159 w 288"/>
              <a:gd name="T35" fmla="*/ 102 h 252"/>
              <a:gd name="T36" fmla="*/ 159 w 288"/>
              <a:gd name="T37" fmla="*/ 154 h 252"/>
              <a:gd name="T38" fmla="*/ 169 w 288"/>
              <a:gd name="T39" fmla="*/ 154 h 252"/>
              <a:gd name="T40" fmla="*/ 193 w 288"/>
              <a:gd name="T41" fmla="*/ 154 h 252"/>
              <a:gd name="T42" fmla="*/ 196 w 288"/>
              <a:gd name="T43" fmla="*/ 161 h 252"/>
              <a:gd name="T44" fmla="*/ 38 w 288"/>
              <a:gd name="T45" fmla="*/ 61 h 252"/>
              <a:gd name="T46" fmla="*/ 58 w 288"/>
              <a:gd name="T47" fmla="*/ 21 h 252"/>
              <a:gd name="T48" fmla="*/ 230 w 288"/>
              <a:gd name="T49" fmla="*/ 21 h 252"/>
              <a:gd name="T50" fmla="*/ 251 w 288"/>
              <a:gd name="T51" fmla="*/ 61 h 252"/>
              <a:gd name="T52" fmla="*/ 38 w 288"/>
              <a:gd name="T53" fmla="*/ 61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88" h="252">
                <a:moveTo>
                  <a:pt x="252" y="0"/>
                </a:moveTo>
                <a:cubicBezTo>
                  <a:pt x="35" y="0"/>
                  <a:pt x="35" y="0"/>
                  <a:pt x="35" y="0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252"/>
                  <a:pt x="0" y="252"/>
                  <a:pt x="0" y="252"/>
                </a:cubicBezTo>
                <a:cubicBezTo>
                  <a:pt x="288" y="252"/>
                  <a:pt x="288" y="252"/>
                  <a:pt x="288" y="252"/>
                </a:cubicBezTo>
                <a:cubicBezTo>
                  <a:pt x="288" y="71"/>
                  <a:pt x="288" y="71"/>
                  <a:pt x="288" y="71"/>
                </a:cubicBezTo>
                <a:lnTo>
                  <a:pt x="252" y="0"/>
                </a:lnTo>
                <a:close/>
                <a:moveTo>
                  <a:pt x="196" y="161"/>
                </a:moveTo>
                <a:cubicBezTo>
                  <a:pt x="150" y="217"/>
                  <a:pt x="150" y="217"/>
                  <a:pt x="150" y="217"/>
                </a:cubicBezTo>
                <a:cubicBezTo>
                  <a:pt x="147" y="221"/>
                  <a:pt x="141" y="221"/>
                  <a:pt x="138" y="217"/>
                </a:cubicBezTo>
                <a:cubicBezTo>
                  <a:pt x="91" y="161"/>
                  <a:pt x="91" y="161"/>
                  <a:pt x="91" y="161"/>
                </a:cubicBezTo>
                <a:cubicBezTo>
                  <a:pt x="88" y="157"/>
                  <a:pt x="90" y="154"/>
                  <a:pt x="95" y="154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22" y="154"/>
                  <a:pt x="125" y="154"/>
                  <a:pt x="129" y="154"/>
                </a:cubicBezTo>
                <a:cubicBezTo>
                  <a:pt x="129" y="102"/>
                  <a:pt x="129" y="102"/>
                  <a:pt x="129" y="102"/>
                </a:cubicBezTo>
                <a:cubicBezTo>
                  <a:pt x="129" y="97"/>
                  <a:pt x="133" y="93"/>
                  <a:pt x="138" y="93"/>
                </a:cubicBezTo>
                <a:cubicBezTo>
                  <a:pt x="149" y="93"/>
                  <a:pt x="149" y="93"/>
                  <a:pt x="149" y="93"/>
                </a:cubicBezTo>
                <a:cubicBezTo>
                  <a:pt x="155" y="93"/>
                  <a:pt x="159" y="97"/>
                  <a:pt x="159" y="102"/>
                </a:cubicBezTo>
                <a:cubicBezTo>
                  <a:pt x="159" y="154"/>
                  <a:pt x="159" y="154"/>
                  <a:pt x="159" y="154"/>
                </a:cubicBezTo>
                <a:cubicBezTo>
                  <a:pt x="162" y="154"/>
                  <a:pt x="166" y="154"/>
                  <a:pt x="169" y="154"/>
                </a:cubicBezTo>
                <a:cubicBezTo>
                  <a:pt x="193" y="154"/>
                  <a:pt x="193" y="154"/>
                  <a:pt x="193" y="154"/>
                </a:cubicBezTo>
                <a:cubicBezTo>
                  <a:pt x="198" y="154"/>
                  <a:pt x="200" y="157"/>
                  <a:pt x="196" y="161"/>
                </a:cubicBezTo>
                <a:close/>
                <a:moveTo>
                  <a:pt x="38" y="61"/>
                </a:moveTo>
                <a:cubicBezTo>
                  <a:pt x="58" y="21"/>
                  <a:pt x="58" y="21"/>
                  <a:pt x="58" y="21"/>
                </a:cubicBezTo>
                <a:cubicBezTo>
                  <a:pt x="230" y="21"/>
                  <a:pt x="230" y="21"/>
                  <a:pt x="230" y="21"/>
                </a:cubicBezTo>
                <a:cubicBezTo>
                  <a:pt x="251" y="61"/>
                  <a:pt x="251" y="61"/>
                  <a:pt x="251" y="61"/>
                </a:cubicBezTo>
                <a:lnTo>
                  <a:pt x="38" y="61"/>
                </a:lnTo>
                <a:close/>
              </a:path>
            </a:pathLst>
          </a:custGeom>
          <a:solidFill>
            <a:srgbClr val="71D8F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9633382" y="2781176"/>
            <a:ext cx="666521" cy="666521"/>
            <a:chOff x="5707063" y="5959475"/>
            <a:chExt cx="203200" cy="203200"/>
          </a:xfrm>
          <a:solidFill>
            <a:srgbClr val="81B723"/>
          </a:solidFill>
        </p:grpSpPr>
        <p:sp>
          <p:nvSpPr>
            <p:cNvPr id="26" name="Freeform 70"/>
            <p:cNvSpPr>
              <a:spLocks noEditPoints="1"/>
            </p:cNvSpPr>
            <p:nvPr/>
          </p:nvSpPr>
          <p:spPr bwMode="auto">
            <a:xfrm>
              <a:off x="5707063" y="6010275"/>
              <a:ext cx="152400" cy="152400"/>
            </a:xfrm>
            <a:custGeom>
              <a:avLst/>
              <a:gdLst>
                <a:gd name="T0" fmla="*/ 215 w 216"/>
                <a:gd name="T1" fmla="*/ 83 h 216"/>
                <a:gd name="T2" fmla="*/ 190 w 216"/>
                <a:gd name="T3" fmla="*/ 83 h 216"/>
                <a:gd name="T4" fmla="*/ 183 w 216"/>
                <a:gd name="T5" fmla="*/ 66 h 216"/>
                <a:gd name="T6" fmla="*/ 201 w 216"/>
                <a:gd name="T7" fmla="*/ 49 h 216"/>
                <a:gd name="T8" fmla="*/ 201 w 216"/>
                <a:gd name="T9" fmla="*/ 48 h 216"/>
                <a:gd name="T10" fmla="*/ 184 w 216"/>
                <a:gd name="T11" fmla="*/ 31 h 216"/>
                <a:gd name="T12" fmla="*/ 167 w 216"/>
                <a:gd name="T13" fmla="*/ 15 h 216"/>
                <a:gd name="T14" fmla="*/ 166 w 216"/>
                <a:gd name="T15" fmla="*/ 15 h 216"/>
                <a:gd name="T16" fmla="*/ 149 w 216"/>
                <a:gd name="T17" fmla="*/ 32 h 216"/>
                <a:gd name="T18" fmla="*/ 132 w 216"/>
                <a:gd name="T19" fmla="*/ 25 h 216"/>
                <a:gd name="T20" fmla="*/ 132 w 216"/>
                <a:gd name="T21" fmla="*/ 0 h 216"/>
                <a:gd name="T22" fmla="*/ 131 w 216"/>
                <a:gd name="T23" fmla="*/ 0 h 216"/>
                <a:gd name="T24" fmla="*/ 108 w 216"/>
                <a:gd name="T25" fmla="*/ 0 h 216"/>
                <a:gd name="T26" fmla="*/ 84 w 216"/>
                <a:gd name="T27" fmla="*/ 0 h 216"/>
                <a:gd name="T28" fmla="*/ 83 w 216"/>
                <a:gd name="T29" fmla="*/ 0 h 216"/>
                <a:gd name="T30" fmla="*/ 83 w 216"/>
                <a:gd name="T31" fmla="*/ 25 h 216"/>
                <a:gd name="T32" fmla="*/ 67 w 216"/>
                <a:gd name="T33" fmla="*/ 32 h 216"/>
                <a:gd name="T34" fmla="*/ 49 w 216"/>
                <a:gd name="T35" fmla="*/ 15 h 216"/>
                <a:gd name="T36" fmla="*/ 48 w 216"/>
                <a:gd name="T37" fmla="*/ 15 h 216"/>
                <a:gd name="T38" fmla="*/ 31 w 216"/>
                <a:gd name="T39" fmla="*/ 31 h 216"/>
                <a:gd name="T40" fmla="*/ 15 w 216"/>
                <a:gd name="T41" fmla="*/ 48 h 216"/>
                <a:gd name="T42" fmla="*/ 15 w 216"/>
                <a:gd name="T43" fmla="*/ 49 h 216"/>
                <a:gd name="T44" fmla="*/ 32 w 216"/>
                <a:gd name="T45" fmla="*/ 66 h 216"/>
                <a:gd name="T46" fmla="*/ 25 w 216"/>
                <a:gd name="T47" fmla="*/ 83 h 216"/>
                <a:gd name="T48" fmla="*/ 1 w 216"/>
                <a:gd name="T49" fmla="*/ 83 h 216"/>
                <a:gd name="T50" fmla="*/ 0 w 216"/>
                <a:gd name="T51" fmla="*/ 84 h 216"/>
                <a:gd name="T52" fmla="*/ 0 w 216"/>
                <a:gd name="T53" fmla="*/ 108 h 216"/>
                <a:gd name="T54" fmla="*/ 0 w 216"/>
                <a:gd name="T55" fmla="*/ 131 h 216"/>
                <a:gd name="T56" fmla="*/ 1 w 216"/>
                <a:gd name="T57" fmla="*/ 132 h 216"/>
                <a:gd name="T58" fmla="*/ 25 w 216"/>
                <a:gd name="T59" fmla="*/ 132 h 216"/>
                <a:gd name="T60" fmla="*/ 32 w 216"/>
                <a:gd name="T61" fmla="*/ 149 h 216"/>
                <a:gd name="T62" fmla="*/ 15 w 216"/>
                <a:gd name="T63" fmla="*/ 166 h 216"/>
                <a:gd name="T64" fmla="*/ 15 w 216"/>
                <a:gd name="T65" fmla="*/ 167 h 216"/>
                <a:gd name="T66" fmla="*/ 31 w 216"/>
                <a:gd name="T67" fmla="*/ 184 h 216"/>
                <a:gd name="T68" fmla="*/ 48 w 216"/>
                <a:gd name="T69" fmla="*/ 201 h 216"/>
                <a:gd name="T70" fmla="*/ 49 w 216"/>
                <a:gd name="T71" fmla="*/ 201 h 216"/>
                <a:gd name="T72" fmla="*/ 67 w 216"/>
                <a:gd name="T73" fmla="*/ 183 h 216"/>
                <a:gd name="T74" fmla="*/ 83 w 216"/>
                <a:gd name="T75" fmla="*/ 190 h 216"/>
                <a:gd name="T76" fmla="*/ 83 w 216"/>
                <a:gd name="T77" fmla="*/ 215 h 216"/>
                <a:gd name="T78" fmla="*/ 84 w 216"/>
                <a:gd name="T79" fmla="*/ 216 h 216"/>
                <a:gd name="T80" fmla="*/ 108 w 216"/>
                <a:gd name="T81" fmla="*/ 216 h 216"/>
                <a:gd name="T82" fmla="*/ 131 w 216"/>
                <a:gd name="T83" fmla="*/ 216 h 216"/>
                <a:gd name="T84" fmla="*/ 132 w 216"/>
                <a:gd name="T85" fmla="*/ 215 h 216"/>
                <a:gd name="T86" fmla="*/ 132 w 216"/>
                <a:gd name="T87" fmla="*/ 190 h 216"/>
                <a:gd name="T88" fmla="*/ 149 w 216"/>
                <a:gd name="T89" fmla="*/ 183 h 216"/>
                <a:gd name="T90" fmla="*/ 166 w 216"/>
                <a:gd name="T91" fmla="*/ 201 h 216"/>
                <a:gd name="T92" fmla="*/ 167 w 216"/>
                <a:gd name="T93" fmla="*/ 201 h 216"/>
                <a:gd name="T94" fmla="*/ 184 w 216"/>
                <a:gd name="T95" fmla="*/ 184 h 216"/>
                <a:gd name="T96" fmla="*/ 201 w 216"/>
                <a:gd name="T97" fmla="*/ 167 h 216"/>
                <a:gd name="T98" fmla="*/ 201 w 216"/>
                <a:gd name="T99" fmla="*/ 166 h 216"/>
                <a:gd name="T100" fmla="*/ 183 w 216"/>
                <a:gd name="T101" fmla="*/ 149 h 216"/>
                <a:gd name="T102" fmla="*/ 190 w 216"/>
                <a:gd name="T103" fmla="*/ 132 h 216"/>
                <a:gd name="T104" fmla="*/ 215 w 216"/>
                <a:gd name="T105" fmla="*/ 132 h 216"/>
                <a:gd name="T106" fmla="*/ 216 w 216"/>
                <a:gd name="T107" fmla="*/ 131 h 216"/>
                <a:gd name="T108" fmla="*/ 216 w 216"/>
                <a:gd name="T109" fmla="*/ 108 h 216"/>
                <a:gd name="T110" fmla="*/ 216 w 216"/>
                <a:gd name="T111" fmla="*/ 84 h 216"/>
                <a:gd name="T112" fmla="*/ 215 w 216"/>
                <a:gd name="T113" fmla="*/ 83 h 216"/>
                <a:gd name="T114" fmla="*/ 109 w 216"/>
                <a:gd name="T115" fmla="*/ 143 h 216"/>
                <a:gd name="T116" fmla="*/ 73 w 216"/>
                <a:gd name="T117" fmla="*/ 107 h 216"/>
                <a:gd name="T118" fmla="*/ 109 w 216"/>
                <a:gd name="T119" fmla="*/ 71 h 216"/>
                <a:gd name="T120" fmla="*/ 146 w 216"/>
                <a:gd name="T121" fmla="*/ 107 h 216"/>
                <a:gd name="T122" fmla="*/ 109 w 216"/>
                <a:gd name="T123" fmla="*/ 14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6" h="216">
                  <a:moveTo>
                    <a:pt x="215" y="83"/>
                  </a:moveTo>
                  <a:cubicBezTo>
                    <a:pt x="215" y="83"/>
                    <a:pt x="203" y="83"/>
                    <a:pt x="190" y="83"/>
                  </a:cubicBezTo>
                  <a:cubicBezTo>
                    <a:pt x="177" y="83"/>
                    <a:pt x="174" y="76"/>
                    <a:pt x="183" y="66"/>
                  </a:cubicBezTo>
                  <a:cubicBezTo>
                    <a:pt x="193" y="57"/>
                    <a:pt x="200" y="49"/>
                    <a:pt x="201" y="49"/>
                  </a:cubicBezTo>
                  <a:cubicBezTo>
                    <a:pt x="201" y="49"/>
                    <a:pt x="201" y="48"/>
                    <a:pt x="201" y="48"/>
                  </a:cubicBezTo>
                  <a:cubicBezTo>
                    <a:pt x="200" y="48"/>
                    <a:pt x="193" y="40"/>
                    <a:pt x="184" y="31"/>
                  </a:cubicBezTo>
                  <a:cubicBezTo>
                    <a:pt x="175" y="22"/>
                    <a:pt x="168" y="15"/>
                    <a:pt x="167" y="15"/>
                  </a:cubicBezTo>
                  <a:cubicBezTo>
                    <a:pt x="167" y="14"/>
                    <a:pt x="167" y="14"/>
                    <a:pt x="166" y="15"/>
                  </a:cubicBezTo>
                  <a:cubicBezTo>
                    <a:pt x="166" y="15"/>
                    <a:pt x="158" y="23"/>
                    <a:pt x="149" y="32"/>
                  </a:cubicBezTo>
                  <a:cubicBezTo>
                    <a:pt x="140" y="41"/>
                    <a:pt x="132" y="38"/>
                    <a:pt x="132" y="25"/>
                  </a:cubicBezTo>
                  <a:cubicBezTo>
                    <a:pt x="132" y="12"/>
                    <a:pt x="132" y="1"/>
                    <a:pt x="132" y="0"/>
                  </a:cubicBezTo>
                  <a:cubicBezTo>
                    <a:pt x="132" y="0"/>
                    <a:pt x="132" y="0"/>
                    <a:pt x="131" y="0"/>
                  </a:cubicBezTo>
                  <a:cubicBezTo>
                    <a:pt x="131" y="0"/>
                    <a:pt x="120" y="0"/>
                    <a:pt x="108" y="0"/>
                  </a:cubicBezTo>
                  <a:cubicBezTo>
                    <a:pt x="95" y="0"/>
                    <a:pt x="85" y="0"/>
                    <a:pt x="84" y="0"/>
                  </a:cubicBezTo>
                  <a:cubicBezTo>
                    <a:pt x="84" y="0"/>
                    <a:pt x="83" y="0"/>
                    <a:pt x="83" y="0"/>
                  </a:cubicBezTo>
                  <a:cubicBezTo>
                    <a:pt x="83" y="1"/>
                    <a:pt x="83" y="12"/>
                    <a:pt x="83" y="25"/>
                  </a:cubicBezTo>
                  <a:cubicBezTo>
                    <a:pt x="83" y="38"/>
                    <a:pt x="76" y="41"/>
                    <a:pt x="67" y="32"/>
                  </a:cubicBezTo>
                  <a:cubicBezTo>
                    <a:pt x="57" y="23"/>
                    <a:pt x="49" y="15"/>
                    <a:pt x="49" y="15"/>
                  </a:cubicBezTo>
                  <a:cubicBezTo>
                    <a:pt x="49" y="14"/>
                    <a:pt x="48" y="14"/>
                    <a:pt x="48" y="15"/>
                  </a:cubicBezTo>
                  <a:cubicBezTo>
                    <a:pt x="48" y="15"/>
                    <a:pt x="40" y="22"/>
                    <a:pt x="31" y="31"/>
                  </a:cubicBezTo>
                  <a:cubicBezTo>
                    <a:pt x="23" y="40"/>
                    <a:pt x="15" y="48"/>
                    <a:pt x="15" y="48"/>
                  </a:cubicBezTo>
                  <a:cubicBezTo>
                    <a:pt x="14" y="48"/>
                    <a:pt x="14" y="49"/>
                    <a:pt x="15" y="49"/>
                  </a:cubicBezTo>
                  <a:cubicBezTo>
                    <a:pt x="15" y="49"/>
                    <a:pt x="23" y="57"/>
                    <a:pt x="32" y="66"/>
                  </a:cubicBezTo>
                  <a:cubicBezTo>
                    <a:pt x="42" y="76"/>
                    <a:pt x="38" y="83"/>
                    <a:pt x="25" y="83"/>
                  </a:cubicBezTo>
                  <a:cubicBezTo>
                    <a:pt x="12" y="83"/>
                    <a:pt x="1" y="83"/>
                    <a:pt x="1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5"/>
                    <a:pt x="0" y="95"/>
                    <a:pt x="0" y="108"/>
                  </a:cubicBezTo>
                  <a:cubicBezTo>
                    <a:pt x="0" y="120"/>
                    <a:pt x="0" y="131"/>
                    <a:pt x="0" y="131"/>
                  </a:cubicBezTo>
                  <a:cubicBezTo>
                    <a:pt x="0" y="132"/>
                    <a:pt x="0" y="132"/>
                    <a:pt x="1" y="132"/>
                  </a:cubicBezTo>
                  <a:cubicBezTo>
                    <a:pt x="1" y="132"/>
                    <a:pt x="12" y="132"/>
                    <a:pt x="25" y="132"/>
                  </a:cubicBezTo>
                  <a:cubicBezTo>
                    <a:pt x="38" y="132"/>
                    <a:pt x="42" y="140"/>
                    <a:pt x="32" y="149"/>
                  </a:cubicBezTo>
                  <a:cubicBezTo>
                    <a:pt x="23" y="158"/>
                    <a:pt x="15" y="166"/>
                    <a:pt x="15" y="166"/>
                  </a:cubicBezTo>
                  <a:cubicBezTo>
                    <a:pt x="14" y="167"/>
                    <a:pt x="14" y="167"/>
                    <a:pt x="15" y="167"/>
                  </a:cubicBezTo>
                  <a:cubicBezTo>
                    <a:pt x="15" y="168"/>
                    <a:pt x="23" y="175"/>
                    <a:pt x="31" y="184"/>
                  </a:cubicBezTo>
                  <a:cubicBezTo>
                    <a:pt x="40" y="193"/>
                    <a:pt x="48" y="200"/>
                    <a:pt x="48" y="201"/>
                  </a:cubicBezTo>
                  <a:cubicBezTo>
                    <a:pt x="48" y="201"/>
                    <a:pt x="49" y="201"/>
                    <a:pt x="49" y="201"/>
                  </a:cubicBezTo>
                  <a:cubicBezTo>
                    <a:pt x="49" y="200"/>
                    <a:pt x="57" y="192"/>
                    <a:pt x="67" y="183"/>
                  </a:cubicBezTo>
                  <a:cubicBezTo>
                    <a:pt x="76" y="174"/>
                    <a:pt x="83" y="177"/>
                    <a:pt x="83" y="190"/>
                  </a:cubicBezTo>
                  <a:cubicBezTo>
                    <a:pt x="83" y="203"/>
                    <a:pt x="83" y="214"/>
                    <a:pt x="83" y="215"/>
                  </a:cubicBezTo>
                  <a:cubicBezTo>
                    <a:pt x="83" y="215"/>
                    <a:pt x="84" y="216"/>
                    <a:pt x="84" y="216"/>
                  </a:cubicBezTo>
                  <a:cubicBezTo>
                    <a:pt x="85" y="216"/>
                    <a:pt x="95" y="216"/>
                    <a:pt x="108" y="216"/>
                  </a:cubicBezTo>
                  <a:cubicBezTo>
                    <a:pt x="120" y="216"/>
                    <a:pt x="131" y="216"/>
                    <a:pt x="131" y="216"/>
                  </a:cubicBezTo>
                  <a:cubicBezTo>
                    <a:pt x="132" y="216"/>
                    <a:pt x="132" y="215"/>
                    <a:pt x="132" y="215"/>
                  </a:cubicBezTo>
                  <a:cubicBezTo>
                    <a:pt x="132" y="214"/>
                    <a:pt x="132" y="203"/>
                    <a:pt x="132" y="190"/>
                  </a:cubicBezTo>
                  <a:cubicBezTo>
                    <a:pt x="132" y="177"/>
                    <a:pt x="140" y="174"/>
                    <a:pt x="149" y="183"/>
                  </a:cubicBezTo>
                  <a:cubicBezTo>
                    <a:pt x="158" y="192"/>
                    <a:pt x="166" y="200"/>
                    <a:pt x="166" y="201"/>
                  </a:cubicBezTo>
                  <a:cubicBezTo>
                    <a:pt x="167" y="201"/>
                    <a:pt x="167" y="201"/>
                    <a:pt x="167" y="201"/>
                  </a:cubicBezTo>
                  <a:cubicBezTo>
                    <a:pt x="168" y="200"/>
                    <a:pt x="175" y="193"/>
                    <a:pt x="184" y="184"/>
                  </a:cubicBezTo>
                  <a:cubicBezTo>
                    <a:pt x="193" y="175"/>
                    <a:pt x="200" y="168"/>
                    <a:pt x="201" y="167"/>
                  </a:cubicBezTo>
                  <a:cubicBezTo>
                    <a:pt x="201" y="167"/>
                    <a:pt x="201" y="167"/>
                    <a:pt x="201" y="166"/>
                  </a:cubicBezTo>
                  <a:cubicBezTo>
                    <a:pt x="200" y="166"/>
                    <a:pt x="193" y="158"/>
                    <a:pt x="183" y="149"/>
                  </a:cubicBezTo>
                  <a:cubicBezTo>
                    <a:pt x="174" y="140"/>
                    <a:pt x="177" y="132"/>
                    <a:pt x="190" y="132"/>
                  </a:cubicBezTo>
                  <a:cubicBezTo>
                    <a:pt x="203" y="132"/>
                    <a:pt x="215" y="132"/>
                    <a:pt x="215" y="132"/>
                  </a:cubicBezTo>
                  <a:cubicBezTo>
                    <a:pt x="215" y="132"/>
                    <a:pt x="216" y="132"/>
                    <a:pt x="216" y="131"/>
                  </a:cubicBezTo>
                  <a:cubicBezTo>
                    <a:pt x="216" y="131"/>
                    <a:pt x="216" y="120"/>
                    <a:pt x="216" y="108"/>
                  </a:cubicBezTo>
                  <a:cubicBezTo>
                    <a:pt x="216" y="95"/>
                    <a:pt x="216" y="85"/>
                    <a:pt x="216" y="84"/>
                  </a:cubicBezTo>
                  <a:cubicBezTo>
                    <a:pt x="216" y="84"/>
                    <a:pt x="215" y="83"/>
                    <a:pt x="215" y="83"/>
                  </a:cubicBezTo>
                  <a:close/>
                  <a:moveTo>
                    <a:pt x="109" y="143"/>
                  </a:moveTo>
                  <a:cubicBezTo>
                    <a:pt x="89" y="143"/>
                    <a:pt x="73" y="127"/>
                    <a:pt x="73" y="107"/>
                  </a:cubicBezTo>
                  <a:cubicBezTo>
                    <a:pt x="73" y="87"/>
                    <a:pt x="89" y="71"/>
                    <a:pt x="109" y="71"/>
                  </a:cubicBezTo>
                  <a:cubicBezTo>
                    <a:pt x="129" y="71"/>
                    <a:pt x="146" y="87"/>
                    <a:pt x="146" y="107"/>
                  </a:cubicBezTo>
                  <a:cubicBezTo>
                    <a:pt x="146" y="127"/>
                    <a:pt x="129" y="143"/>
                    <a:pt x="109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7" name="Freeform 71"/>
            <p:cNvSpPr>
              <a:spLocks noEditPoints="1"/>
            </p:cNvSpPr>
            <p:nvPr/>
          </p:nvSpPr>
          <p:spPr bwMode="auto">
            <a:xfrm>
              <a:off x="5834063" y="5959475"/>
              <a:ext cx="76200" cy="74612"/>
            </a:xfrm>
            <a:custGeom>
              <a:avLst/>
              <a:gdLst>
                <a:gd name="T0" fmla="*/ 107 w 108"/>
                <a:gd name="T1" fmla="*/ 41 h 107"/>
                <a:gd name="T2" fmla="*/ 95 w 108"/>
                <a:gd name="T3" fmla="*/ 41 h 107"/>
                <a:gd name="T4" fmla="*/ 92 w 108"/>
                <a:gd name="T5" fmla="*/ 33 h 107"/>
                <a:gd name="T6" fmla="*/ 100 w 108"/>
                <a:gd name="T7" fmla="*/ 24 h 107"/>
                <a:gd name="T8" fmla="*/ 100 w 108"/>
                <a:gd name="T9" fmla="*/ 24 h 107"/>
                <a:gd name="T10" fmla="*/ 92 w 108"/>
                <a:gd name="T11" fmla="*/ 15 h 107"/>
                <a:gd name="T12" fmla="*/ 84 w 108"/>
                <a:gd name="T13" fmla="*/ 7 h 107"/>
                <a:gd name="T14" fmla="*/ 83 w 108"/>
                <a:gd name="T15" fmla="*/ 7 h 107"/>
                <a:gd name="T16" fmla="*/ 74 w 108"/>
                <a:gd name="T17" fmla="*/ 16 h 107"/>
                <a:gd name="T18" fmla="*/ 66 w 108"/>
                <a:gd name="T19" fmla="*/ 12 h 107"/>
                <a:gd name="T20" fmla="*/ 66 w 108"/>
                <a:gd name="T21" fmla="*/ 0 h 107"/>
                <a:gd name="T22" fmla="*/ 66 w 108"/>
                <a:gd name="T23" fmla="*/ 0 h 107"/>
                <a:gd name="T24" fmla="*/ 54 w 108"/>
                <a:gd name="T25" fmla="*/ 0 h 107"/>
                <a:gd name="T26" fmla="*/ 42 w 108"/>
                <a:gd name="T27" fmla="*/ 0 h 107"/>
                <a:gd name="T28" fmla="*/ 42 w 108"/>
                <a:gd name="T29" fmla="*/ 0 h 107"/>
                <a:gd name="T30" fmla="*/ 42 w 108"/>
                <a:gd name="T31" fmla="*/ 12 h 107"/>
                <a:gd name="T32" fmla="*/ 33 w 108"/>
                <a:gd name="T33" fmla="*/ 16 h 107"/>
                <a:gd name="T34" fmla="*/ 25 w 108"/>
                <a:gd name="T35" fmla="*/ 7 h 107"/>
                <a:gd name="T36" fmla="*/ 24 w 108"/>
                <a:gd name="T37" fmla="*/ 7 h 107"/>
                <a:gd name="T38" fmla="*/ 16 w 108"/>
                <a:gd name="T39" fmla="*/ 15 h 107"/>
                <a:gd name="T40" fmla="*/ 7 w 108"/>
                <a:gd name="T41" fmla="*/ 24 h 107"/>
                <a:gd name="T42" fmla="*/ 7 w 108"/>
                <a:gd name="T43" fmla="*/ 24 h 107"/>
                <a:gd name="T44" fmla="*/ 16 w 108"/>
                <a:gd name="T45" fmla="*/ 33 h 107"/>
                <a:gd name="T46" fmla="*/ 13 w 108"/>
                <a:gd name="T47" fmla="*/ 41 h 107"/>
                <a:gd name="T48" fmla="*/ 0 w 108"/>
                <a:gd name="T49" fmla="*/ 41 h 107"/>
                <a:gd name="T50" fmla="*/ 0 w 108"/>
                <a:gd name="T51" fmla="*/ 42 h 107"/>
                <a:gd name="T52" fmla="*/ 0 w 108"/>
                <a:gd name="T53" fmla="*/ 54 h 107"/>
                <a:gd name="T54" fmla="*/ 0 w 108"/>
                <a:gd name="T55" fmla="*/ 65 h 107"/>
                <a:gd name="T56" fmla="*/ 0 w 108"/>
                <a:gd name="T57" fmla="*/ 66 h 107"/>
                <a:gd name="T58" fmla="*/ 13 w 108"/>
                <a:gd name="T59" fmla="*/ 66 h 107"/>
                <a:gd name="T60" fmla="*/ 16 w 108"/>
                <a:gd name="T61" fmla="*/ 74 h 107"/>
                <a:gd name="T62" fmla="*/ 7 w 108"/>
                <a:gd name="T63" fmla="*/ 83 h 107"/>
                <a:gd name="T64" fmla="*/ 7 w 108"/>
                <a:gd name="T65" fmla="*/ 83 h 107"/>
                <a:gd name="T66" fmla="*/ 16 w 108"/>
                <a:gd name="T67" fmla="*/ 92 h 107"/>
                <a:gd name="T68" fmla="*/ 24 w 108"/>
                <a:gd name="T69" fmla="*/ 100 h 107"/>
                <a:gd name="T70" fmla="*/ 25 w 108"/>
                <a:gd name="T71" fmla="*/ 100 h 107"/>
                <a:gd name="T72" fmla="*/ 33 w 108"/>
                <a:gd name="T73" fmla="*/ 91 h 107"/>
                <a:gd name="T74" fmla="*/ 42 w 108"/>
                <a:gd name="T75" fmla="*/ 95 h 107"/>
                <a:gd name="T76" fmla="*/ 42 w 108"/>
                <a:gd name="T77" fmla="*/ 107 h 107"/>
                <a:gd name="T78" fmla="*/ 42 w 108"/>
                <a:gd name="T79" fmla="*/ 107 h 107"/>
                <a:gd name="T80" fmla="*/ 54 w 108"/>
                <a:gd name="T81" fmla="*/ 107 h 107"/>
                <a:gd name="T82" fmla="*/ 66 w 108"/>
                <a:gd name="T83" fmla="*/ 107 h 107"/>
                <a:gd name="T84" fmla="*/ 66 w 108"/>
                <a:gd name="T85" fmla="*/ 107 h 107"/>
                <a:gd name="T86" fmla="*/ 66 w 108"/>
                <a:gd name="T87" fmla="*/ 95 h 107"/>
                <a:gd name="T88" fmla="*/ 74 w 108"/>
                <a:gd name="T89" fmla="*/ 91 h 107"/>
                <a:gd name="T90" fmla="*/ 83 w 108"/>
                <a:gd name="T91" fmla="*/ 100 h 107"/>
                <a:gd name="T92" fmla="*/ 84 w 108"/>
                <a:gd name="T93" fmla="*/ 100 h 107"/>
                <a:gd name="T94" fmla="*/ 92 w 108"/>
                <a:gd name="T95" fmla="*/ 92 h 107"/>
                <a:gd name="T96" fmla="*/ 100 w 108"/>
                <a:gd name="T97" fmla="*/ 83 h 107"/>
                <a:gd name="T98" fmla="*/ 100 w 108"/>
                <a:gd name="T99" fmla="*/ 83 h 107"/>
                <a:gd name="T100" fmla="*/ 92 w 108"/>
                <a:gd name="T101" fmla="*/ 74 h 107"/>
                <a:gd name="T102" fmla="*/ 95 w 108"/>
                <a:gd name="T103" fmla="*/ 66 h 107"/>
                <a:gd name="T104" fmla="*/ 107 w 108"/>
                <a:gd name="T105" fmla="*/ 66 h 107"/>
                <a:gd name="T106" fmla="*/ 108 w 108"/>
                <a:gd name="T107" fmla="*/ 65 h 107"/>
                <a:gd name="T108" fmla="*/ 108 w 108"/>
                <a:gd name="T109" fmla="*/ 54 h 107"/>
                <a:gd name="T110" fmla="*/ 108 w 108"/>
                <a:gd name="T111" fmla="*/ 42 h 107"/>
                <a:gd name="T112" fmla="*/ 107 w 108"/>
                <a:gd name="T113" fmla="*/ 41 h 107"/>
                <a:gd name="T114" fmla="*/ 67 w 108"/>
                <a:gd name="T115" fmla="*/ 67 h 107"/>
                <a:gd name="T116" fmla="*/ 42 w 108"/>
                <a:gd name="T117" fmla="*/ 67 h 107"/>
                <a:gd name="T118" fmla="*/ 42 w 108"/>
                <a:gd name="T119" fmla="*/ 41 h 107"/>
                <a:gd name="T120" fmla="*/ 67 w 108"/>
                <a:gd name="T121" fmla="*/ 41 h 107"/>
                <a:gd name="T122" fmla="*/ 67 w 108"/>
                <a:gd name="T123" fmla="*/ 6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8" h="107">
                  <a:moveTo>
                    <a:pt x="107" y="41"/>
                  </a:moveTo>
                  <a:cubicBezTo>
                    <a:pt x="107" y="41"/>
                    <a:pt x="102" y="41"/>
                    <a:pt x="95" y="41"/>
                  </a:cubicBezTo>
                  <a:cubicBezTo>
                    <a:pt x="88" y="41"/>
                    <a:pt x="87" y="38"/>
                    <a:pt x="92" y="33"/>
                  </a:cubicBezTo>
                  <a:cubicBezTo>
                    <a:pt x="96" y="28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96" y="20"/>
                    <a:pt x="92" y="15"/>
                  </a:cubicBezTo>
                  <a:cubicBezTo>
                    <a:pt x="88" y="11"/>
                    <a:pt x="84" y="7"/>
                    <a:pt x="84" y="7"/>
                  </a:cubicBezTo>
                  <a:cubicBezTo>
                    <a:pt x="84" y="7"/>
                    <a:pt x="83" y="7"/>
                    <a:pt x="83" y="7"/>
                  </a:cubicBezTo>
                  <a:cubicBezTo>
                    <a:pt x="83" y="7"/>
                    <a:pt x="79" y="11"/>
                    <a:pt x="74" y="16"/>
                  </a:cubicBezTo>
                  <a:cubicBezTo>
                    <a:pt x="70" y="20"/>
                    <a:pt x="66" y="19"/>
                    <a:pt x="66" y="12"/>
                  </a:cubicBezTo>
                  <a:cubicBezTo>
                    <a:pt x="66" y="6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5" y="0"/>
                    <a:pt x="60" y="0"/>
                    <a:pt x="54" y="0"/>
                  </a:cubicBezTo>
                  <a:cubicBezTo>
                    <a:pt x="48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6"/>
                    <a:pt x="42" y="12"/>
                  </a:cubicBezTo>
                  <a:cubicBezTo>
                    <a:pt x="42" y="19"/>
                    <a:pt x="38" y="20"/>
                    <a:pt x="33" y="16"/>
                  </a:cubicBezTo>
                  <a:cubicBezTo>
                    <a:pt x="29" y="11"/>
                    <a:pt x="25" y="7"/>
                    <a:pt x="25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0" y="11"/>
                    <a:pt x="16" y="15"/>
                  </a:cubicBezTo>
                  <a:cubicBezTo>
                    <a:pt x="11" y="20"/>
                    <a:pt x="8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8" y="24"/>
                    <a:pt x="11" y="28"/>
                    <a:pt x="16" y="33"/>
                  </a:cubicBezTo>
                  <a:cubicBezTo>
                    <a:pt x="21" y="38"/>
                    <a:pt x="19" y="41"/>
                    <a:pt x="13" y="41"/>
                  </a:cubicBezTo>
                  <a:cubicBezTo>
                    <a:pt x="6" y="41"/>
                    <a:pt x="1" y="41"/>
                    <a:pt x="0" y="41"/>
                  </a:cubicBezTo>
                  <a:cubicBezTo>
                    <a:pt x="0" y="41"/>
                    <a:pt x="0" y="42"/>
                    <a:pt x="0" y="42"/>
                  </a:cubicBezTo>
                  <a:cubicBezTo>
                    <a:pt x="0" y="42"/>
                    <a:pt x="0" y="47"/>
                    <a:pt x="0" y="54"/>
                  </a:cubicBezTo>
                  <a:cubicBezTo>
                    <a:pt x="0" y="60"/>
                    <a:pt x="0" y="65"/>
                    <a:pt x="0" y="65"/>
                  </a:cubicBezTo>
                  <a:cubicBezTo>
                    <a:pt x="0" y="65"/>
                    <a:pt x="0" y="66"/>
                    <a:pt x="0" y="66"/>
                  </a:cubicBezTo>
                  <a:cubicBezTo>
                    <a:pt x="0" y="66"/>
                    <a:pt x="6" y="66"/>
                    <a:pt x="13" y="66"/>
                  </a:cubicBezTo>
                  <a:cubicBezTo>
                    <a:pt x="19" y="66"/>
                    <a:pt x="21" y="69"/>
                    <a:pt x="16" y="74"/>
                  </a:cubicBezTo>
                  <a:cubicBezTo>
                    <a:pt x="11" y="79"/>
                    <a:pt x="8" y="83"/>
                    <a:pt x="7" y="83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8" y="83"/>
                    <a:pt x="11" y="87"/>
                    <a:pt x="16" y="92"/>
                  </a:cubicBezTo>
                  <a:cubicBezTo>
                    <a:pt x="20" y="96"/>
                    <a:pt x="24" y="100"/>
                    <a:pt x="24" y="100"/>
                  </a:cubicBezTo>
                  <a:cubicBezTo>
                    <a:pt x="24" y="100"/>
                    <a:pt x="24" y="100"/>
                    <a:pt x="25" y="100"/>
                  </a:cubicBezTo>
                  <a:cubicBezTo>
                    <a:pt x="25" y="100"/>
                    <a:pt x="29" y="96"/>
                    <a:pt x="33" y="91"/>
                  </a:cubicBezTo>
                  <a:cubicBezTo>
                    <a:pt x="38" y="87"/>
                    <a:pt x="42" y="88"/>
                    <a:pt x="42" y="95"/>
                  </a:cubicBezTo>
                  <a:cubicBezTo>
                    <a:pt x="42" y="101"/>
                    <a:pt x="42" y="107"/>
                    <a:pt x="42" y="107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2" y="107"/>
                    <a:pt x="48" y="107"/>
                    <a:pt x="54" y="107"/>
                  </a:cubicBezTo>
                  <a:cubicBezTo>
                    <a:pt x="60" y="107"/>
                    <a:pt x="65" y="107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6" y="101"/>
                    <a:pt x="66" y="95"/>
                  </a:cubicBezTo>
                  <a:cubicBezTo>
                    <a:pt x="66" y="88"/>
                    <a:pt x="70" y="87"/>
                    <a:pt x="74" y="91"/>
                  </a:cubicBezTo>
                  <a:cubicBezTo>
                    <a:pt x="79" y="96"/>
                    <a:pt x="83" y="100"/>
                    <a:pt x="83" y="100"/>
                  </a:cubicBezTo>
                  <a:cubicBezTo>
                    <a:pt x="83" y="100"/>
                    <a:pt x="84" y="100"/>
                    <a:pt x="84" y="100"/>
                  </a:cubicBezTo>
                  <a:cubicBezTo>
                    <a:pt x="84" y="100"/>
                    <a:pt x="88" y="96"/>
                    <a:pt x="92" y="92"/>
                  </a:cubicBezTo>
                  <a:cubicBezTo>
                    <a:pt x="96" y="87"/>
                    <a:pt x="100" y="83"/>
                    <a:pt x="100" y="83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100" y="83"/>
                    <a:pt x="96" y="79"/>
                    <a:pt x="92" y="74"/>
                  </a:cubicBezTo>
                  <a:cubicBezTo>
                    <a:pt x="87" y="69"/>
                    <a:pt x="88" y="66"/>
                    <a:pt x="95" y="66"/>
                  </a:cubicBezTo>
                  <a:cubicBezTo>
                    <a:pt x="102" y="66"/>
                    <a:pt x="107" y="66"/>
                    <a:pt x="107" y="66"/>
                  </a:cubicBezTo>
                  <a:cubicBezTo>
                    <a:pt x="108" y="66"/>
                    <a:pt x="108" y="65"/>
                    <a:pt x="108" y="65"/>
                  </a:cubicBezTo>
                  <a:cubicBezTo>
                    <a:pt x="108" y="65"/>
                    <a:pt x="108" y="60"/>
                    <a:pt x="108" y="54"/>
                  </a:cubicBezTo>
                  <a:cubicBezTo>
                    <a:pt x="108" y="47"/>
                    <a:pt x="108" y="42"/>
                    <a:pt x="108" y="42"/>
                  </a:cubicBezTo>
                  <a:cubicBezTo>
                    <a:pt x="108" y="42"/>
                    <a:pt x="108" y="41"/>
                    <a:pt x="107" y="41"/>
                  </a:cubicBezTo>
                  <a:close/>
                  <a:moveTo>
                    <a:pt x="67" y="67"/>
                  </a:moveTo>
                  <a:cubicBezTo>
                    <a:pt x="60" y="74"/>
                    <a:pt x="49" y="74"/>
                    <a:pt x="42" y="67"/>
                  </a:cubicBezTo>
                  <a:cubicBezTo>
                    <a:pt x="35" y="60"/>
                    <a:pt x="35" y="48"/>
                    <a:pt x="42" y="41"/>
                  </a:cubicBezTo>
                  <a:cubicBezTo>
                    <a:pt x="49" y="34"/>
                    <a:pt x="60" y="34"/>
                    <a:pt x="67" y="41"/>
                  </a:cubicBezTo>
                  <a:cubicBezTo>
                    <a:pt x="75" y="48"/>
                    <a:pt x="75" y="60"/>
                    <a:pt x="67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D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6"/>
          <p:cNvSpPr/>
          <p:nvPr/>
        </p:nvSpPr>
        <p:spPr>
          <a:xfrm>
            <a:off x="0" y="0"/>
            <a:ext cx="12192000" cy="6858000"/>
          </a:xfrm>
          <a:prstGeom prst="rtTriangle">
            <a:avLst/>
          </a:prstGeom>
          <a:solidFill>
            <a:srgbClr val="81B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8" name="Title 20"/>
          <p:cNvSpPr txBox="1"/>
          <p:nvPr/>
        </p:nvSpPr>
        <p:spPr>
          <a:xfrm>
            <a:off x="8607757" y="1222817"/>
            <a:ext cx="867681" cy="723141"/>
          </a:xfrm>
          <a:prstGeom prst="rect">
            <a:avLst/>
          </a:prstGeom>
        </p:spPr>
        <p:txBody>
          <a:bodyPr vert="horz" lIns="45714" tIns="22857" rIns="45714" bIns="22857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en-US" sz="4400" i="1" dirty="0">
                <a:solidFill>
                  <a:sysClr val="windowText" lastClr="000000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02 </a:t>
            </a:r>
          </a:p>
        </p:txBody>
      </p:sp>
      <p:sp>
        <p:nvSpPr>
          <p:cNvPr id="9" name="Title 20"/>
          <p:cNvSpPr txBox="1"/>
          <p:nvPr/>
        </p:nvSpPr>
        <p:spPr>
          <a:xfrm>
            <a:off x="5235690" y="1222817"/>
            <a:ext cx="867681" cy="723141"/>
          </a:xfrm>
          <a:prstGeom prst="rect">
            <a:avLst/>
          </a:prstGeom>
        </p:spPr>
        <p:txBody>
          <a:bodyPr vert="horz" lIns="45714" tIns="22857" rIns="45714" bIns="22857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en-US" sz="4400" i="1" dirty="0">
                <a:solidFill>
                  <a:sysClr val="windowText" lastClr="000000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01 </a:t>
            </a:r>
          </a:p>
        </p:txBody>
      </p:sp>
      <p:grpSp>
        <p:nvGrpSpPr>
          <p:cNvPr id="10" name="Group 87"/>
          <p:cNvGrpSpPr/>
          <p:nvPr/>
        </p:nvGrpSpPr>
        <p:grpSpPr>
          <a:xfrm>
            <a:off x="6018931" y="1010686"/>
            <a:ext cx="2534421" cy="819604"/>
            <a:chOff x="742445" y="3039196"/>
            <a:chExt cx="1728014" cy="614781"/>
          </a:xfrm>
        </p:grpSpPr>
        <p:sp>
          <p:nvSpPr>
            <p:cNvPr id="11" name="TextBox 88"/>
            <p:cNvSpPr txBox="1"/>
            <p:nvPr/>
          </p:nvSpPr>
          <p:spPr>
            <a:xfrm>
              <a:off x="742445" y="3039196"/>
              <a:ext cx="1157066" cy="253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43560"/>
              <a:r>
                <a:rPr lang="zh-CN" altLang="en-US" sz="1600" b="1" dirty="0">
                  <a:solidFill>
                    <a:sysClr val="windowText" lastClr="000000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单击添加标题</a:t>
              </a:r>
              <a:endParaRPr lang="en-US" sz="1600" b="1" dirty="0">
                <a:solidFill>
                  <a:sysClr val="windowText" lastClr="000000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2" name="TextBox 89"/>
            <p:cNvSpPr txBox="1"/>
            <p:nvPr/>
          </p:nvSpPr>
          <p:spPr>
            <a:xfrm>
              <a:off x="870259" y="3291869"/>
              <a:ext cx="1600200" cy="3621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543560"/>
              <a:r>
                <a:rPr lang="zh-CN" altLang="en-US" sz="1400" dirty="0">
                  <a:solidFill>
                    <a:sysClr val="windowText" lastClr="000000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更多关于</a:t>
              </a:r>
              <a:r>
                <a:rPr lang="en-US" sz="1400" dirty="0">
                  <a:solidFill>
                    <a:sysClr val="windowText" lastClr="000000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，</a:t>
              </a:r>
            </a:p>
            <a:p>
              <a:pPr defTabSz="543560"/>
              <a:r>
                <a:rPr lang="zh-CN" altLang="en-US" sz="1400" dirty="0">
                  <a:solidFill>
                    <a:sysClr val="windowText" lastClr="000000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单击添加标题单击添加标题</a:t>
              </a:r>
              <a:endParaRPr lang="en-US" sz="1400" dirty="0">
                <a:solidFill>
                  <a:sysClr val="windowText" lastClr="000000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grpSp>
        <p:nvGrpSpPr>
          <p:cNvPr id="13" name="Group 87"/>
          <p:cNvGrpSpPr/>
          <p:nvPr/>
        </p:nvGrpSpPr>
        <p:grpSpPr>
          <a:xfrm>
            <a:off x="9394470" y="1010686"/>
            <a:ext cx="2534421" cy="819604"/>
            <a:chOff x="742445" y="3039196"/>
            <a:chExt cx="1728014" cy="614781"/>
          </a:xfrm>
        </p:grpSpPr>
        <p:sp>
          <p:nvSpPr>
            <p:cNvPr id="14" name="TextBox 88"/>
            <p:cNvSpPr txBox="1"/>
            <p:nvPr/>
          </p:nvSpPr>
          <p:spPr>
            <a:xfrm>
              <a:off x="742445" y="3039196"/>
              <a:ext cx="1157066" cy="253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43560"/>
              <a:r>
                <a:rPr lang="zh-CN" altLang="en-US" sz="1600" b="1" dirty="0">
                  <a:solidFill>
                    <a:sysClr val="windowText" lastClr="000000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单击添加标题</a:t>
              </a:r>
              <a:endParaRPr lang="en-US" sz="1600" b="1" dirty="0">
                <a:solidFill>
                  <a:sysClr val="windowText" lastClr="000000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5" name="TextBox 89"/>
            <p:cNvSpPr txBox="1"/>
            <p:nvPr/>
          </p:nvSpPr>
          <p:spPr>
            <a:xfrm>
              <a:off x="870259" y="3291869"/>
              <a:ext cx="1600200" cy="3621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543560"/>
              <a:r>
                <a:rPr lang="zh-CN" altLang="en-US" sz="1400" dirty="0">
                  <a:solidFill>
                    <a:sysClr val="windowText" lastClr="000000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更多关于</a:t>
              </a:r>
              <a:r>
                <a:rPr lang="en-US" sz="1400" dirty="0">
                  <a:solidFill>
                    <a:sysClr val="windowText" lastClr="000000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，</a:t>
              </a:r>
            </a:p>
            <a:p>
              <a:pPr defTabSz="543560"/>
              <a:r>
                <a:rPr lang="zh-CN" altLang="en-US" sz="1400" dirty="0">
                  <a:solidFill>
                    <a:sysClr val="windowText" lastClr="000000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单击添加标题单击添加标题</a:t>
              </a:r>
              <a:endParaRPr lang="en-US" sz="1400" dirty="0">
                <a:solidFill>
                  <a:sysClr val="windowText" lastClr="000000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grpSp>
        <p:nvGrpSpPr>
          <p:cNvPr id="17" name="Group 2"/>
          <p:cNvGrpSpPr/>
          <p:nvPr/>
        </p:nvGrpSpPr>
        <p:grpSpPr>
          <a:xfrm>
            <a:off x="1439166" y="1313707"/>
            <a:ext cx="2709455" cy="7198289"/>
            <a:chOff x="2200272" y="360363"/>
            <a:chExt cx="3514721" cy="9337667"/>
          </a:xfrm>
        </p:grpSpPr>
        <p:sp>
          <p:nvSpPr>
            <p:cNvPr id="18" name="Freeform 1"/>
            <p:cNvSpPr>
              <a:spLocks noChangeArrowheads="1"/>
            </p:cNvSpPr>
            <p:nvPr/>
          </p:nvSpPr>
          <p:spPr bwMode="auto">
            <a:xfrm>
              <a:off x="2200272" y="360363"/>
              <a:ext cx="1554161" cy="9337667"/>
            </a:xfrm>
            <a:custGeom>
              <a:avLst/>
              <a:gdLst>
                <a:gd name="T0" fmla="*/ 3267 w 4318"/>
                <a:gd name="T1" fmla="*/ 25661 h 25939"/>
                <a:gd name="T2" fmla="*/ 3188 w 4318"/>
                <a:gd name="T3" fmla="*/ 0 h 25939"/>
                <a:gd name="T4" fmla="*/ 3010 w 4318"/>
                <a:gd name="T5" fmla="*/ 1763 h 25939"/>
                <a:gd name="T6" fmla="*/ 1208 w 4318"/>
                <a:gd name="T7" fmla="*/ 99 h 25939"/>
                <a:gd name="T8" fmla="*/ 1030 w 4318"/>
                <a:gd name="T9" fmla="*/ 3842 h 25939"/>
                <a:gd name="T10" fmla="*/ 0 w 4318"/>
                <a:gd name="T11" fmla="*/ 25859 h 25939"/>
                <a:gd name="T12" fmla="*/ 1208 w 4318"/>
                <a:gd name="T13" fmla="*/ 24295 h 25939"/>
                <a:gd name="T14" fmla="*/ 3108 w 4318"/>
                <a:gd name="T15" fmla="*/ 25859 h 25939"/>
                <a:gd name="T16" fmla="*/ 4217 w 4318"/>
                <a:gd name="T17" fmla="*/ 25760 h 25939"/>
                <a:gd name="T18" fmla="*/ 3108 w 4318"/>
                <a:gd name="T19" fmla="*/ 2040 h 25939"/>
                <a:gd name="T20" fmla="*/ 1208 w 4318"/>
                <a:gd name="T21" fmla="*/ 2990 h 25939"/>
                <a:gd name="T22" fmla="*/ 3108 w 4318"/>
                <a:gd name="T23" fmla="*/ 23939 h 25939"/>
                <a:gd name="T24" fmla="*/ 1208 w 4318"/>
                <a:gd name="T25" fmla="*/ 22988 h 25939"/>
                <a:gd name="T26" fmla="*/ 3108 w 4318"/>
                <a:gd name="T27" fmla="*/ 23939 h 25939"/>
                <a:gd name="T28" fmla="*/ 1307 w 4318"/>
                <a:gd name="T29" fmla="*/ 22730 h 25939"/>
                <a:gd name="T30" fmla="*/ 3010 w 4318"/>
                <a:gd name="T31" fmla="*/ 21602 h 25939"/>
                <a:gd name="T32" fmla="*/ 3108 w 4318"/>
                <a:gd name="T33" fmla="*/ 21325 h 25939"/>
                <a:gd name="T34" fmla="*/ 1208 w 4318"/>
                <a:gd name="T35" fmla="*/ 20374 h 25939"/>
                <a:gd name="T36" fmla="*/ 3108 w 4318"/>
                <a:gd name="T37" fmla="*/ 21325 h 25939"/>
                <a:gd name="T38" fmla="*/ 1307 w 4318"/>
                <a:gd name="T39" fmla="*/ 20097 h 25939"/>
                <a:gd name="T40" fmla="*/ 3010 w 4318"/>
                <a:gd name="T41" fmla="*/ 18968 h 25939"/>
                <a:gd name="T42" fmla="*/ 3108 w 4318"/>
                <a:gd name="T43" fmla="*/ 18711 h 25939"/>
                <a:gd name="T44" fmla="*/ 1208 w 4318"/>
                <a:gd name="T45" fmla="*/ 17761 h 25939"/>
                <a:gd name="T46" fmla="*/ 3108 w 4318"/>
                <a:gd name="T47" fmla="*/ 18711 h 25939"/>
                <a:gd name="T48" fmla="*/ 1307 w 4318"/>
                <a:gd name="T49" fmla="*/ 17483 h 25939"/>
                <a:gd name="T50" fmla="*/ 3010 w 4318"/>
                <a:gd name="T51" fmla="*/ 16355 h 25939"/>
                <a:gd name="T52" fmla="*/ 3108 w 4318"/>
                <a:gd name="T53" fmla="*/ 16077 h 25939"/>
                <a:gd name="T54" fmla="*/ 1208 w 4318"/>
                <a:gd name="T55" fmla="*/ 15127 h 25939"/>
                <a:gd name="T56" fmla="*/ 3108 w 4318"/>
                <a:gd name="T57" fmla="*/ 16077 h 25939"/>
                <a:gd name="T58" fmla="*/ 1307 w 4318"/>
                <a:gd name="T59" fmla="*/ 14870 h 25939"/>
                <a:gd name="T60" fmla="*/ 3010 w 4318"/>
                <a:gd name="T61" fmla="*/ 13741 h 25939"/>
                <a:gd name="T62" fmla="*/ 3108 w 4318"/>
                <a:gd name="T63" fmla="*/ 13464 h 25939"/>
                <a:gd name="T64" fmla="*/ 1208 w 4318"/>
                <a:gd name="T65" fmla="*/ 12514 h 25939"/>
                <a:gd name="T66" fmla="*/ 3108 w 4318"/>
                <a:gd name="T67" fmla="*/ 13464 h 25939"/>
                <a:gd name="T68" fmla="*/ 1307 w 4318"/>
                <a:gd name="T69" fmla="*/ 12257 h 25939"/>
                <a:gd name="T70" fmla="*/ 3010 w 4318"/>
                <a:gd name="T71" fmla="*/ 11109 h 25939"/>
                <a:gd name="T72" fmla="*/ 3108 w 4318"/>
                <a:gd name="T73" fmla="*/ 10851 h 25939"/>
                <a:gd name="T74" fmla="*/ 1208 w 4318"/>
                <a:gd name="T75" fmla="*/ 9900 h 25939"/>
                <a:gd name="T76" fmla="*/ 3108 w 4318"/>
                <a:gd name="T77" fmla="*/ 10851 h 25939"/>
                <a:gd name="T78" fmla="*/ 1307 w 4318"/>
                <a:gd name="T79" fmla="*/ 9624 h 25939"/>
                <a:gd name="T80" fmla="*/ 3010 w 4318"/>
                <a:gd name="T81" fmla="*/ 8495 h 25939"/>
                <a:gd name="T82" fmla="*/ 3108 w 4318"/>
                <a:gd name="T83" fmla="*/ 8237 h 25939"/>
                <a:gd name="T84" fmla="*/ 1208 w 4318"/>
                <a:gd name="T85" fmla="*/ 7287 h 25939"/>
                <a:gd name="T86" fmla="*/ 3108 w 4318"/>
                <a:gd name="T87" fmla="*/ 8237 h 25939"/>
                <a:gd name="T88" fmla="*/ 1307 w 4318"/>
                <a:gd name="T89" fmla="*/ 7010 h 25939"/>
                <a:gd name="T90" fmla="*/ 3010 w 4318"/>
                <a:gd name="T91" fmla="*/ 5881 h 25939"/>
                <a:gd name="T92" fmla="*/ 3108 w 4318"/>
                <a:gd name="T93" fmla="*/ 5604 h 25939"/>
                <a:gd name="T94" fmla="*/ 1208 w 4318"/>
                <a:gd name="T95" fmla="*/ 4653 h 25939"/>
                <a:gd name="T96" fmla="*/ 3108 w 4318"/>
                <a:gd name="T97" fmla="*/ 5604 h 25939"/>
                <a:gd name="T98" fmla="*/ 1307 w 4318"/>
                <a:gd name="T99" fmla="*/ 4396 h 25939"/>
                <a:gd name="T100" fmla="*/ 1307 w 4318"/>
                <a:gd name="T101" fmla="*/ 3267 h 25939"/>
                <a:gd name="T102" fmla="*/ 3108 w 4318"/>
                <a:gd name="T103" fmla="*/ 4297 h 25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18" h="25939">
                  <a:moveTo>
                    <a:pt x="4217" y="25760"/>
                  </a:moveTo>
                  <a:lnTo>
                    <a:pt x="4217" y="25760"/>
                  </a:lnTo>
                  <a:cubicBezTo>
                    <a:pt x="3366" y="25760"/>
                    <a:pt x="3366" y="25760"/>
                    <a:pt x="3366" y="25760"/>
                  </a:cubicBezTo>
                  <a:cubicBezTo>
                    <a:pt x="3307" y="25760"/>
                    <a:pt x="3267" y="25720"/>
                    <a:pt x="3267" y="25661"/>
                  </a:cubicBezTo>
                  <a:cubicBezTo>
                    <a:pt x="3267" y="3842"/>
                    <a:pt x="3267" y="3842"/>
                    <a:pt x="3267" y="3842"/>
                  </a:cubicBezTo>
                  <a:cubicBezTo>
                    <a:pt x="3267" y="1406"/>
                    <a:pt x="3267" y="1406"/>
                    <a:pt x="3267" y="1406"/>
                  </a:cubicBezTo>
                  <a:cubicBezTo>
                    <a:pt x="3267" y="99"/>
                    <a:pt x="3267" y="99"/>
                    <a:pt x="3267" y="99"/>
                  </a:cubicBezTo>
                  <a:cubicBezTo>
                    <a:pt x="3267" y="40"/>
                    <a:pt x="3228" y="0"/>
                    <a:pt x="3188" y="0"/>
                  </a:cubicBezTo>
                  <a:cubicBezTo>
                    <a:pt x="3148" y="0"/>
                    <a:pt x="3108" y="40"/>
                    <a:pt x="3108" y="99"/>
                  </a:cubicBezTo>
                  <a:cubicBezTo>
                    <a:pt x="3108" y="1406"/>
                    <a:pt x="3108" y="1406"/>
                    <a:pt x="3108" y="1406"/>
                  </a:cubicBezTo>
                  <a:cubicBezTo>
                    <a:pt x="3108" y="1684"/>
                    <a:pt x="3108" y="1684"/>
                    <a:pt x="3108" y="1684"/>
                  </a:cubicBezTo>
                  <a:cubicBezTo>
                    <a:pt x="3108" y="1723"/>
                    <a:pt x="3050" y="1763"/>
                    <a:pt x="3010" y="1763"/>
                  </a:cubicBezTo>
                  <a:cubicBezTo>
                    <a:pt x="1307" y="1763"/>
                    <a:pt x="1307" y="1763"/>
                    <a:pt x="1307" y="1763"/>
                  </a:cubicBezTo>
                  <a:cubicBezTo>
                    <a:pt x="1248" y="1763"/>
                    <a:pt x="1208" y="1723"/>
                    <a:pt x="1208" y="1684"/>
                  </a:cubicBezTo>
                  <a:cubicBezTo>
                    <a:pt x="1208" y="1406"/>
                    <a:pt x="1208" y="1406"/>
                    <a:pt x="1208" y="1406"/>
                  </a:cubicBezTo>
                  <a:cubicBezTo>
                    <a:pt x="1208" y="99"/>
                    <a:pt x="1208" y="99"/>
                    <a:pt x="1208" y="99"/>
                  </a:cubicBezTo>
                  <a:cubicBezTo>
                    <a:pt x="1208" y="40"/>
                    <a:pt x="1168" y="0"/>
                    <a:pt x="1128" y="0"/>
                  </a:cubicBezTo>
                  <a:cubicBezTo>
                    <a:pt x="1070" y="0"/>
                    <a:pt x="1030" y="40"/>
                    <a:pt x="1030" y="99"/>
                  </a:cubicBezTo>
                  <a:cubicBezTo>
                    <a:pt x="1030" y="1406"/>
                    <a:pt x="1030" y="1406"/>
                    <a:pt x="1030" y="1406"/>
                  </a:cubicBezTo>
                  <a:cubicBezTo>
                    <a:pt x="1030" y="3842"/>
                    <a:pt x="1030" y="3842"/>
                    <a:pt x="1030" y="3842"/>
                  </a:cubicBezTo>
                  <a:cubicBezTo>
                    <a:pt x="1030" y="25661"/>
                    <a:pt x="1030" y="25661"/>
                    <a:pt x="1030" y="25661"/>
                  </a:cubicBezTo>
                  <a:cubicBezTo>
                    <a:pt x="1030" y="25720"/>
                    <a:pt x="990" y="25760"/>
                    <a:pt x="950" y="25760"/>
                  </a:cubicBezTo>
                  <a:cubicBezTo>
                    <a:pt x="99" y="25760"/>
                    <a:pt x="99" y="25760"/>
                    <a:pt x="99" y="25760"/>
                  </a:cubicBezTo>
                  <a:cubicBezTo>
                    <a:pt x="40" y="25760"/>
                    <a:pt x="0" y="25800"/>
                    <a:pt x="0" y="25859"/>
                  </a:cubicBezTo>
                  <a:cubicBezTo>
                    <a:pt x="0" y="25898"/>
                    <a:pt x="40" y="25938"/>
                    <a:pt x="99" y="25938"/>
                  </a:cubicBezTo>
                  <a:cubicBezTo>
                    <a:pt x="1128" y="25938"/>
                    <a:pt x="1128" y="25938"/>
                    <a:pt x="1128" y="25938"/>
                  </a:cubicBezTo>
                  <a:cubicBezTo>
                    <a:pt x="1168" y="25938"/>
                    <a:pt x="1208" y="25898"/>
                    <a:pt x="1208" y="25859"/>
                  </a:cubicBezTo>
                  <a:cubicBezTo>
                    <a:pt x="1208" y="24295"/>
                    <a:pt x="1208" y="24295"/>
                    <a:pt x="1208" y="24295"/>
                  </a:cubicBezTo>
                  <a:cubicBezTo>
                    <a:pt x="1208" y="24255"/>
                    <a:pt x="1248" y="24216"/>
                    <a:pt x="1307" y="24216"/>
                  </a:cubicBezTo>
                  <a:cubicBezTo>
                    <a:pt x="3010" y="24216"/>
                    <a:pt x="3010" y="24216"/>
                    <a:pt x="3010" y="24216"/>
                  </a:cubicBezTo>
                  <a:cubicBezTo>
                    <a:pt x="3050" y="24216"/>
                    <a:pt x="3108" y="24255"/>
                    <a:pt x="3108" y="24295"/>
                  </a:cubicBezTo>
                  <a:cubicBezTo>
                    <a:pt x="3108" y="25859"/>
                    <a:pt x="3108" y="25859"/>
                    <a:pt x="3108" y="25859"/>
                  </a:cubicBezTo>
                  <a:cubicBezTo>
                    <a:pt x="3108" y="25898"/>
                    <a:pt x="3148" y="25938"/>
                    <a:pt x="3188" y="25938"/>
                  </a:cubicBezTo>
                  <a:cubicBezTo>
                    <a:pt x="4217" y="25938"/>
                    <a:pt x="4217" y="25938"/>
                    <a:pt x="4217" y="25938"/>
                  </a:cubicBezTo>
                  <a:cubicBezTo>
                    <a:pt x="4277" y="25938"/>
                    <a:pt x="4317" y="25898"/>
                    <a:pt x="4317" y="25859"/>
                  </a:cubicBezTo>
                  <a:cubicBezTo>
                    <a:pt x="4317" y="25800"/>
                    <a:pt x="4277" y="25760"/>
                    <a:pt x="4217" y="25760"/>
                  </a:cubicBezTo>
                  <a:close/>
                  <a:moveTo>
                    <a:pt x="1307" y="1941"/>
                  </a:moveTo>
                  <a:lnTo>
                    <a:pt x="1307" y="1941"/>
                  </a:lnTo>
                  <a:cubicBezTo>
                    <a:pt x="3010" y="1941"/>
                    <a:pt x="3010" y="1941"/>
                    <a:pt x="3010" y="1941"/>
                  </a:cubicBezTo>
                  <a:cubicBezTo>
                    <a:pt x="3050" y="1941"/>
                    <a:pt x="3108" y="1980"/>
                    <a:pt x="3108" y="2040"/>
                  </a:cubicBezTo>
                  <a:cubicBezTo>
                    <a:pt x="3108" y="2990"/>
                    <a:pt x="3108" y="2990"/>
                    <a:pt x="3108" y="2990"/>
                  </a:cubicBezTo>
                  <a:cubicBezTo>
                    <a:pt x="3108" y="3029"/>
                    <a:pt x="3050" y="3089"/>
                    <a:pt x="3010" y="3089"/>
                  </a:cubicBezTo>
                  <a:cubicBezTo>
                    <a:pt x="1307" y="3089"/>
                    <a:pt x="1307" y="3089"/>
                    <a:pt x="1307" y="3089"/>
                  </a:cubicBezTo>
                  <a:cubicBezTo>
                    <a:pt x="1248" y="3089"/>
                    <a:pt x="1208" y="3029"/>
                    <a:pt x="1208" y="2990"/>
                  </a:cubicBezTo>
                  <a:cubicBezTo>
                    <a:pt x="1208" y="2040"/>
                    <a:pt x="1208" y="2040"/>
                    <a:pt x="1208" y="2040"/>
                  </a:cubicBezTo>
                  <a:cubicBezTo>
                    <a:pt x="1208" y="1980"/>
                    <a:pt x="1248" y="1941"/>
                    <a:pt x="1307" y="1941"/>
                  </a:cubicBezTo>
                  <a:close/>
                  <a:moveTo>
                    <a:pt x="3108" y="23939"/>
                  </a:moveTo>
                  <a:lnTo>
                    <a:pt x="3108" y="23939"/>
                  </a:lnTo>
                  <a:cubicBezTo>
                    <a:pt x="3108" y="23998"/>
                    <a:pt x="3050" y="24037"/>
                    <a:pt x="3010" y="24037"/>
                  </a:cubicBezTo>
                  <a:cubicBezTo>
                    <a:pt x="1307" y="24037"/>
                    <a:pt x="1307" y="24037"/>
                    <a:pt x="1307" y="24037"/>
                  </a:cubicBezTo>
                  <a:cubicBezTo>
                    <a:pt x="1248" y="24037"/>
                    <a:pt x="1208" y="23998"/>
                    <a:pt x="1208" y="23939"/>
                  </a:cubicBezTo>
                  <a:cubicBezTo>
                    <a:pt x="1208" y="22988"/>
                    <a:pt x="1208" y="22988"/>
                    <a:pt x="1208" y="22988"/>
                  </a:cubicBezTo>
                  <a:cubicBezTo>
                    <a:pt x="1208" y="22948"/>
                    <a:pt x="1248" y="22909"/>
                    <a:pt x="1307" y="22909"/>
                  </a:cubicBezTo>
                  <a:cubicBezTo>
                    <a:pt x="3010" y="22909"/>
                    <a:pt x="3010" y="22909"/>
                    <a:pt x="3010" y="22909"/>
                  </a:cubicBezTo>
                  <a:cubicBezTo>
                    <a:pt x="3050" y="22909"/>
                    <a:pt x="3108" y="22948"/>
                    <a:pt x="3108" y="22988"/>
                  </a:cubicBezTo>
                  <a:lnTo>
                    <a:pt x="3108" y="23939"/>
                  </a:lnTo>
                  <a:close/>
                  <a:moveTo>
                    <a:pt x="3108" y="22631"/>
                  </a:moveTo>
                  <a:lnTo>
                    <a:pt x="3108" y="22631"/>
                  </a:lnTo>
                  <a:cubicBezTo>
                    <a:pt x="3108" y="22691"/>
                    <a:pt x="3050" y="22730"/>
                    <a:pt x="3010" y="22730"/>
                  </a:cubicBezTo>
                  <a:cubicBezTo>
                    <a:pt x="1307" y="22730"/>
                    <a:pt x="1307" y="22730"/>
                    <a:pt x="1307" y="22730"/>
                  </a:cubicBezTo>
                  <a:cubicBezTo>
                    <a:pt x="1248" y="22730"/>
                    <a:pt x="1208" y="22691"/>
                    <a:pt x="1208" y="22631"/>
                  </a:cubicBezTo>
                  <a:cubicBezTo>
                    <a:pt x="1208" y="21681"/>
                    <a:pt x="1208" y="21681"/>
                    <a:pt x="1208" y="21681"/>
                  </a:cubicBezTo>
                  <a:cubicBezTo>
                    <a:pt x="1208" y="21642"/>
                    <a:pt x="1248" y="21602"/>
                    <a:pt x="1307" y="21602"/>
                  </a:cubicBezTo>
                  <a:cubicBezTo>
                    <a:pt x="3010" y="21602"/>
                    <a:pt x="3010" y="21602"/>
                    <a:pt x="3010" y="21602"/>
                  </a:cubicBezTo>
                  <a:cubicBezTo>
                    <a:pt x="3050" y="21602"/>
                    <a:pt x="3108" y="21642"/>
                    <a:pt x="3108" y="21681"/>
                  </a:cubicBezTo>
                  <a:lnTo>
                    <a:pt x="3108" y="22631"/>
                  </a:lnTo>
                  <a:close/>
                  <a:moveTo>
                    <a:pt x="3108" y="21325"/>
                  </a:moveTo>
                  <a:lnTo>
                    <a:pt x="3108" y="21325"/>
                  </a:lnTo>
                  <a:cubicBezTo>
                    <a:pt x="3108" y="21384"/>
                    <a:pt x="3050" y="21424"/>
                    <a:pt x="3010" y="21424"/>
                  </a:cubicBezTo>
                  <a:cubicBezTo>
                    <a:pt x="1307" y="21424"/>
                    <a:pt x="1307" y="21424"/>
                    <a:pt x="1307" y="21424"/>
                  </a:cubicBezTo>
                  <a:cubicBezTo>
                    <a:pt x="1248" y="21424"/>
                    <a:pt x="1208" y="21384"/>
                    <a:pt x="1208" y="21325"/>
                  </a:cubicBezTo>
                  <a:cubicBezTo>
                    <a:pt x="1208" y="20374"/>
                    <a:pt x="1208" y="20374"/>
                    <a:pt x="1208" y="20374"/>
                  </a:cubicBezTo>
                  <a:cubicBezTo>
                    <a:pt x="1208" y="20315"/>
                    <a:pt x="1248" y="20275"/>
                    <a:pt x="1307" y="20275"/>
                  </a:cubicBezTo>
                  <a:cubicBezTo>
                    <a:pt x="3010" y="20275"/>
                    <a:pt x="3010" y="20275"/>
                    <a:pt x="3010" y="20275"/>
                  </a:cubicBezTo>
                  <a:cubicBezTo>
                    <a:pt x="3050" y="20275"/>
                    <a:pt x="3108" y="20315"/>
                    <a:pt x="3108" y="20374"/>
                  </a:cubicBezTo>
                  <a:lnTo>
                    <a:pt x="3108" y="21325"/>
                  </a:lnTo>
                  <a:close/>
                  <a:moveTo>
                    <a:pt x="3108" y="20018"/>
                  </a:moveTo>
                  <a:lnTo>
                    <a:pt x="3108" y="20018"/>
                  </a:lnTo>
                  <a:cubicBezTo>
                    <a:pt x="3108" y="20058"/>
                    <a:pt x="3050" y="20097"/>
                    <a:pt x="3010" y="20097"/>
                  </a:cubicBezTo>
                  <a:cubicBezTo>
                    <a:pt x="1307" y="20097"/>
                    <a:pt x="1307" y="20097"/>
                    <a:pt x="1307" y="20097"/>
                  </a:cubicBezTo>
                  <a:cubicBezTo>
                    <a:pt x="1248" y="20097"/>
                    <a:pt x="1208" y="20058"/>
                    <a:pt x="1208" y="20018"/>
                  </a:cubicBezTo>
                  <a:cubicBezTo>
                    <a:pt x="1208" y="19067"/>
                    <a:pt x="1208" y="19067"/>
                    <a:pt x="1208" y="19067"/>
                  </a:cubicBezTo>
                  <a:cubicBezTo>
                    <a:pt x="1208" y="19008"/>
                    <a:pt x="1248" y="18968"/>
                    <a:pt x="1307" y="18968"/>
                  </a:cubicBezTo>
                  <a:cubicBezTo>
                    <a:pt x="3010" y="18968"/>
                    <a:pt x="3010" y="18968"/>
                    <a:pt x="3010" y="18968"/>
                  </a:cubicBezTo>
                  <a:cubicBezTo>
                    <a:pt x="3050" y="18968"/>
                    <a:pt x="3108" y="19008"/>
                    <a:pt x="3108" y="19067"/>
                  </a:cubicBezTo>
                  <a:lnTo>
                    <a:pt x="3108" y="20018"/>
                  </a:lnTo>
                  <a:close/>
                  <a:moveTo>
                    <a:pt x="3108" y="18711"/>
                  </a:moveTo>
                  <a:lnTo>
                    <a:pt x="3108" y="18711"/>
                  </a:lnTo>
                  <a:cubicBezTo>
                    <a:pt x="3108" y="18751"/>
                    <a:pt x="3050" y="18790"/>
                    <a:pt x="3010" y="18790"/>
                  </a:cubicBezTo>
                  <a:cubicBezTo>
                    <a:pt x="1307" y="18790"/>
                    <a:pt x="1307" y="18790"/>
                    <a:pt x="1307" y="18790"/>
                  </a:cubicBezTo>
                  <a:cubicBezTo>
                    <a:pt x="1248" y="18790"/>
                    <a:pt x="1208" y="18751"/>
                    <a:pt x="1208" y="18711"/>
                  </a:cubicBezTo>
                  <a:cubicBezTo>
                    <a:pt x="1208" y="17761"/>
                    <a:pt x="1208" y="17761"/>
                    <a:pt x="1208" y="17761"/>
                  </a:cubicBezTo>
                  <a:cubicBezTo>
                    <a:pt x="1208" y="17701"/>
                    <a:pt x="1248" y="17661"/>
                    <a:pt x="1307" y="17661"/>
                  </a:cubicBezTo>
                  <a:cubicBezTo>
                    <a:pt x="3010" y="17661"/>
                    <a:pt x="3010" y="17661"/>
                    <a:pt x="3010" y="17661"/>
                  </a:cubicBezTo>
                  <a:cubicBezTo>
                    <a:pt x="3050" y="17661"/>
                    <a:pt x="3108" y="17701"/>
                    <a:pt x="3108" y="17761"/>
                  </a:cubicBezTo>
                  <a:lnTo>
                    <a:pt x="3108" y="18711"/>
                  </a:lnTo>
                  <a:close/>
                  <a:moveTo>
                    <a:pt x="3108" y="17404"/>
                  </a:moveTo>
                  <a:lnTo>
                    <a:pt x="3108" y="17404"/>
                  </a:lnTo>
                  <a:cubicBezTo>
                    <a:pt x="3108" y="17444"/>
                    <a:pt x="3050" y="17483"/>
                    <a:pt x="3010" y="17483"/>
                  </a:cubicBezTo>
                  <a:cubicBezTo>
                    <a:pt x="1307" y="17483"/>
                    <a:pt x="1307" y="17483"/>
                    <a:pt x="1307" y="17483"/>
                  </a:cubicBezTo>
                  <a:cubicBezTo>
                    <a:pt x="1248" y="17483"/>
                    <a:pt x="1208" y="17444"/>
                    <a:pt x="1208" y="17404"/>
                  </a:cubicBezTo>
                  <a:cubicBezTo>
                    <a:pt x="1208" y="16434"/>
                    <a:pt x="1208" y="16434"/>
                    <a:pt x="1208" y="16434"/>
                  </a:cubicBezTo>
                  <a:cubicBezTo>
                    <a:pt x="1208" y="16394"/>
                    <a:pt x="1248" y="16355"/>
                    <a:pt x="1307" y="16355"/>
                  </a:cubicBezTo>
                  <a:cubicBezTo>
                    <a:pt x="3010" y="16355"/>
                    <a:pt x="3010" y="16355"/>
                    <a:pt x="3010" y="16355"/>
                  </a:cubicBezTo>
                  <a:cubicBezTo>
                    <a:pt x="3050" y="16355"/>
                    <a:pt x="3108" y="16394"/>
                    <a:pt x="3108" y="16434"/>
                  </a:cubicBezTo>
                  <a:lnTo>
                    <a:pt x="3108" y="17404"/>
                  </a:lnTo>
                  <a:close/>
                  <a:moveTo>
                    <a:pt x="3108" y="16077"/>
                  </a:moveTo>
                  <a:lnTo>
                    <a:pt x="3108" y="16077"/>
                  </a:lnTo>
                  <a:cubicBezTo>
                    <a:pt x="3108" y="16137"/>
                    <a:pt x="3050" y="16177"/>
                    <a:pt x="3010" y="16177"/>
                  </a:cubicBezTo>
                  <a:cubicBezTo>
                    <a:pt x="1307" y="16177"/>
                    <a:pt x="1307" y="16177"/>
                    <a:pt x="1307" y="16177"/>
                  </a:cubicBezTo>
                  <a:cubicBezTo>
                    <a:pt x="1248" y="16177"/>
                    <a:pt x="1208" y="16137"/>
                    <a:pt x="1208" y="16077"/>
                  </a:cubicBezTo>
                  <a:cubicBezTo>
                    <a:pt x="1208" y="15127"/>
                    <a:pt x="1208" y="15127"/>
                    <a:pt x="1208" y="15127"/>
                  </a:cubicBezTo>
                  <a:cubicBezTo>
                    <a:pt x="1208" y="15088"/>
                    <a:pt x="1248" y="15048"/>
                    <a:pt x="1307" y="15048"/>
                  </a:cubicBezTo>
                  <a:cubicBezTo>
                    <a:pt x="3010" y="15048"/>
                    <a:pt x="3010" y="15048"/>
                    <a:pt x="3010" y="15048"/>
                  </a:cubicBezTo>
                  <a:cubicBezTo>
                    <a:pt x="3050" y="15048"/>
                    <a:pt x="3108" y="15088"/>
                    <a:pt x="3108" y="15127"/>
                  </a:cubicBezTo>
                  <a:lnTo>
                    <a:pt x="3108" y="16077"/>
                  </a:lnTo>
                  <a:close/>
                  <a:moveTo>
                    <a:pt x="3108" y="14771"/>
                  </a:moveTo>
                  <a:lnTo>
                    <a:pt x="3108" y="14771"/>
                  </a:lnTo>
                  <a:cubicBezTo>
                    <a:pt x="3108" y="14830"/>
                    <a:pt x="3050" y="14870"/>
                    <a:pt x="3010" y="14870"/>
                  </a:cubicBezTo>
                  <a:cubicBezTo>
                    <a:pt x="1307" y="14870"/>
                    <a:pt x="1307" y="14870"/>
                    <a:pt x="1307" y="14870"/>
                  </a:cubicBezTo>
                  <a:cubicBezTo>
                    <a:pt x="1248" y="14870"/>
                    <a:pt x="1208" y="14830"/>
                    <a:pt x="1208" y="14771"/>
                  </a:cubicBezTo>
                  <a:cubicBezTo>
                    <a:pt x="1208" y="13820"/>
                    <a:pt x="1208" y="13820"/>
                    <a:pt x="1208" y="13820"/>
                  </a:cubicBezTo>
                  <a:cubicBezTo>
                    <a:pt x="1208" y="13780"/>
                    <a:pt x="1248" y="13741"/>
                    <a:pt x="1307" y="13741"/>
                  </a:cubicBezTo>
                  <a:cubicBezTo>
                    <a:pt x="3010" y="13741"/>
                    <a:pt x="3010" y="13741"/>
                    <a:pt x="3010" y="13741"/>
                  </a:cubicBezTo>
                  <a:cubicBezTo>
                    <a:pt x="3050" y="13741"/>
                    <a:pt x="3108" y="13780"/>
                    <a:pt x="3108" y="13820"/>
                  </a:cubicBezTo>
                  <a:lnTo>
                    <a:pt x="3108" y="14771"/>
                  </a:lnTo>
                  <a:close/>
                  <a:moveTo>
                    <a:pt x="3108" y="13464"/>
                  </a:moveTo>
                  <a:lnTo>
                    <a:pt x="3108" y="13464"/>
                  </a:lnTo>
                  <a:cubicBezTo>
                    <a:pt x="3108" y="13523"/>
                    <a:pt x="3050" y="13562"/>
                    <a:pt x="3010" y="13562"/>
                  </a:cubicBezTo>
                  <a:cubicBezTo>
                    <a:pt x="1307" y="13562"/>
                    <a:pt x="1307" y="13562"/>
                    <a:pt x="1307" y="13562"/>
                  </a:cubicBezTo>
                  <a:cubicBezTo>
                    <a:pt x="1248" y="13562"/>
                    <a:pt x="1208" y="13523"/>
                    <a:pt x="1208" y="13464"/>
                  </a:cubicBezTo>
                  <a:cubicBezTo>
                    <a:pt x="1208" y="12514"/>
                    <a:pt x="1208" y="12514"/>
                    <a:pt x="1208" y="12514"/>
                  </a:cubicBezTo>
                  <a:cubicBezTo>
                    <a:pt x="1208" y="12475"/>
                    <a:pt x="1248" y="12435"/>
                    <a:pt x="1307" y="12435"/>
                  </a:cubicBezTo>
                  <a:cubicBezTo>
                    <a:pt x="3010" y="12435"/>
                    <a:pt x="3010" y="12435"/>
                    <a:pt x="3010" y="12435"/>
                  </a:cubicBezTo>
                  <a:cubicBezTo>
                    <a:pt x="3050" y="12435"/>
                    <a:pt x="3108" y="12475"/>
                    <a:pt x="3108" y="12514"/>
                  </a:cubicBezTo>
                  <a:lnTo>
                    <a:pt x="3108" y="13464"/>
                  </a:lnTo>
                  <a:close/>
                  <a:moveTo>
                    <a:pt x="3108" y="12158"/>
                  </a:moveTo>
                  <a:lnTo>
                    <a:pt x="3108" y="12158"/>
                  </a:lnTo>
                  <a:cubicBezTo>
                    <a:pt x="3108" y="12218"/>
                    <a:pt x="3050" y="12257"/>
                    <a:pt x="3010" y="12257"/>
                  </a:cubicBezTo>
                  <a:cubicBezTo>
                    <a:pt x="1307" y="12257"/>
                    <a:pt x="1307" y="12257"/>
                    <a:pt x="1307" y="12257"/>
                  </a:cubicBezTo>
                  <a:cubicBezTo>
                    <a:pt x="1248" y="12257"/>
                    <a:pt x="1208" y="12218"/>
                    <a:pt x="1208" y="12158"/>
                  </a:cubicBezTo>
                  <a:cubicBezTo>
                    <a:pt x="1208" y="11208"/>
                    <a:pt x="1208" y="11208"/>
                    <a:pt x="1208" y="11208"/>
                  </a:cubicBezTo>
                  <a:cubicBezTo>
                    <a:pt x="1208" y="11148"/>
                    <a:pt x="1248" y="11109"/>
                    <a:pt x="1307" y="11109"/>
                  </a:cubicBezTo>
                  <a:cubicBezTo>
                    <a:pt x="3010" y="11109"/>
                    <a:pt x="3010" y="11109"/>
                    <a:pt x="3010" y="11109"/>
                  </a:cubicBezTo>
                  <a:cubicBezTo>
                    <a:pt x="3050" y="11109"/>
                    <a:pt x="3108" y="11148"/>
                    <a:pt x="3108" y="11208"/>
                  </a:cubicBezTo>
                  <a:lnTo>
                    <a:pt x="3108" y="12158"/>
                  </a:lnTo>
                  <a:close/>
                  <a:moveTo>
                    <a:pt x="3108" y="10851"/>
                  </a:moveTo>
                  <a:lnTo>
                    <a:pt x="3108" y="10851"/>
                  </a:lnTo>
                  <a:cubicBezTo>
                    <a:pt x="3108" y="10891"/>
                    <a:pt x="3050" y="10930"/>
                    <a:pt x="3010" y="10930"/>
                  </a:cubicBezTo>
                  <a:cubicBezTo>
                    <a:pt x="1307" y="10930"/>
                    <a:pt x="1307" y="10930"/>
                    <a:pt x="1307" y="10930"/>
                  </a:cubicBezTo>
                  <a:cubicBezTo>
                    <a:pt x="1248" y="10930"/>
                    <a:pt x="1208" y="10891"/>
                    <a:pt x="1208" y="10851"/>
                  </a:cubicBezTo>
                  <a:cubicBezTo>
                    <a:pt x="1208" y="9900"/>
                    <a:pt x="1208" y="9900"/>
                    <a:pt x="1208" y="9900"/>
                  </a:cubicBezTo>
                  <a:cubicBezTo>
                    <a:pt x="1208" y="9841"/>
                    <a:pt x="1248" y="9802"/>
                    <a:pt x="1307" y="9802"/>
                  </a:cubicBezTo>
                  <a:cubicBezTo>
                    <a:pt x="3010" y="9802"/>
                    <a:pt x="3010" y="9802"/>
                    <a:pt x="3010" y="9802"/>
                  </a:cubicBezTo>
                  <a:cubicBezTo>
                    <a:pt x="3050" y="9802"/>
                    <a:pt x="3108" y="9841"/>
                    <a:pt x="3108" y="9900"/>
                  </a:cubicBezTo>
                  <a:lnTo>
                    <a:pt x="3108" y="10851"/>
                  </a:lnTo>
                  <a:close/>
                  <a:moveTo>
                    <a:pt x="3108" y="9544"/>
                  </a:moveTo>
                  <a:lnTo>
                    <a:pt x="3108" y="9544"/>
                  </a:lnTo>
                  <a:cubicBezTo>
                    <a:pt x="3108" y="9584"/>
                    <a:pt x="3050" y="9624"/>
                    <a:pt x="3010" y="9624"/>
                  </a:cubicBezTo>
                  <a:cubicBezTo>
                    <a:pt x="1307" y="9624"/>
                    <a:pt x="1307" y="9624"/>
                    <a:pt x="1307" y="9624"/>
                  </a:cubicBezTo>
                  <a:cubicBezTo>
                    <a:pt x="1248" y="9624"/>
                    <a:pt x="1208" y="9584"/>
                    <a:pt x="1208" y="9544"/>
                  </a:cubicBezTo>
                  <a:cubicBezTo>
                    <a:pt x="1208" y="8594"/>
                    <a:pt x="1208" y="8594"/>
                    <a:pt x="1208" y="8594"/>
                  </a:cubicBezTo>
                  <a:cubicBezTo>
                    <a:pt x="1208" y="8534"/>
                    <a:pt x="1248" y="8495"/>
                    <a:pt x="1307" y="8495"/>
                  </a:cubicBezTo>
                  <a:cubicBezTo>
                    <a:pt x="3010" y="8495"/>
                    <a:pt x="3010" y="8495"/>
                    <a:pt x="3010" y="8495"/>
                  </a:cubicBezTo>
                  <a:cubicBezTo>
                    <a:pt x="3050" y="8495"/>
                    <a:pt x="3108" y="8534"/>
                    <a:pt x="3108" y="8594"/>
                  </a:cubicBezTo>
                  <a:lnTo>
                    <a:pt x="3108" y="9544"/>
                  </a:lnTo>
                  <a:close/>
                  <a:moveTo>
                    <a:pt x="3108" y="8237"/>
                  </a:moveTo>
                  <a:lnTo>
                    <a:pt x="3108" y="8237"/>
                  </a:lnTo>
                  <a:cubicBezTo>
                    <a:pt x="3108" y="8277"/>
                    <a:pt x="3050" y="8316"/>
                    <a:pt x="3010" y="8316"/>
                  </a:cubicBezTo>
                  <a:cubicBezTo>
                    <a:pt x="1307" y="8316"/>
                    <a:pt x="1307" y="8316"/>
                    <a:pt x="1307" y="8316"/>
                  </a:cubicBezTo>
                  <a:cubicBezTo>
                    <a:pt x="1248" y="8316"/>
                    <a:pt x="1208" y="8277"/>
                    <a:pt x="1208" y="8237"/>
                  </a:cubicBezTo>
                  <a:cubicBezTo>
                    <a:pt x="1208" y="7287"/>
                    <a:pt x="1208" y="7287"/>
                    <a:pt x="1208" y="7287"/>
                  </a:cubicBezTo>
                  <a:cubicBezTo>
                    <a:pt x="1208" y="7228"/>
                    <a:pt x="1248" y="7188"/>
                    <a:pt x="1307" y="7188"/>
                  </a:cubicBezTo>
                  <a:cubicBezTo>
                    <a:pt x="3010" y="7188"/>
                    <a:pt x="3010" y="7188"/>
                    <a:pt x="3010" y="7188"/>
                  </a:cubicBezTo>
                  <a:cubicBezTo>
                    <a:pt x="3050" y="7188"/>
                    <a:pt x="3108" y="7228"/>
                    <a:pt x="3108" y="7287"/>
                  </a:cubicBezTo>
                  <a:lnTo>
                    <a:pt x="3108" y="8237"/>
                  </a:lnTo>
                  <a:close/>
                  <a:moveTo>
                    <a:pt x="3108" y="6911"/>
                  </a:moveTo>
                  <a:lnTo>
                    <a:pt x="3108" y="6911"/>
                  </a:lnTo>
                  <a:cubicBezTo>
                    <a:pt x="3108" y="6970"/>
                    <a:pt x="3050" y="7010"/>
                    <a:pt x="3010" y="7010"/>
                  </a:cubicBezTo>
                  <a:cubicBezTo>
                    <a:pt x="1307" y="7010"/>
                    <a:pt x="1307" y="7010"/>
                    <a:pt x="1307" y="7010"/>
                  </a:cubicBezTo>
                  <a:cubicBezTo>
                    <a:pt x="1248" y="7010"/>
                    <a:pt x="1208" y="6970"/>
                    <a:pt x="1208" y="6911"/>
                  </a:cubicBezTo>
                  <a:cubicBezTo>
                    <a:pt x="1208" y="5961"/>
                    <a:pt x="1208" y="5961"/>
                    <a:pt x="1208" y="5961"/>
                  </a:cubicBezTo>
                  <a:cubicBezTo>
                    <a:pt x="1208" y="5921"/>
                    <a:pt x="1248" y="5881"/>
                    <a:pt x="1307" y="5881"/>
                  </a:cubicBezTo>
                  <a:cubicBezTo>
                    <a:pt x="3010" y="5881"/>
                    <a:pt x="3010" y="5881"/>
                    <a:pt x="3010" y="5881"/>
                  </a:cubicBezTo>
                  <a:cubicBezTo>
                    <a:pt x="3050" y="5881"/>
                    <a:pt x="3108" y="5921"/>
                    <a:pt x="3108" y="5961"/>
                  </a:cubicBezTo>
                  <a:lnTo>
                    <a:pt x="3108" y="6911"/>
                  </a:lnTo>
                  <a:close/>
                  <a:moveTo>
                    <a:pt x="3108" y="5604"/>
                  </a:moveTo>
                  <a:lnTo>
                    <a:pt x="3108" y="5604"/>
                  </a:lnTo>
                  <a:cubicBezTo>
                    <a:pt x="3108" y="5663"/>
                    <a:pt x="3050" y="5703"/>
                    <a:pt x="3010" y="5703"/>
                  </a:cubicBezTo>
                  <a:cubicBezTo>
                    <a:pt x="1307" y="5703"/>
                    <a:pt x="1307" y="5703"/>
                    <a:pt x="1307" y="5703"/>
                  </a:cubicBezTo>
                  <a:cubicBezTo>
                    <a:pt x="1248" y="5703"/>
                    <a:pt x="1208" y="5663"/>
                    <a:pt x="1208" y="5604"/>
                  </a:cubicBezTo>
                  <a:cubicBezTo>
                    <a:pt x="1208" y="4653"/>
                    <a:pt x="1208" y="4653"/>
                    <a:pt x="1208" y="4653"/>
                  </a:cubicBezTo>
                  <a:cubicBezTo>
                    <a:pt x="1208" y="4614"/>
                    <a:pt x="1248" y="4574"/>
                    <a:pt x="1307" y="4574"/>
                  </a:cubicBezTo>
                  <a:cubicBezTo>
                    <a:pt x="3010" y="4574"/>
                    <a:pt x="3010" y="4574"/>
                    <a:pt x="3010" y="4574"/>
                  </a:cubicBezTo>
                  <a:cubicBezTo>
                    <a:pt x="3050" y="4574"/>
                    <a:pt x="3108" y="4614"/>
                    <a:pt x="3108" y="4653"/>
                  </a:cubicBezTo>
                  <a:lnTo>
                    <a:pt x="3108" y="5604"/>
                  </a:lnTo>
                  <a:close/>
                  <a:moveTo>
                    <a:pt x="3108" y="4297"/>
                  </a:moveTo>
                  <a:lnTo>
                    <a:pt x="3108" y="4297"/>
                  </a:lnTo>
                  <a:cubicBezTo>
                    <a:pt x="3108" y="4356"/>
                    <a:pt x="3050" y="4396"/>
                    <a:pt x="3010" y="4396"/>
                  </a:cubicBezTo>
                  <a:cubicBezTo>
                    <a:pt x="1307" y="4396"/>
                    <a:pt x="1307" y="4396"/>
                    <a:pt x="1307" y="4396"/>
                  </a:cubicBezTo>
                  <a:cubicBezTo>
                    <a:pt x="1248" y="4396"/>
                    <a:pt x="1208" y="4356"/>
                    <a:pt x="1208" y="4297"/>
                  </a:cubicBezTo>
                  <a:cubicBezTo>
                    <a:pt x="1208" y="3842"/>
                    <a:pt x="1208" y="3842"/>
                    <a:pt x="1208" y="3842"/>
                  </a:cubicBezTo>
                  <a:cubicBezTo>
                    <a:pt x="1208" y="3346"/>
                    <a:pt x="1208" y="3346"/>
                    <a:pt x="1208" y="3346"/>
                  </a:cubicBezTo>
                  <a:cubicBezTo>
                    <a:pt x="1208" y="3307"/>
                    <a:pt x="1248" y="3267"/>
                    <a:pt x="1307" y="3267"/>
                  </a:cubicBezTo>
                  <a:cubicBezTo>
                    <a:pt x="3010" y="3267"/>
                    <a:pt x="3010" y="3267"/>
                    <a:pt x="3010" y="3267"/>
                  </a:cubicBezTo>
                  <a:cubicBezTo>
                    <a:pt x="3050" y="3267"/>
                    <a:pt x="3108" y="3307"/>
                    <a:pt x="3108" y="3346"/>
                  </a:cubicBezTo>
                  <a:cubicBezTo>
                    <a:pt x="3108" y="3842"/>
                    <a:pt x="3108" y="3842"/>
                    <a:pt x="3108" y="3842"/>
                  </a:cubicBezTo>
                  <a:lnTo>
                    <a:pt x="3108" y="42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3560"/>
              <a:endParaRPr lang="en-US" sz="215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9" name="Freeform 2"/>
            <p:cNvSpPr>
              <a:spLocks noChangeArrowheads="1"/>
            </p:cNvSpPr>
            <p:nvPr/>
          </p:nvSpPr>
          <p:spPr bwMode="auto">
            <a:xfrm>
              <a:off x="2657472" y="2298698"/>
              <a:ext cx="2195510" cy="4525960"/>
            </a:xfrm>
            <a:custGeom>
              <a:avLst/>
              <a:gdLst>
                <a:gd name="T0" fmla="*/ 5524 w 6099"/>
                <a:gd name="T1" fmla="*/ 3366 h 12573"/>
                <a:gd name="T2" fmla="*/ 5524 w 6099"/>
                <a:gd name="T3" fmla="*/ 3366 h 12573"/>
                <a:gd name="T4" fmla="*/ 4870 w 6099"/>
                <a:gd name="T5" fmla="*/ 3465 h 12573"/>
                <a:gd name="T6" fmla="*/ 2020 w 6099"/>
                <a:gd name="T7" fmla="*/ 139 h 12573"/>
                <a:gd name="T8" fmla="*/ 1545 w 6099"/>
                <a:gd name="T9" fmla="*/ 99 h 12573"/>
                <a:gd name="T10" fmla="*/ 1525 w 6099"/>
                <a:gd name="T11" fmla="*/ 575 h 12573"/>
                <a:gd name="T12" fmla="*/ 4217 w 6099"/>
                <a:gd name="T13" fmla="*/ 3703 h 12573"/>
                <a:gd name="T14" fmla="*/ 2950 w 6099"/>
                <a:gd name="T15" fmla="*/ 3386 h 12573"/>
                <a:gd name="T16" fmla="*/ 1901 w 6099"/>
                <a:gd name="T17" fmla="*/ 1782 h 12573"/>
                <a:gd name="T18" fmla="*/ 1445 w 6099"/>
                <a:gd name="T19" fmla="*/ 1683 h 12573"/>
                <a:gd name="T20" fmla="*/ 1347 w 6099"/>
                <a:gd name="T21" fmla="*/ 2138 h 12573"/>
                <a:gd name="T22" fmla="*/ 2475 w 6099"/>
                <a:gd name="T23" fmla="*/ 3841 h 12573"/>
                <a:gd name="T24" fmla="*/ 2654 w 6099"/>
                <a:gd name="T25" fmla="*/ 3980 h 12573"/>
                <a:gd name="T26" fmla="*/ 4415 w 6099"/>
                <a:gd name="T27" fmla="*/ 4416 h 12573"/>
                <a:gd name="T28" fmla="*/ 3722 w 6099"/>
                <a:gd name="T29" fmla="*/ 6494 h 12573"/>
                <a:gd name="T30" fmla="*/ 2079 w 6099"/>
                <a:gd name="T31" fmla="*/ 5564 h 12573"/>
                <a:gd name="T32" fmla="*/ 1624 w 6099"/>
                <a:gd name="T33" fmla="*/ 5663 h 12573"/>
                <a:gd name="T34" fmla="*/ 99 w 6099"/>
                <a:gd name="T35" fmla="*/ 7840 h 12573"/>
                <a:gd name="T36" fmla="*/ 178 w 6099"/>
                <a:gd name="T37" fmla="*/ 8335 h 12573"/>
                <a:gd name="T38" fmla="*/ 674 w 6099"/>
                <a:gd name="T39" fmla="*/ 8256 h 12573"/>
                <a:gd name="T40" fmla="*/ 2000 w 6099"/>
                <a:gd name="T41" fmla="*/ 6316 h 12573"/>
                <a:gd name="T42" fmla="*/ 3504 w 6099"/>
                <a:gd name="T43" fmla="*/ 7168 h 12573"/>
                <a:gd name="T44" fmla="*/ 3484 w 6099"/>
                <a:gd name="T45" fmla="*/ 7247 h 12573"/>
                <a:gd name="T46" fmla="*/ 3544 w 6099"/>
                <a:gd name="T47" fmla="*/ 7820 h 12573"/>
                <a:gd name="T48" fmla="*/ 1228 w 6099"/>
                <a:gd name="T49" fmla="*/ 12058 h 12573"/>
                <a:gd name="T50" fmla="*/ 1366 w 6099"/>
                <a:gd name="T51" fmla="*/ 12513 h 12573"/>
                <a:gd name="T52" fmla="*/ 1525 w 6099"/>
                <a:gd name="T53" fmla="*/ 12572 h 12573"/>
                <a:gd name="T54" fmla="*/ 1841 w 6099"/>
                <a:gd name="T55" fmla="*/ 12375 h 12573"/>
                <a:gd name="T56" fmla="*/ 4137 w 6099"/>
                <a:gd name="T57" fmla="*/ 8176 h 12573"/>
                <a:gd name="T58" fmla="*/ 4158 w 6099"/>
                <a:gd name="T59" fmla="*/ 8176 h 12573"/>
                <a:gd name="T60" fmla="*/ 4830 w 6099"/>
                <a:gd name="T61" fmla="*/ 7702 h 12573"/>
                <a:gd name="T62" fmla="*/ 5979 w 6099"/>
                <a:gd name="T63" fmla="*/ 4277 h 12573"/>
                <a:gd name="T64" fmla="*/ 5524 w 6099"/>
                <a:gd name="T65" fmla="*/ 3366 h 12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99" h="12573">
                  <a:moveTo>
                    <a:pt x="5524" y="3366"/>
                  </a:moveTo>
                  <a:lnTo>
                    <a:pt x="5524" y="3366"/>
                  </a:lnTo>
                  <a:cubicBezTo>
                    <a:pt x="5286" y="3287"/>
                    <a:pt x="5048" y="3347"/>
                    <a:pt x="4870" y="3465"/>
                  </a:cubicBezTo>
                  <a:cubicBezTo>
                    <a:pt x="2020" y="139"/>
                    <a:pt x="2020" y="139"/>
                    <a:pt x="2020" y="139"/>
                  </a:cubicBezTo>
                  <a:cubicBezTo>
                    <a:pt x="1901" y="0"/>
                    <a:pt x="1683" y="0"/>
                    <a:pt x="1545" y="99"/>
                  </a:cubicBezTo>
                  <a:cubicBezTo>
                    <a:pt x="1426" y="218"/>
                    <a:pt x="1406" y="436"/>
                    <a:pt x="1525" y="575"/>
                  </a:cubicBezTo>
                  <a:cubicBezTo>
                    <a:pt x="4217" y="3703"/>
                    <a:pt x="4217" y="3703"/>
                    <a:pt x="4217" y="3703"/>
                  </a:cubicBezTo>
                  <a:cubicBezTo>
                    <a:pt x="2950" y="3386"/>
                    <a:pt x="2950" y="3386"/>
                    <a:pt x="2950" y="3386"/>
                  </a:cubicBezTo>
                  <a:cubicBezTo>
                    <a:pt x="1901" y="1782"/>
                    <a:pt x="1901" y="1782"/>
                    <a:pt x="1901" y="1782"/>
                  </a:cubicBezTo>
                  <a:cubicBezTo>
                    <a:pt x="1802" y="1624"/>
                    <a:pt x="1604" y="1584"/>
                    <a:pt x="1445" y="1683"/>
                  </a:cubicBezTo>
                  <a:cubicBezTo>
                    <a:pt x="1287" y="1782"/>
                    <a:pt x="1248" y="1980"/>
                    <a:pt x="1347" y="2138"/>
                  </a:cubicBezTo>
                  <a:cubicBezTo>
                    <a:pt x="2475" y="3841"/>
                    <a:pt x="2475" y="3841"/>
                    <a:pt x="2475" y="3841"/>
                  </a:cubicBezTo>
                  <a:cubicBezTo>
                    <a:pt x="2515" y="3921"/>
                    <a:pt x="2575" y="3960"/>
                    <a:pt x="2654" y="3980"/>
                  </a:cubicBezTo>
                  <a:cubicBezTo>
                    <a:pt x="4415" y="4416"/>
                    <a:pt x="4415" y="4416"/>
                    <a:pt x="4415" y="4416"/>
                  </a:cubicBezTo>
                  <a:cubicBezTo>
                    <a:pt x="3722" y="6494"/>
                    <a:pt x="3722" y="6494"/>
                    <a:pt x="3722" y="6494"/>
                  </a:cubicBezTo>
                  <a:cubicBezTo>
                    <a:pt x="2079" y="5564"/>
                    <a:pt x="2079" y="5564"/>
                    <a:pt x="2079" y="5564"/>
                  </a:cubicBezTo>
                  <a:cubicBezTo>
                    <a:pt x="1921" y="5465"/>
                    <a:pt x="1723" y="5524"/>
                    <a:pt x="1624" y="5663"/>
                  </a:cubicBezTo>
                  <a:cubicBezTo>
                    <a:pt x="99" y="7840"/>
                    <a:pt x="99" y="7840"/>
                    <a:pt x="99" y="7840"/>
                  </a:cubicBezTo>
                  <a:cubicBezTo>
                    <a:pt x="0" y="7998"/>
                    <a:pt x="20" y="8216"/>
                    <a:pt x="178" y="8335"/>
                  </a:cubicBezTo>
                  <a:cubicBezTo>
                    <a:pt x="337" y="8434"/>
                    <a:pt x="555" y="8415"/>
                    <a:pt x="674" y="8256"/>
                  </a:cubicBezTo>
                  <a:cubicBezTo>
                    <a:pt x="2000" y="6316"/>
                    <a:pt x="2000" y="6316"/>
                    <a:pt x="2000" y="6316"/>
                  </a:cubicBezTo>
                  <a:cubicBezTo>
                    <a:pt x="3504" y="7168"/>
                    <a:pt x="3504" y="7168"/>
                    <a:pt x="3504" y="7168"/>
                  </a:cubicBezTo>
                  <a:cubicBezTo>
                    <a:pt x="3484" y="7247"/>
                    <a:pt x="3484" y="7247"/>
                    <a:pt x="3484" y="7247"/>
                  </a:cubicBezTo>
                  <a:cubicBezTo>
                    <a:pt x="3406" y="7445"/>
                    <a:pt x="3445" y="7662"/>
                    <a:pt x="3544" y="7820"/>
                  </a:cubicBezTo>
                  <a:cubicBezTo>
                    <a:pt x="1228" y="12058"/>
                    <a:pt x="1228" y="12058"/>
                    <a:pt x="1228" y="12058"/>
                  </a:cubicBezTo>
                  <a:cubicBezTo>
                    <a:pt x="1129" y="12216"/>
                    <a:pt x="1188" y="12434"/>
                    <a:pt x="1366" y="12513"/>
                  </a:cubicBezTo>
                  <a:cubicBezTo>
                    <a:pt x="1426" y="12553"/>
                    <a:pt x="1485" y="12572"/>
                    <a:pt x="1525" y="12572"/>
                  </a:cubicBezTo>
                  <a:cubicBezTo>
                    <a:pt x="1663" y="12572"/>
                    <a:pt x="1783" y="12493"/>
                    <a:pt x="1841" y="12375"/>
                  </a:cubicBezTo>
                  <a:cubicBezTo>
                    <a:pt x="4137" y="8176"/>
                    <a:pt x="4137" y="8176"/>
                    <a:pt x="4137" y="8176"/>
                  </a:cubicBezTo>
                  <a:cubicBezTo>
                    <a:pt x="4137" y="8176"/>
                    <a:pt x="4137" y="8176"/>
                    <a:pt x="4158" y="8176"/>
                  </a:cubicBezTo>
                  <a:cubicBezTo>
                    <a:pt x="4454" y="8176"/>
                    <a:pt x="4732" y="7998"/>
                    <a:pt x="4830" y="7702"/>
                  </a:cubicBezTo>
                  <a:cubicBezTo>
                    <a:pt x="5979" y="4277"/>
                    <a:pt x="5979" y="4277"/>
                    <a:pt x="5979" y="4277"/>
                  </a:cubicBezTo>
                  <a:cubicBezTo>
                    <a:pt x="6098" y="3901"/>
                    <a:pt x="5900" y="3485"/>
                    <a:pt x="5524" y="3366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3560"/>
              <a:endParaRPr lang="en-US" sz="215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0" name="Freeform 3"/>
            <p:cNvSpPr>
              <a:spLocks noChangeArrowheads="1"/>
            </p:cNvSpPr>
            <p:nvPr/>
          </p:nvSpPr>
          <p:spPr bwMode="auto">
            <a:xfrm>
              <a:off x="3989383" y="2441573"/>
              <a:ext cx="1562099" cy="1633536"/>
            </a:xfrm>
            <a:custGeom>
              <a:avLst/>
              <a:gdLst>
                <a:gd name="T0" fmla="*/ 1366 w 4337"/>
                <a:gd name="T1" fmla="*/ 792 h 4536"/>
                <a:gd name="T2" fmla="*/ 1366 w 4337"/>
                <a:gd name="T3" fmla="*/ 792 h 4536"/>
                <a:gd name="T4" fmla="*/ 1386 w 4337"/>
                <a:gd name="T5" fmla="*/ 792 h 4536"/>
                <a:gd name="T6" fmla="*/ 1465 w 4337"/>
                <a:gd name="T7" fmla="*/ 673 h 4536"/>
                <a:gd name="T8" fmla="*/ 3564 w 4337"/>
                <a:gd name="T9" fmla="*/ 554 h 4536"/>
                <a:gd name="T10" fmla="*/ 3802 w 4337"/>
                <a:gd name="T11" fmla="*/ 2752 h 4536"/>
                <a:gd name="T12" fmla="*/ 0 w 4337"/>
                <a:gd name="T13" fmla="*/ 2356 h 4536"/>
                <a:gd name="T14" fmla="*/ 614 w 4337"/>
                <a:gd name="T15" fmla="*/ 1643 h 4536"/>
                <a:gd name="T16" fmla="*/ 178 w 4337"/>
                <a:gd name="T17" fmla="*/ 1267 h 4536"/>
                <a:gd name="T18" fmla="*/ 1366 w 4337"/>
                <a:gd name="T19" fmla="*/ 792 h 4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37" h="4536">
                  <a:moveTo>
                    <a:pt x="1366" y="792"/>
                  </a:moveTo>
                  <a:lnTo>
                    <a:pt x="1366" y="792"/>
                  </a:lnTo>
                  <a:cubicBezTo>
                    <a:pt x="1386" y="792"/>
                    <a:pt x="1386" y="792"/>
                    <a:pt x="1386" y="792"/>
                  </a:cubicBezTo>
                  <a:cubicBezTo>
                    <a:pt x="1406" y="753"/>
                    <a:pt x="1445" y="713"/>
                    <a:pt x="1465" y="673"/>
                  </a:cubicBezTo>
                  <a:cubicBezTo>
                    <a:pt x="2019" y="59"/>
                    <a:pt x="2950" y="0"/>
                    <a:pt x="3564" y="554"/>
                  </a:cubicBezTo>
                  <a:cubicBezTo>
                    <a:pt x="4316" y="1247"/>
                    <a:pt x="4336" y="2138"/>
                    <a:pt x="3802" y="2752"/>
                  </a:cubicBezTo>
                  <a:cubicBezTo>
                    <a:pt x="2218" y="4535"/>
                    <a:pt x="0" y="2356"/>
                    <a:pt x="0" y="2356"/>
                  </a:cubicBezTo>
                  <a:cubicBezTo>
                    <a:pt x="614" y="1643"/>
                    <a:pt x="614" y="1643"/>
                    <a:pt x="614" y="1643"/>
                  </a:cubicBezTo>
                  <a:cubicBezTo>
                    <a:pt x="178" y="1267"/>
                    <a:pt x="178" y="1267"/>
                    <a:pt x="178" y="1267"/>
                  </a:cubicBezTo>
                  <a:lnTo>
                    <a:pt x="1366" y="792"/>
                  </a:lnTo>
                </a:path>
              </a:pathLst>
            </a:custGeom>
            <a:solidFill>
              <a:srgbClr val="F7C58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3560"/>
              <a:endParaRPr lang="en-US" sz="215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1" name="Freeform 4"/>
            <p:cNvSpPr>
              <a:spLocks noChangeArrowheads="1"/>
            </p:cNvSpPr>
            <p:nvPr/>
          </p:nvSpPr>
          <p:spPr bwMode="auto">
            <a:xfrm>
              <a:off x="4702169" y="2227261"/>
              <a:ext cx="1012824" cy="1554161"/>
            </a:xfrm>
            <a:custGeom>
              <a:avLst/>
              <a:gdLst>
                <a:gd name="T0" fmla="*/ 376 w 2812"/>
                <a:gd name="T1" fmla="*/ 2317 h 4317"/>
                <a:gd name="T2" fmla="*/ 376 w 2812"/>
                <a:gd name="T3" fmla="*/ 2317 h 4317"/>
                <a:gd name="T4" fmla="*/ 693 w 2812"/>
                <a:gd name="T5" fmla="*/ 1227 h 4317"/>
                <a:gd name="T6" fmla="*/ 336 w 2812"/>
                <a:gd name="T7" fmla="*/ 0 h 4317"/>
                <a:gd name="T8" fmla="*/ 1010 w 2812"/>
                <a:gd name="T9" fmla="*/ 594 h 4317"/>
                <a:gd name="T10" fmla="*/ 2277 w 2812"/>
                <a:gd name="T11" fmla="*/ 3049 h 4317"/>
                <a:gd name="T12" fmla="*/ 475 w 2812"/>
                <a:gd name="T13" fmla="*/ 4316 h 4317"/>
                <a:gd name="T14" fmla="*/ 673 w 2812"/>
                <a:gd name="T15" fmla="*/ 3188 h 4317"/>
                <a:gd name="T16" fmla="*/ 990 w 2812"/>
                <a:gd name="T17" fmla="*/ 2515 h 4317"/>
                <a:gd name="T18" fmla="*/ 376 w 2812"/>
                <a:gd name="T19" fmla="*/ 2812 h 4317"/>
                <a:gd name="T20" fmla="*/ 20 w 2812"/>
                <a:gd name="T21" fmla="*/ 2574 h 4317"/>
                <a:gd name="T22" fmla="*/ 376 w 2812"/>
                <a:gd name="T23" fmla="*/ 2317 h 4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12" h="4317">
                  <a:moveTo>
                    <a:pt x="376" y="2317"/>
                  </a:moveTo>
                  <a:lnTo>
                    <a:pt x="376" y="2317"/>
                  </a:lnTo>
                  <a:cubicBezTo>
                    <a:pt x="376" y="2317"/>
                    <a:pt x="1208" y="1703"/>
                    <a:pt x="693" y="1227"/>
                  </a:cubicBezTo>
                  <a:cubicBezTo>
                    <a:pt x="158" y="773"/>
                    <a:pt x="0" y="534"/>
                    <a:pt x="336" y="0"/>
                  </a:cubicBezTo>
                  <a:cubicBezTo>
                    <a:pt x="336" y="0"/>
                    <a:pt x="456" y="277"/>
                    <a:pt x="1010" y="594"/>
                  </a:cubicBezTo>
                  <a:cubicBezTo>
                    <a:pt x="1564" y="891"/>
                    <a:pt x="2811" y="1703"/>
                    <a:pt x="2277" y="3049"/>
                  </a:cubicBezTo>
                  <a:cubicBezTo>
                    <a:pt x="2277" y="3049"/>
                    <a:pt x="1921" y="3960"/>
                    <a:pt x="475" y="4316"/>
                  </a:cubicBezTo>
                  <a:cubicBezTo>
                    <a:pt x="475" y="4316"/>
                    <a:pt x="119" y="3485"/>
                    <a:pt x="673" y="3188"/>
                  </a:cubicBezTo>
                  <a:cubicBezTo>
                    <a:pt x="1129" y="2931"/>
                    <a:pt x="1227" y="2594"/>
                    <a:pt x="990" y="2515"/>
                  </a:cubicBezTo>
                  <a:cubicBezTo>
                    <a:pt x="713" y="2416"/>
                    <a:pt x="376" y="2812"/>
                    <a:pt x="376" y="2812"/>
                  </a:cubicBezTo>
                  <a:cubicBezTo>
                    <a:pt x="20" y="2574"/>
                    <a:pt x="20" y="2574"/>
                    <a:pt x="20" y="2574"/>
                  </a:cubicBezTo>
                  <a:lnTo>
                    <a:pt x="376" y="2317"/>
                  </a:lnTo>
                </a:path>
              </a:pathLst>
            </a:custGeom>
            <a:solidFill>
              <a:srgbClr val="01010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3560"/>
              <a:endParaRPr lang="en-US" sz="215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2" name="Freeform 5"/>
            <p:cNvSpPr>
              <a:spLocks noChangeArrowheads="1"/>
            </p:cNvSpPr>
            <p:nvPr/>
          </p:nvSpPr>
          <p:spPr bwMode="auto">
            <a:xfrm>
              <a:off x="4495794" y="2847973"/>
              <a:ext cx="100013" cy="100013"/>
            </a:xfrm>
            <a:custGeom>
              <a:avLst/>
              <a:gdLst>
                <a:gd name="T0" fmla="*/ 79 w 278"/>
                <a:gd name="T1" fmla="*/ 20 h 278"/>
                <a:gd name="T2" fmla="*/ 79 w 278"/>
                <a:gd name="T3" fmla="*/ 20 h 278"/>
                <a:gd name="T4" fmla="*/ 20 w 278"/>
                <a:gd name="T5" fmla="*/ 198 h 278"/>
                <a:gd name="T6" fmla="*/ 198 w 278"/>
                <a:gd name="T7" fmla="*/ 238 h 278"/>
                <a:gd name="T8" fmla="*/ 238 w 278"/>
                <a:gd name="T9" fmla="*/ 79 h 278"/>
                <a:gd name="T10" fmla="*/ 79 w 278"/>
                <a:gd name="T11" fmla="*/ 2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78">
                  <a:moveTo>
                    <a:pt x="79" y="20"/>
                  </a:moveTo>
                  <a:lnTo>
                    <a:pt x="79" y="20"/>
                  </a:lnTo>
                  <a:cubicBezTo>
                    <a:pt x="20" y="59"/>
                    <a:pt x="0" y="138"/>
                    <a:pt x="20" y="198"/>
                  </a:cubicBezTo>
                  <a:cubicBezTo>
                    <a:pt x="59" y="257"/>
                    <a:pt x="138" y="277"/>
                    <a:pt x="198" y="238"/>
                  </a:cubicBezTo>
                  <a:cubicBezTo>
                    <a:pt x="257" y="217"/>
                    <a:pt x="277" y="138"/>
                    <a:pt x="238" y="79"/>
                  </a:cubicBezTo>
                  <a:cubicBezTo>
                    <a:pt x="198" y="20"/>
                    <a:pt x="138" y="0"/>
                    <a:pt x="79" y="20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3560"/>
              <a:endParaRPr lang="en-US" sz="215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3" name="Freeform 6"/>
            <p:cNvSpPr>
              <a:spLocks noChangeArrowheads="1"/>
            </p:cNvSpPr>
            <p:nvPr/>
          </p:nvSpPr>
          <p:spPr bwMode="auto">
            <a:xfrm>
              <a:off x="4530720" y="2747963"/>
              <a:ext cx="163513" cy="165100"/>
            </a:xfrm>
            <a:custGeom>
              <a:avLst/>
              <a:gdLst>
                <a:gd name="T0" fmla="*/ 39 w 456"/>
                <a:gd name="T1" fmla="*/ 20 h 457"/>
                <a:gd name="T2" fmla="*/ 39 w 456"/>
                <a:gd name="T3" fmla="*/ 20 h 457"/>
                <a:gd name="T4" fmla="*/ 19 w 456"/>
                <a:gd name="T5" fmla="*/ 99 h 457"/>
                <a:gd name="T6" fmla="*/ 336 w 456"/>
                <a:gd name="T7" fmla="*/ 436 h 457"/>
                <a:gd name="T8" fmla="*/ 415 w 456"/>
                <a:gd name="T9" fmla="*/ 436 h 457"/>
                <a:gd name="T10" fmla="*/ 415 w 456"/>
                <a:gd name="T11" fmla="*/ 436 h 457"/>
                <a:gd name="T12" fmla="*/ 435 w 456"/>
                <a:gd name="T13" fmla="*/ 357 h 457"/>
                <a:gd name="T14" fmla="*/ 118 w 456"/>
                <a:gd name="T15" fmla="*/ 20 h 457"/>
                <a:gd name="T16" fmla="*/ 39 w 456"/>
                <a:gd name="T17" fmla="*/ 2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6" h="457">
                  <a:moveTo>
                    <a:pt x="39" y="20"/>
                  </a:moveTo>
                  <a:lnTo>
                    <a:pt x="39" y="20"/>
                  </a:lnTo>
                  <a:cubicBezTo>
                    <a:pt x="0" y="40"/>
                    <a:pt x="0" y="80"/>
                    <a:pt x="19" y="99"/>
                  </a:cubicBezTo>
                  <a:cubicBezTo>
                    <a:pt x="336" y="436"/>
                    <a:pt x="336" y="436"/>
                    <a:pt x="336" y="436"/>
                  </a:cubicBezTo>
                  <a:cubicBezTo>
                    <a:pt x="376" y="456"/>
                    <a:pt x="396" y="456"/>
                    <a:pt x="415" y="436"/>
                  </a:cubicBezTo>
                  <a:lnTo>
                    <a:pt x="415" y="436"/>
                  </a:lnTo>
                  <a:cubicBezTo>
                    <a:pt x="455" y="396"/>
                    <a:pt x="455" y="377"/>
                    <a:pt x="435" y="357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79" y="0"/>
                    <a:pt x="59" y="0"/>
                    <a:pt x="39" y="20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3560"/>
              <a:endParaRPr lang="en-US" sz="215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4" name="Freeform 7"/>
            <p:cNvSpPr>
              <a:spLocks noChangeArrowheads="1"/>
            </p:cNvSpPr>
            <p:nvPr/>
          </p:nvSpPr>
          <p:spPr bwMode="auto">
            <a:xfrm>
              <a:off x="4146550" y="3068638"/>
              <a:ext cx="220663" cy="136525"/>
            </a:xfrm>
            <a:custGeom>
              <a:avLst/>
              <a:gdLst>
                <a:gd name="T0" fmla="*/ 614 w 615"/>
                <a:gd name="T1" fmla="*/ 317 h 378"/>
                <a:gd name="T2" fmla="*/ 614 w 615"/>
                <a:gd name="T3" fmla="*/ 317 h 378"/>
                <a:gd name="T4" fmla="*/ 555 w 615"/>
                <a:gd name="T5" fmla="*/ 258 h 378"/>
                <a:gd name="T6" fmla="*/ 100 w 615"/>
                <a:gd name="T7" fmla="*/ 0 h 378"/>
                <a:gd name="T8" fmla="*/ 0 w 615"/>
                <a:gd name="T9" fmla="*/ 100 h 378"/>
                <a:gd name="T10" fmla="*/ 40 w 615"/>
                <a:gd name="T11" fmla="*/ 139 h 378"/>
                <a:gd name="T12" fmla="*/ 535 w 615"/>
                <a:gd name="T13" fmla="*/ 377 h 378"/>
                <a:gd name="T14" fmla="*/ 614 w 615"/>
                <a:gd name="T15" fmla="*/ 31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5" h="378">
                  <a:moveTo>
                    <a:pt x="614" y="317"/>
                  </a:moveTo>
                  <a:lnTo>
                    <a:pt x="614" y="317"/>
                  </a:lnTo>
                  <a:cubicBezTo>
                    <a:pt x="614" y="297"/>
                    <a:pt x="595" y="258"/>
                    <a:pt x="555" y="258"/>
                  </a:cubicBezTo>
                  <a:cubicBezTo>
                    <a:pt x="317" y="199"/>
                    <a:pt x="159" y="60"/>
                    <a:pt x="100" y="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21" y="119"/>
                    <a:pt x="40" y="119"/>
                    <a:pt x="40" y="139"/>
                  </a:cubicBezTo>
                  <a:cubicBezTo>
                    <a:pt x="139" y="218"/>
                    <a:pt x="297" y="337"/>
                    <a:pt x="535" y="377"/>
                  </a:cubicBezTo>
                  <a:cubicBezTo>
                    <a:pt x="575" y="377"/>
                    <a:pt x="614" y="357"/>
                    <a:pt x="614" y="317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3560"/>
              <a:endParaRPr lang="en-US" sz="215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1645920"/>
            <a:ext cx="4267199" cy="23573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7924801" y="1645920"/>
            <a:ext cx="4267199" cy="235733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416560"/>
            <a:ext cx="447040" cy="365760"/>
          </a:xfrm>
          <a:prstGeom prst="rect">
            <a:avLst/>
          </a:prstGeom>
          <a:solidFill>
            <a:srgbClr val="57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7040" y="416560"/>
            <a:ext cx="142240" cy="365760"/>
          </a:xfrm>
          <a:prstGeom prst="rect">
            <a:avLst/>
          </a:prstGeom>
          <a:solidFill>
            <a:srgbClr val="FDC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9280" y="416560"/>
            <a:ext cx="1859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六一节快乐</a:t>
            </a:r>
          </a:p>
        </p:txBody>
      </p:sp>
      <p:sp>
        <p:nvSpPr>
          <p:cNvPr id="7" name="Rectangle 9"/>
          <p:cNvSpPr/>
          <p:nvPr/>
        </p:nvSpPr>
        <p:spPr>
          <a:xfrm>
            <a:off x="4267200" y="1647453"/>
            <a:ext cx="3657600" cy="2355797"/>
          </a:xfrm>
          <a:prstGeom prst="rect">
            <a:avLst/>
          </a:prstGeom>
          <a:solidFill>
            <a:srgbClr val="71D8F6"/>
          </a:solidFill>
          <a:ln w="9525" cap="flat" cmpd="sng" algn="ctr">
            <a:noFill/>
            <a:prstDash val="solid"/>
          </a:ln>
          <a:effectLst/>
        </p:spPr>
        <p:txBody>
          <a:bodyPr lIns="121910" tIns="60955" rIns="121910" bIns="60955" rtlCol="0" anchor="ctr"/>
          <a:lstStyle/>
          <a:p>
            <a:pPr algn="ctr" defTabSz="543560">
              <a:defRPr/>
            </a:pPr>
            <a:endParaRPr lang="en-US" sz="2150" kern="0" dirty="0">
              <a:solidFill>
                <a:sysClr val="windowText" lastClr="000000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998" y="3765122"/>
            <a:ext cx="3810493" cy="381049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03940" y="97854"/>
            <a:ext cx="2733041" cy="273304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416560"/>
            <a:ext cx="447040" cy="365760"/>
          </a:xfrm>
          <a:prstGeom prst="rect">
            <a:avLst/>
          </a:prstGeom>
          <a:solidFill>
            <a:srgbClr val="57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7040" y="416560"/>
            <a:ext cx="142240" cy="365760"/>
          </a:xfrm>
          <a:prstGeom prst="rect">
            <a:avLst/>
          </a:prstGeom>
          <a:solidFill>
            <a:srgbClr val="FDC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9280" y="416560"/>
            <a:ext cx="1859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六一节快乐</a:t>
            </a:r>
          </a:p>
        </p:txBody>
      </p:sp>
      <p:sp>
        <p:nvSpPr>
          <p:cNvPr id="7" name="Freeform 1"/>
          <p:cNvSpPr>
            <a:spLocks noChangeArrowheads="1"/>
          </p:cNvSpPr>
          <p:nvPr/>
        </p:nvSpPr>
        <p:spPr bwMode="auto">
          <a:xfrm>
            <a:off x="1139153" y="2029271"/>
            <a:ext cx="2841250" cy="1134475"/>
          </a:xfrm>
          <a:custGeom>
            <a:avLst/>
            <a:gdLst>
              <a:gd name="T0" fmla="*/ 5639 w 7144"/>
              <a:gd name="T1" fmla="*/ 0 h 3558"/>
              <a:gd name="T2" fmla="*/ 0 w 7144"/>
              <a:gd name="T3" fmla="*/ 0 h 3558"/>
              <a:gd name="T4" fmla="*/ 1475 w 7144"/>
              <a:gd name="T5" fmla="*/ 1792 h 3558"/>
              <a:gd name="T6" fmla="*/ 0 w 7144"/>
              <a:gd name="T7" fmla="*/ 3557 h 3558"/>
              <a:gd name="T8" fmla="*/ 5669 w 7144"/>
              <a:gd name="T9" fmla="*/ 3557 h 3558"/>
              <a:gd name="T10" fmla="*/ 7143 w 7144"/>
              <a:gd name="T11" fmla="*/ 1792 h 3558"/>
              <a:gd name="T12" fmla="*/ 5639 w 7144"/>
              <a:gd name="T13" fmla="*/ 0 h 3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4" h="3558">
                <a:moveTo>
                  <a:pt x="5639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9" y="3557"/>
                </a:lnTo>
                <a:lnTo>
                  <a:pt x="7143" y="1792"/>
                </a:lnTo>
                <a:lnTo>
                  <a:pt x="5639" y="0"/>
                </a:lnTo>
              </a:path>
            </a:pathLst>
          </a:custGeom>
          <a:solidFill>
            <a:srgbClr val="71D8F6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4195">
              <a:defRPr/>
            </a:pPr>
            <a:endParaRPr lang="en-US" sz="2150" kern="0" dirty="0">
              <a:solidFill>
                <a:srgbClr val="E2E3E9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8" name="Freeform 2"/>
          <p:cNvSpPr>
            <a:spLocks noChangeArrowheads="1"/>
          </p:cNvSpPr>
          <p:nvPr/>
        </p:nvSpPr>
        <p:spPr bwMode="auto">
          <a:xfrm>
            <a:off x="3501737" y="2029271"/>
            <a:ext cx="2841250" cy="1134475"/>
          </a:xfrm>
          <a:custGeom>
            <a:avLst/>
            <a:gdLst>
              <a:gd name="T0" fmla="*/ 5668 w 7144"/>
              <a:gd name="T1" fmla="*/ 0 h 3558"/>
              <a:gd name="T2" fmla="*/ 0 w 7144"/>
              <a:gd name="T3" fmla="*/ 0 h 3558"/>
              <a:gd name="T4" fmla="*/ 1475 w 7144"/>
              <a:gd name="T5" fmla="*/ 1792 h 3558"/>
              <a:gd name="T6" fmla="*/ 0 w 7144"/>
              <a:gd name="T7" fmla="*/ 3557 h 3558"/>
              <a:gd name="T8" fmla="*/ 5668 w 7144"/>
              <a:gd name="T9" fmla="*/ 3557 h 3558"/>
              <a:gd name="T10" fmla="*/ 7143 w 7144"/>
              <a:gd name="T11" fmla="*/ 1792 h 3558"/>
              <a:gd name="T12" fmla="*/ 5668 w 7144"/>
              <a:gd name="T13" fmla="*/ 0 h 3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4" h="3558">
                <a:moveTo>
                  <a:pt x="5668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8" y="3557"/>
                </a:lnTo>
                <a:lnTo>
                  <a:pt x="7143" y="1792"/>
                </a:lnTo>
                <a:lnTo>
                  <a:pt x="5668" y="0"/>
                </a:lnTo>
              </a:path>
            </a:pathLst>
          </a:custGeom>
          <a:solidFill>
            <a:srgbClr val="FDC005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4195">
              <a:defRPr/>
            </a:pPr>
            <a:endParaRPr lang="en-US" sz="2150" kern="0" dirty="0">
              <a:solidFill>
                <a:srgbClr val="E2E3E9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9" name="Freeform 1"/>
          <p:cNvSpPr>
            <a:spLocks noChangeArrowheads="1"/>
          </p:cNvSpPr>
          <p:nvPr/>
        </p:nvSpPr>
        <p:spPr bwMode="auto">
          <a:xfrm>
            <a:off x="5862690" y="2035705"/>
            <a:ext cx="2841250" cy="1134475"/>
          </a:xfrm>
          <a:custGeom>
            <a:avLst/>
            <a:gdLst>
              <a:gd name="T0" fmla="*/ 5639 w 7144"/>
              <a:gd name="T1" fmla="*/ 0 h 3558"/>
              <a:gd name="T2" fmla="*/ 0 w 7144"/>
              <a:gd name="T3" fmla="*/ 0 h 3558"/>
              <a:gd name="T4" fmla="*/ 1475 w 7144"/>
              <a:gd name="T5" fmla="*/ 1792 h 3558"/>
              <a:gd name="T6" fmla="*/ 0 w 7144"/>
              <a:gd name="T7" fmla="*/ 3557 h 3558"/>
              <a:gd name="T8" fmla="*/ 5669 w 7144"/>
              <a:gd name="T9" fmla="*/ 3557 h 3558"/>
              <a:gd name="T10" fmla="*/ 7143 w 7144"/>
              <a:gd name="T11" fmla="*/ 1792 h 3558"/>
              <a:gd name="T12" fmla="*/ 5639 w 7144"/>
              <a:gd name="T13" fmla="*/ 0 h 3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4" h="3558">
                <a:moveTo>
                  <a:pt x="5639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9" y="3557"/>
                </a:lnTo>
                <a:lnTo>
                  <a:pt x="7143" y="1792"/>
                </a:lnTo>
                <a:lnTo>
                  <a:pt x="5639" y="0"/>
                </a:lnTo>
              </a:path>
            </a:pathLst>
          </a:custGeom>
          <a:solidFill>
            <a:srgbClr val="71D8F6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4195">
              <a:defRPr/>
            </a:pPr>
            <a:endParaRPr lang="en-US" sz="2150" kern="0" dirty="0">
              <a:solidFill>
                <a:srgbClr val="E2E3E9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0" name="Freeform 2"/>
          <p:cNvSpPr>
            <a:spLocks noChangeArrowheads="1"/>
          </p:cNvSpPr>
          <p:nvPr/>
        </p:nvSpPr>
        <p:spPr bwMode="auto">
          <a:xfrm>
            <a:off x="8226994" y="2029271"/>
            <a:ext cx="2841250" cy="1134475"/>
          </a:xfrm>
          <a:custGeom>
            <a:avLst/>
            <a:gdLst>
              <a:gd name="T0" fmla="*/ 5668 w 7144"/>
              <a:gd name="T1" fmla="*/ 0 h 3558"/>
              <a:gd name="T2" fmla="*/ 0 w 7144"/>
              <a:gd name="T3" fmla="*/ 0 h 3558"/>
              <a:gd name="T4" fmla="*/ 1475 w 7144"/>
              <a:gd name="T5" fmla="*/ 1792 h 3558"/>
              <a:gd name="T6" fmla="*/ 0 w 7144"/>
              <a:gd name="T7" fmla="*/ 3557 h 3558"/>
              <a:gd name="T8" fmla="*/ 5668 w 7144"/>
              <a:gd name="T9" fmla="*/ 3557 h 3558"/>
              <a:gd name="T10" fmla="*/ 7143 w 7144"/>
              <a:gd name="T11" fmla="*/ 1792 h 3558"/>
              <a:gd name="T12" fmla="*/ 5668 w 7144"/>
              <a:gd name="T13" fmla="*/ 0 h 3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4" h="3558">
                <a:moveTo>
                  <a:pt x="5668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8" y="3557"/>
                </a:lnTo>
                <a:lnTo>
                  <a:pt x="7143" y="1792"/>
                </a:lnTo>
                <a:lnTo>
                  <a:pt x="5668" y="0"/>
                </a:lnTo>
              </a:path>
            </a:pathLst>
          </a:custGeom>
          <a:solidFill>
            <a:srgbClr val="81B723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4195">
              <a:defRPr/>
            </a:pPr>
            <a:endParaRPr lang="en-US" sz="2150" kern="0" dirty="0">
              <a:solidFill>
                <a:srgbClr val="E2E3E9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1" name="Freeform 74"/>
          <p:cNvSpPr>
            <a:spLocks noChangeArrowheads="1"/>
          </p:cNvSpPr>
          <p:nvPr/>
        </p:nvSpPr>
        <p:spPr bwMode="auto">
          <a:xfrm>
            <a:off x="2307245" y="2283435"/>
            <a:ext cx="612312" cy="542333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anchor="ctr"/>
          <a:lstStyle/>
          <a:p>
            <a:pPr defTabSz="544195">
              <a:defRPr/>
            </a:pPr>
            <a:endParaRPr lang="en-US" sz="2150" kern="0" dirty="0">
              <a:solidFill>
                <a:srgbClr val="E2E3E9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2" name="Freeform 68"/>
          <p:cNvSpPr>
            <a:spLocks noChangeArrowheads="1"/>
          </p:cNvSpPr>
          <p:nvPr/>
        </p:nvSpPr>
        <p:spPr bwMode="auto">
          <a:xfrm>
            <a:off x="4772722" y="2315807"/>
            <a:ext cx="514232" cy="556647"/>
          </a:xfrm>
          <a:custGeom>
            <a:avLst/>
            <a:gdLst>
              <a:gd name="T0" fmla="*/ 327 w 426"/>
              <a:gd name="T1" fmla="*/ 186 h 462"/>
              <a:gd name="T2" fmla="*/ 327 w 426"/>
              <a:gd name="T3" fmla="*/ 186 h 462"/>
              <a:gd name="T4" fmla="*/ 150 w 426"/>
              <a:gd name="T5" fmla="*/ 18 h 462"/>
              <a:gd name="T6" fmla="*/ 97 w 426"/>
              <a:gd name="T7" fmla="*/ 10 h 462"/>
              <a:gd name="T8" fmla="*/ 70 w 426"/>
              <a:gd name="T9" fmla="*/ 54 h 462"/>
              <a:gd name="T10" fmla="*/ 35 w 426"/>
              <a:gd name="T11" fmla="*/ 293 h 462"/>
              <a:gd name="T12" fmla="*/ 26 w 426"/>
              <a:gd name="T13" fmla="*/ 408 h 462"/>
              <a:gd name="T14" fmla="*/ 248 w 426"/>
              <a:gd name="T15" fmla="*/ 417 h 462"/>
              <a:gd name="T16" fmla="*/ 407 w 426"/>
              <a:gd name="T17" fmla="*/ 266 h 462"/>
              <a:gd name="T18" fmla="*/ 327 w 426"/>
              <a:gd name="T19" fmla="*/ 186 h 462"/>
              <a:gd name="T20" fmla="*/ 238 w 426"/>
              <a:gd name="T21" fmla="*/ 391 h 462"/>
              <a:gd name="T22" fmla="*/ 238 w 426"/>
              <a:gd name="T23" fmla="*/ 391 h 462"/>
              <a:gd name="T24" fmla="*/ 53 w 426"/>
              <a:gd name="T25" fmla="*/ 391 h 462"/>
              <a:gd name="T26" fmla="*/ 194 w 426"/>
              <a:gd name="T27" fmla="*/ 284 h 462"/>
              <a:gd name="T28" fmla="*/ 372 w 426"/>
              <a:gd name="T29" fmla="*/ 275 h 462"/>
              <a:gd name="T30" fmla="*/ 238 w 426"/>
              <a:gd name="T31" fmla="*/ 391 h 462"/>
              <a:gd name="T32" fmla="*/ 203 w 426"/>
              <a:gd name="T33" fmla="*/ 301 h 462"/>
              <a:gd name="T34" fmla="*/ 203 w 426"/>
              <a:gd name="T35" fmla="*/ 301 h 462"/>
              <a:gd name="T36" fmla="*/ 97 w 426"/>
              <a:gd name="T37" fmla="*/ 363 h 462"/>
              <a:gd name="T38" fmla="*/ 167 w 426"/>
              <a:gd name="T39" fmla="*/ 363 h 462"/>
              <a:gd name="T40" fmla="*/ 221 w 426"/>
              <a:gd name="T41" fmla="*/ 293 h 462"/>
              <a:gd name="T42" fmla="*/ 221 w 426"/>
              <a:gd name="T43" fmla="*/ 293 h 462"/>
              <a:gd name="T44" fmla="*/ 203 w 426"/>
              <a:gd name="T45" fmla="*/ 301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26" h="462">
                <a:moveTo>
                  <a:pt x="327" y="186"/>
                </a:moveTo>
                <a:lnTo>
                  <a:pt x="327" y="186"/>
                </a:lnTo>
                <a:cubicBezTo>
                  <a:pt x="274" y="63"/>
                  <a:pt x="238" y="18"/>
                  <a:pt x="150" y="18"/>
                </a:cubicBezTo>
                <a:cubicBezTo>
                  <a:pt x="114" y="18"/>
                  <a:pt x="123" y="0"/>
                  <a:pt x="97" y="10"/>
                </a:cubicBezTo>
                <a:cubicBezTo>
                  <a:pt x="70" y="18"/>
                  <a:pt x="97" y="27"/>
                  <a:pt x="70" y="54"/>
                </a:cubicBezTo>
                <a:cubicBezTo>
                  <a:pt x="0" y="107"/>
                  <a:pt x="8" y="169"/>
                  <a:pt x="35" y="293"/>
                </a:cubicBezTo>
                <a:cubicBezTo>
                  <a:pt x="53" y="346"/>
                  <a:pt x="8" y="354"/>
                  <a:pt x="26" y="408"/>
                </a:cubicBezTo>
                <a:cubicBezTo>
                  <a:pt x="35" y="444"/>
                  <a:pt x="141" y="461"/>
                  <a:pt x="248" y="417"/>
                </a:cubicBezTo>
                <a:cubicBezTo>
                  <a:pt x="354" y="382"/>
                  <a:pt x="425" y="301"/>
                  <a:pt x="407" y="266"/>
                </a:cubicBezTo>
                <a:cubicBezTo>
                  <a:pt x="389" y="213"/>
                  <a:pt x="354" y="239"/>
                  <a:pt x="327" y="186"/>
                </a:cubicBezTo>
                <a:close/>
                <a:moveTo>
                  <a:pt x="238" y="391"/>
                </a:moveTo>
                <a:lnTo>
                  <a:pt x="238" y="391"/>
                </a:lnTo>
                <a:cubicBezTo>
                  <a:pt x="141" y="426"/>
                  <a:pt x="61" y="399"/>
                  <a:pt x="53" y="391"/>
                </a:cubicBezTo>
                <a:cubicBezTo>
                  <a:pt x="53" y="382"/>
                  <a:pt x="88" y="319"/>
                  <a:pt x="194" y="284"/>
                </a:cubicBezTo>
                <a:cubicBezTo>
                  <a:pt x="310" y="239"/>
                  <a:pt x="372" y="257"/>
                  <a:pt x="372" y="275"/>
                </a:cubicBezTo>
                <a:cubicBezTo>
                  <a:pt x="380" y="284"/>
                  <a:pt x="336" y="354"/>
                  <a:pt x="238" y="391"/>
                </a:cubicBezTo>
                <a:close/>
                <a:moveTo>
                  <a:pt x="203" y="301"/>
                </a:moveTo>
                <a:lnTo>
                  <a:pt x="203" y="301"/>
                </a:lnTo>
                <a:cubicBezTo>
                  <a:pt x="150" y="319"/>
                  <a:pt x="123" y="337"/>
                  <a:pt x="97" y="363"/>
                </a:cubicBezTo>
                <a:cubicBezTo>
                  <a:pt x="114" y="373"/>
                  <a:pt x="141" y="382"/>
                  <a:pt x="167" y="363"/>
                </a:cubicBezTo>
                <a:cubicBezTo>
                  <a:pt x="212" y="354"/>
                  <a:pt x="230" y="319"/>
                  <a:pt x="221" y="293"/>
                </a:cubicBezTo>
                <a:lnTo>
                  <a:pt x="221" y="293"/>
                </a:lnTo>
                <a:cubicBezTo>
                  <a:pt x="221" y="293"/>
                  <a:pt x="212" y="301"/>
                  <a:pt x="203" y="301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anchor="ctr"/>
          <a:lstStyle/>
          <a:p>
            <a:pPr defTabSz="544195">
              <a:defRPr/>
            </a:pPr>
            <a:endParaRPr lang="en-US" sz="2150" kern="0" dirty="0">
              <a:solidFill>
                <a:srgbClr val="E2E3E9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3" name="Freeform 145"/>
          <p:cNvSpPr>
            <a:spLocks noChangeArrowheads="1"/>
          </p:cNvSpPr>
          <p:nvPr/>
        </p:nvSpPr>
        <p:spPr bwMode="auto">
          <a:xfrm>
            <a:off x="7011318" y="2337015"/>
            <a:ext cx="535443" cy="535439"/>
          </a:xfrm>
          <a:custGeom>
            <a:avLst/>
            <a:gdLst>
              <a:gd name="T0" fmla="*/ 70 w 444"/>
              <a:gd name="T1" fmla="*/ 400 h 445"/>
              <a:gd name="T2" fmla="*/ 70 w 444"/>
              <a:gd name="T3" fmla="*/ 400 h 445"/>
              <a:gd name="T4" fmla="*/ 124 w 444"/>
              <a:gd name="T5" fmla="*/ 444 h 445"/>
              <a:gd name="T6" fmla="*/ 168 w 444"/>
              <a:gd name="T7" fmla="*/ 400 h 445"/>
              <a:gd name="T8" fmla="*/ 124 w 444"/>
              <a:gd name="T9" fmla="*/ 346 h 445"/>
              <a:gd name="T10" fmla="*/ 70 w 444"/>
              <a:gd name="T11" fmla="*/ 400 h 445"/>
              <a:gd name="T12" fmla="*/ 319 w 444"/>
              <a:gd name="T13" fmla="*/ 400 h 445"/>
              <a:gd name="T14" fmla="*/ 319 w 444"/>
              <a:gd name="T15" fmla="*/ 400 h 445"/>
              <a:gd name="T16" fmla="*/ 372 w 444"/>
              <a:gd name="T17" fmla="*/ 444 h 445"/>
              <a:gd name="T18" fmla="*/ 417 w 444"/>
              <a:gd name="T19" fmla="*/ 400 h 445"/>
              <a:gd name="T20" fmla="*/ 372 w 444"/>
              <a:gd name="T21" fmla="*/ 346 h 445"/>
              <a:gd name="T22" fmla="*/ 319 w 444"/>
              <a:gd name="T23" fmla="*/ 400 h 445"/>
              <a:gd name="T24" fmla="*/ 159 w 444"/>
              <a:gd name="T25" fmla="*/ 284 h 445"/>
              <a:gd name="T26" fmla="*/ 159 w 444"/>
              <a:gd name="T27" fmla="*/ 284 h 445"/>
              <a:gd name="T28" fmla="*/ 434 w 444"/>
              <a:gd name="T29" fmla="*/ 204 h 445"/>
              <a:gd name="T30" fmla="*/ 443 w 444"/>
              <a:gd name="T31" fmla="*/ 187 h 445"/>
              <a:gd name="T32" fmla="*/ 443 w 444"/>
              <a:gd name="T33" fmla="*/ 54 h 445"/>
              <a:gd name="T34" fmla="*/ 98 w 444"/>
              <a:gd name="T35" fmla="*/ 54 h 445"/>
              <a:gd name="T36" fmla="*/ 98 w 444"/>
              <a:gd name="T37" fmla="*/ 10 h 445"/>
              <a:gd name="T38" fmla="*/ 89 w 444"/>
              <a:gd name="T39" fmla="*/ 0 h 445"/>
              <a:gd name="T40" fmla="*/ 9 w 444"/>
              <a:gd name="T41" fmla="*/ 0 h 445"/>
              <a:gd name="T42" fmla="*/ 0 w 444"/>
              <a:gd name="T43" fmla="*/ 10 h 445"/>
              <a:gd name="T44" fmla="*/ 0 w 444"/>
              <a:gd name="T45" fmla="*/ 54 h 445"/>
              <a:gd name="T46" fmla="*/ 45 w 444"/>
              <a:gd name="T47" fmla="*/ 54 h 445"/>
              <a:gd name="T48" fmla="*/ 98 w 444"/>
              <a:gd name="T49" fmla="*/ 275 h 445"/>
              <a:gd name="T50" fmla="*/ 98 w 444"/>
              <a:gd name="T51" fmla="*/ 302 h 445"/>
              <a:gd name="T52" fmla="*/ 98 w 444"/>
              <a:gd name="T53" fmla="*/ 338 h 445"/>
              <a:gd name="T54" fmla="*/ 106 w 444"/>
              <a:gd name="T55" fmla="*/ 346 h 445"/>
              <a:gd name="T56" fmla="*/ 124 w 444"/>
              <a:gd name="T57" fmla="*/ 346 h 445"/>
              <a:gd name="T58" fmla="*/ 372 w 444"/>
              <a:gd name="T59" fmla="*/ 346 h 445"/>
              <a:gd name="T60" fmla="*/ 434 w 444"/>
              <a:gd name="T61" fmla="*/ 346 h 445"/>
              <a:gd name="T62" fmla="*/ 443 w 444"/>
              <a:gd name="T63" fmla="*/ 338 h 445"/>
              <a:gd name="T64" fmla="*/ 443 w 444"/>
              <a:gd name="T65" fmla="*/ 302 h 445"/>
              <a:gd name="T66" fmla="*/ 168 w 444"/>
              <a:gd name="T67" fmla="*/ 302 h 445"/>
              <a:gd name="T68" fmla="*/ 159 w 444"/>
              <a:gd name="T69" fmla="*/ 284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4" h="445">
                <a:moveTo>
                  <a:pt x="70" y="400"/>
                </a:moveTo>
                <a:lnTo>
                  <a:pt x="70" y="400"/>
                </a:lnTo>
                <a:cubicBezTo>
                  <a:pt x="70" y="426"/>
                  <a:pt x="98" y="444"/>
                  <a:pt x="124" y="444"/>
                </a:cubicBezTo>
                <a:cubicBezTo>
                  <a:pt x="151" y="444"/>
                  <a:pt x="168" y="426"/>
                  <a:pt x="168" y="400"/>
                </a:cubicBezTo>
                <a:cubicBezTo>
                  <a:pt x="168" y="373"/>
                  <a:pt x="151" y="346"/>
                  <a:pt x="124" y="346"/>
                </a:cubicBezTo>
                <a:cubicBezTo>
                  <a:pt x="98" y="346"/>
                  <a:pt x="70" y="373"/>
                  <a:pt x="70" y="400"/>
                </a:cubicBezTo>
                <a:close/>
                <a:moveTo>
                  <a:pt x="319" y="400"/>
                </a:moveTo>
                <a:lnTo>
                  <a:pt x="319" y="400"/>
                </a:lnTo>
                <a:cubicBezTo>
                  <a:pt x="319" y="426"/>
                  <a:pt x="345" y="444"/>
                  <a:pt x="372" y="444"/>
                </a:cubicBezTo>
                <a:cubicBezTo>
                  <a:pt x="399" y="444"/>
                  <a:pt x="417" y="426"/>
                  <a:pt x="417" y="400"/>
                </a:cubicBezTo>
                <a:cubicBezTo>
                  <a:pt x="417" y="373"/>
                  <a:pt x="399" y="346"/>
                  <a:pt x="372" y="346"/>
                </a:cubicBezTo>
                <a:cubicBezTo>
                  <a:pt x="345" y="346"/>
                  <a:pt x="319" y="373"/>
                  <a:pt x="319" y="400"/>
                </a:cubicBezTo>
                <a:close/>
                <a:moveTo>
                  <a:pt x="159" y="284"/>
                </a:moveTo>
                <a:lnTo>
                  <a:pt x="159" y="284"/>
                </a:lnTo>
                <a:cubicBezTo>
                  <a:pt x="434" y="204"/>
                  <a:pt x="434" y="204"/>
                  <a:pt x="434" y="204"/>
                </a:cubicBezTo>
                <a:cubicBezTo>
                  <a:pt x="443" y="204"/>
                  <a:pt x="443" y="195"/>
                  <a:pt x="443" y="187"/>
                </a:cubicBezTo>
                <a:cubicBezTo>
                  <a:pt x="443" y="54"/>
                  <a:pt x="443" y="54"/>
                  <a:pt x="443" y="54"/>
                </a:cubicBezTo>
                <a:cubicBezTo>
                  <a:pt x="98" y="54"/>
                  <a:pt x="98" y="54"/>
                  <a:pt x="98" y="54"/>
                </a:cubicBezTo>
                <a:cubicBezTo>
                  <a:pt x="98" y="10"/>
                  <a:pt x="98" y="10"/>
                  <a:pt x="98" y="10"/>
                </a:cubicBezTo>
                <a:lnTo>
                  <a:pt x="89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10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38"/>
                  <a:pt x="98" y="338"/>
                  <a:pt x="98" y="338"/>
                </a:cubicBezTo>
                <a:cubicBezTo>
                  <a:pt x="98" y="346"/>
                  <a:pt x="106" y="346"/>
                  <a:pt x="106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372" y="346"/>
                  <a:pt x="372" y="346"/>
                  <a:pt x="372" y="346"/>
                </a:cubicBezTo>
                <a:cubicBezTo>
                  <a:pt x="434" y="346"/>
                  <a:pt x="434" y="346"/>
                  <a:pt x="434" y="346"/>
                </a:cubicBezTo>
                <a:cubicBezTo>
                  <a:pt x="443" y="346"/>
                  <a:pt x="443" y="346"/>
                  <a:pt x="443" y="338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168" y="302"/>
                  <a:pt x="168" y="302"/>
                  <a:pt x="168" y="302"/>
                </a:cubicBezTo>
                <a:cubicBezTo>
                  <a:pt x="133" y="302"/>
                  <a:pt x="133" y="284"/>
                  <a:pt x="159" y="28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anchor="ctr"/>
          <a:lstStyle/>
          <a:p>
            <a:pPr defTabSz="544195">
              <a:defRPr/>
            </a:pPr>
            <a:endParaRPr lang="en-US" sz="2150" kern="0" dirty="0">
              <a:solidFill>
                <a:srgbClr val="E2E3E9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4" name="Freeform 101"/>
          <p:cNvSpPr>
            <a:spLocks noChangeArrowheads="1"/>
          </p:cNvSpPr>
          <p:nvPr/>
        </p:nvSpPr>
        <p:spPr bwMode="auto">
          <a:xfrm>
            <a:off x="9340069" y="2392370"/>
            <a:ext cx="544595" cy="419289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anchor="ctr"/>
          <a:lstStyle/>
          <a:p>
            <a:pPr defTabSz="544195">
              <a:defRPr/>
            </a:pPr>
            <a:endParaRPr lang="en-US" sz="2150" kern="0" dirty="0">
              <a:solidFill>
                <a:srgbClr val="E2E3E9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5" name="TextBox 35"/>
          <p:cNvSpPr txBox="1"/>
          <p:nvPr/>
        </p:nvSpPr>
        <p:spPr>
          <a:xfrm>
            <a:off x="1368137" y="4343447"/>
            <a:ext cx="19467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6" name="TextBox 35"/>
          <p:cNvSpPr txBox="1"/>
          <p:nvPr/>
        </p:nvSpPr>
        <p:spPr>
          <a:xfrm>
            <a:off x="1481868" y="3912857"/>
            <a:ext cx="1946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b="1" dirty="0">
                <a:solidFill>
                  <a:srgbClr val="71D8F6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单击添加标题</a:t>
            </a:r>
            <a:endParaRPr lang="en-US" altLang="zh-CN" sz="2000" b="1" dirty="0">
              <a:solidFill>
                <a:srgbClr val="71D8F6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7" name="TextBox 35"/>
          <p:cNvSpPr txBox="1"/>
          <p:nvPr/>
        </p:nvSpPr>
        <p:spPr>
          <a:xfrm>
            <a:off x="3729090" y="4343447"/>
            <a:ext cx="19467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8" name="TextBox 35"/>
          <p:cNvSpPr txBox="1"/>
          <p:nvPr/>
        </p:nvSpPr>
        <p:spPr>
          <a:xfrm>
            <a:off x="3842821" y="3912857"/>
            <a:ext cx="1946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b="1" dirty="0">
                <a:solidFill>
                  <a:srgbClr val="FBA41F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单击添加标题</a:t>
            </a:r>
            <a:endParaRPr lang="en-US" altLang="zh-CN" sz="2000" b="1" dirty="0">
              <a:solidFill>
                <a:srgbClr val="FBA41F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9" name="TextBox 35"/>
          <p:cNvSpPr txBox="1"/>
          <p:nvPr/>
        </p:nvSpPr>
        <p:spPr>
          <a:xfrm>
            <a:off x="6090043" y="4343447"/>
            <a:ext cx="19467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6203774" y="3912857"/>
            <a:ext cx="1946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b="1" dirty="0">
                <a:solidFill>
                  <a:srgbClr val="71D8F6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单击添加标题</a:t>
            </a:r>
            <a:endParaRPr lang="en-US" altLang="zh-CN" sz="2000" b="1" dirty="0">
              <a:solidFill>
                <a:srgbClr val="71D8F6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1" name="TextBox 35"/>
          <p:cNvSpPr txBox="1"/>
          <p:nvPr/>
        </p:nvSpPr>
        <p:spPr>
          <a:xfrm>
            <a:off x="8450996" y="4343447"/>
            <a:ext cx="19467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2" name="TextBox 35"/>
          <p:cNvSpPr txBox="1"/>
          <p:nvPr/>
        </p:nvSpPr>
        <p:spPr>
          <a:xfrm>
            <a:off x="8564727" y="3912857"/>
            <a:ext cx="1946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b="1" dirty="0">
                <a:solidFill>
                  <a:srgbClr val="57A622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单击添加标题</a:t>
            </a:r>
            <a:endParaRPr lang="en-US" altLang="zh-CN" sz="2000" b="1" dirty="0">
              <a:solidFill>
                <a:srgbClr val="57A622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70800" y="4476020"/>
            <a:ext cx="4043680" cy="238198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416560"/>
            <a:ext cx="447040" cy="365760"/>
          </a:xfrm>
          <a:prstGeom prst="rect">
            <a:avLst/>
          </a:prstGeom>
          <a:solidFill>
            <a:srgbClr val="57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7040" y="416560"/>
            <a:ext cx="142240" cy="365760"/>
          </a:xfrm>
          <a:prstGeom prst="rect">
            <a:avLst/>
          </a:prstGeom>
          <a:solidFill>
            <a:srgbClr val="FDC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9280" y="416560"/>
            <a:ext cx="1859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六一节快乐</a:t>
            </a:r>
          </a:p>
        </p:txBody>
      </p:sp>
      <p:sp>
        <p:nvSpPr>
          <p:cNvPr id="7" name="Oval 5"/>
          <p:cNvSpPr/>
          <p:nvPr/>
        </p:nvSpPr>
        <p:spPr>
          <a:xfrm>
            <a:off x="1010359" y="2003318"/>
            <a:ext cx="923827" cy="923707"/>
          </a:xfrm>
          <a:prstGeom prst="ellipse">
            <a:avLst/>
          </a:prstGeom>
          <a:solidFill>
            <a:srgbClr val="81B723"/>
          </a:solidFill>
          <a:ln w="25400" cap="flat" cmpd="sng" algn="ctr">
            <a:noFill/>
            <a:prstDash val="solid"/>
          </a:ln>
          <a:effectLst/>
        </p:spPr>
        <p:txBody>
          <a:bodyPr lIns="91433" tIns="45717" rIns="91433" bIns="45717" rtlCol="0" anchor="ctr"/>
          <a:lstStyle/>
          <a:p>
            <a:pPr algn="ctr" defTabSz="544195">
              <a:defRPr/>
            </a:pPr>
            <a:endParaRPr lang="id-ID" sz="2150" kern="0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8" name="Oval 10"/>
          <p:cNvSpPr/>
          <p:nvPr/>
        </p:nvSpPr>
        <p:spPr>
          <a:xfrm>
            <a:off x="1010359" y="3310785"/>
            <a:ext cx="923827" cy="923707"/>
          </a:xfrm>
          <a:prstGeom prst="ellipse">
            <a:avLst/>
          </a:prstGeom>
          <a:solidFill>
            <a:srgbClr val="FDC005"/>
          </a:solidFill>
          <a:ln w="25400" cap="flat" cmpd="sng" algn="ctr">
            <a:noFill/>
            <a:prstDash val="solid"/>
          </a:ln>
          <a:effectLst/>
        </p:spPr>
        <p:txBody>
          <a:bodyPr lIns="91433" tIns="45717" rIns="91433" bIns="45717" rtlCol="0" anchor="ctr"/>
          <a:lstStyle/>
          <a:p>
            <a:pPr algn="ctr" defTabSz="544195">
              <a:defRPr/>
            </a:pPr>
            <a:endParaRPr lang="id-ID" sz="2150" kern="0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9" name="Oval 13"/>
          <p:cNvSpPr/>
          <p:nvPr/>
        </p:nvSpPr>
        <p:spPr>
          <a:xfrm>
            <a:off x="1010359" y="4616956"/>
            <a:ext cx="923827" cy="923707"/>
          </a:xfrm>
          <a:prstGeom prst="ellipse">
            <a:avLst/>
          </a:prstGeom>
          <a:solidFill>
            <a:srgbClr val="71D8F6"/>
          </a:solidFill>
          <a:ln w="25400" cap="flat" cmpd="sng" algn="ctr">
            <a:noFill/>
            <a:prstDash val="solid"/>
          </a:ln>
          <a:effectLst/>
        </p:spPr>
        <p:txBody>
          <a:bodyPr lIns="91433" tIns="45717" rIns="91433" bIns="45717" rtlCol="0" anchor="ctr"/>
          <a:lstStyle/>
          <a:p>
            <a:pPr algn="ctr" defTabSz="544195">
              <a:defRPr/>
            </a:pPr>
            <a:endParaRPr lang="id-ID" sz="2150" kern="0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0" name="Oval 16"/>
          <p:cNvSpPr/>
          <p:nvPr/>
        </p:nvSpPr>
        <p:spPr>
          <a:xfrm>
            <a:off x="6536972" y="2003318"/>
            <a:ext cx="923827" cy="923707"/>
          </a:xfrm>
          <a:prstGeom prst="ellipse">
            <a:avLst/>
          </a:prstGeom>
          <a:solidFill>
            <a:srgbClr val="71D8F6"/>
          </a:solidFill>
          <a:ln w="25400" cap="flat" cmpd="sng" algn="ctr">
            <a:noFill/>
            <a:prstDash val="solid"/>
          </a:ln>
          <a:effectLst/>
        </p:spPr>
        <p:txBody>
          <a:bodyPr lIns="91433" tIns="45717" rIns="91433" bIns="45717" rtlCol="0" anchor="ctr"/>
          <a:lstStyle/>
          <a:p>
            <a:pPr algn="ctr" defTabSz="544195">
              <a:defRPr/>
            </a:pPr>
            <a:endParaRPr lang="id-ID" sz="2150" kern="0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1" name="Oval 19"/>
          <p:cNvSpPr/>
          <p:nvPr/>
        </p:nvSpPr>
        <p:spPr>
          <a:xfrm>
            <a:off x="6558769" y="3310785"/>
            <a:ext cx="923827" cy="923707"/>
          </a:xfrm>
          <a:prstGeom prst="ellipse">
            <a:avLst/>
          </a:prstGeom>
          <a:solidFill>
            <a:srgbClr val="81B723"/>
          </a:solidFill>
          <a:ln w="25400" cap="flat" cmpd="sng" algn="ctr">
            <a:noFill/>
            <a:prstDash val="solid"/>
          </a:ln>
          <a:effectLst/>
        </p:spPr>
        <p:txBody>
          <a:bodyPr lIns="91433" tIns="45717" rIns="91433" bIns="45717" rtlCol="0" anchor="ctr"/>
          <a:lstStyle/>
          <a:p>
            <a:pPr algn="ctr" defTabSz="544195">
              <a:defRPr/>
            </a:pPr>
            <a:endParaRPr lang="id-ID" sz="2150" kern="0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3" name="Freeform 28"/>
          <p:cNvSpPr>
            <a:spLocks noChangeArrowheads="1"/>
          </p:cNvSpPr>
          <p:nvPr/>
        </p:nvSpPr>
        <p:spPr bwMode="auto">
          <a:xfrm>
            <a:off x="6793141" y="2271655"/>
            <a:ext cx="461675" cy="388133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anchor="ctr"/>
          <a:lstStyle/>
          <a:p>
            <a:pPr defTabSz="544195">
              <a:defRPr/>
            </a:pPr>
            <a:endParaRPr lang="en-US" sz="2150" kern="0" dirty="0">
              <a:solidFill>
                <a:srgbClr val="E2E3E9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4" name="Freeform 67"/>
          <p:cNvSpPr>
            <a:spLocks noChangeArrowheads="1"/>
          </p:cNvSpPr>
          <p:nvPr/>
        </p:nvSpPr>
        <p:spPr bwMode="auto">
          <a:xfrm>
            <a:off x="1314809" y="2228254"/>
            <a:ext cx="367341" cy="431534"/>
          </a:xfrm>
          <a:custGeom>
            <a:avLst/>
            <a:gdLst>
              <a:gd name="T0" fmla="*/ 434 w 453"/>
              <a:gd name="T1" fmla="*/ 186 h 533"/>
              <a:gd name="T2" fmla="*/ 434 w 453"/>
              <a:gd name="T3" fmla="*/ 186 h 533"/>
              <a:gd name="T4" fmla="*/ 44 w 453"/>
              <a:gd name="T5" fmla="*/ 160 h 533"/>
              <a:gd name="T6" fmla="*/ 0 w 453"/>
              <a:gd name="T7" fmla="*/ 178 h 533"/>
              <a:gd name="T8" fmla="*/ 88 w 453"/>
              <a:gd name="T9" fmla="*/ 532 h 533"/>
              <a:gd name="T10" fmla="*/ 141 w 453"/>
              <a:gd name="T11" fmla="*/ 532 h 533"/>
              <a:gd name="T12" fmla="*/ 97 w 453"/>
              <a:gd name="T13" fmla="*/ 355 h 533"/>
              <a:gd name="T14" fmla="*/ 443 w 453"/>
              <a:gd name="T15" fmla="*/ 195 h 533"/>
              <a:gd name="T16" fmla="*/ 434 w 453"/>
              <a:gd name="T17" fmla="*/ 18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anchor="ctr"/>
          <a:lstStyle/>
          <a:p>
            <a:pPr defTabSz="544195">
              <a:defRPr/>
            </a:pPr>
            <a:endParaRPr lang="en-US" sz="2150" kern="0" dirty="0">
              <a:solidFill>
                <a:srgbClr val="E2E3E9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5" name="Freeform 68"/>
          <p:cNvSpPr>
            <a:spLocks noChangeArrowheads="1"/>
          </p:cNvSpPr>
          <p:nvPr/>
        </p:nvSpPr>
        <p:spPr bwMode="auto">
          <a:xfrm>
            <a:off x="6865391" y="3582356"/>
            <a:ext cx="396304" cy="428993"/>
          </a:xfrm>
          <a:custGeom>
            <a:avLst/>
            <a:gdLst>
              <a:gd name="T0" fmla="*/ 327 w 426"/>
              <a:gd name="T1" fmla="*/ 186 h 462"/>
              <a:gd name="T2" fmla="*/ 327 w 426"/>
              <a:gd name="T3" fmla="*/ 186 h 462"/>
              <a:gd name="T4" fmla="*/ 150 w 426"/>
              <a:gd name="T5" fmla="*/ 18 h 462"/>
              <a:gd name="T6" fmla="*/ 97 w 426"/>
              <a:gd name="T7" fmla="*/ 10 h 462"/>
              <a:gd name="T8" fmla="*/ 70 w 426"/>
              <a:gd name="T9" fmla="*/ 54 h 462"/>
              <a:gd name="T10" fmla="*/ 35 w 426"/>
              <a:gd name="T11" fmla="*/ 293 h 462"/>
              <a:gd name="T12" fmla="*/ 26 w 426"/>
              <a:gd name="T13" fmla="*/ 408 h 462"/>
              <a:gd name="T14" fmla="*/ 248 w 426"/>
              <a:gd name="T15" fmla="*/ 417 h 462"/>
              <a:gd name="T16" fmla="*/ 407 w 426"/>
              <a:gd name="T17" fmla="*/ 266 h 462"/>
              <a:gd name="T18" fmla="*/ 327 w 426"/>
              <a:gd name="T19" fmla="*/ 186 h 462"/>
              <a:gd name="T20" fmla="*/ 238 w 426"/>
              <a:gd name="T21" fmla="*/ 391 h 462"/>
              <a:gd name="T22" fmla="*/ 238 w 426"/>
              <a:gd name="T23" fmla="*/ 391 h 462"/>
              <a:gd name="T24" fmla="*/ 53 w 426"/>
              <a:gd name="T25" fmla="*/ 391 h 462"/>
              <a:gd name="T26" fmla="*/ 194 w 426"/>
              <a:gd name="T27" fmla="*/ 284 h 462"/>
              <a:gd name="T28" fmla="*/ 372 w 426"/>
              <a:gd name="T29" fmla="*/ 275 h 462"/>
              <a:gd name="T30" fmla="*/ 238 w 426"/>
              <a:gd name="T31" fmla="*/ 391 h 462"/>
              <a:gd name="T32" fmla="*/ 203 w 426"/>
              <a:gd name="T33" fmla="*/ 301 h 462"/>
              <a:gd name="T34" fmla="*/ 203 w 426"/>
              <a:gd name="T35" fmla="*/ 301 h 462"/>
              <a:gd name="T36" fmla="*/ 97 w 426"/>
              <a:gd name="T37" fmla="*/ 363 h 462"/>
              <a:gd name="T38" fmla="*/ 167 w 426"/>
              <a:gd name="T39" fmla="*/ 363 h 462"/>
              <a:gd name="T40" fmla="*/ 221 w 426"/>
              <a:gd name="T41" fmla="*/ 293 h 462"/>
              <a:gd name="T42" fmla="*/ 221 w 426"/>
              <a:gd name="T43" fmla="*/ 293 h 462"/>
              <a:gd name="T44" fmla="*/ 203 w 426"/>
              <a:gd name="T45" fmla="*/ 301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26" h="462">
                <a:moveTo>
                  <a:pt x="327" y="186"/>
                </a:moveTo>
                <a:lnTo>
                  <a:pt x="327" y="186"/>
                </a:lnTo>
                <a:cubicBezTo>
                  <a:pt x="274" y="63"/>
                  <a:pt x="238" y="18"/>
                  <a:pt x="150" y="18"/>
                </a:cubicBezTo>
                <a:cubicBezTo>
                  <a:pt x="114" y="18"/>
                  <a:pt x="123" y="0"/>
                  <a:pt x="97" y="10"/>
                </a:cubicBezTo>
                <a:cubicBezTo>
                  <a:pt x="70" y="18"/>
                  <a:pt x="97" y="27"/>
                  <a:pt x="70" y="54"/>
                </a:cubicBezTo>
                <a:cubicBezTo>
                  <a:pt x="0" y="107"/>
                  <a:pt x="8" y="169"/>
                  <a:pt x="35" y="293"/>
                </a:cubicBezTo>
                <a:cubicBezTo>
                  <a:pt x="53" y="346"/>
                  <a:pt x="8" y="354"/>
                  <a:pt x="26" y="408"/>
                </a:cubicBezTo>
                <a:cubicBezTo>
                  <a:pt x="35" y="444"/>
                  <a:pt x="141" y="461"/>
                  <a:pt x="248" y="417"/>
                </a:cubicBezTo>
                <a:cubicBezTo>
                  <a:pt x="354" y="382"/>
                  <a:pt x="425" y="301"/>
                  <a:pt x="407" y="266"/>
                </a:cubicBezTo>
                <a:cubicBezTo>
                  <a:pt x="389" y="213"/>
                  <a:pt x="354" y="239"/>
                  <a:pt x="327" y="186"/>
                </a:cubicBezTo>
                <a:close/>
                <a:moveTo>
                  <a:pt x="238" y="391"/>
                </a:moveTo>
                <a:lnTo>
                  <a:pt x="238" y="391"/>
                </a:lnTo>
                <a:cubicBezTo>
                  <a:pt x="141" y="426"/>
                  <a:pt x="61" y="399"/>
                  <a:pt x="53" y="391"/>
                </a:cubicBezTo>
                <a:cubicBezTo>
                  <a:pt x="53" y="382"/>
                  <a:pt x="88" y="319"/>
                  <a:pt x="194" y="284"/>
                </a:cubicBezTo>
                <a:cubicBezTo>
                  <a:pt x="310" y="239"/>
                  <a:pt x="372" y="257"/>
                  <a:pt x="372" y="275"/>
                </a:cubicBezTo>
                <a:cubicBezTo>
                  <a:pt x="380" y="284"/>
                  <a:pt x="336" y="354"/>
                  <a:pt x="238" y="391"/>
                </a:cubicBezTo>
                <a:close/>
                <a:moveTo>
                  <a:pt x="203" y="301"/>
                </a:moveTo>
                <a:lnTo>
                  <a:pt x="203" y="301"/>
                </a:lnTo>
                <a:cubicBezTo>
                  <a:pt x="150" y="319"/>
                  <a:pt x="123" y="337"/>
                  <a:pt x="97" y="363"/>
                </a:cubicBezTo>
                <a:cubicBezTo>
                  <a:pt x="114" y="373"/>
                  <a:pt x="141" y="382"/>
                  <a:pt x="167" y="363"/>
                </a:cubicBezTo>
                <a:cubicBezTo>
                  <a:pt x="212" y="354"/>
                  <a:pt x="230" y="319"/>
                  <a:pt x="221" y="293"/>
                </a:cubicBezTo>
                <a:lnTo>
                  <a:pt x="221" y="293"/>
                </a:lnTo>
                <a:cubicBezTo>
                  <a:pt x="221" y="293"/>
                  <a:pt x="212" y="301"/>
                  <a:pt x="203" y="301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anchor="ctr"/>
          <a:lstStyle/>
          <a:p>
            <a:pPr defTabSz="544195">
              <a:defRPr/>
            </a:pPr>
            <a:endParaRPr lang="en-US" sz="2150" kern="0" dirty="0">
              <a:solidFill>
                <a:srgbClr val="E2E3E9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6" name="Freeform 82"/>
          <p:cNvSpPr>
            <a:spLocks noChangeArrowheads="1"/>
          </p:cNvSpPr>
          <p:nvPr/>
        </p:nvSpPr>
        <p:spPr bwMode="auto">
          <a:xfrm>
            <a:off x="1268416" y="4910901"/>
            <a:ext cx="403002" cy="360208"/>
          </a:xfrm>
          <a:custGeom>
            <a:avLst/>
            <a:gdLst>
              <a:gd name="T0" fmla="*/ 443 w 497"/>
              <a:gd name="T1" fmla="*/ 0 h 444"/>
              <a:gd name="T2" fmla="*/ 443 w 497"/>
              <a:gd name="T3" fmla="*/ 0 h 444"/>
              <a:gd name="T4" fmla="*/ 53 w 497"/>
              <a:gd name="T5" fmla="*/ 0 h 444"/>
              <a:gd name="T6" fmla="*/ 0 w 497"/>
              <a:gd name="T7" fmla="*/ 53 h 444"/>
              <a:gd name="T8" fmla="*/ 0 w 497"/>
              <a:gd name="T9" fmla="*/ 345 h 444"/>
              <a:gd name="T10" fmla="*/ 53 w 497"/>
              <a:gd name="T11" fmla="*/ 399 h 444"/>
              <a:gd name="T12" fmla="*/ 151 w 497"/>
              <a:gd name="T13" fmla="*/ 399 h 444"/>
              <a:gd name="T14" fmla="*/ 151 w 497"/>
              <a:gd name="T15" fmla="*/ 345 h 444"/>
              <a:gd name="T16" fmla="*/ 44 w 497"/>
              <a:gd name="T17" fmla="*/ 345 h 444"/>
              <a:gd name="T18" fmla="*/ 44 w 497"/>
              <a:gd name="T19" fmla="*/ 124 h 444"/>
              <a:gd name="T20" fmla="*/ 443 w 497"/>
              <a:gd name="T21" fmla="*/ 124 h 444"/>
              <a:gd name="T22" fmla="*/ 443 w 497"/>
              <a:gd name="T23" fmla="*/ 345 h 444"/>
              <a:gd name="T24" fmla="*/ 345 w 497"/>
              <a:gd name="T25" fmla="*/ 345 h 444"/>
              <a:gd name="T26" fmla="*/ 345 w 497"/>
              <a:gd name="T27" fmla="*/ 399 h 444"/>
              <a:gd name="T28" fmla="*/ 443 w 497"/>
              <a:gd name="T29" fmla="*/ 399 h 444"/>
              <a:gd name="T30" fmla="*/ 496 w 497"/>
              <a:gd name="T31" fmla="*/ 345 h 444"/>
              <a:gd name="T32" fmla="*/ 496 w 497"/>
              <a:gd name="T33" fmla="*/ 53 h 444"/>
              <a:gd name="T34" fmla="*/ 443 w 497"/>
              <a:gd name="T35" fmla="*/ 0 h 444"/>
              <a:gd name="T36" fmla="*/ 62 w 497"/>
              <a:gd name="T37" fmla="*/ 80 h 444"/>
              <a:gd name="T38" fmla="*/ 62 w 497"/>
              <a:gd name="T39" fmla="*/ 80 h 444"/>
              <a:gd name="T40" fmla="*/ 44 w 497"/>
              <a:gd name="T41" fmla="*/ 62 h 444"/>
              <a:gd name="T42" fmla="*/ 62 w 497"/>
              <a:gd name="T43" fmla="*/ 45 h 444"/>
              <a:gd name="T44" fmla="*/ 79 w 497"/>
              <a:gd name="T45" fmla="*/ 62 h 444"/>
              <a:gd name="T46" fmla="*/ 62 w 497"/>
              <a:gd name="T47" fmla="*/ 80 h 444"/>
              <a:gd name="T48" fmla="*/ 116 w 497"/>
              <a:gd name="T49" fmla="*/ 80 h 444"/>
              <a:gd name="T50" fmla="*/ 116 w 497"/>
              <a:gd name="T51" fmla="*/ 80 h 444"/>
              <a:gd name="T52" fmla="*/ 97 w 497"/>
              <a:gd name="T53" fmla="*/ 62 h 444"/>
              <a:gd name="T54" fmla="*/ 116 w 497"/>
              <a:gd name="T55" fmla="*/ 45 h 444"/>
              <a:gd name="T56" fmla="*/ 132 w 497"/>
              <a:gd name="T57" fmla="*/ 62 h 444"/>
              <a:gd name="T58" fmla="*/ 116 w 497"/>
              <a:gd name="T59" fmla="*/ 80 h 444"/>
              <a:gd name="T60" fmla="*/ 443 w 497"/>
              <a:gd name="T61" fmla="*/ 80 h 444"/>
              <a:gd name="T62" fmla="*/ 443 w 497"/>
              <a:gd name="T63" fmla="*/ 80 h 444"/>
              <a:gd name="T64" fmla="*/ 151 w 497"/>
              <a:gd name="T65" fmla="*/ 80 h 444"/>
              <a:gd name="T66" fmla="*/ 151 w 497"/>
              <a:gd name="T67" fmla="*/ 53 h 444"/>
              <a:gd name="T68" fmla="*/ 443 w 497"/>
              <a:gd name="T69" fmla="*/ 53 h 444"/>
              <a:gd name="T70" fmla="*/ 443 w 497"/>
              <a:gd name="T71" fmla="*/ 80 h 444"/>
              <a:gd name="T72" fmla="*/ 248 w 497"/>
              <a:gd name="T73" fmla="*/ 177 h 444"/>
              <a:gd name="T74" fmla="*/ 248 w 497"/>
              <a:gd name="T75" fmla="*/ 177 h 444"/>
              <a:gd name="T76" fmla="*/ 124 w 497"/>
              <a:gd name="T77" fmla="*/ 301 h 444"/>
              <a:gd name="T78" fmla="*/ 204 w 497"/>
              <a:gd name="T79" fmla="*/ 301 h 444"/>
              <a:gd name="T80" fmla="*/ 204 w 497"/>
              <a:gd name="T81" fmla="*/ 443 h 444"/>
              <a:gd name="T82" fmla="*/ 292 w 497"/>
              <a:gd name="T83" fmla="*/ 443 h 444"/>
              <a:gd name="T84" fmla="*/ 292 w 497"/>
              <a:gd name="T85" fmla="*/ 301 h 444"/>
              <a:gd name="T86" fmla="*/ 363 w 497"/>
              <a:gd name="T87" fmla="*/ 301 h 444"/>
              <a:gd name="T88" fmla="*/ 248 w 497"/>
              <a:gd name="T8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44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3"/>
                  <a:pt x="17" y="399"/>
                  <a:pt x="53" y="399"/>
                </a:cubicBezTo>
                <a:cubicBezTo>
                  <a:pt x="151" y="399"/>
                  <a:pt x="151" y="399"/>
                  <a:pt x="151" y="399"/>
                </a:cubicBezTo>
                <a:cubicBezTo>
                  <a:pt x="151" y="345"/>
                  <a:pt x="151" y="345"/>
                  <a:pt x="151" y="345"/>
                </a:cubicBezTo>
                <a:cubicBezTo>
                  <a:pt x="44" y="345"/>
                  <a:pt x="44" y="345"/>
                  <a:pt x="44" y="345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3" y="124"/>
                  <a:pt x="443" y="124"/>
                  <a:pt x="443" y="124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345" y="345"/>
                  <a:pt x="345" y="345"/>
                  <a:pt x="345" y="345"/>
                </a:cubicBezTo>
                <a:cubicBezTo>
                  <a:pt x="345" y="399"/>
                  <a:pt x="345" y="399"/>
                  <a:pt x="345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5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62" y="80"/>
                </a:moveTo>
                <a:lnTo>
                  <a:pt x="62" y="80"/>
                </a:lnTo>
                <a:cubicBezTo>
                  <a:pt x="53" y="80"/>
                  <a:pt x="44" y="71"/>
                  <a:pt x="44" y="62"/>
                </a:cubicBezTo>
                <a:cubicBezTo>
                  <a:pt x="44" y="53"/>
                  <a:pt x="53" y="45"/>
                  <a:pt x="62" y="45"/>
                </a:cubicBezTo>
                <a:cubicBezTo>
                  <a:pt x="71" y="45"/>
                  <a:pt x="79" y="53"/>
                  <a:pt x="79" y="62"/>
                </a:cubicBezTo>
                <a:cubicBezTo>
                  <a:pt x="79" y="71"/>
                  <a:pt x="71" y="80"/>
                  <a:pt x="62" y="80"/>
                </a:cubicBezTo>
                <a:close/>
                <a:moveTo>
                  <a:pt x="116" y="80"/>
                </a:moveTo>
                <a:lnTo>
                  <a:pt x="116" y="80"/>
                </a:lnTo>
                <a:cubicBezTo>
                  <a:pt x="107" y="80"/>
                  <a:pt x="97" y="71"/>
                  <a:pt x="97" y="62"/>
                </a:cubicBezTo>
                <a:cubicBezTo>
                  <a:pt x="97" y="53"/>
                  <a:pt x="107" y="45"/>
                  <a:pt x="116" y="45"/>
                </a:cubicBezTo>
                <a:cubicBezTo>
                  <a:pt x="124" y="45"/>
                  <a:pt x="132" y="53"/>
                  <a:pt x="132" y="62"/>
                </a:cubicBezTo>
                <a:cubicBezTo>
                  <a:pt x="132" y="71"/>
                  <a:pt x="124" y="80"/>
                  <a:pt x="116" y="80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151" y="80"/>
                  <a:pt x="151" y="80"/>
                  <a:pt x="151" y="8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80"/>
                </a:lnTo>
                <a:close/>
                <a:moveTo>
                  <a:pt x="248" y="177"/>
                </a:moveTo>
                <a:lnTo>
                  <a:pt x="248" y="177"/>
                </a:lnTo>
                <a:cubicBezTo>
                  <a:pt x="124" y="301"/>
                  <a:pt x="124" y="301"/>
                  <a:pt x="124" y="301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443"/>
                  <a:pt x="204" y="443"/>
                  <a:pt x="204" y="443"/>
                </a:cubicBezTo>
                <a:cubicBezTo>
                  <a:pt x="292" y="443"/>
                  <a:pt x="292" y="443"/>
                  <a:pt x="292" y="443"/>
                </a:cubicBezTo>
                <a:cubicBezTo>
                  <a:pt x="292" y="301"/>
                  <a:pt x="292" y="301"/>
                  <a:pt x="292" y="301"/>
                </a:cubicBezTo>
                <a:cubicBezTo>
                  <a:pt x="363" y="301"/>
                  <a:pt x="363" y="301"/>
                  <a:pt x="363" y="301"/>
                </a:cubicBezTo>
                <a:lnTo>
                  <a:pt x="248" y="177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anchor="ctr"/>
          <a:lstStyle/>
          <a:p>
            <a:pPr defTabSz="544195">
              <a:defRPr/>
            </a:pPr>
            <a:endParaRPr lang="en-US" sz="2150" kern="0" dirty="0">
              <a:solidFill>
                <a:srgbClr val="E2E3E9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8" name="Freeform 102"/>
          <p:cNvSpPr>
            <a:spLocks noChangeArrowheads="1"/>
          </p:cNvSpPr>
          <p:nvPr/>
        </p:nvSpPr>
        <p:spPr bwMode="auto">
          <a:xfrm>
            <a:off x="1262966" y="3600986"/>
            <a:ext cx="403005" cy="360206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anchor="ctr"/>
          <a:lstStyle/>
          <a:p>
            <a:pPr defTabSz="544195">
              <a:defRPr/>
            </a:pPr>
            <a:endParaRPr lang="en-US" sz="2150" kern="0" dirty="0">
              <a:solidFill>
                <a:srgbClr val="E2E3E9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9" name="TextBox 35"/>
          <p:cNvSpPr txBox="1"/>
          <p:nvPr/>
        </p:nvSpPr>
        <p:spPr>
          <a:xfrm>
            <a:off x="2289695" y="2074689"/>
            <a:ext cx="3138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2289695" y="3403306"/>
            <a:ext cx="3138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1" name="TextBox 35"/>
          <p:cNvSpPr txBox="1"/>
          <p:nvPr/>
        </p:nvSpPr>
        <p:spPr>
          <a:xfrm>
            <a:off x="2289695" y="4721673"/>
            <a:ext cx="3138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2" name="TextBox 35"/>
          <p:cNvSpPr txBox="1"/>
          <p:nvPr/>
        </p:nvSpPr>
        <p:spPr>
          <a:xfrm>
            <a:off x="7767421" y="2074689"/>
            <a:ext cx="3138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3" name="TextBox 35"/>
          <p:cNvSpPr txBox="1"/>
          <p:nvPr/>
        </p:nvSpPr>
        <p:spPr>
          <a:xfrm>
            <a:off x="7767421" y="3403306"/>
            <a:ext cx="3138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D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" y="4229358"/>
            <a:ext cx="12192000" cy="262864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569844" y="2028765"/>
            <a:ext cx="3879456" cy="4401185"/>
          </a:xfrm>
          <a:prstGeom prst="rect">
            <a:avLst/>
          </a:prstGeom>
        </p:spPr>
      </p:pic>
      <p:sp>
        <p:nvSpPr>
          <p:cNvPr id="31" name="矩形 67"/>
          <p:cNvSpPr/>
          <p:nvPr/>
        </p:nvSpPr>
        <p:spPr>
          <a:xfrm>
            <a:off x="3437610" y="641978"/>
            <a:ext cx="3273502" cy="3201556"/>
          </a:xfrm>
          <a:custGeom>
            <a:avLst/>
            <a:gdLst>
              <a:gd name="connsiteX0" fmla="*/ 0 w 1034143"/>
              <a:gd name="connsiteY0" fmla="*/ 0 h 1240972"/>
              <a:gd name="connsiteX1" fmla="*/ 1034143 w 1034143"/>
              <a:gd name="connsiteY1" fmla="*/ 0 h 1240972"/>
              <a:gd name="connsiteX2" fmla="*/ 1034143 w 1034143"/>
              <a:gd name="connsiteY2" fmla="*/ 1240972 h 1240972"/>
              <a:gd name="connsiteX3" fmla="*/ 0 w 1034143"/>
              <a:gd name="connsiteY3" fmla="*/ 1240972 h 1240972"/>
              <a:gd name="connsiteX4" fmla="*/ 0 w 1034143"/>
              <a:gd name="connsiteY4" fmla="*/ 0 h 1240972"/>
              <a:gd name="connsiteX0-1" fmla="*/ 0 w 1034143"/>
              <a:gd name="connsiteY0-2" fmla="*/ 0 h 1240972"/>
              <a:gd name="connsiteX1-3" fmla="*/ 1034143 w 1034143"/>
              <a:gd name="connsiteY1-4" fmla="*/ 0 h 1240972"/>
              <a:gd name="connsiteX2-5" fmla="*/ 1012371 w 1034143"/>
              <a:gd name="connsiteY2-6" fmla="*/ 903515 h 1240972"/>
              <a:gd name="connsiteX3-7" fmla="*/ 0 w 1034143"/>
              <a:gd name="connsiteY3-8" fmla="*/ 1240972 h 1240972"/>
              <a:gd name="connsiteX4-9" fmla="*/ 0 w 1034143"/>
              <a:gd name="connsiteY4-10" fmla="*/ 0 h 1240972"/>
              <a:gd name="connsiteX0-11" fmla="*/ 0 w 1034143"/>
              <a:gd name="connsiteY0-12" fmla="*/ 0 h 1240972"/>
              <a:gd name="connsiteX1-13" fmla="*/ 1034143 w 1034143"/>
              <a:gd name="connsiteY1-14" fmla="*/ 239486 h 1240972"/>
              <a:gd name="connsiteX2-15" fmla="*/ 1012371 w 1034143"/>
              <a:gd name="connsiteY2-16" fmla="*/ 903515 h 1240972"/>
              <a:gd name="connsiteX3-17" fmla="*/ 0 w 1034143"/>
              <a:gd name="connsiteY3-18" fmla="*/ 1240972 h 1240972"/>
              <a:gd name="connsiteX4-19" fmla="*/ 0 w 1034143"/>
              <a:gd name="connsiteY4-20" fmla="*/ 0 h 1240972"/>
              <a:gd name="connsiteX0-21" fmla="*/ 0 w 1034143"/>
              <a:gd name="connsiteY0-22" fmla="*/ 0 h 1132115"/>
              <a:gd name="connsiteX1-23" fmla="*/ 1034143 w 1034143"/>
              <a:gd name="connsiteY1-24" fmla="*/ 239486 h 1132115"/>
              <a:gd name="connsiteX2-25" fmla="*/ 1012371 w 1034143"/>
              <a:gd name="connsiteY2-26" fmla="*/ 903515 h 1132115"/>
              <a:gd name="connsiteX3-27" fmla="*/ 217714 w 1034143"/>
              <a:gd name="connsiteY3-28" fmla="*/ 1132115 h 1132115"/>
              <a:gd name="connsiteX4-29" fmla="*/ 0 w 1034143"/>
              <a:gd name="connsiteY4-30" fmla="*/ 0 h 1132115"/>
              <a:gd name="connsiteX0-31" fmla="*/ 0 w 990601"/>
              <a:gd name="connsiteY0-32" fmla="*/ 0 h 968829"/>
              <a:gd name="connsiteX1-33" fmla="*/ 990601 w 990601"/>
              <a:gd name="connsiteY1-34" fmla="*/ 76200 h 968829"/>
              <a:gd name="connsiteX2-35" fmla="*/ 968829 w 990601"/>
              <a:gd name="connsiteY2-36" fmla="*/ 740229 h 968829"/>
              <a:gd name="connsiteX3-37" fmla="*/ 174172 w 990601"/>
              <a:gd name="connsiteY3-38" fmla="*/ 968829 h 968829"/>
              <a:gd name="connsiteX4-39" fmla="*/ 0 w 990601"/>
              <a:gd name="connsiteY4-40" fmla="*/ 0 h 9688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90601" h="968829">
                <a:moveTo>
                  <a:pt x="0" y="0"/>
                </a:moveTo>
                <a:lnTo>
                  <a:pt x="990601" y="76200"/>
                </a:lnTo>
                <a:lnTo>
                  <a:pt x="968829" y="740229"/>
                </a:lnTo>
                <a:lnTo>
                  <a:pt x="174172" y="9688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32" name="矩形 67"/>
          <p:cNvSpPr/>
          <p:nvPr/>
        </p:nvSpPr>
        <p:spPr>
          <a:xfrm>
            <a:off x="2915095" y="946778"/>
            <a:ext cx="3273502" cy="3201556"/>
          </a:xfrm>
          <a:custGeom>
            <a:avLst/>
            <a:gdLst>
              <a:gd name="connsiteX0" fmla="*/ 0 w 1034143"/>
              <a:gd name="connsiteY0" fmla="*/ 0 h 1240972"/>
              <a:gd name="connsiteX1" fmla="*/ 1034143 w 1034143"/>
              <a:gd name="connsiteY1" fmla="*/ 0 h 1240972"/>
              <a:gd name="connsiteX2" fmla="*/ 1034143 w 1034143"/>
              <a:gd name="connsiteY2" fmla="*/ 1240972 h 1240972"/>
              <a:gd name="connsiteX3" fmla="*/ 0 w 1034143"/>
              <a:gd name="connsiteY3" fmla="*/ 1240972 h 1240972"/>
              <a:gd name="connsiteX4" fmla="*/ 0 w 1034143"/>
              <a:gd name="connsiteY4" fmla="*/ 0 h 1240972"/>
              <a:gd name="connsiteX0-1" fmla="*/ 0 w 1034143"/>
              <a:gd name="connsiteY0-2" fmla="*/ 0 h 1240972"/>
              <a:gd name="connsiteX1-3" fmla="*/ 1034143 w 1034143"/>
              <a:gd name="connsiteY1-4" fmla="*/ 0 h 1240972"/>
              <a:gd name="connsiteX2-5" fmla="*/ 1012371 w 1034143"/>
              <a:gd name="connsiteY2-6" fmla="*/ 903515 h 1240972"/>
              <a:gd name="connsiteX3-7" fmla="*/ 0 w 1034143"/>
              <a:gd name="connsiteY3-8" fmla="*/ 1240972 h 1240972"/>
              <a:gd name="connsiteX4-9" fmla="*/ 0 w 1034143"/>
              <a:gd name="connsiteY4-10" fmla="*/ 0 h 1240972"/>
              <a:gd name="connsiteX0-11" fmla="*/ 0 w 1034143"/>
              <a:gd name="connsiteY0-12" fmla="*/ 0 h 1240972"/>
              <a:gd name="connsiteX1-13" fmla="*/ 1034143 w 1034143"/>
              <a:gd name="connsiteY1-14" fmla="*/ 239486 h 1240972"/>
              <a:gd name="connsiteX2-15" fmla="*/ 1012371 w 1034143"/>
              <a:gd name="connsiteY2-16" fmla="*/ 903515 h 1240972"/>
              <a:gd name="connsiteX3-17" fmla="*/ 0 w 1034143"/>
              <a:gd name="connsiteY3-18" fmla="*/ 1240972 h 1240972"/>
              <a:gd name="connsiteX4-19" fmla="*/ 0 w 1034143"/>
              <a:gd name="connsiteY4-20" fmla="*/ 0 h 1240972"/>
              <a:gd name="connsiteX0-21" fmla="*/ 0 w 1034143"/>
              <a:gd name="connsiteY0-22" fmla="*/ 0 h 1132115"/>
              <a:gd name="connsiteX1-23" fmla="*/ 1034143 w 1034143"/>
              <a:gd name="connsiteY1-24" fmla="*/ 239486 h 1132115"/>
              <a:gd name="connsiteX2-25" fmla="*/ 1012371 w 1034143"/>
              <a:gd name="connsiteY2-26" fmla="*/ 903515 h 1132115"/>
              <a:gd name="connsiteX3-27" fmla="*/ 217714 w 1034143"/>
              <a:gd name="connsiteY3-28" fmla="*/ 1132115 h 1132115"/>
              <a:gd name="connsiteX4-29" fmla="*/ 0 w 1034143"/>
              <a:gd name="connsiteY4-30" fmla="*/ 0 h 1132115"/>
              <a:gd name="connsiteX0-31" fmla="*/ 0 w 990601"/>
              <a:gd name="connsiteY0-32" fmla="*/ 0 h 968829"/>
              <a:gd name="connsiteX1-33" fmla="*/ 990601 w 990601"/>
              <a:gd name="connsiteY1-34" fmla="*/ 76200 h 968829"/>
              <a:gd name="connsiteX2-35" fmla="*/ 968829 w 990601"/>
              <a:gd name="connsiteY2-36" fmla="*/ 740229 h 968829"/>
              <a:gd name="connsiteX3-37" fmla="*/ 174172 w 990601"/>
              <a:gd name="connsiteY3-38" fmla="*/ 968829 h 968829"/>
              <a:gd name="connsiteX4-39" fmla="*/ 0 w 990601"/>
              <a:gd name="connsiteY4-40" fmla="*/ 0 h 9688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90601" h="968829">
                <a:moveTo>
                  <a:pt x="0" y="0"/>
                </a:moveTo>
                <a:lnTo>
                  <a:pt x="990601" y="76200"/>
                </a:lnTo>
                <a:lnTo>
                  <a:pt x="968829" y="740229"/>
                </a:lnTo>
                <a:lnTo>
                  <a:pt x="174172" y="968829"/>
                </a:lnTo>
                <a:lnTo>
                  <a:pt x="0" y="0"/>
                </a:lnTo>
                <a:close/>
              </a:path>
            </a:pathLst>
          </a:custGeom>
          <a:solidFill>
            <a:srgbClr val="57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326687" y="1362279"/>
            <a:ext cx="286191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PART</a:t>
            </a:r>
          </a:p>
          <a:p>
            <a:r>
              <a:rPr lang="en-US" altLang="zh-CN" sz="6600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       </a:t>
            </a:r>
            <a:r>
              <a:rPr lang="en-US" altLang="zh-CN" sz="8000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3</a:t>
            </a:r>
            <a:endParaRPr lang="zh-CN" altLang="en-US" sz="6600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16560"/>
            <a:ext cx="447040" cy="365760"/>
          </a:xfrm>
          <a:prstGeom prst="rect">
            <a:avLst/>
          </a:prstGeom>
          <a:solidFill>
            <a:srgbClr val="57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7040" y="416560"/>
            <a:ext cx="142240" cy="365760"/>
          </a:xfrm>
          <a:prstGeom prst="rect">
            <a:avLst/>
          </a:prstGeom>
          <a:solidFill>
            <a:srgbClr val="FDC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9280" y="416560"/>
            <a:ext cx="1859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六一节快乐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041325" y="1492982"/>
            <a:ext cx="2659917" cy="2659917"/>
            <a:chOff x="1218243" y="1414126"/>
            <a:chExt cx="2016000" cy="2016000"/>
          </a:xfrm>
        </p:grpSpPr>
        <p:sp>
          <p:nvSpPr>
            <p:cNvPr id="8" name="灰色圆形背景"/>
            <p:cNvSpPr/>
            <p:nvPr/>
          </p:nvSpPr>
          <p:spPr>
            <a:xfrm>
              <a:off x="1218243" y="1414126"/>
              <a:ext cx="2016000" cy="2016000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9" name="空心弧 8"/>
            <p:cNvSpPr/>
            <p:nvPr/>
          </p:nvSpPr>
          <p:spPr>
            <a:xfrm>
              <a:off x="1295782" y="1491665"/>
              <a:ext cx="1860923" cy="1860923"/>
            </a:xfrm>
            <a:prstGeom prst="blockArc">
              <a:avLst>
                <a:gd name="adj1" fmla="val 5377856"/>
                <a:gd name="adj2" fmla="val 16158815"/>
                <a:gd name="adj3" fmla="val 19523"/>
              </a:avLst>
            </a:prstGeom>
            <a:solidFill>
              <a:srgbClr val="FDC0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0" name="椭圆 46"/>
            <p:cNvSpPr/>
            <p:nvPr/>
          </p:nvSpPr>
          <p:spPr>
            <a:xfrm>
              <a:off x="1497382" y="1693265"/>
              <a:ext cx="1457723" cy="1457723"/>
            </a:xfrm>
            <a:custGeom>
              <a:avLst/>
              <a:gdLst/>
              <a:ahLst/>
              <a:cxnLst/>
              <a:rect l="l" t="t" r="r" b="b"/>
              <a:pathLst>
                <a:path w="1692000" h="1692000">
                  <a:moveTo>
                    <a:pt x="846000" y="108822"/>
                  </a:moveTo>
                  <a:cubicBezTo>
                    <a:pt x="1253132" y="108822"/>
                    <a:pt x="1583178" y="438868"/>
                    <a:pt x="1583178" y="846000"/>
                  </a:cubicBezTo>
                  <a:cubicBezTo>
                    <a:pt x="1583178" y="1253132"/>
                    <a:pt x="1253132" y="1583178"/>
                    <a:pt x="846000" y="1583178"/>
                  </a:cubicBezTo>
                  <a:cubicBezTo>
                    <a:pt x="438868" y="1583178"/>
                    <a:pt x="108822" y="1253132"/>
                    <a:pt x="108822" y="846000"/>
                  </a:cubicBezTo>
                  <a:cubicBezTo>
                    <a:pt x="108822" y="438868"/>
                    <a:pt x="438868" y="108822"/>
                    <a:pt x="846000" y="108822"/>
                  </a:cubicBezTo>
                  <a:close/>
                  <a:moveTo>
                    <a:pt x="846000" y="54000"/>
                  </a:moveTo>
                  <a:cubicBezTo>
                    <a:pt x="408590" y="54000"/>
                    <a:pt x="54000" y="408590"/>
                    <a:pt x="54000" y="846000"/>
                  </a:cubicBezTo>
                  <a:cubicBezTo>
                    <a:pt x="54000" y="1283410"/>
                    <a:pt x="408590" y="1638000"/>
                    <a:pt x="846000" y="1638000"/>
                  </a:cubicBezTo>
                  <a:cubicBezTo>
                    <a:pt x="1283410" y="1638000"/>
                    <a:pt x="1638000" y="1283410"/>
                    <a:pt x="1638000" y="846000"/>
                  </a:cubicBezTo>
                  <a:cubicBezTo>
                    <a:pt x="1638000" y="408590"/>
                    <a:pt x="1283410" y="54000"/>
                    <a:pt x="846000" y="54000"/>
                  </a:cubicBezTo>
                  <a:close/>
                  <a:moveTo>
                    <a:pt x="846000" y="0"/>
                  </a:moveTo>
                  <a:cubicBezTo>
                    <a:pt x="1313233" y="0"/>
                    <a:pt x="1692000" y="378767"/>
                    <a:pt x="1692000" y="846000"/>
                  </a:cubicBezTo>
                  <a:cubicBezTo>
                    <a:pt x="1692000" y="1313233"/>
                    <a:pt x="1313233" y="1692000"/>
                    <a:pt x="846000" y="1692000"/>
                  </a:cubicBezTo>
                  <a:cubicBezTo>
                    <a:pt x="378767" y="1692000"/>
                    <a:pt x="0" y="1313233"/>
                    <a:pt x="0" y="846000"/>
                  </a:cubicBezTo>
                  <a:cubicBezTo>
                    <a:pt x="0" y="378767"/>
                    <a:pt x="378767" y="0"/>
                    <a:pt x="846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1" name="TextBox 50"/>
            <p:cNvSpPr txBox="1"/>
            <p:nvPr/>
          </p:nvSpPr>
          <p:spPr>
            <a:xfrm>
              <a:off x="1874390" y="2107211"/>
              <a:ext cx="746220" cy="629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800" b="1" dirty="0">
                  <a:ln w="12700">
                    <a:solidFill>
                      <a:srgbClr val="DDDDDD"/>
                    </a:solidFill>
                  </a:ln>
                  <a:solidFill>
                    <a:srgbClr val="000000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50%</a:t>
              </a:r>
              <a:endParaRPr lang="zh-CN" altLang="en-US" sz="4800" b="1" dirty="0">
                <a:ln w="12700">
                  <a:solidFill>
                    <a:srgbClr val="DDDDDD"/>
                  </a:solidFill>
                </a:ln>
                <a:solidFill>
                  <a:srgbClr val="000000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746769" y="1492982"/>
            <a:ext cx="2659917" cy="2659917"/>
            <a:chOff x="1218243" y="1414126"/>
            <a:chExt cx="2016000" cy="2016000"/>
          </a:xfrm>
        </p:grpSpPr>
        <p:sp>
          <p:nvSpPr>
            <p:cNvPr id="13" name="灰色圆形背景"/>
            <p:cNvSpPr/>
            <p:nvPr/>
          </p:nvSpPr>
          <p:spPr>
            <a:xfrm>
              <a:off x="1218243" y="1414126"/>
              <a:ext cx="2016000" cy="2016000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4" name="空心弧 13"/>
            <p:cNvSpPr/>
            <p:nvPr/>
          </p:nvSpPr>
          <p:spPr>
            <a:xfrm>
              <a:off x="1295782" y="1491665"/>
              <a:ext cx="1860923" cy="1860923"/>
            </a:xfrm>
            <a:prstGeom prst="blockArc">
              <a:avLst>
                <a:gd name="adj1" fmla="val 23118"/>
                <a:gd name="adj2" fmla="val 16158815"/>
                <a:gd name="adj3" fmla="val 19523"/>
              </a:avLst>
            </a:prstGeom>
            <a:solidFill>
              <a:srgbClr val="71D8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5" name="椭圆 46"/>
            <p:cNvSpPr/>
            <p:nvPr/>
          </p:nvSpPr>
          <p:spPr>
            <a:xfrm>
              <a:off x="1497382" y="1693265"/>
              <a:ext cx="1457723" cy="1457723"/>
            </a:xfrm>
            <a:custGeom>
              <a:avLst/>
              <a:gdLst/>
              <a:ahLst/>
              <a:cxnLst/>
              <a:rect l="l" t="t" r="r" b="b"/>
              <a:pathLst>
                <a:path w="1692000" h="1692000">
                  <a:moveTo>
                    <a:pt x="846000" y="108822"/>
                  </a:moveTo>
                  <a:cubicBezTo>
                    <a:pt x="1253132" y="108822"/>
                    <a:pt x="1583178" y="438868"/>
                    <a:pt x="1583178" y="846000"/>
                  </a:cubicBezTo>
                  <a:cubicBezTo>
                    <a:pt x="1583178" y="1253132"/>
                    <a:pt x="1253132" y="1583178"/>
                    <a:pt x="846000" y="1583178"/>
                  </a:cubicBezTo>
                  <a:cubicBezTo>
                    <a:pt x="438868" y="1583178"/>
                    <a:pt x="108822" y="1253132"/>
                    <a:pt x="108822" y="846000"/>
                  </a:cubicBezTo>
                  <a:cubicBezTo>
                    <a:pt x="108822" y="438868"/>
                    <a:pt x="438868" y="108822"/>
                    <a:pt x="846000" y="108822"/>
                  </a:cubicBezTo>
                  <a:close/>
                  <a:moveTo>
                    <a:pt x="846000" y="54000"/>
                  </a:moveTo>
                  <a:cubicBezTo>
                    <a:pt x="408590" y="54000"/>
                    <a:pt x="54000" y="408590"/>
                    <a:pt x="54000" y="846000"/>
                  </a:cubicBezTo>
                  <a:cubicBezTo>
                    <a:pt x="54000" y="1283410"/>
                    <a:pt x="408590" y="1638000"/>
                    <a:pt x="846000" y="1638000"/>
                  </a:cubicBezTo>
                  <a:cubicBezTo>
                    <a:pt x="1283410" y="1638000"/>
                    <a:pt x="1638000" y="1283410"/>
                    <a:pt x="1638000" y="846000"/>
                  </a:cubicBezTo>
                  <a:cubicBezTo>
                    <a:pt x="1638000" y="408590"/>
                    <a:pt x="1283410" y="54000"/>
                    <a:pt x="846000" y="54000"/>
                  </a:cubicBezTo>
                  <a:close/>
                  <a:moveTo>
                    <a:pt x="846000" y="0"/>
                  </a:moveTo>
                  <a:cubicBezTo>
                    <a:pt x="1313233" y="0"/>
                    <a:pt x="1692000" y="378767"/>
                    <a:pt x="1692000" y="846000"/>
                  </a:cubicBezTo>
                  <a:cubicBezTo>
                    <a:pt x="1692000" y="1313233"/>
                    <a:pt x="1313233" y="1692000"/>
                    <a:pt x="846000" y="1692000"/>
                  </a:cubicBezTo>
                  <a:cubicBezTo>
                    <a:pt x="378767" y="1692000"/>
                    <a:pt x="0" y="1313233"/>
                    <a:pt x="0" y="846000"/>
                  </a:cubicBezTo>
                  <a:cubicBezTo>
                    <a:pt x="0" y="378767"/>
                    <a:pt x="378767" y="0"/>
                    <a:pt x="846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6" name="TextBox 75"/>
            <p:cNvSpPr txBox="1"/>
            <p:nvPr/>
          </p:nvSpPr>
          <p:spPr>
            <a:xfrm>
              <a:off x="1844021" y="2104534"/>
              <a:ext cx="764444" cy="629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800" b="1" dirty="0">
                  <a:ln w="12700">
                    <a:solidFill>
                      <a:srgbClr val="DDDDDD"/>
                    </a:solidFill>
                  </a:ln>
                  <a:solidFill>
                    <a:srgbClr val="000000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75%</a:t>
              </a:r>
              <a:endParaRPr lang="zh-CN" altLang="en-US" sz="4800" b="1" dirty="0">
                <a:ln w="12700">
                  <a:solidFill>
                    <a:srgbClr val="DDDDDD"/>
                  </a:solidFill>
                </a:ln>
                <a:solidFill>
                  <a:srgbClr val="000000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452213" y="1492982"/>
            <a:ext cx="2659917" cy="2659917"/>
            <a:chOff x="1218243" y="1414126"/>
            <a:chExt cx="2016000" cy="2016000"/>
          </a:xfrm>
        </p:grpSpPr>
        <p:sp>
          <p:nvSpPr>
            <p:cNvPr id="18" name="灰色圆形背景"/>
            <p:cNvSpPr/>
            <p:nvPr/>
          </p:nvSpPr>
          <p:spPr>
            <a:xfrm>
              <a:off x="1218243" y="1414126"/>
              <a:ext cx="2016000" cy="2016000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9" name="空心弧 18"/>
            <p:cNvSpPr/>
            <p:nvPr/>
          </p:nvSpPr>
          <p:spPr>
            <a:xfrm>
              <a:off x="1295782" y="1491665"/>
              <a:ext cx="1860923" cy="1860923"/>
            </a:xfrm>
            <a:prstGeom prst="blockArc">
              <a:avLst>
                <a:gd name="adj1" fmla="val 8111028"/>
                <a:gd name="adj2" fmla="val 16158815"/>
                <a:gd name="adj3" fmla="val 19523"/>
              </a:avLst>
            </a:prstGeom>
            <a:solidFill>
              <a:srgbClr val="81B7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0" name="椭圆 46"/>
            <p:cNvSpPr/>
            <p:nvPr/>
          </p:nvSpPr>
          <p:spPr>
            <a:xfrm>
              <a:off x="1497382" y="1693265"/>
              <a:ext cx="1457723" cy="1457723"/>
            </a:xfrm>
            <a:custGeom>
              <a:avLst/>
              <a:gdLst/>
              <a:ahLst/>
              <a:cxnLst/>
              <a:rect l="l" t="t" r="r" b="b"/>
              <a:pathLst>
                <a:path w="1692000" h="1692000">
                  <a:moveTo>
                    <a:pt x="846000" y="108822"/>
                  </a:moveTo>
                  <a:cubicBezTo>
                    <a:pt x="1253132" y="108822"/>
                    <a:pt x="1583178" y="438868"/>
                    <a:pt x="1583178" y="846000"/>
                  </a:cubicBezTo>
                  <a:cubicBezTo>
                    <a:pt x="1583178" y="1253132"/>
                    <a:pt x="1253132" y="1583178"/>
                    <a:pt x="846000" y="1583178"/>
                  </a:cubicBezTo>
                  <a:cubicBezTo>
                    <a:pt x="438868" y="1583178"/>
                    <a:pt x="108822" y="1253132"/>
                    <a:pt x="108822" y="846000"/>
                  </a:cubicBezTo>
                  <a:cubicBezTo>
                    <a:pt x="108822" y="438868"/>
                    <a:pt x="438868" y="108822"/>
                    <a:pt x="846000" y="108822"/>
                  </a:cubicBezTo>
                  <a:close/>
                  <a:moveTo>
                    <a:pt x="846000" y="54000"/>
                  </a:moveTo>
                  <a:cubicBezTo>
                    <a:pt x="408590" y="54000"/>
                    <a:pt x="54000" y="408590"/>
                    <a:pt x="54000" y="846000"/>
                  </a:cubicBezTo>
                  <a:cubicBezTo>
                    <a:pt x="54000" y="1283410"/>
                    <a:pt x="408590" y="1638000"/>
                    <a:pt x="846000" y="1638000"/>
                  </a:cubicBezTo>
                  <a:cubicBezTo>
                    <a:pt x="1283410" y="1638000"/>
                    <a:pt x="1638000" y="1283410"/>
                    <a:pt x="1638000" y="846000"/>
                  </a:cubicBezTo>
                  <a:cubicBezTo>
                    <a:pt x="1638000" y="408590"/>
                    <a:pt x="1283410" y="54000"/>
                    <a:pt x="846000" y="54000"/>
                  </a:cubicBezTo>
                  <a:close/>
                  <a:moveTo>
                    <a:pt x="846000" y="0"/>
                  </a:moveTo>
                  <a:cubicBezTo>
                    <a:pt x="1313233" y="0"/>
                    <a:pt x="1692000" y="378767"/>
                    <a:pt x="1692000" y="846000"/>
                  </a:cubicBezTo>
                  <a:cubicBezTo>
                    <a:pt x="1692000" y="1313233"/>
                    <a:pt x="1313233" y="1692000"/>
                    <a:pt x="846000" y="1692000"/>
                  </a:cubicBezTo>
                  <a:cubicBezTo>
                    <a:pt x="378767" y="1692000"/>
                    <a:pt x="0" y="1313233"/>
                    <a:pt x="0" y="846000"/>
                  </a:cubicBezTo>
                  <a:cubicBezTo>
                    <a:pt x="0" y="378767"/>
                    <a:pt x="378767" y="0"/>
                    <a:pt x="846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1" name="TextBox 80"/>
            <p:cNvSpPr txBox="1"/>
            <p:nvPr/>
          </p:nvSpPr>
          <p:spPr>
            <a:xfrm>
              <a:off x="1853133" y="2104534"/>
              <a:ext cx="746220" cy="62982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800" b="1" dirty="0">
                  <a:ln w="12700">
                    <a:solidFill>
                      <a:srgbClr val="DDDDDD"/>
                    </a:solidFill>
                  </a:ln>
                  <a:solidFill>
                    <a:srgbClr val="000000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35%</a:t>
              </a:r>
              <a:endParaRPr lang="zh-CN" altLang="en-US" sz="4800" b="1" dirty="0">
                <a:ln w="12700">
                  <a:solidFill>
                    <a:srgbClr val="DDDDDD"/>
                  </a:solidFill>
                </a:ln>
                <a:solidFill>
                  <a:srgbClr val="000000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16560"/>
            <a:ext cx="447040" cy="365760"/>
          </a:xfrm>
          <a:prstGeom prst="rect">
            <a:avLst/>
          </a:prstGeom>
          <a:solidFill>
            <a:srgbClr val="57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7040" y="416560"/>
            <a:ext cx="142240" cy="365760"/>
          </a:xfrm>
          <a:prstGeom prst="rect">
            <a:avLst/>
          </a:prstGeom>
          <a:solidFill>
            <a:srgbClr val="FDC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9280" y="416560"/>
            <a:ext cx="1859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六一节快乐</a:t>
            </a:r>
          </a:p>
        </p:txBody>
      </p:sp>
      <p:sp>
        <p:nvSpPr>
          <p:cNvPr id="7" name="Shape 313"/>
          <p:cNvSpPr/>
          <p:nvPr/>
        </p:nvSpPr>
        <p:spPr>
          <a:xfrm>
            <a:off x="3222059" y="4197212"/>
            <a:ext cx="1369839" cy="8275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76" h="20585" extrusionOk="0">
                <a:moveTo>
                  <a:pt x="597" y="20585"/>
                </a:moveTo>
                <a:lnTo>
                  <a:pt x="20510" y="20540"/>
                </a:lnTo>
                <a:cubicBezTo>
                  <a:pt x="21186" y="15817"/>
                  <a:pt x="20558" y="10846"/>
                  <a:pt x="18794" y="6953"/>
                </a:cubicBezTo>
                <a:cubicBezTo>
                  <a:pt x="17027" y="3054"/>
                  <a:pt x="14302" y="633"/>
                  <a:pt x="11346" y="336"/>
                </a:cubicBezTo>
                <a:cubicBezTo>
                  <a:pt x="7450" y="-1015"/>
                  <a:pt x="3456" y="1792"/>
                  <a:pt x="1366" y="7350"/>
                </a:cubicBezTo>
                <a:cubicBezTo>
                  <a:pt x="-130" y="11326"/>
                  <a:pt x="-414" y="16217"/>
                  <a:pt x="597" y="20585"/>
                </a:cubicBezTo>
                <a:close/>
              </a:path>
            </a:pathLst>
          </a:custGeom>
          <a:solidFill>
            <a:srgbClr val="408000"/>
          </a:solidFill>
          <a:ln w="6350">
            <a:noFill/>
            <a:miter lim="400000"/>
          </a:ln>
        </p:spPr>
        <p:txBody>
          <a:bodyPr lIns="0" tIns="0" rIns="0" bIns="0" anchor="ctr"/>
          <a:lstStyle/>
          <a:p>
            <a:pPr defTabSz="456565">
              <a:defRPr sz="2400"/>
            </a:pPr>
            <a:endParaRPr sz="2400" kern="0" dirty="0">
              <a:solidFill>
                <a:srgbClr val="070707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8" name="Shape 314"/>
          <p:cNvSpPr/>
          <p:nvPr/>
        </p:nvSpPr>
        <p:spPr>
          <a:xfrm>
            <a:off x="7520889" y="4199568"/>
            <a:ext cx="1252340" cy="8002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2" h="21245" extrusionOk="0">
                <a:moveTo>
                  <a:pt x="112" y="21245"/>
                </a:moveTo>
                <a:lnTo>
                  <a:pt x="20560" y="19752"/>
                </a:lnTo>
                <a:cubicBezTo>
                  <a:pt x="21293" y="15028"/>
                  <a:pt x="20628" y="10029"/>
                  <a:pt x="18756" y="6185"/>
                </a:cubicBezTo>
                <a:cubicBezTo>
                  <a:pt x="16693" y="1950"/>
                  <a:pt x="13437" y="-355"/>
                  <a:pt x="10083" y="45"/>
                </a:cubicBezTo>
                <a:cubicBezTo>
                  <a:pt x="6944" y="785"/>
                  <a:pt x="4123" y="3509"/>
                  <a:pt x="2257" y="7601"/>
                </a:cubicBezTo>
                <a:cubicBezTo>
                  <a:pt x="462" y="11535"/>
                  <a:pt x="-307" y="16426"/>
                  <a:pt x="112" y="21245"/>
                </a:cubicBezTo>
                <a:close/>
              </a:path>
            </a:pathLst>
          </a:custGeom>
          <a:solidFill>
            <a:srgbClr val="408000"/>
          </a:solidFill>
          <a:ln w="6350">
            <a:noFill/>
            <a:miter lim="400000"/>
          </a:ln>
        </p:spPr>
        <p:txBody>
          <a:bodyPr lIns="0" tIns="0" rIns="0" bIns="0" anchor="ctr"/>
          <a:lstStyle/>
          <a:p>
            <a:pPr defTabSz="456565">
              <a:defRPr sz="2400"/>
            </a:pPr>
            <a:endParaRPr sz="2400" kern="0" dirty="0">
              <a:solidFill>
                <a:srgbClr val="070707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9" name="Shape 315"/>
          <p:cNvSpPr/>
          <p:nvPr/>
        </p:nvSpPr>
        <p:spPr>
          <a:xfrm>
            <a:off x="2852716" y="2951759"/>
            <a:ext cx="6103496" cy="20918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9" h="21578" extrusionOk="0">
                <a:moveTo>
                  <a:pt x="1528" y="21578"/>
                </a:moveTo>
                <a:lnTo>
                  <a:pt x="555" y="21361"/>
                </a:lnTo>
                <a:cubicBezTo>
                  <a:pt x="414" y="21298"/>
                  <a:pt x="284" y="21092"/>
                  <a:pt x="189" y="20779"/>
                </a:cubicBezTo>
                <a:cubicBezTo>
                  <a:pt x="94" y="20468"/>
                  <a:pt x="39" y="20070"/>
                  <a:pt x="33" y="19654"/>
                </a:cubicBezTo>
                <a:cubicBezTo>
                  <a:pt x="1" y="18793"/>
                  <a:pt x="-8" y="17927"/>
                  <a:pt x="6" y="17062"/>
                </a:cubicBezTo>
                <a:cubicBezTo>
                  <a:pt x="19" y="16247"/>
                  <a:pt x="53" y="15435"/>
                  <a:pt x="108" y="14634"/>
                </a:cubicBezTo>
                <a:cubicBezTo>
                  <a:pt x="146" y="14292"/>
                  <a:pt x="196" y="13963"/>
                  <a:pt x="258" y="13652"/>
                </a:cubicBezTo>
                <a:cubicBezTo>
                  <a:pt x="512" y="12371"/>
                  <a:pt x="925" y="11494"/>
                  <a:pt x="1359" y="10817"/>
                </a:cubicBezTo>
                <a:cubicBezTo>
                  <a:pt x="2102" y="9655"/>
                  <a:pt x="2937" y="9032"/>
                  <a:pt x="3775" y="8643"/>
                </a:cubicBezTo>
                <a:cubicBezTo>
                  <a:pt x="4201" y="8445"/>
                  <a:pt x="4629" y="8304"/>
                  <a:pt x="5060" y="8222"/>
                </a:cubicBezTo>
                <a:cubicBezTo>
                  <a:pt x="5846" y="6798"/>
                  <a:pt x="6655" y="5485"/>
                  <a:pt x="7485" y="4286"/>
                </a:cubicBezTo>
                <a:cubicBezTo>
                  <a:pt x="8294" y="3116"/>
                  <a:pt x="9121" y="2056"/>
                  <a:pt x="9964" y="1110"/>
                </a:cubicBezTo>
                <a:cubicBezTo>
                  <a:pt x="10341" y="728"/>
                  <a:pt x="10729" y="443"/>
                  <a:pt x="11123" y="257"/>
                </a:cubicBezTo>
                <a:cubicBezTo>
                  <a:pt x="11537" y="62"/>
                  <a:pt x="11955" y="-22"/>
                  <a:pt x="12374" y="5"/>
                </a:cubicBezTo>
                <a:cubicBezTo>
                  <a:pt x="13486" y="25"/>
                  <a:pt x="14597" y="150"/>
                  <a:pt x="15706" y="380"/>
                </a:cubicBezTo>
                <a:cubicBezTo>
                  <a:pt x="16826" y="613"/>
                  <a:pt x="17944" y="952"/>
                  <a:pt x="19057" y="1398"/>
                </a:cubicBezTo>
                <a:lnTo>
                  <a:pt x="19037" y="1847"/>
                </a:lnTo>
                <a:cubicBezTo>
                  <a:pt x="19426" y="2734"/>
                  <a:pt x="19790" y="3684"/>
                  <a:pt x="20129" y="4690"/>
                </a:cubicBezTo>
                <a:cubicBezTo>
                  <a:pt x="20330" y="5286"/>
                  <a:pt x="20526" y="5918"/>
                  <a:pt x="20697" y="6595"/>
                </a:cubicBezTo>
                <a:cubicBezTo>
                  <a:pt x="20859" y="7241"/>
                  <a:pt x="21000" y="7934"/>
                  <a:pt x="21061" y="8738"/>
                </a:cubicBezTo>
                <a:cubicBezTo>
                  <a:pt x="21105" y="9306"/>
                  <a:pt x="21105" y="9891"/>
                  <a:pt x="21102" y="10472"/>
                </a:cubicBezTo>
                <a:cubicBezTo>
                  <a:pt x="21099" y="11035"/>
                  <a:pt x="21093" y="11597"/>
                  <a:pt x="21086" y="12159"/>
                </a:cubicBezTo>
                <a:cubicBezTo>
                  <a:pt x="21270" y="12567"/>
                  <a:pt x="21411" y="13114"/>
                  <a:pt x="21495" y="13742"/>
                </a:cubicBezTo>
                <a:cubicBezTo>
                  <a:pt x="21565" y="14271"/>
                  <a:pt x="21592" y="14841"/>
                  <a:pt x="21573" y="15406"/>
                </a:cubicBezTo>
                <a:lnTo>
                  <a:pt x="21536" y="18155"/>
                </a:lnTo>
                <a:cubicBezTo>
                  <a:pt x="21532" y="18678"/>
                  <a:pt x="21472" y="19184"/>
                  <a:pt x="21363" y="19600"/>
                </a:cubicBezTo>
                <a:cubicBezTo>
                  <a:pt x="21222" y="20139"/>
                  <a:pt x="21012" y="20488"/>
                  <a:pt x="20781" y="20566"/>
                </a:cubicBezTo>
                <a:cubicBezTo>
                  <a:pt x="20867" y="19043"/>
                  <a:pt x="20732" y="17484"/>
                  <a:pt x="20409" y="16263"/>
                </a:cubicBezTo>
                <a:cubicBezTo>
                  <a:pt x="20033" y="14844"/>
                  <a:pt x="19447" y="14036"/>
                  <a:pt x="18832" y="14088"/>
                </a:cubicBezTo>
                <a:cubicBezTo>
                  <a:pt x="18348" y="14041"/>
                  <a:pt x="17872" y="14479"/>
                  <a:pt x="17485" y="15330"/>
                </a:cubicBezTo>
                <a:cubicBezTo>
                  <a:pt x="17179" y="16003"/>
                  <a:pt x="16945" y="16885"/>
                  <a:pt x="16792" y="17870"/>
                </a:cubicBezTo>
                <a:cubicBezTo>
                  <a:pt x="16627" y="18933"/>
                  <a:pt x="16555" y="20119"/>
                  <a:pt x="16593" y="21320"/>
                </a:cubicBezTo>
                <a:lnTo>
                  <a:pt x="5929" y="21358"/>
                </a:lnTo>
                <a:cubicBezTo>
                  <a:pt x="5952" y="20459"/>
                  <a:pt x="5925" y="19565"/>
                  <a:pt x="5853" y="18708"/>
                </a:cubicBezTo>
                <a:cubicBezTo>
                  <a:pt x="5780" y="17855"/>
                  <a:pt x="5661" y="17027"/>
                  <a:pt x="5474" y="16314"/>
                </a:cubicBezTo>
                <a:cubicBezTo>
                  <a:pt x="5271" y="15543"/>
                  <a:pt x="5005" y="14963"/>
                  <a:pt x="4712" y="14563"/>
                </a:cubicBezTo>
                <a:cubicBezTo>
                  <a:pt x="4413" y="14155"/>
                  <a:pt x="4083" y="13929"/>
                  <a:pt x="3744" y="13918"/>
                </a:cubicBezTo>
                <a:cubicBezTo>
                  <a:pt x="3447" y="13858"/>
                  <a:pt x="3152" y="13980"/>
                  <a:pt x="2877" y="14267"/>
                </a:cubicBezTo>
                <a:cubicBezTo>
                  <a:pt x="2622" y="14533"/>
                  <a:pt x="2384" y="14942"/>
                  <a:pt x="2179" y="15485"/>
                </a:cubicBezTo>
                <a:cubicBezTo>
                  <a:pt x="1896" y="16233"/>
                  <a:pt x="1695" y="17179"/>
                  <a:pt x="1582" y="18205"/>
                </a:cubicBezTo>
                <a:cubicBezTo>
                  <a:pt x="1463" y="19280"/>
                  <a:pt x="1442" y="20442"/>
                  <a:pt x="1528" y="21578"/>
                </a:cubicBezTo>
                <a:close/>
              </a:path>
            </a:pathLst>
          </a:custGeom>
          <a:solidFill>
            <a:srgbClr val="90D049"/>
          </a:solidFill>
          <a:ln w="6350">
            <a:noFill/>
            <a:miter lim="400000"/>
          </a:ln>
        </p:spPr>
        <p:txBody>
          <a:bodyPr lIns="0" tIns="0" rIns="0" bIns="0" anchor="ctr"/>
          <a:lstStyle/>
          <a:p>
            <a:pPr defTabSz="456565">
              <a:defRPr sz="2400"/>
            </a:pPr>
            <a:endParaRPr sz="2400" kern="0" dirty="0">
              <a:solidFill>
                <a:srgbClr val="070707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0" name="Shape 333"/>
          <p:cNvSpPr/>
          <p:nvPr/>
        </p:nvSpPr>
        <p:spPr>
          <a:xfrm>
            <a:off x="8160684" y="3589885"/>
            <a:ext cx="615405" cy="5343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9" h="21544" extrusionOk="0">
                <a:moveTo>
                  <a:pt x="21360" y="20175"/>
                </a:moveTo>
                <a:lnTo>
                  <a:pt x="21371" y="12945"/>
                </a:lnTo>
                <a:cubicBezTo>
                  <a:pt x="21599" y="10414"/>
                  <a:pt x="21009" y="7875"/>
                  <a:pt x="19714" y="5819"/>
                </a:cubicBezTo>
                <a:cubicBezTo>
                  <a:pt x="17310" y="2001"/>
                  <a:pt x="13170" y="565"/>
                  <a:pt x="9085" y="147"/>
                </a:cubicBezTo>
                <a:cubicBezTo>
                  <a:pt x="7539" y="-11"/>
                  <a:pt x="5985" y="-42"/>
                  <a:pt x="4435" y="54"/>
                </a:cubicBezTo>
                <a:cubicBezTo>
                  <a:pt x="3490" y="66"/>
                  <a:pt x="2548" y="191"/>
                  <a:pt x="1624" y="427"/>
                </a:cubicBezTo>
                <a:cubicBezTo>
                  <a:pt x="824" y="631"/>
                  <a:pt x="2" y="1090"/>
                  <a:pt x="0" y="1990"/>
                </a:cubicBezTo>
                <a:cubicBezTo>
                  <a:pt x="-1" y="2415"/>
                  <a:pt x="222" y="2784"/>
                  <a:pt x="508" y="3054"/>
                </a:cubicBezTo>
                <a:cubicBezTo>
                  <a:pt x="946" y="3466"/>
                  <a:pt x="1498" y="3651"/>
                  <a:pt x="2034" y="3850"/>
                </a:cubicBezTo>
                <a:cubicBezTo>
                  <a:pt x="6365" y="5452"/>
                  <a:pt x="10241" y="8338"/>
                  <a:pt x="13493" y="12017"/>
                </a:cubicBezTo>
                <a:cubicBezTo>
                  <a:pt x="14927" y="13640"/>
                  <a:pt x="16231" y="15409"/>
                  <a:pt x="17391" y="17303"/>
                </a:cubicBezTo>
                <a:cubicBezTo>
                  <a:pt x="18025" y="18477"/>
                  <a:pt x="18695" y="19624"/>
                  <a:pt x="19407" y="20736"/>
                </a:cubicBezTo>
                <a:cubicBezTo>
                  <a:pt x="19666" y="21141"/>
                  <a:pt x="19978" y="21558"/>
                  <a:pt x="20409" y="21543"/>
                </a:cubicBezTo>
                <a:cubicBezTo>
                  <a:pt x="20609" y="21536"/>
                  <a:pt x="20786" y="21438"/>
                  <a:pt x="20931" y="21303"/>
                </a:cubicBezTo>
                <a:cubicBezTo>
                  <a:pt x="21214" y="21037"/>
                  <a:pt x="21383" y="20626"/>
                  <a:pt x="21360" y="20175"/>
                </a:cubicBezTo>
                <a:close/>
              </a:path>
            </a:pathLst>
          </a:custGeom>
          <a:solidFill>
            <a:srgbClr val="FC395B"/>
          </a:solidFill>
          <a:ln w="6350">
            <a:noFill/>
            <a:miter lim="400000"/>
          </a:ln>
        </p:spPr>
        <p:txBody>
          <a:bodyPr lIns="0" tIns="0" rIns="0" bIns="0" anchor="ctr"/>
          <a:lstStyle/>
          <a:p>
            <a:pPr defTabSz="456565">
              <a:defRPr sz="2400"/>
            </a:pPr>
            <a:endParaRPr sz="2400" kern="0" dirty="0">
              <a:solidFill>
                <a:srgbClr val="070707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1" name="Shape 334"/>
          <p:cNvSpPr/>
          <p:nvPr/>
        </p:nvSpPr>
        <p:spPr>
          <a:xfrm>
            <a:off x="2915136" y="3902614"/>
            <a:ext cx="707358" cy="5379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23" h="21600" extrusionOk="0">
                <a:moveTo>
                  <a:pt x="0" y="21600"/>
                </a:moveTo>
                <a:cubicBezTo>
                  <a:pt x="146" y="19750"/>
                  <a:pt x="531" y="17952"/>
                  <a:pt x="1138" y="16293"/>
                </a:cubicBezTo>
                <a:cubicBezTo>
                  <a:pt x="2726" y="11956"/>
                  <a:pt x="5563" y="9025"/>
                  <a:pt x="8467" y="6611"/>
                </a:cubicBezTo>
                <a:cubicBezTo>
                  <a:pt x="11877" y="3775"/>
                  <a:pt x="15570" y="1484"/>
                  <a:pt x="19517" y="0"/>
                </a:cubicBezTo>
                <a:cubicBezTo>
                  <a:pt x="21600" y="1102"/>
                  <a:pt x="19804" y="4140"/>
                  <a:pt x="17039" y="7503"/>
                </a:cubicBezTo>
                <a:cubicBezTo>
                  <a:pt x="14963" y="10027"/>
                  <a:pt x="12098" y="12763"/>
                  <a:pt x="10634" y="14926"/>
                </a:cubicBezTo>
                <a:cubicBezTo>
                  <a:pt x="8964" y="16718"/>
                  <a:pt x="7139" y="18211"/>
                  <a:pt x="5202" y="19372"/>
                </a:cubicBezTo>
                <a:cubicBezTo>
                  <a:pt x="3531" y="20373"/>
                  <a:pt x="1787" y="21120"/>
                  <a:pt x="0" y="21600"/>
                </a:cubicBezTo>
                <a:close/>
              </a:path>
            </a:pathLst>
          </a:custGeom>
          <a:solidFill>
            <a:srgbClr val="F4F4F4"/>
          </a:solidFill>
          <a:ln w="6350">
            <a:noFill/>
            <a:miter lim="400000"/>
          </a:ln>
        </p:spPr>
        <p:txBody>
          <a:bodyPr lIns="0" tIns="0" rIns="0" bIns="0" anchor="ctr"/>
          <a:lstStyle/>
          <a:p>
            <a:pPr defTabSz="456565">
              <a:defRPr sz="2400"/>
            </a:pPr>
            <a:endParaRPr sz="2400" kern="0" dirty="0">
              <a:solidFill>
                <a:srgbClr val="070707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2" name="Shape 335"/>
          <p:cNvSpPr/>
          <p:nvPr/>
        </p:nvSpPr>
        <p:spPr>
          <a:xfrm>
            <a:off x="4557085" y="3008754"/>
            <a:ext cx="3466022" cy="19088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0" h="21558" extrusionOk="0">
                <a:moveTo>
                  <a:pt x="1737" y="5430"/>
                </a:moveTo>
                <a:cubicBezTo>
                  <a:pt x="1216" y="5923"/>
                  <a:pt x="778" y="6666"/>
                  <a:pt x="473" y="7577"/>
                </a:cubicBezTo>
                <a:cubicBezTo>
                  <a:pt x="161" y="8506"/>
                  <a:pt x="-2" y="9574"/>
                  <a:pt x="3" y="10662"/>
                </a:cubicBezTo>
                <a:cubicBezTo>
                  <a:pt x="-8" y="11995"/>
                  <a:pt x="10" y="13329"/>
                  <a:pt x="56" y="14659"/>
                </a:cubicBezTo>
                <a:cubicBezTo>
                  <a:pt x="103" y="15983"/>
                  <a:pt x="178" y="17303"/>
                  <a:pt x="281" y="18616"/>
                </a:cubicBezTo>
                <a:cubicBezTo>
                  <a:pt x="331" y="19108"/>
                  <a:pt x="394" y="19586"/>
                  <a:pt x="468" y="20051"/>
                </a:cubicBezTo>
                <a:cubicBezTo>
                  <a:pt x="534" y="20467"/>
                  <a:pt x="616" y="20902"/>
                  <a:pt x="810" y="21181"/>
                </a:cubicBezTo>
                <a:cubicBezTo>
                  <a:pt x="925" y="21347"/>
                  <a:pt x="1064" y="21431"/>
                  <a:pt x="1202" y="21485"/>
                </a:cubicBezTo>
                <a:cubicBezTo>
                  <a:pt x="1363" y="21547"/>
                  <a:pt x="1531" y="21571"/>
                  <a:pt x="1700" y="21551"/>
                </a:cubicBezTo>
                <a:lnTo>
                  <a:pt x="13078" y="21551"/>
                </a:lnTo>
                <a:cubicBezTo>
                  <a:pt x="13352" y="21543"/>
                  <a:pt x="13626" y="21525"/>
                  <a:pt x="13900" y="21497"/>
                </a:cubicBezTo>
                <a:cubicBezTo>
                  <a:pt x="14780" y="21406"/>
                  <a:pt x="15666" y="21210"/>
                  <a:pt x="16485" y="20591"/>
                </a:cubicBezTo>
                <a:cubicBezTo>
                  <a:pt x="17066" y="20152"/>
                  <a:pt x="17595" y="19512"/>
                  <a:pt x="18041" y="18706"/>
                </a:cubicBezTo>
                <a:lnTo>
                  <a:pt x="20356" y="13812"/>
                </a:lnTo>
                <a:cubicBezTo>
                  <a:pt x="20753" y="12822"/>
                  <a:pt x="21063" y="11725"/>
                  <a:pt x="21272" y="10560"/>
                </a:cubicBezTo>
                <a:cubicBezTo>
                  <a:pt x="21485" y="9377"/>
                  <a:pt x="21592" y="8141"/>
                  <a:pt x="21589" y="6897"/>
                </a:cubicBezTo>
                <a:lnTo>
                  <a:pt x="21589" y="4020"/>
                </a:lnTo>
                <a:cubicBezTo>
                  <a:pt x="21590" y="3695"/>
                  <a:pt x="21572" y="3375"/>
                  <a:pt x="21535" y="3064"/>
                </a:cubicBezTo>
                <a:cubicBezTo>
                  <a:pt x="21500" y="2763"/>
                  <a:pt x="21448" y="2464"/>
                  <a:pt x="21348" y="2206"/>
                </a:cubicBezTo>
                <a:cubicBezTo>
                  <a:pt x="21202" y="1825"/>
                  <a:pt x="20978" y="1591"/>
                  <a:pt x="20753" y="1400"/>
                </a:cubicBezTo>
                <a:cubicBezTo>
                  <a:pt x="20447" y="1139"/>
                  <a:pt x="20121" y="939"/>
                  <a:pt x="19779" y="811"/>
                </a:cubicBezTo>
                <a:cubicBezTo>
                  <a:pt x="18180" y="450"/>
                  <a:pt x="16572" y="209"/>
                  <a:pt x="14962" y="89"/>
                </a:cubicBezTo>
                <a:cubicBezTo>
                  <a:pt x="13448" y="-23"/>
                  <a:pt x="11933" y="-29"/>
                  <a:pt x="10419" y="72"/>
                </a:cubicBezTo>
                <a:cubicBezTo>
                  <a:pt x="9807" y="62"/>
                  <a:pt x="9196" y="156"/>
                  <a:pt x="8594" y="353"/>
                </a:cubicBezTo>
                <a:cubicBezTo>
                  <a:pt x="7959" y="560"/>
                  <a:pt x="7337" y="880"/>
                  <a:pt x="6736" y="1309"/>
                </a:cubicBezTo>
                <a:cubicBezTo>
                  <a:pt x="5919" y="1818"/>
                  <a:pt x="5114" y="2393"/>
                  <a:pt x="4325" y="3034"/>
                </a:cubicBezTo>
                <a:cubicBezTo>
                  <a:pt x="3441" y="3752"/>
                  <a:pt x="2577" y="4552"/>
                  <a:pt x="1737" y="5430"/>
                </a:cubicBezTo>
                <a:close/>
              </a:path>
            </a:pathLst>
          </a:custGeom>
          <a:ln w="12700" cmpd="sng">
            <a:solidFill>
              <a:srgbClr val="4C9504"/>
            </a:solidFill>
            <a:miter lim="400000"/>
          </a:ln>
        </p:spPr>
        <p:txBody>
          <a:bodyPr lIns="0" tIns="0" rIns="0" bIns="0" anchor="ctr"/>
          <a:lstStyle/>
          <a:p>
            <a:pPr defTabSz="456565">
              <a:defRPr sz="2400"/>
            </a:pPr>
            <a:endParaRPr sz="2400" kern="0" dirty="0">
              <a:solidFill>
                <a:srgbClr val="070707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3" name="Shape 336"/>
          <p:cNvSpPr/>
          <p:nvPr/>
        </p:nvSpPr>
        <p:spPr>
          <a:xfrm>
            <a:off x="6362846" y="3710955"/>
            <a:ext cx="50444" cy="1204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23" h="21600" extrusionOk="0">
                <a:moveTo>
                  <a:pt x="20823" y="0"/>
                </a:moveTo>
                <a:cubicBezTo>
                  <a:pt x="11556" y="3589"/>
                  <a:pt x="5376" y="7191"/>
                  <a:pt x="2295" y="10800"/>
                </a:cubicBezTo>
                <a:cubicBezTo>
                  <a:pt x="-777" y="14399"/>
                  <a:pt x="-765" y="18001"/>
                  <a:pt x="2332" y="21600"/>
                </a:cubicBezTo>
              </a:path>
            </a:pathLst>
          </a:custGeom>
          <a:ln w="12700" cmpd="sng">
            <a:solidFill>
              <a:srgbClr val="4C9504"/>
            </a:solidFill>
            <a:miter lim="400000"/>
          </a:ln>
        </p:spPr>
        <p:txBody>
          <a:bodyPr lIns="0" tIns="0" rIns="0" bIns="0" anchor="ctr"/>
          <a:lstStyle/>
          <a:p>
            <a:pPr defTabSz="456565">
              <a:defRPr sz="2400"/>
            </a:pPr>
            <a:endParaRPr sz="2400" kern="0" dirty="0">
              <a:solidFill>
                <a:srgbClr val="070707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4" name="Shape 337"/>
          <p:cNvSpPr/>
          <p:nvPr/>
        </p:nvSpPr>
        <p:spPr>
          <a:xfrm>
            <a:off x="4649630" y="3044750"/>
            <a:ext cx="3254180" cy="7929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6" h="21520" extrusionOk="0">
                <a:moveTo>
                  <a:pt x="10034" y="106"/>
                </a:moveTo>
                <a:cubicBezTo>
                  <a:pt x="9490" y="217"/>
                  <a:pt x="8949" y="486"/>
                  <a:pt x="8414" y="914"/>
                </a:cubicBezTo>
                <a:cubicBezTo>
                  <a:pt x="7846" y="1368"/>
                  <a:pt x="7288" y="1997"/>
                  <a:pt x="6743" y="2798"/>
                </a:cubicBezTo>
                <a:cubicBezTo>
                  <a:pt x="5562" y="4615"/>
                  <a:pt x="4403" y="6677"/>
                  <a:pt x="3273" y="8975"/>
                </a:cubicBezTo>
                <a:cubicBezTo>
                  <a:pt x="2776" y="9986"/>
                  <a:pt x="2284" y="11042"/>
                  <a:pt x="1808" y="12213"/>
                </a:cubicBezTo>
                <a:cubicBezTo>
                  <a:pt x="1363" y="13311"/>
                  <a:pt x="932" y="14508"/>
                  <a:pt x="518" y="15799"/>
                </a:cubicBezTo>
                <a:cubicBezTo>
                  <a:pt x="311" y="16469"/>
                  <a:pt x="156" y="17371"/>
                  <a:pt x="72" y="18395"/>
                </a:cubicBezTo>
                <a:cubicBezTo>
                  <a:pt x="-11" y="19403"/>
                  <a:pt x="-22" y="20487"/>
                  <a:pt x="41" y="21520"/>
                </a:cubicBezTo>
                <a:lnTo>
                  <a:pt x="7311" y="19626"/>
                </a:lnTo>
                <a:lnTo>
                  <a:pt x="20506" y="15467"/>
                </a:lnTo>
                <a:cubicBezTo>
                  <a:pt x="20812" y="14687"/>
                  <a:pt x="21063" y="13594"/>
                  <a:pt x="21235" y="12295"/>
                </a:cubicBezTo>
                <a:cubicBezTo>
                  <a:pt x="21344" y="11472"/>
                  <a:pt x="21418" y="10578"/>
                  <a:pt x="21471" y="9672"/>
                </a:cubicBezTo>
                <a:cubicBezTo>
                  <a:pt x="21525" y="8751"/>
                  <a:pt x="21556" y="7807"/>
                  <a:pt x="21565" y="6853"/>
                </a:cubicBezTo>
                <a:cubicBezTo>
                  <a:pt x="21578" y="5993"/>
                  <a:pt x="21522" y="5140"/>
                  <a:pt x="21406" y="4421"/>
                </a:cubicBezTo>
                <a:cubicBezTo>
                  <a:pt x="21307" y="3806"/>
                  <a:pt x="21170" y="3330"/>
                  <a:pt x="21022" y="2953"/>
                </a:cubicBezTo>
                <a:cubicBezTo>
                  <a:pt x="20817" y="2430"/>
                  <a:pt x="20584" y="2084"/>
                  <a:pt x="20337" y="1958"/>
                </a:cubicBezTo>
                <a:cubicBezTo>
                  <a:pt x="19931" y="1770"/>
                  <a:pt x="19524" y="1596"/>
                  <a:pt x="19117" y="1435"/>
                </a:cubicBezTo>
                <a:cubicBezTo>
                  <a:pt x="17789" y="908"/>
                  <a:pt x="16457" y="518"/>
                  <a:pt x="15123" y="281"/>
                </a:cubicBezTo>
                <a:cubicBezTo>
                  <a:pt x="13428" y="-22"/>
                  <a:pt x="11731" y="-80"/>
                  <a:pt x="10034" y="106"/>
                </a:cubicBezTo>
                <a:close/>
              </a:path>
            </a:pathLst>
          </a:custGeom>
          <a:solidFill>
            <a:srgbClr val="575759"/>
          </a:solidFill>
          <a:ln w="6350">
            <a:noFill/>
            <a:miter lim="400000"/>
          </a:ln>
        </p:spPr>
        <p:txBody>
          <a:bodyPr lIns="0" tIns="0" rIns="0" bIns="0" anchor="ctr"/>
          <a:lstStyle/>
          <a:p>
            <a:pPr defTabSz="456565">
              <a:defRPr sz="2400"/>
            </a:pPr>
            <a:endParaRPr sz="2400" kern="0" dirty="0">
              <a:solidFill>
                <a:srgbClr val="070707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5" name="Shape 338"/>
          <p:cNvSpPr/>
          <p:nvPr/>
        </p:nvSpPr>
        <p:spPr>
          <a:xfrm>
            <a:off x="4696371" y="3082889"/>
            <a:ext cx="1737011" cy="711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600" extrusionOk="0">
                <a:moveTo>
                  <a:pt x="21572" y="0"/>
                </a:moveTo>
                <a:lnTo>
                  <a:pt x="20211" y="17938"/>
                </a:lnTo>
                <a:lnTo>
                  <a:pt x="16" y="21600"/>
                </a:lnTo>
                <a:cubicBezTo>
                  <a:pt x="-28" y="20786"/>
                  <a:pt x="21" y="19958"/>
                  <a:pt x="157" y="19207"/>
                </a:cubicBezTo>
                <a:cubicBezTo>
                  <a:pt x="288" y="18481"/>
                  <a:pt x="494" y="17865"/>
                  <a:pt x="720" y="17317"/>
                </a:cubicBezTo>
                <a:cubicBezTo>
                  <a:pt x="945" y="16772"/>
                  <a:pt x="1195" y="16282"/>
                  <a:pt x="1468" y="15860"/>
                </a:cubicBezTo>
                <a:cubicBezTo>
                  <a:pt x="3441" y="12845"/>
                  <a:pt x="5490" y="10139"/>
                  <a:pt x="7604" y="7758"/>
                </a:cubicBezTo>
                <a:cubicBezTo>
                  <a:pt x="9703" y="5394"/>
                  <a:pt x="11860" y="3355"/>
                  <a:pt x="14064" y="1654"/>
                </a:cubicBezTo>
                <a:cubicBezTo>
                  <a:pt x="14800" y="1218"/>
                  <a:pt x="15543" y="870"/>
                  <a:pt x="16293" y="612"/>
                </a:cubicBezTo>
                <a:cubicBezTo>
                  <a:pt x="17081" y="340"/>
                  <a:pt x="17874" y="169"/>
                  <a:pt x="18669" y="97"/>
                </a:cubicBezTo>
                <a:lnTo>
                  <a:pt x="21572" y="0"/>
                </a:lnTo>
                <a:close/>
              </a:path>
            </a:pathLst>
          </a:custGeom>
          <a:solidFill>
            <a:srgbClr val="00A7E5"/>
          </a:solidFill>
          <a:ln w="6350">
            <a:noFill/>
            <a:miter lim="400000"/>
          </a:ln>
        </p:spPr>
        <p:txBody>
          <a:bodyPr lIns="0" tIns="0" rIns="0" bIns="0" anchor="ctr"/>
          <a:lstStyle/>
          <a:p>
            <a:pPr defTabSz="456565">
              <a:defRPr sz="2400"/>
            </a:pPr>
            <a:endParaRPr sz="2400" kern="0" dirty="0">
              <a:solidFill>
                <a:srgbClr val="070707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6" name="Shape 339"/>
          <p:cNvSpPr/>
          <p:nvPr/>
        </p:nvSpPr>
        <p:spPr>
          <a:xfrm>
            <a:off x="6549066" y="3086692"/>
            <a:ext cx="1310856" cy="5574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5" h="21600" extrusionOk="0">
                <a:moveTo>
                  <a:pt x="520" y="0"/>
                </a:moveTo>
                <a:lnTo>
                  <a:pt x="0" y="21600"/>
                </a:lnTo>
                <a:lnTo>
                  <a:pt x="19612" y="18585"/>
                </a:lnTo>
                <a:cubicBezTo>
                  <a:pt x="20194" y="17370"/>
                  <a:pt x="20667" y="15892"/>
                  <a:pt x="21003" y="14239"/>
                </a:cubicBezTo>
                <a:cubicBezTo>
                  <a:pt x="21388" y="12343"/>
                  <a:pt x="21582" y="10264"/>
                  <a:pt x="21572" y="8163"/>
                </a:cubicBezTo>
                <a:cubicBezTo>
                  <a:pt x="21600" y="6997"/>
                  <a:pt x="21427" y="5853"/>
                  <a:pt x="21091" y="4995"/>
                </a:cubicBezTo>
                <a:cubicBezTo>
                  <a:pt x="20847" y="4374"/>
                  <a:pt x="20538" y="3947"/>
                  <a:pt x="20216" y="3618"/>
                </a:cubicBezTo>
                <a:cubicBezTo>
                  <a:pt x="19916" y="3310"/>
                  <a:pt x="19599" y="3082"/>
                  <a:pt x="19270" y="2942"/>
                </a:cubicBezTo>
                <a:cubicBezTo>
                  <a:pt x="16373" y="2103"/>
                  <a:pt x="13468" y="1442"/>
                  <a:pt x="10556" y="959"/>
                </a:cubicBezTo>
                <a:cubicBezTo>
                  <a:pt x="7216" y="404"/>
                  <a:pt x="3869" y="84"/>
                  <a:pt x="520" y="0"/>
                </a:cubicBezTo>
                <a:close/>
              </a:path>
            </a:pathLst>
          </a:custGeom>
          <a:solidFill>
            <a:srgbClr val="00A7E5"/>
          </a:solidFill>
          <a:ln w="6350">
            <a:noFill/>
            <a:miter lim="400000"/>
          </a:ln>
        </p:spPr>
        <p:txBody>
          <a:bodyPr lIns="0" tIns="0" rIns="0" bIns="0" anchor="ctr"/>
          <a:lstStyle/>
          <a:p>
            <a:pPr defTabSz="456565">
              <a:defRPr sz="2400"/>
            </a:pPr>
            <a:endParaRPr sz="2400" kern="0" dirty="0">
              <a:solidFill>
                <a:srgbClr val="070707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7" name="Shape 360"/>
          <p:cNvSpPr/>
          <p:nvPr/>
        </p:nvSpPr>
        <p:spPr>
          <a:xfrm>
            <a:off x="5535395" y="3113743"/>
            <a:ext cx="859649" cy="585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52" extrusionOk="0">
                <a:moveTo>
                  <a:pt x="11788" y="716"/>
                </a:moveTo>
                <a:lnTo>
                  <a:pt x="0" y="21552"/>
                </a:lnTo>
                <a:lnTo>
                  <a:pt x="19149" y="19481"/>
                </a:lnTo>
                <a:lnTo>
                  <a:pt x="21600" y="75"/>
                </a:lnTo>
                <a:cubicBezTo>
                  <a:pt x="19636" y="-48"/>
                  <a:pt x="17668" y="-20"/>
                  <a:pt x="15706" y="158"/>
                </a:cubicBezTo>
                <a:cubicBezTo>
                  <a:pt x="14396" y="277"/>
                  <a:pt x="13089" y="463"/>
                  <a:pt x="11788" y="716"/>
                </a:cubicBezTo>
                <a:close/>
              </a:path>
            </a:pathLst>
          </a:custGeom>
          <a:solidFill>
            <a:srgbClr val="F4F4F4">
              <a:alpha val="28000"/>
            </a:srgbClr>
          </a:solidFill>
          <a:ln w="6350">
            <a:noFill/>
            <a:miter lim="400000"/>
          </a:ln>
        </p:spPr>
        <p:txBody>
          <a:bodyPr lIns="0" tIns="0" rIns="0" bIns="0" anchor="ctr"/>
          <a:lstStyle/>
          <a:p>
            <a:pPr defTabSz="456565">
              <a:defRPr sz="2400"/>
            </a:pPr>
            <a:endParaRPr sz="2400" kern="0" dirty="0">
              <a:solidFill>
                <a:srgbClr val="070707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8" name="Shape 361"/>
          <p:cNvSpPr/>
          <p:nvPr/>
        </p:nvSpPr>
        <p:spPr>
          <a:xfrm>
            <a:off x="6979385" y="3153708"/>
            <a:ext cx="843976" cy="4268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0" h="21600" extrusionOk="0">
                <a:moveTo>
                  <a:pt x="8928" y="0"/>
                </a:moveTo>
                <a:lnTo>
                  <a:pt x="0" y="21600"/>
                </a:lnTo>
                <a:lnTo>
                  <a:pt x="19108" y="19062"/>
                </a:lnTo>
                <a:cubicBezTo>
                  <a:pt x="19998" y="17385"/>
                  <a:pt x="20676" y="15318"/>
                  <a:pt x="21089" y="13026"/>
                </a:cubicBezTo>
                <a:cubicBezTo>
                  <a:pt x="21425" y="11155"/>
                  <a:pt x="21578" y="9174"/>
                  <a:pt x="21537" y="7189"/>
                </a:cubicBezTo>
                <a:cubicBezTo>
                  <a:pt x="21600" y="6104"/>
                  <a:pt x="21429" y="5016"/>
                  <a:pt x="21066" y="4195"/>
                </a:cubicBezTo>
                <a:cubicBezTo>
                  <a:pt x="20778" y="3542"/>
                  <a:pt x="20397" y="3119"/>
                  <a:pt x="20011" y="2775"/>
                </a:cubicBezTo>
                <a:cubicBezTo>
                  <a:pt x="19532" y="2349"/>
                  <a:pt x="19024" y="2031"/>
                  <a:pt x="18493" y="1836"/>
                </a:cubicBezTo>
                <a:lnTo>
                  <a:pt x="8928" y="0"/>
                </a:lnTo>
                <a:close/>
              </a:path>
            </a:pathLst>
          </a:custGeom>
          <a:solidFill>
            <a:srgbClr val="F4F4F4">
              <a:alpha val="28000"/>
            </a:srgbClr>
          </a:solidFill>
          <a:ln w="6350">
            <a:noFill/>
            <a:miter lim="400000"/>
          </a:ln>
        </p:spPr>
        <p:txBody>
          <a:bodyPr lIns="0" tIns="0" rIns="0" bIns="0" anchor="ctr"/>
          <a:lstStyle/>
          <a:p>
            <a:pPr defTabSz="456565">
              <a:defRPr sz="2400"/>
            </a:pPr>
            <a:endParaRPr sz="2400" kern="0" dirty="0">
              <a:solidFill>
                <a:srgbClr val="070707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grpSp>
        <p:nvGrpSpPr>
          <p:cNvPr id="19" name="Group 7"/>
          <p:cNvGrpSpPr/>
          <p:nvPr/>
        </p:nvGrpSpPr>
        <p:grpSpPr>
          <a:xfrm>
            <a:off x="3376571" y="4397607"/>
            <a:ext cx="1041715" cy="1041715"/>
            <a:chOff x="2410711" y="3106210"/>
            <a:chExt cx="824282" cy="824282"/>
          </a:xfrm>
        </p:grpSpPr>
        <p:sp>
          <p:nvSpPr>
            <p:cNvPr id="20" name="Shape 296"/>
            <p:cNvSpPr/>
            <p:nvPr/>
          </p:nvSpPr>
          <p:spPr>
            <a:xfrm>
              <a:off x="2410711" y="3106210"/>
              <a:ext cx="824282" cy="824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8C8D8F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>
                  <a:solidFill>
                    <a:srgbClr val="FFFFFF"/>
                  </a:solidFill>
                </a:defRPr>
              </a:pPr>
              <a:endParaRPr sz="2400" kern="0" dirty="0">
                <a:solidFill>
                  <a:srgbClr val="FFFFFF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1" name="Shape 297"/>
            <p:cNvSpPr/>
            <p:nvPr/>
          </p:nvSpPr>
          <p:spPr>
            <a:xfrm>
              <a:off x="2535579" y="3231078"/>
              <a:ext cx="574549" cy="574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CFCFCF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>
                  <a:solidFill>
                    <a:srgbClr val="FFFFFF"/>
                  </a:solidFill>
                </a:defRPr>
              </a:pPr>
              <a:endParaRPr sz="2400" kern="0" dirty="0">
                <a:solidFill>
                  <a:srgbClr val="FFFFFF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2" name="Shape 298"/>
            <p:cNvSpPr/>
            <p:nvPr/>
          </p:nvSpPr>
          <p:spPr>
            <a:xfrm>
              <a:off x="2783414" y="3478914"/>
              <a:ext cx="78874" cy="78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16796"/>
                  </a:move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lose/>
                </a:path>
              </a:pathLst>
            </a:custGeom>
            <a:solidFill>
              <a:srgbClr val="575759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>
                  <a:solidFill>
                    <a:srgbClr val="FFFFFF"/>
                  </a:solidFill>
                </a:defRPr>
              </a:pPr>
              <a:endParaRPr sz="2400" kern="0" dirty="0">
                <a:solidFill>
                  <a:srgbClr val="FFFFFF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3" name="Shape 299"/>
            <p:cNvSpPr/>
            <p:nvPr/>
          </p:nvSpPr>
          <p:spPr>
            <a:xfrm>
              <a:off x="2779409" y="3260323"/>
              <a:ext cx="88477" cy="160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35" extrusionOk="0">
                  <a:moveTo>
                    <a:pt x="45" y="872"/>
                  </a:moveTo>
                  <a:lnTo>
                    <a:pt x="45" y="11872"/>
                  </a:lnTo>
                  <a:cubicBezTo>
                    <a:pt x="-226" y="14162"/>
                    <a:pt x="739" y="16259"/>
                    <a:pt x="2565" y="18084"/>
                  </a:cubicBezTo>
                  <a:cubicBezTo>
                    <a:pt x="4361" y="19879"/>
                    <a:pt x="7257" y="21585"/>
                    <a:pt x="11437" y="21424"/>
                  </a:cubicBezTo>
                  <a:cubicBezTo>
                    <a:pt x="15222" y="21279"/>
                    <a:pt x="17621" y="19502"/>
                    <a:pt x="19084" y="17710"/>
                  </a:cubicBezTo>
                  <a:cubicBezTo>
                    <a:pt x="20533" y="15936"/>
                    <a:pt x="21360" y="13976"/>
                    <a:pt x="21374" y="11872"/>
                  </a:cubicBezTo>
                  <a:lnTo>
                    <a:pt x="21374" y="804"/>
                  </a:lnTo>
                  <a:cubicBezTo>
                    <a:pt x="18069" y="285"/>
                    <a:pt x="14652" y="15"/>
                    <a:pt x="11215" y="1"/>
                  </a:cubicBezTo>
                  <a:cubicBezTo>
                    <a:pt x="7434" y="-15"/>
                    <a:pt x="3670" y="278"/>
                    <a:pt x="45" y="872"/>
                  </a:cubicBezTo>
                  <a:close/>
                </a:path>
              </a:pathLst>
            </a:custGeom>
            <a:solidFill>
              <a:srgbClr val="7C7D7F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 dirty="0">
                <a:solidFill>
                  <a:srgbClr val="070707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4" name="Shape 300"/>
            <p:cNvSpPr/>
            <p:nvPr/>
          </p:nvSpPr>
          <p:spPr>
            <a:xfrm rot="10800000">
              <a:off x="2778612" y="3615499"/>
              <a:ext cx="88477" cy="160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35" extrusionOk="0">
                  <a:moveTo>
                    <a:pt x="45" y="872"/>
                  </a:moveTo>
                  <a:lnTo>
                    <a:pt x="45" y="11872"/>
                  </a:lnTo>
                  <a:cubicBezTo>
                    <a:pt x="-226" y="14162"/>
                    <a:pt x="739" y="16259"/>
                    <a:pt x="2565" y="18084"/>
                  </a:cubicBezTo>
                  <a:cubicBezTo>
                    <a:pt x="4361" y="19879"/>
                    <a:pt x="7257" y="21585"/>
                    <a:pt x="11437" y="21424"/>
                  </a:cubicBezTo>
                  <a:cubicBezTo>
                    <a:pt x="15222" y="21279"/>
                    <a:pt x="17621" y="19502"/>
                    <a:pt x="19084" y="17710"/>
                  </a:cubicBezTo>
                  <a:cubicBezTo>
                    <a:pt x="20533" y="15936"/>
                    <a:pt x="21360" y="13976"/>
                    <a:pt x="21374" y="11872"/>
                  </a:cubicBezTo>
                  <a:lnTo>
                    <a:pt x="21374" y="804"/>
                  </a:lnTo>
                  <a:cubicBezTo>
                    <a:pt x="18069" y="285"/>
                    <a:pt x="14652" y="15"/>
                    <a:pt x="11215" y="1"/>
                  </a:cubicBezTo>
                  <a:cubicBezTo>
                    <a:pt x="7434" y="-15"/>
                    <a:pt x="3670" y="278"/>
                    <a:pt x="45" y="872"/>
                  </a:cubicBezTo>
                  <a:close/>
                </a:path>
              </a:pathLst>
            </a:custGeom>
            <a:solidFill>
              <a:srgbClr val="7C7D7F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 dirty="0">
                <a:solidFill>
                  <a:srgbClr val="070707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grpSp>
          <p:nvGrpSpPr>
            <p:cNvPr id="25" name="Group 303"/>
            <p:cNvGrpSpPr/>
            <p:nvPr/>
          </p:nvGrpSpPr>
          <p:grpSpPr>
            <a:xfrm rot="18120331">
              <a:off x="2778214" y="3260323"/>
              <a:ext cx="89274" cy="516057"/>
              <a:chOff x="0" y="0"/>
              <a:chExt cx="94149" cy="544248"/>
            </a:xfrm>
            <a:solidFill>
              <a:srgbClr val="7C7D7F"/>
            </a:solidFill>
          </p:grpSpPr>
          <p:sp>
            <p:nvSpPr>
              <p:cNvPr id="34" name="Shape 301"/>
              <p:cNvSpPr/>
              <p:nvPr/>
            </p:nvSpPr>
            <p:spPr>
              <a:xfrm>
                <a:off x="840" y="0"/>
                <a:ext cx="93310" cy="1696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4" h="21435" extrusionOk="0">
                    <a:moveTo>
                      <a:pt x="45" y="872"/>
                    </a:moveTo>
                    <a:lnTo>
                      <a:pt x="45" y="11872"/>
                    </a:lnTo>
                    <a:cubicBezTo>
                      <a:pt x="-226" y="14162"/>
                      <a:pt x="739" y="16259"/>
                      <a:pt x="2565" y="18084"/>
                    </a:cubicBezTo>
                    <a:cubicBezTo>
                      <a:pt x="4361" y="19879"/>
                      <a:pt x="7257" y="21585"/>
                      <a:pt x="11437" y="21424"/>
                    </a:cubicBezTo>
                    <a:cubicBezTo>
                      <a:pt x="15222" y="21279"/>
                      <a:pt x="17621" y="19502"/>
                      <a:pt x="19084" y="17710"/>
                    </a:cubicBezTo>
                    <a:cubicBezTo>
                      <a:pt x="20533" y="15936"/>
                      <a:pt x="21360" y="13976"/>
                      <a:pt x="21374" y="11872"/>
                    </a:cubicBezTo>
                    <a:lnTo>
                      <a:pt x="21374" y="804"/>
                    </a:lnTo>
                    <a:cubicBezTo>
                      <a:pt x="18069" y="285"/>
                      <a:pt x="14652" y="15"/>
                      <a:pt x="11215" y="1"/>
                    </a:cubicBezTo>
                    <a:cubicBezTo>
                      <a:pt x="7434" y="-15"/>
                      <a:pt x="3670" y="278"/>
                      <a:pt x="45" y="872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6565">
                  <a:defRPr sz="2400"/>
                </a:pPr>
                <a:endParaRPr sz="2400" kern="0" dirty="0">
                  <a:solidFill>
                    <a:srgbClr val="070707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35" name="Shape 302"/>
              <p:cNvSpPr/>
              <p:nvPr/>
            </p:nvSpPr>
            <p:spPr>
              <a:xfrm rot="10800000">
                <a:off x="0" y="374580"/>
                <a:ext cx="93310" cy="1696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4" h="21435" extrusionOk="0">
                    <a:moveTo>
                      <a:pt x="45" y="872"/>
                    </a:moveTo>
                    <a:lnTo>
                      <a:pt x="45" y="11872"/>
                    </a:lnTo>
                    <a:cubicBezTo>
                      <a:pt x="-226" y="14162"/>
                      <a:pt x="739" y="16259"/>
                      <a:pt x="2565" y="18084"/>
                    </a:cubicBezTo>
                    <a:cubicBezTo>
                      <a:pt x="4361" y="19879"/>
                      <a:pt x="7257" y="21585"/>
                      <a:pt x="11437" y="21424"/>
                    </a:cubicBezTo>
                    <a:cubicBezTo>
                      <a:pt x="15222" y="21279"/>
                      <a:pt x="17621" y="19502"/>
                      <a:pt x="19084" y="17710"/>
                    </a:cubicBezTo>
                    <a:cubicBezTo>
                      <a:pt x="20533" y="15936"/>
                      <a:pt x="21360" y="13976"/>
                      <a:pt x="21374" y="11872"/>
                    </a:cubicBezTo>
                    <a:lnTo>
                      <a:pt x="21374" y="804"/>
                    </a:lnTo>
                    <a:cubicBezTo>
                      <a:pt x="18069" y="285"/>
                      <a:pt x="14652" y="15"/>
                      <a:pt x="11215" y="1"/>
                    </a:cubicBezTo>
                    <a:cubicBezTo>
                      <a:pt x="7434" y="-15"/>
                      <a:pt x="3670" y="278"/>
                      <a:pt x="45" y="872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6565">
                  <a:defRPr sz="2400"/>
                </a:pPr>
                <a:endParaRPr sz="2400" kern="0" dirty="0">
                  <a:solidFill>
                    <a:srgbClr val="070707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Group 306"/>
            <p:cNvGrpSpPr/>
            <p:nvPr/>
          </p:nvGrpSpPr>
          <p:grpSpPr>
            <a:xfrm rot="3465824">
              <a:off x="2778214" y="3260323"/>
              <a:ext cx="89274" cy="516057"/>
              <a:chOff x="0" y="0"/>
              <a:chExt cx="94149" cy="544248"/>
            </a:xfrm>
            <a:solidFill>
              <a:srgbClr val="7C7D7F"/>
            </a:solidFill>
          </p:grpSpPr>
          <p:sp>
            <p:nvSpPr>
              <p:cNvPr id="32" name="Shape 304"/>
              <p:cNvSpPr/>
              <p:nvPr/>
            </p:nvSpPr>
            <p:spPr>
              <a:xfrm>
                <a:off x="840" y="0"/>
                <a:ext cx="93310" cy="1696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4" h="21435" extrusionOk="0">
                    <a:moveTo>
                      <a:pt x="45" y="872"/>
                    </a:moveTo>
                    <a:lnTo>
                      <a:pt x="45" y="11872"/>
                    </a:lnTo>
                    <a:cubicBezTo>
                      <a:pt x="-226" y="14162"/>
                      <a:pt x="739" y="16259"/>
                      <a:pt x="2565" y="18084"/>
                    </a:cubicBezTo>
                    <a:cubicBezTo>
                      <a:pt x="4361" y="19879"/>
                      <a:pt x="7257" y="21585"/>
                      <a:pt x="11437" y="21424"/>
                    </a:cubicBezTo>
                    <a:cubicBezTo>
                      <a:pt x="15222" y="21279"/>
                      <a:pt x="17621" y="19502"/>
                      <a:pt x="19084" y="17710"/>
                    </a:cubicBezTo>
                    <a:cubicBezTo>
                      <a:pt x="20533" y="15936"/>
                      <a:pt x="21360" y="13976"/>
                      <a:pt x="21374" y="11872"/>
                    </a:cubicBezTo>
                    <a:lnTo>
                      <a:pt x="21374" y="804"/>
                    </a:lnTo>
                    <a:cubicBezTo>
                      <a:pt x="18069" y="285"/>
                      <a:pt x="14652" y="15"/>
                      <a:pt x="11215" y="1"/>
                    </a:cubicBezTo>
                    <a:cubicBezTo>
                      <a:pt x="7434" y="-15"/>
                      <a:pt x="3670" y="278"/>
                      <a:pt x="45" y="872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6565">
                  <a:defRPr sz="2400"/>
                </a:pPr>
                <a:endParaRPr sz="2400" kern="0" dirty="0">
                  <a:solidFill>
                    <a:srgbClr val="070707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33" name="Shape 305"/>
              <p:cNvSpPr/>
              <p:nvPr/>
            </p:nvSpPr>
            <p:spPr>
              <a:xfrm rot="10800000">
                <a:off x="0" y="374580"/>
                <a:ext cx="93310" cy="1696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4" h="21435" extrusionOk="0">
                    <a:moveTo>
                      <a:pt x="45" y="872"/>
                    </a:moveTo>
                    <a:lnTo>
                      <a:pt x="45" y="11872"/>
                    </a:lnTo>
                    <a:cubicBezTo>
                      <a:pt x="-226" y="14162"/>
                      <a:pt x="739" y="16259"/>
                      <a:pt x="2565" y="18084"/>
                    </a:cubicBezTo>
                    <a:cubicBezTo>
                      <a:pt x="4361" y="19879"/>
                      <a:pt x="7257" y="21585"/>
                      <a:pt x="11437" y="21424"/>
                    </a:cubicBezTo>
                    <a:cubicBezTo>
                      <a:pt x="15222" y="21279"/>
                      <a:pt x="17621" y="19502"/>
                      <a:pt x="19084" y="17710"/>
                    </a:cubicBezTo>
                    <a:cubicBezTo>
                      <a:pt x="20533" y="15936"/>
                      <a:pt x="21360" y="13976"/>
                      <a:pt x="21374" y="11872"/>
                    </a:cubicBezTo>
                    <a:lnTo>
                      <a:pt x="21374" y="804"/>
                    </a:lnTo>
                    <a:cubicBezTo>
                      <a:pt x="18069" y="285"/>
                      <a:pt x="14652" y="15"/>
                      <a:pt x="11215" y="1"/>
                    </a:cubicBezTo>
                    <a:cubicBezTo>
                      <a:pt x="7434" y="-15"/>
                      <a:pt x="3670" y="278"/>
                      <a:pt x="45" y="872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6565">
                  <a:defRPr sz="2400"/>
                </a:pPr>
                <a:endParaRPr sz="2400" kern="0" dirty="0">
                  <a:solidFill>
                    <a:srgbClr val="070707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7" name="Shape 307"/>
            <p:cNvSpPr/>
            <p:nvPr/>
          </p:nvSpPr>
          <p:spPr>
            <a:xfrm>
              <a:off x="2804742" y="3430746"/>
              <a:ext cx="36221" cy="36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16796"/>
                  </a:move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lose/>
                </a:path>
              </a:pathLst>
            </a:custGeom>
            <a:solidFill>
              <a:srgbClr val="575759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>
                  <a:solidFill>
                    <a:srgbClr val="FFFFFF"/>
                  </a:solidFill>
                </a:defRPr>
              </a:pPr>
              <a:endParaRPr sz="2400" kern="0" dirty="0">
                <a:solidFill>
                  <a:srgbClr val="FFFFFF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8" name="Shape 308"/>
            <p:cNvSpPr/>
            <p:nvPr/>
          </p:nvSpPr>
          <p:spPr>
            <a:xfrm>
              <a:off x="2804742" y="3567423"/>
              <a:ext cx="36221" cy="36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16796"/>
                  </a:move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lose/>
                </a:path>
              </a:pathLst>
            </a:custGeom>
            <a:solidFill>
              <a:srgbClr val="575759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>
                  <a:solidFill>
                    <a:srgbClr val="FFFFFF"/>
                  </a:solidFill>
                </a:defRPr>
              </a:pPr>
              <a:endParaRPr sz="2400" kern="0" dirty="0">
                <a:solidFill>
                  <a:srgbClr val="FFFFFF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grpSp>
          <p:nvGrpSpPr>
            <p:cNvPr id="29" name="Group 311"/>
            <p:cNvGrpSpPr/>
            <p:nvPr/>
          </p:nvGrpSpPr>
          <p:grpSpPr>
            <a:xfrm rot="5400000">
              <a:off x="2804742" y="3431903"/>
              <a:ext cx="36221" cy="172899"/>
              <a:chOff x="0" y="0"/>
              <a:chExt cx="38199" cy="182343"/>
            </a:xfrm>
            <a:solidFill>
              <a:srgbClr val="575759"/>
            </a:solidFill>
          </p:grpSpPr>
          <p:sp>
            <p:nvSpPr>
              <p:cNvPr id="30" name="Shape 309"/>
              <p:cNvSpPr/>
              <p:nvPr/>
            </p:nvSpPr>
            <p:spPr>
              <a:xfrm>
                <a:off x="0" y="0"/>
                <a:ext cx="38200" cy="38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16796"/>
                    </a:moveTo>
                    <a:cubicBezTo>
                      <a:pt x="20639" y="12954"/>
                      <a:pt x="20639" y="6724"/>
                      <a:pt x="16796" y="2882"/>
                    </a:cubicBezTo>
                    <a:cubicBezTo>
                      <a:pt x="12954" y="-961"/>
                      <a:pt x="6724" y="-961"/>
                      <a:pt x="2882" y="2882"/>
                    </a:cubicBezTo>
                    <a:cubicBezTo>
                      <a:pt x="-961" y="6724"/>
                      <a:pt x="-961" y="12954"/>
                      <a:pt x="2882" y="16796"/>
                    </a:cubicBezTo>
                    <a:cubicBezTo>
                      <a:pt x="6724" y="20639"/>
                      <a:pt x="12954" y="20639"/>
                      <a:pt x="16796" y="16796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6565">
                  <a:defRPr sz="2400">
                    <a:solidFill>
                      <a:srgbClr val="FFFFFF"/>
                    </a:solidFill>
                  </a:defRPr>
                </a:pPr>
                <a:endParaRPr sz="2400" kern="0" dirty="0">
                  <a:solidFill>
                    <a:srgbClr val="FFFFFF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Shape 310"/>
              <p:cNvSpPr/>
              <p:nvPr/>
            </p:nvSpPr>
            <p:spPr>
              <a:xfrm>
                <a:off x="0" y="144143"/>
                <a:ext cx="38200" cy="38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16796"/>
                    </a:moveTo>
                    <a:cubicBezTo>
                      <a:pt x="20639" y="12954"/>
                      <a:pt x="20639" y="6724"/>
                      <a:pt x="16796" y="2882"/>
                    </a:cubicBezTo>
                    <a:cubicBezTo>
                      <a:pt x="12954" y="-961"/>
                      <a:pt x="6724" y="-961"/>
                      <a:pt x="2882" y="2882"/>
                    </a:cubicBezTo>
                    <a:cubicBezTo>
                      <a:pt x="-961" y="6724"/>
                      <a:pt x="-961" y="12954"/>
                      <a:pt x="2882" y="16796"/>
                    </a:cubicBezTo>
                    <a:cubicBezTo>
                      <a:pt x="6724" y="20639"/>
                      <a:pt x="12954" y="20639"/>
                      <a:pt x="16796" y="16796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6565">
                  <a:defRPr sz="2400">
                    <a:solidFill>
                      <a:srgbClr val="FFFFFF"/>
                    </a:solidFill>
                  </a:defRPr>
                </a:pPr>
                <a:endParaRPr sz="2400" kern="0" dirty="0">
                  <a:solidFill>
                    <a:srgbClr val="FFFFFF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6" name="Group 11"/>
          <p:cNvGrpSpPr/>
          <p:nvPr/>
        </p:nvGrpSpPr>
        <p:grpSpPr>
          <a:xfrm>
            <a:off x="7641420" y="4401822"/>
            <a:ext cx="1041715" cy="1041715"/>
            <a:chOff x="5785374" y="3109545"/>
            <a:chExt cx="824282" cy="824282"/>
          </a:xfrm>
        </p:grpSpPr>
        <p:sp>
          <p:nvSpPr>
            <p:cNvPr id="37" name="Shape 316"/>
            <p:cNvSpPr/>
            <p:nvPr/>
          </p:nvSpPr>
          <p:spPr>
            <a:xfrm>
              <a:off x="5785374" y="3109545"/>
              <a:ext cx="824282" cy="824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8C8D8F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>
                  <a:solidFill>
                    <a:srgbClr val="FFFFFF"/>
                  </a:solidFill>
                </a:defRPr>
              </a:pPr>
              <a:endParaRPr sz="2400" kern="0" dirty="0">
                <a:solidFill>
                  <a:srgbClr val="FFFFFF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38" name="Shape 317"/>
            <p:cNvSpPr/>
            <p:nvPr/>
          </p:nvSpPr>
          <p:spPr>
            <a:xfrm>
              <a:off x="5910242" y="3234412"/>
              <a:ext cx="574549" cy="574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CFCFCF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>
                  <a:solidFill>
                    <a:srgbClr val="FFFFFF"/>
                  </a:solidFill>
                </a:defRPr>
              </a:pPr>
              <a:endParaRPr sz="2400" kern="0" dirty="0">
                <a:solidFill>
                  <a:srgbClr val="FFFFFF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39" name="Shape 318"/>
            <p:cNvSpPr/>
            <p:nvPr/>
          </p:nvSpPr>
          <p:spPr>
            <a:xfrm>
              <a:off x="6158077" y="3482247"/>
              <a:ext cx="78874" cy="78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16796"/>
                  </a:move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lose/>
                </a:path>
              </a:pathLst>
            </a:custGeom>
            <a:solidFill>
              <a:srgbClr val="575759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>
                  <a:solidFill>
                    <a:srgbClr val="FFFFFF"/>
                  </a:solidFill>
                </a:defRPr>
              </a:pPr>
              <a:endParaRPr sz="2400" kern="0" dirty="0">
                <a:solidFill>
                  <a:srgbClr val="FFFFFF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40" name="Shape 319"/>
            <p:cNvSpPr/>
            <p:nvPr/>
          </p:nvSpPr>
          <p:spPr>
            <a:xfrm>
              <a:off x="6154072" y="3263656"/>
              <a:ext cx="88477" cy="160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35" extrusionOk="0">
                  <a:moveTo>
                    <a:pt x="45" y="872"/>
                  </a:moveTo>
                  <a:lnTo>
                    <a:pt x="45" y="11872"/>
                  </a:lnTo>
                  <a:cubicBezTo>
                    <a:pt x="-226" y="14162"/>
                    <a:pt x="739" y="16259"/>
                    <a:pt x="2565" y="18084"/>
                  </a:cubicBezTo>
                  <a:cubicBezTo>
                    <a:pt x="4361" y="19879"/>
                    <a:pt x="7257" y="21585"/>
                    <a:pt x="11437" y="21424"/>
                  </a:cubicBezTo>
                  <a:cubicBezTo>
                    <a:pt x="15222" y="21279"/>
                    <a:pt x="17621" y="19502"/>
                    <a:pt x="19084" y="17710"/>
                  </a:cubicBezTo>
                  <a:cubicBezTo>
                    <a:pt x="20533" y="15936"/>
                    <a:pt x="21360" y="13976"/>
                    <a:pt x="21374" y="11872"/>
                  </a:cubicBezTo>
                  <a:lnTo>
                    <a:pt x="21374" y="804"/>
                  </a:lnTo>
                  <a:cubicBezTo>
                    <a:pt x="18069" y="285"/>
                    <a:pt x="14652" y="15"/>
                    <a:pt x="11215" y="1"/>
                  </a:cubicBezTo>
                  <a:cubicBezTo>
                    <a:pt x="7434" y="-15"/>
                    <a:pt x="3670" y="278"/>
                    <a:pt x="45" y="872"/>
                  </a:cubicBezTo>
                  <a:close/>
                </a:path>
              </a:pathLst>
            </a:custGeom>
            <a:solidFill>
              <a:srgbClr val="7C7D7F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 dirty="0">
                <a:solidFill>
                  <a:srgbClr val="070707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41" name="Shape 320"/>
            <p:cNvSpPr/>
            <p:nvPr/>
          </p:nvSpPr>
          <p:spPr>
            <a:xfrm rot="10800000">
              <a:off x="6153274" y="3618834"/>
              <a:ext cx="88477" cy="160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35" extrusionOk="0">
                  <a:moveTo>
                    <a:pt x="45" y="872"/>
                  </a:moveTo>
                  <a:lnTo>
                    <a:pt x="45" y="11872"/>
                  </a:lnTo>
                  <a:cubicBezTo>
                    <a:pt x="-226" y="14162"/>
                    <a:pt x="739" y="16259"/>
                    <a:pt x="2565" y="18084"/>
                  </a:cubicBezTo>
                  <a:cubicBezTo>
                    <a:pt x="4361" y="19879"/>
                    <a:pt x="7257" y="21585"/>
                    <a:pt x="11437" y="21424"/>
                  </a:cubicBezTo>
                  <a:cubicBezTo>
                    <a:pt x="15222" y="21279"/>
                    <a:pt x="17621" y="19502"/>
                    <a:pt x="19084" y="17710"/>
                  </a:cubicBezTo>
                  <a:cubicBezTo>
                    <a:pt x="20533" y="15936"/>
                    <a:pt x="21360" y="13976"/>
                    <a:pt x="21374" y="11872"/>
                  </a:cubicBezTo>
                  <a:lnTo>
                    <a:pt x="21374" y="804"/>
                  </a:lnTo>
                  <a:cubicBezTo>
                    <a:pt x="18069" y="285"/>
                    <a:pt x="14652" y="15"/>
                    <a:pt x="11215" y="1"/>
                  </a:cubicBezTo>
                  <a:cubicBezTo>
                    <a:pt x="7434" y="-15"/>
                    <a:pt x="3670" y="278"/>
                    <a:pt x="45" y="872"/>
                  </a:cubicBezTo>
                  <a:close/>
                </a:path>
              </a:pathLst>
            </a:custGeom>
            <a:solidFill>
              <a:srgbClr val="7C7D7F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 dirty="0">
                <a:solidFill>
                  <a:srgbClr val="070707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grpSp>
          <p:nvGrpSpPr>
            <p:cNvPr id="42" name="Group 323"/>
            <p:cNvGrpSpPr/>
            <p:nvPr/>
          </p:nvGrpSpPr>
          <p:grpSpPr>
            <a:xfrm rot="18120331">
              <a:off x="6152877" y="3263657"/>
              <a:ext cx="89274" cy="516057"/>
              <a:chOff x="0" y="0"/>
              <a:chExt cx="94149" cy="544248"/>
            </a:xfrm>
            <a:solidFill>
              <a:srgbClr val="7C7D7F"/>
            </a:solidFill>
          </p:grpSpPr>
          <p:sp>
            <p:nvSpPr>
              <p:cNvPr id="51" name="Shape 321"/>
              <p:cNvSpPr/>
              <p:nvPr/>
            </p:nvSpPr>
            <p:spPr>
              <a:xfrm>
                <a:off x="840" y="0"/>
                <a:ext cx="93310" cy="1696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4" h="21435" extrusionOk="0">
                    <a:moveTo>
                      <a:pt x="45" y="872"/>
                    </a:moveTo>
                    <a:lnTo>
                      <a:pt x="45" y="11872"/>
                    </a:lnTo>
                    <a:cubicBezTo>
                      <a:pt x="-226" y="14162"/>
                      <a:pt x="739" y="16259"/>
                      <a:pt x="2565" y="18084"/>
                    </a:cubicBezTo>
                    <a:cubicBezTo>
                      <a:pt x="4361" y="19879"/>
                      <a:pt x="7257" y="21585"/>
                      <a:pt x="11437" y="21424"/>
                    </a:cubicBezTo>
                    <a:cubicBezTo>
                      <a:pt x="15222" y="21279"/>
                      <a:pt x="17621" y="19502"/>
                      <a:pt x="19084" y="17710"/>
                    </a:cubicBezTo>
                    <a:cubicBezTo>
                      <a:pt x="20533" y="15936"/>
                      <a:pt x="21360" y="13976"/>
                      <a:pt x="21374" y="11872"/>
                    </a:cubicBezTo>
                    <a:lnTo>
                      <a:pt x="21374" y="804"/>
                    </a:lnTo>
                    <a:cubicBezTo>
                      <a:pt x="18069" y="285"/>
                      <a:pt x="14652" y="15"/>
                      <a:pt x="11215" y="1"/>
                    </a:cubicBezTo>
                    <a:cubicBezTo>
                      <a:pt x="7434" y="-15"/>
                      <a:pt x="3670" y="278"/>
                      <a:pt x="45" y="872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6565">
                  <a:defRPr sz="2400"/>
                </a:pPr>
                <a:endParaRPr sz="2400" kern="0" dirty="0">
                  <a:solidFill>
                    <a:srgbClr val="070707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52" name="Shape 322"/>
              <p:cNvSpPr/>
              <p:nvPr/>
            </p:nvSpPr>
            <p:spPr>
              <a:xfrm rot="10800000">
                <a:off x="0" y="374580"/>
                <a:ext cx="93310" cy="1696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4" h="21435" extrusionOk="0">
                    <a:moveTo>
                      <a:pt x="45" y="872"/>
                    </a:moveTo>
                    <a:lnTo>
                      <a:pt x="45" y="11872"/>
                    </a:lnTo>
                    <a:cubicBezTo>
                      <a:pt x="-226" y="14162"/>
                      <a:pt x="739" y="16259"/>
                      <a:pt x="2565" y="18084"/>
                    </a:cubicBezTo>
                    <a:cubicBezTo>
                      <a:pt x="4361" y="19879"/>
                      <a:pt x="7257" y="21585"/>
                      <a:pt x="11437" y="21424"/>
                    </a:cubicBezTo>
                    <a:cubicBezTo>
                      <a:pt x="15222" y="21279"/>
                      <a:pt x="17621" y="19502"/>
                      <a:pt x="19084" y="17710"/>
                    </a:cubicBezTo>
                    <a:cubicBezTo>
                      <a:pt x="20533" y="15936"/>
                      <a:pt x="21360" y="13976"/>
                      <a:pt x="21374" y="11872"/>
                    </a:cubicBezTo>
                    <a:lnTo>
                      <a:pt x="21374" y="804"/>
                    </a:lnTo>
                    <a:cubicBezTo>
                      <a:pt x="18069" y="285"/>
                      <a:pt x="14652" y="15"/>
                      <a:pt x="11215" y="1"/>
                    </a:cubicBezTo>
                    <a:cubicBezTo>
                      <a:pt x="7434" y="-15"/>
                      <a:pt x="3670" y="278"/>
                      <a:pt x="45" y="872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6565">
                  <a:defRPr sz="2400"/>
                </a:pPr>
                <a:endParaRPr sz="2400" kern="0" dirty="0">
                  <a:solidFill>
                    <a:srgbClr val="070707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43" name="Group 326"/>
            <p:cNvGrpSpPr/>
            <p:nvPr/>
          </p:nvGrpSpPr>
          <p:grpSpPr>
            <a:xfrm rot="3465824">
              <a:off x="6152877" y="3263657"/>
              <a:ext cx="89274" cy="516057"/>
              <a:chOff x="0" y="0"/>
              <a:chExt cx="94149" cy="544248"/>
            </a:xfrm>
            <a:solidFill>
              <a:srgbClr val="7C7D7F"/>
            </a:solidFill>
          </p:grpSpPr>
          <p:sp>
            <p:nvSpPr>
              <p:cNvPr id="49" name="Shape 324"/>
              <p:cNvSpPr/>
              <p:nvPr/>
            </p:nvSpPr>
            <p:spPr>
              <a:xfrm>
                <a:off x="840" y="0"/>
                <a:ext cx="93310" cy="1696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4" h="21435" extrusionOk="0">
                    <a:moveTo>
                      <a:pt x="45" y="872"/>
                    </a:moveTo>
                    <a:lnTo>
                      <a:pt x="45" y="11872"/>
                    </a:lnTo>
                    <a:cubicBezTo>
                      <a:pt x="-226" y="14162"/>
                      <a:pt x="739" y="16259"/>
                      <a:pt x="2565" y="18084"/>
                    </a:cubicBezTo>
                    <a:cubicBezTo>
                      <a:pt x="4361" y="19879"/>
                      <a:pt x="7257" y="21585"/>
                      <a:pt x="11437" y="21424"/>
                    </a:cubicBezTo>
                    <a:cubicBezTo>
                      <a:pt x="15222" y="21279"/>
                      <a:pt x="17621" y="19502"/>
                      <a:pt x="19084" y="17710"/>
                    </a:cubicBezTo>
                    <a:cubicBezTo>
                      <a:pt x="20533" y="15936"/>
                      <a:pt x="21360" y="13976"/>
                      <a:pt x="21374" y="11872"/>
                    </a:cubicBezTo>
                    <a:lnTo>
                      <a:pt x="21374" y="804"/>
                    </a:lnTo>
                    <a:cubicBezTo>
                      <a:pt x="18069" y="285"/>
                      <a:pt x="14652" y="15"/>
                      <a:pt x="11215" y="1"/>
                    </a:cubicBezTo>
                    <a:cubicBezTo>
                      <a:pt x="7434" y="-15"/>
                      <a:pt x="3670" y="278"/>
                      <a:pt x="45" y="872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6565">
                  <a:defRPr sz="2400"/>
                </a:pPr>
                <a:endParaRPr sz="2400" kern="0" dirty="0">
                  <a:solidFill>
                    <a:srgbClr val="070707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50" name="Shape 325"/>
              <p:cNvSpPr/>
              <p:nvPr/>
            </p:nvSpPr>
            <p:spPr>
              <a:xfrm rot="10800000">
                <a:off x="0" y="374580"/>
                <a:ext cx="93310" cy="1696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4" h="21435" extrusionOk="0">
                    <a:moveTo>
                      <a:pt x="45" y="872"/>
                    </a:moveTo>
                    <a:lnTo>
                      <a:pt x="45" y="11872"/>
                    </a:lnTo>
                    <a:cubicBezTo>
                      <a:pt x="-226" y="14162"/>
                      <a:pt x="739" y="16259"/>
                      <a:pt x="2565" y="18084"/>
                    </a:cubicBezTo>
                    <a:cubicBezTo>
                      <a:pt x="4361" y="19879"/>
                      <a:pt x="7257" y="21585"/>
                      <a:pt x="11437" y="21424"/>
                    </a:cubicBezTo>
                    <a:cubicBezTo>
                      <a:pt x="15222" y="21279"/>
                      <a:pt x="17621" y="19502"/>
                      <a:pt x="19084" y="17710"/>
                    </a:cubicBezTo>
                    <a:cubicBezTo>
                      <a:pt x="20533" y="15936"/>
                      <a:pt x="21360" y="13976"/>
                      <a:pt x="21374" y="11872"/>
                    </a:cubicBezTo>
                    <a:lnTo>
                      <a:pt x="21374" y="804"/>
                    </a:lnTo>
                    <a:cubicBezTo>
                      <a:pt x="18069" y="285"/>
                      <a:pt x="14652" y="15"/>
                      <a:pt x="11215" y="1"/>
                    </a:cubicBezTo>
                    <a:cubicBezTo>
                      <a:pt x="7434" y="-15"/>
                      <a:pt x="3670" y="278"/>
                      <a:pt x="45" y="872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6565">
                  <a:defRPr sz="2400"/>
                </a:pPr>
                <a:endParaRPr sz="2400" kern="0" dirty="0">
                  <a:solidFill>
                    <a:srgbClr val="070707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44" name="Shape 327"/>
            <p:cNvSpPr/>
            <p:nvPr/>
          </p:nvSpPr>
          <p:spPr>
            <a:xfrm>
              <a:off x="6179405" y="3434080"/>
              <a:ext cx="36221" cy="36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16796"/>
                  </a:move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lose/>
                </a:path>
              </a:pathLst>
            </a:custGeom>
            <a:solidFill>
              <a:srgbClr val="575759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>
                  <a:solidFill>
                    <a:srgbClr val="FFFFFF"/>
                  </a:solidFill>
                </a:defRPr>
              </a:pPr>
              <a:endParaRPr sz="2400" kern="0" dirty="0">
                <a:solidFill>
                  <a:srgbClr val="FFFFFF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45" name="Shape 328"/>
            <p:cNvSpPr/>
            <p:nvPr/>
          </p:nvSpPr>
          <p:spPr>
            <a:xfrm>
              <a:off x="6179405" y="3570757"/>
              <a:ext cx="36221" cy="36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16796"/>
                  </a:move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lose/>
                </a:path>
              </a:pathLst>
            </a:custGeom>
            <a:solidFill>
              <a:srgbClr val="575759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>
                  <a:solidFill>
                    <a:srgbClr val="FFFFFF"/>
                  </a:solidFill>
                </a:defRPr>
              </a:pPr>
              <a:endParaRPr sz="2400" kern="0" dirty="0">
                <a:solidFill>
                  <a:srgbClr val="FFFFFF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grpSp>
          <p:nvGrpSpPr>
            <p:cNvPr id="46" name="Group 331"/>
            <p:cNvGrpSpPr/>
            <p:nvPr/>
          </p:nvGrpSpPr>
          <p:grpSpPr>
            <a:xfrm rot="5400000">
              <a:off x="6179405" y="3435237"/>
              <a:ext cx="36221" cy="172899"/>
              <a:chOff x="0" y="0"/>
              <a:chExt cx="38199" cy="182343"/>
            </a:xfrm>
            <a:solidFill>
              <a:srgbClr val="575759"/>
            </a:solidFill>
          </p:grpSpPr>
          <p:sp>
            <p:nvSpPr>
              <p:cNvPr id="47" name="Shape 329"/>
              <p:cNvSpPr/>
              <p:nvPr/>
            </p:nvSpPr>
            <p:spPr>
              <a:xfrm>
                <a:off x="0" y="0"/>
                <a:ext cx="38200" cy="38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16796"/>
                    </a:moveTo>
                    <a:cubicBezTo>
                      <a:pt x="20639" y="12954"/>
                      <a:pt x="20639" y="6724"/>
                      <a:pt x="16796" y="2882"/>
                    </a:cubicBezTo>
                    <a:cubicBezTo>
                      <a:pt x="12954" y="-961"/>
                      <a:pt x="6724" y="-961"/>
                      <a:pt x="2882" y="2882"/>
                    </a:cubicBezTo>
                    <a:cubicBezTo>
                      <a:pt x="-961" y="6724"/>
                      <a:pt x="-961" y="12954"/>
                      <a:pt x="2882" y="16796"/>
                    </a:cubicBezTo>
                    <a:cubicBezTo>
                      <a:pt x="6724" y="20639"/>
                      <a:pt x="12954" y="20639"/>
                      <a:pt x="16796" y="16796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6565">
                  <a:defRPr sz="2400">
                    <a:solidFill>
                      <a:srgbClr val="FFFFFF"/>
                    </a:solidFill>
                  </a:defRPr>
                </a:pPr>
                <a:endParaRPr sz="2400" kern="0" dirty="0">
                  <a:solidFill>
                    <a:srgbClr val="FFFFFF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48" name="Shape 330"/>
              <p:cNvSpPr/>
              <p:nvPr/>
            </p:nvSpPr>
            <p:spPr>
              <a:xfrm>
                <a:off x="0" y="144143"/>
                <a:ext cx="38200" cy="38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16796"/>
                    </a:moveTo>
                    <a:cubicBezTo>
                      <a:pt x="20639" y="12954"/>
                      <a:pt x="20639" y="6724"/>
                      <a:pt x="16796" y="2882"/>
                    </a:cubicBezTo>
                    <a:cubicBezTo>
                      <a:pt x="12954" y="-961"/>
                      <a:pt x="6724" y="-961"/>
                      <a:pt x="2882" y="2882"/>
                    </a:cubicBezTo>
                    <a:cubicBezTo>
                      <a:pt x="-961" y="6724"/>
                      <a:pt x="-961" y="12954"/>
                      <a:pt x="2882" y="16796"/>
                    </a:cubicBezTo>
                    <a:cubicBezTo>
                      <a:pt x="6724" y="20639"/>
                      <a:pt x="12954" y="20639"/>
                      <a:pt x="16796" y="16796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6565">
                  <a:defRPr sz="2400">
                    <a:solidFill>
                      <a:srgbClr val="FFFFFF"/>
                    </a:solidFill>
                  </a:defRPr>
                </a:pPr>
                <a:endParaRPr sz="2400" kern="0" dirty="0">
                  <a:solidFill>
                    <a:srgbClr val="FFFFFF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3" name="Group 6"/>
          <p:cNvGrpSpPr/>
          <p:nvPr/>
        </p:nvGrpSpPr>
        <p:grpSpPr>
          <a:xfrm rot="21361465">
            <a:off x="5946427" y="3827329"/>
            <a:ext cx="1768118" cy="115523"/>
            <a:chOff x="4314919" y="2724815"/>
            <a:chExt cx="1399065" cy="91410"/>
          </a:xfrm>
        </p:grpSpPr>
        <p:grpSp>
          <p:nvGrpSpPr>
            <p:cNvPr id="54" name="Group 5"/>
            <p:cNvGrpSpPr/>
            <p:nvPr/>
          </p:nvGrpSpPr>
          <p:grpSpPr>
            <a:xfrm>
              <a:off x="4314919" y="2724815"/>
              <a:ext cx="249715" cy="91410"/>
              <a:chOff x="4314919" y="2724815"/>
              <a:chExt cx="249715" cy="91410"/>
            </a:xfrm>
          </p:grpSpPr>
          <p:sp>
            <p:nvSpPr>
              <p:cNvPr id="58" name="Rounded Rectangle 3"/>
              <p:cNvSpPr/>
              <p:nvPr/>
            </p:nvSpPr>
            <p:spPr>
              <a:xfrm>
                <a:off x="4314919" y="2724815"/>
                <a:ext cx="249715" cy="91410"/>
              </a:xfrm>
              <a:prstGeom prst="roundRect">
                <a:avLst>
                  <a:gd name="adj" fmla="val 50000"/>
                </a:avLst>
              </a:prstGeom>
              <a:solidFill>
                <a:srgbClr val="4C950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56565">
                  <a:defRPr/>
                </a:pPr>
                <a:endParaRPr lang="en-US" kern="0" dirty="0">
                  <a:solidFill>
                    <a:srgbClr val="F4F4F4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59" name="Round Same Side Corner Rectangle 4"/>
              <p:cNvSpPr/>
              <p:nvPr/>
            </p:nvSpPr>
            <p:spPr>
              <a:xfrm rot="10800000">
                <a:off x="4368796" y="2727325"/>
                <a:ext cx="136527" cy="50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40800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56565">
                  <a:defRPr/>
                </a:pPr>
                <a:endParaRPr lang="en-US" kern="0" dirty="0">
                  <a:solidFill>
                    <a:srgbClr val="F4F4F4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55" name="Group 136"/>
            <p:cNvGrpSpPr/>
            <p:nvPr/>
          </p:nvGrpSpPr>
          <p:grpSpPr>
            <a:xfrm>
              <a:off x="5464269" y="2724815"/>
              <a:ext cx="249715" cy="91410"/>
              <a:chOff x="4314919" y="2724815"/>
              <a:chExt cx="249715" cy="91410"/>
            </a:xfrm>
          </p:grpSpPr>
          <p:sp>
            <p:nvSpPr>
              <p:cNvPr id="56" name="Rounded Rectangle 137"/>
              <p:cNvSpPr/>
              <p:nvPr/>
            </p:nvSpPr>
            <p:spPr>
              <a:xfrm>
                <a:off x="4314919" y="2724815"/>
                <a:ext cx="249715" cy="91410"/>
              </a:xfrm>
              <a:prstGeom prst="roundRect">
                <a:avLst>
                  <a:gd name="adj" fmla="val 50000"/>
                </a:avLst>
              </a:prstGeom>
              <a:solidFill>
                <a:srgbClr val="4C950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56565">
                  <a:defRPr/>
                </a:pPr>
                <a:endParaRPr lang="en-US" kern="0" dirty="0">
                  <a:solidFill>
                    <a:srgbClr val="F4F4F4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57" name="Round Same Side Corner Rectangle 138"/>
              <p:cNvSpPr/>
              <p:nvPr/>
            </p:nvSpPr>
            <p:spPr>
              <a:xfrm rot="10800000">
                <a:off x="4368796" y="2727325"/>
                <a:ext cx="136527" cy="50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40800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56565">
                  <a:defRPr/>
                </a:pPr>
                <a:endParaRPr lang="en-US" kern="0" dirty="0">
                  <a:solidFill>
                    <a:srgbClr val="F4F4F4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0" name="Group 12"/>
          <p:cNvGrpSpPr/>
          <p:nvPr/>
        </p:nvGrpSpPr>
        <p:grpSpPr>
          <a:xfrm>
            <a:off x="8398441" y="2962504"/>
            <a:ext cx="2954807" cy="1970182"/>
            <a:chOff x="6384385" y="1970651"/>
            <a:chExt cx="2338061" cy="1558954"/>
          </a:xfrm>
        </p:grpSpPr>
        <p:grpSp>
          <p:nvGrpSpPr>
            <p:cNvPr id="61" name="Group 139"/>
            <p:cNvGrpSpPr/>
            <p:nvPr/>
          </p:nvGrpSpPr>
          <p:grpSpPr>
            <a:xfrm>
              <a:off x="7896977" y="1970651"/>
              <a:ext cx="671974" cy="243536"/>
              <a:chOff x="6414626" y="1238555"/>
              <a:chExt cx="671974" cy="243536"/>
            </a:xfrm>
          </p:grpSpPr>
          <p:sp>
            <p:nvSpPr>
              <p:cNvPr id="74" name="Shape 134"/>
              <p:cNvSpPr/>
              <p:nvPr/>
            </p:nvSpPr>
            <p:spPr>
              <a:xfrm>
                <a:off x="6476154" y="1268044"/>
                <a:ext cx="544334" cy="207207"/>
              </a:xfrm>
              <a:prstGeom prst="roundRect">
                <a:avLst>
                  <a:gd name="adj" fmla="val 50000"/>
                </a:avLst>
              </a:prstGeom>
              <a:solidFill>
                <a:srgbClr val="F4F4F4"/>
              </a:solidFill>
              <a:ln w="6350" cmpd="sng">
                <a:solidFill>
                  <a:srgbClr val="FC395B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 defTabSz="456565">
                  <a:defRPr sz="2400">
                    <a:solidFill>
                      <a:srgbClr val="FFFFFF"/>
                    </a:solidFill>
                  </a:defRPr>
                </a:pPr>
                <a:endParaRPr sz="3200" kern="0" dirty="0">
                  <a:solidFill>
                    <a:srgbClr val="FFFFFF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75" name="TextBox 141"/>
              <p:cNvSpPr txBox="1"/>
              <p:nvPr/>
            </p:nvSpPr>
            <p:spPr>
              <a:xfrm>
                <a:off x="6414626" y="1238555"/>
                <a:ext cx="671974" cy="243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6565">
                  <a:defRPr/>
                </a:pPr>
                <a:r>
                  <a:rPr lang="zh-CN" altLang="en-US" sz="1400" kern="0" dirty="0">
                    <a:solidFill>
                      <a:srgbClr val="FC395B"/>
                    </a:solidFill>
                    <a:latin typeface="新蒂小丸子小学版" panose="03000600000000000000" pitchFamily="66" charset="-122"/>
                    <a:ea typeface="新蒂小丸子小学版" panose="03000600000000000000" pitchFamily="66" charset="-122"/>
                    <a:cs typeface="+mn-ea"/>
                    <a:sym typeface="+mn-lt"/>
                  </a:rPr>
                  <a:t>标题</a:t>
                </a:r>
                <a:r>
                  <a:rPr lang="en-US" sz="1400" kern="0" dirty="0">
                    <a:solidFill>
                      <a:srgbClr val="FC395B"/>
                    </a:solidFill>
                    <a:latin typeface="新蒂小丸子小学版" panose="03000600000000000000" pitchFamily="66" charset="-122"/>
                    <a:ea typeface="新蒂小丸子小学版" panose="03000600000000000000" pitchFamily="66" charset="-122"/>
                    <a:cs typeface="+mn-ea"/>
                    <a:sym typeface="+mn-lt"/>
                  </a:rPr>
                  <a:t> 1</a:t>
                </a:r>
              </a:p>
            </p:txBody>
          </p:sp>
        </p:grpSp>
        <p:sp>
          <p:nvSpPr>
            <p:cNvPr id="62" name="Shape 148"/>
            <p:cNvSpPr/>
            <p:nvPr/>
          </p:nvSpPr>
          <p:spPr>
            <a:xfrm>
              <a:off x="6400787" y="2105211"/>
              <a:ext cx="1553350" cy="157874"/>
            </a:xfrm>
            <a:custGeom>
              <a:avLst/>
              <a:gdLst>
                <a:gd name="connsiteX0" fmla="*/ 0 w 29048"/>
                <a:gd name="connsiteY0" fmla="*/ 21509 h 21509"/>
                <a:gd name="connsiteX1" fmla="*/ 1581 w 29048"/>
                <a:gd name="connsiteY1" fmla="*/ 10926 h 21509"/>
                <a:gd name="connsiteX2" fmla="*/ 3044 w 29048"/>
                <a:gd name="connsiteY2" fmla="*/ 3742 h 21509"/>
                <a:gd name="connsiteX3" fmla="*/ 4519 w 29048"/>
                <a:gd name="connsiteY3" fmla="*/ 797 h 21509"/>
                <a:gd name="connsiteX4" fmla="*/ 6158 w 29048"/>
                <a:gd name="connsiteY4" fmla="*/ 27 h 21509"/>
                <a:gd name="connsiteX5" fmla="*/ 29048 w 29048"/>
                <a:gd name="connsiteY5" fmla="*/ 199 h 21509"/>
                <a:gd name="connsiteX0-1" fmla="*/ 0 w 28466"/>
                <a:gd name="connsiteY0-2" fmla="*/ 17051 h 17051"/>
                <a:gd name="connsiteX1-3" fmla="*/ 999 w 28466"/>
                <a:gd name="connsiteY1-4" fmla="*/ 10926 h 17051"/>
                <a:gd name="connsiteX2-5" fmla="*/ 2462 w 28466"/>
                <a:gd name="connsiteY2-6" fmla="*/ 3742 h 17051"/>
                <a:gd name="connsiteX3-7" fmla="*/ 3937 w 28466"/>
                <a:gd name="connsiteY3-8" fmla="*/ 797 h 17051"/>
                <a:gd name="connsiteX4-9" fmla="*/ 5576 w 28466"/>
                <a:gd name="connsiteY4-10" fmla="*/ 27 h 17051"/>
                <a:gd name="connsiteX5-11" fmla="*/ 28466 w 28466"/>
                <a:gd name="connsiteY5-12" fmla="*/ 199 h 170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8466" h="17051" extrusionOk="0">
                  <a:moveTo>
                    <a:pt x="0" y="17051"/>
                  </a:moveTo>
                  <a:lnTo>
                    <a:pt x="999" y="10926"/>
                  </a:lnTo>
                  <a:cubicBezTo>
                    <a:pt x="1393" y="7940"/>
                    <a:pt x="1893" y="5489"/>
                    <a:pt x="2462" y="3742"/>
                  </a:cubicBezTo>
                  <a:cubicBezTo>
                    <a:pt x="2928" y="2314"/>
                    <a:pt x="3429" y="1391"/>
                    <a:pt x="3937" y="797"/>
                  </a:cubicBezTo>
                  <a:cubicBezTo>
                    <a:pt x="4474" y="172"/>
                    <a:pt x="5023" y="-91"/>
                    <a:pt x="5576" y="27"/>
                  </a:cubicBezTo>
                  <a:lnTo>
                    <a:pt x="28466" y="199"/>
                  </a:lnTo>
                </a:path>
              </a:pathLst>
            </a:custGeom>
            <a:ln w="6350" cmpd="sng">
              <a:solidFill>
                <a:srgbClr val="A0A0A3"/>
              </a:solidFill>
              <a:miter lim="400000"/>
            </a:ln>
          </p:spPr>
          <p:txBody>
            <a:bodyPr lIns="50795" tIns="50795" rIns="50795" bIns="50795" anchor="ctr"/>
            <a:lstStyle/>
            <a:p>
              <a:pPr defTabSz="456565">
                <a:defRPr sz="2400"/>
              </a:pPr>
              <a:endParaRPr sz="2400" kern="0" dirty="0">
                <a:solidFill>
                  <a:srgbClr val="070707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63" name="Oval 143"/>
            <p:cNvSpPr/>
            <p:nvPr/>
          </p:nvSpPr>
          <p:spPr>
            <a:xfrm>
              <a:off x="6388949" y="2207785"/>
              <a:ext cx="94942" cy="94940"/>
            </a:xfrm>
            <a:prstGeom prst="ellipse">
              <a:avLst/>
            </a:prstGeom>
            <a:solidFill>
              <a:srgbClr val="F4F4F4"/>
            </a:solidFill>
            <a:ln w="6350" cap="flat" cmpd="sng" algn="ctr">
              <a:solidFill>
                <a:srgbClr val="A0A0A3"/>
              </a:solidFill>
              <a:prstDash val="solid"/>
            </a:ln>
            <a:effectLst/>
          </p:spPr>
          <p:txBody>
            <a:bodyPr lIns="91430" tIns="45715" rIns="91430" bIns="45715" rtlCol="0" anchor="ctr"/>
            <a:lstStyle/>
            <a:p>
              <a:pPr algn="ctr" defTabSz="456565">
                <a:defRPr/>
              </a:pPr>
              <a:endParaRPr lang="en-US" kern="0" dirty="0">
                <a:solidFill>
                  <a:srgbClr val="070707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64" name="Shape 148"/>
            <p:cNvSpPr/>
            <p:nvPr/>
          </p:nvSpPr>
          <p:spPr>
            <a:xfrm flipV="1">
              <a:off x="6431897" y="3243153"/>
              <a:ext cx="1553350" cy="181685"/>
            </a:xfrm>
            <a:custGeom>
              <a:avLst/>
              <a:gdLst>
                <a:gd name="connsiteX0" fmla="*/ 0 w 29048"/>
                <a:gd name="connsiteY0" fmla="*/ 21509 h 21509"/>
                <a:gd name="connsiteX1" fmla="*/ 1581 w 29048"/>
                <a:gd name="connsiteY1" fmla="*/ 10926 h 21509"/>
                <a:gd name="connsiteX2" fmla="*/ 3044 w 29048"/>
                <a:gd name="connsiteY2" fmla="*/ 3742 h 21509"/>
                <a:gd name="connsiteX3" fmla="*/ 4519 w 29048"/>
                <a:gd name="connsiteY3" fmla="*/ 797 h 21509"/>
                <a:gd name="connsiteX4" fmla="*/ 6158 w 29048"/>
                <a:gd name="connsiteY4" fmla="*/ 27 h 21509"/>
                <a:gd name="connsiteX5" fmla="*/ 29048 w 29048"/>
                <a:gd name="connsiteY5" fmla="*/ 199 h 21509"/>
                <a:gd name="connsiteX0-1" fmla="*/ 0 w 28466"/>
                <a:gd name="connsiteY0-2" fmla="*/ 17051 h 17051"/>
                <a:gd name="connsiteX1-3" fmla="*/ 999 w 28466"/>
                <a:gd name="connsiteY1-4" fmla="*/ 10926 h 17051"/>
                <a:gd name="connsiteX2-5" fmla="*/ 2462 w 28466"/>
                <a:gd name="connsiteY2-6" fmla="*/ 3742 h 17051"/>
                <a:gd name="connsiteX3-7" fmla="*/ 3937 w 28466"/>
                <a:gd name="connsiteY3-8" fmla="*/ 797 h 17051"/>
                <a:gd name="connsiteX4-9" fmla="*/ 5576 w 28466"/>
                <a:gd name="connsiteY4-10" fmla="*/ 27 h 17051"/>
                <a:gd name="connsiteX5-11" fmla="*/ 28466 w 28466"/>
                <a:gd name="connsiteY5-12" fmla="*/ 199 h 170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8466" h="17051" extrusionOk="0">
                  <a:moveTo>
                    <a:pt x="0" y="17051"/>
                  </a:moveTo>
                  <a:lnTo>
                    <a:pt x="999" y="10926"/>
                  </a:lnTo>
                  <a:cubicBezTo>
                    <a:pt x="1393" y="7940"/>
                    <a:pt x="1893" y="5489"/>
                    <a:pt x="2462" y="3742"/>
                  </a:cubicBezTo>
                  <a:cubicBezTo>
                    <a:pt x="2928" y="2314"/>
                    <a:pt x="3429" y="1391"/>
                    <a:pt x="3937" y="797"/>
                  </a:cubicBezTo>
                  <a:cubicBezTo>
                    <a:pt x="4474" y="172"/>
                    <a:pt x="5023" y="-91"/>
                    <a:pt x="5576" y="27"/>
                  </a:cubicBezTo>
                  <a:lnTo>
                    <a:pt x="28466" y="199"/>
                  </a:lnTo>
                </a:path>
              </a:pathLst>
            </a:custGeom>
            <a:ln w="6350" cmpd="sng">
              <a:solidFill>
                <a:srgbClr val="A0A0A3"/>
              </a:solidFill>
              <a:miter lim="400000"/>
            </a:ln>
          </p:spPr>
          <p:txBody>
            <a:bodyPr lIns="50795" tIns="50795" rIns="50795" bIns="50795" anchor="ctr"/>
            <a:lstStyle/>
            <a:p>
              <a:pPr defTabSz="456565">
                <a:defRPr sz="2400"/>
              </a:pPr>
              <a:endParaRPr sz="2400" kern="0" dirty="0">
                <a:solidFill>
                  <a:srgbClr val="070707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65" name="Oval 145"/>
            <p:cNvSpPr/>
            <p:nvPr/>
          </p:nvSpPr>
          <p:spPr>
            <a:xfrm>
              <a:off x="6384385" y="3187855"/>
              <a:ext cx="94942" cy="94940"/>
            </a:xfrm>
            <a:prstGeom prst="ellipse">
              <a:avLst/>
            </a:prstGeom>
            <a:solidFill>
              <a:srgbClr val="F4F4F4"/>
            </a:solidFill>
            <a:ln w="6350" cap="flat" cmpd="sng" algn="ctr">
              <a:solidFill>
                <a:srgbClr val="A0A0A3"/>
              </a:solidFill>
              <a:prstDash val="solid"/>
            </a:ln>
            <a:effectLst/>
          </p:spPr>
          <p:txBody>
            <a:bodyPr lIns="91430" tIns="45715" rIns="91430" bIns="45715" rtlCol="0" anchor="ctr"/>
            <a:lstStyle/>
            <a:p>
              <a:pPr algn="ctr" defTabSz="456565">
                <a:defRPr/>
              </a:pPr>
              <a:endParaRPr lang="en-US" kern="0" dirty="0">
                <a:solidFill>
                  <a:srgbClr val="070707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grpSp>
          <p:nvGrpSpPr>
            <p:cNvPr id="66" name="Group 146"/>
            <p:cNvGrpSpPr/>
            <p:nvPr/>
          </p:nvGrpSpPr>
          <p:grpSpPr>
            <a:xfrm>
              <a:off x="7892411" y="3286069"/>
              <a:ext cx="671974" cy="243536"/>
              <a:chOff x="6414626" y="1238555"/>
              <a:chExt cx="671974" cy="243536"/>
            </a:xfrm>
          </p:grpSpPr>
          <p:sp>
            <p:nvSpPr>
              <p:cNvPr id="72" name="Shape 134"/>
              <p:cNvSpPr/>
              <p:nvPr/>
            </p:nvSpPr>
            <p:spPr>
              <a:xfrm>
                <a:off x="6476154" y="1268044"/>
                <a:ext cx="544334" cy="207207"/>
              </a:xfrm>
              <a:prstGeom prst="roundRect">
                <a:avLst>
                  <a:gd name="adj" fmla="val 50000"/>
                </a:avLst>
              </a:prstGeom>
              <a:solidFill>
                <a:srgbClr val="F4F4F4"/>
              </a:solidFill>
              <a:ln w="6350" cmpd="sng">
                <a:solidFill>
                  <a:srgbClr val="FB7545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 defTabSz="456565">
                  <a:defRPr sz="2400">
                    <a:solidFill>
                      <a:srgbClr val="FFFFFF"/>
                    </a:solidFill>
                  </a:defRPr>
                </a:pPr>
                <a:endParaRPr sz="3200" kern="0" dirty="0">
                  <a:solidFill>
                    <a:srgbClr val="FFFFFF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73" name="TextBox 148"/>
              <p:cNvSpPr txBox="1"/>
              <p:nvPr/>
            </p:nvSpPr>
            <p:spPr>
              <a:xfrm>
                <a:off x="6414626" y="1238555"/>
                <a:ext cx="671974" cy="243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6565">
                  <a:defRPr/>
                </a:pPr>
                <a:r>
                  <a:rPr lang="zh-CN" altLang="en-US" sz="1400" kern="0" dirty="0">
                    <a:solidFill>
                      <a:srgbClr val="FB7545"/>
                    </a:solidFill>
                    <a:latin typeface="新蒂小丸子小学版" panose="03000600000000000000" pitchFamily="66" charset="-122"/>
                    <a:ea typeface="新蒂小丸子小学版" panose="03000600000000000000" pitchFamily="66" charset="-122"/>
                    <a:cs typeface="+mn-ea"/>
                    <a:sym typeface="+mn-lt"/>
                  </a:rPr>
                  <a:t>标题</a:t>
                </a:r>
                <a:r>
                  <a:rPr lang="en-US" sz="1400" kern="0" dirty="0">
                    <a:solidFill>
                      <a:srgbClr val="FB7545"/>
                    </a:solidFill>
                    <a:latin typeface="新蒂小丸子小学版" panose="03000600000000000000" pitchFamily="66" charset="-122"/>
                    <a:ea typeface="新蒂小丸子小学版" panose="03000600000000000000" pitchFamily="66" charset="-122"/>
                    <a:cs typeface="+mn-ea"/>
                    <a:sym typeface="+mn-lt"/>
                  </a:rPr>
                  <a:t> 2</a:t>
                </a:r>
              </a:p>
            </p:txBody>
          </p:sp>
        </p:grpSp>
        <p:sp>
          <p:nvSpPr>
            <p:cNvPr id="67" name="Rectangle 9"/>
            <p:cNvSpPr/>
            <p:nvPr/>
          </p:nvSpPr>
          <p:spPr>
            <a:xfrm>
              <a:off x="7056216" y="2375982"/>
              <a:ext cx="1434073" cy="806264"/>
            </a:xfrm>
            <a:prstGeom prst="rect">
              <a:avLst/>
            </a:prstGeom>
            <a:solidFill>
              <a:srgbClr val="E5E5E5"/>
            </a:solidFill>
            <a:ln w="6350" cap="flat" cmpd="sng" algn="ctr">
              <a:noFill/>
              <a:prstDash val="dash"/>
            </a:ln>
            <a:effectLst/>
          </p:spPr>
          <p:txBody>
            <a:bodyPr lIns="91430" tIns="45715" rIns="91430" bIns="45715" rtlCol="0" anchor="ctr"/>
            <a:lstStyle/>
            <a:p>
              <a:pPr algn="ctr" defTabSz="456565">
                <a:defRPr/>
              </a:pPr>
              <a:endParaRPr lang="en-US" kern="0" dirty="0">
                <a:solidFill>
                  <a:srgbClr val="F4F4F4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68" name="Right Triangle 10"/>
            <p:cNvSpPr/>
            <p:nvPr/>
          </p:nvSpPr>
          <p:spPr>
            <a:xfrm rot="10800000">
              <a:off x="6870714" y="2454468"/>
              <a:ext cx="235444" cy="235444"/>
            </a:xfrm>
            <a:prstGeom prst="rtTriangle">
              <a:avLst/>
            </a:prstGeom>
            <a:solidFill>
              <a:srgbClr val="E5E5E5"/>
            </a:solidFill>
            <a:ln w="6350" cap="flat" cmpd="sng" algn="ctr">
              <a:noFill/>
              <a:prstDash val="dash"/>
            </a:ln>
            <a:effectLst/>
          </p:spPr>
          <p:txBody>
            <a:bodyPr lIns="91430" tIns="45715" rIns="91430" bIns="45715" rtlCol="0" anchor="ctr"/>
            <a:lstStyle/>
            <a:p>
              <a:pPr algn="ctr" defTabSz="456565">
                <a:defRPr/>
              </a:pPr>
              <a:endParaRPr lang="en-US" kern="0" dirty="0">
                <a:solidFill>
                  <a:srgbClr val="F4F4F4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69" name="Shape 8841"/>
            <p:cNvSpPr/>
            <p:nvPr/>
          </p:nvSpPr>
          <p:spPr>
            <a:xfrm>
              <a:off x="7906567" y="2213635"/>
              <a:ext cx="815879" cy="607207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50795" tIns="50795" rIns="50795" bIns="50795" anchor="ctr">
              <a:spAutoFit/>
            </a:bodyPr>
            <a:lstStyle>
              <a:lvl1pPr defTabSz="457200">
                <a:lnSpc>
                  <a:spcPct val="120000"/>
                </a:lnSpc>
                <a:defRPr sz="4000">
                  <a:solidFill>
                    <a:srgbClr val="8E8E8E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algn="ctr">
                <a:defRPr sz="1800">
                  <a:solidFill>
                    <a:srgbClr val="000000"/>
                  </a:solidFill>
                </a:defRPr>
              </a:pPr>
              <a:r>
                <a:rPr lang="en-US" sz="3600" kern="0" dirty="0">
                  <a:solidFill>
                    <a:srgbClr val="F4F4F4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</a:t>
              </a:r>
            </a:p>
          </p:txBody>
        </p:sp>
        <p:sp>
          <p:nvSpPr>
            <p:cNvPr id="70" name="Title 1"/>
            <p:cNvSpPr txBox="1"/>
            <p:nvPr/>
          </p:nvSpPr>
          <p:spPr>
            <a:xfrm>
              <a:off x="7066775" y="2585496"/>
              <a:ext cx="1394530" cy="338668"/>
            </a:xfrm>
            <a:prstGeom prst="rect">
              <a:avLst/>
            </a:prstGeom>
          </p:spPr>
          <p:txBody>
            <a:bodyPr vert="horz" lIns="91430" tIns="45715" rIns="91430" bIns="45715" rtlCol="0" anchor="b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000" b="1" kern="1200">
                  <a:solidFill>
                    <a:schemeClr val="tx1"/>
                  </a:solidFill>
                  <a:latin typeface="Roboto Light"/>
                  <a:ea typeface="+mj-ea"/>
                  <a:cs typeface="Roboto Light"/>
                </a:defRPr>
              </a:lvl1pPr>
            </a:lstStyle>
            <a:p>
              <a:pPr algn="ctr"/>
              <a:r>
                <a:rPr lang="zh-CN" altLang="en-US" sz="2400" dirty="0">
                  <a:solidFill>
                    <a:srgbClr val="57A622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节日快乐</a:t>
              </a:r>
              <a:endParaRPr lang="en-US" sz="2400" dirty="0">
                <a:solidFill>
                  <a:srgbClr val="57A622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grpSp>
        <p:nvGrpSpPr>
          <p:cNvPr id="76" name="Group 18"/>
          <p:cNvGrpSpPr/>
          <p:nvPr/>
        </p:nvGrpSpPr>
        <p:grpSpPr>
          <a:xfrm>
            <a:off x="708549" y="2812050"/>
            <a:ext cx="2250415" cy="728001"/>
            <a:chOff x="457200" y="1851598"/>
            <a:chExt cx="1562051" cy="576047"/>
          </a:xfrm>
        </p:grpSpPr>
        <p:sp>
          <p:nvSpPr>
            <p:cNvPr id="77" name="Title 1"/>
            <p:cNvSpPr txBox="1"/>
            <p:nvPr/>
          </p:nvSpPr>
          <p:spPr>
            <a:xfrm>
              <a:off x="457200" y="1851598"/>
              <a:ext cx="1554783" cy="33866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000" b="1" kern="1200">
                  <a:solidFill>
                    <a:schemeClr val="tx1"/>
                  </a:solidFill>
                  <a:latin typeface="Roboto Light"/>
                  <a:ea typeface="+mj-ea"/>
                  <a:cs typeface="Roboto Light"/>
                </a:defRPr>
              </a:lvl1pPr>
            </a:lstStyle>
            <a:p>
              <a:pPr>
                <a:defRPr/>
              </a:pPr>
              <a:r>
                <a:rPr lang="zh-CN" altLang="en-US" sz="1800" b="0" dirty="0">
                  <a:solidFill>
                    <a:srgbClr val="57A622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单击添加标题</a:t>
              </a:r>
              <a:endParaRPr lang="en-US" altLang="zh-CN" sz="1800" b="0" dirty="0">
                <a:solidFill>
                  <a:srgbClr val="57A622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78" name="TextBox 155"/>
            <p:cNvSpPr txBox="1"/>
            <p:nvPr/>
          </p:nvSpPr>
          <p:spPr>
            <a:xfrm>
              <a:off x="459621" y="2184110"/>
              <a:ext cx="1559630" cy="243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更多关于</a:t>
              </a:r>
              <a:endParaRPr lang="en-US" altLang="zh-CN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cxnSp>
          <p:nvCxnSpPr>
            <p:cNvPr id="79" name="Straight Connector 156"/>
            <p:cNvCxnSpPr/>
            <p:nvPr/>
          </p:nvCxnSpPr>
          <p:spPr>
            <a:xfrm>
              <a:off x="555501" y="2190265"/>
              <a:ext cx="436221" cy="0"/>
            </a:xfrm>
            <a:prstGeom prst="line">
              <a:avLst/>
            </a:prstGeom>
            <a:noFill/>
            <a:ln w="6350" cap="flat" cmpd="sng" algn="ctr">
              <a:solidFill>
                <a:srgbClr val="90D049"/>
              </a:solidFill>
              <a:prstDash val="solid"/>
            </a:ln>
            <a:effectLst/>
          </p:spPr>
        </p:cxnSp>
      </p:grpSp>
      <p:grpSp>
        <p:nvGrpSpPr>
          <p:cNvPr id="80" name="Group 18"/>
          <p:cNvGrpSpPr/>
          <p:nvPr/>
        </p:nvGrpSpPr>
        <p:grpSpPr>
          <a:xfrm>
            <a:off x="708549" y="4012929"/>
            <a:ext cx="2250415" cy="728001"/>
            <a:chOff x="457200" y="1851598"/>
            <a:chExt cx="1562051" cy="576047"/>
          </a:xfrm>
        </p:grpSpPr>
        <p:sp>
          <p:nvSpPr>
            <p:cNvPr id="81" name="Title 1"/>
            <p:cNvSpPr txBox="1"/>
            <p:nvPr/>
          </p:nvSpPr>
          <p:spPr>
            <a:xfrm>
              <a:off x="457200" y="1851598"/>
              <a:ext cx="1554783" cy="33866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000" b="1" kern="1200">
                  <a:solidFill>
                    <a:schemeClr val="tx1"/>
                  </a:solidFill>
                  <a:latin typeface="Roboto Light"/>
                  <a:ea typeface="+mj-ea"/>
                  <a:cs typeface="Roboto Light"/>
                </a:defRPr>
              </a:lvl1pPr>
            </a:lstStyle>
            <a:p>
              <a:pPr>
                <a:defRPr/>
              </a:pPr>
              <a:r>
                <a:rPr lang="zh-CN" altLang="en-US" sz="1800" b="0" dirty="0">
                  <a:solidFill>
                    <a:srgbClr val="57A622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单击添加标题</a:t>
              </a:r>
              <a:endParaRPr lang="en-US" altLang="zh-CN" sz="1800" b="0" dirty="0">
                <a:solidFill>
                  <a:srgbClr val="57A622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82" name="TextBox 155"/>
            <p:cNvSpPr txBox="1"/>
            <p:nvPr/>
          </p:nvSpPr>
          <p:spPr>
            <a:xfrm>
              <a:off x="459621" y="2184110"/>
              <a:ext cx="1559630" cy="243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更多关于</a:t>
              </a:r>
              <a:endParaRPr lang="en-US" altLang="zh-CN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cxnSp>
          <p:nvCxnSpPr>
            <p:cNvPr id="83" name="Straight Connector 156"/>
            <p:cNvCxnSpPr/>
            <p:nvPr/>
          </p:nvCxnSpPr>
          <p:spPr>
            <a:xfrm>
              <a:off x="555501" y="2190265"/>
              <a:ext cx="436221" cy="0"/>
            </a:xfrm>
            <a:prstGeom prst="line">
              <a:avLst/>
            </a:prstGeom>
            <a:noFill/>
            <a:ln w="6350" cap="flat" cmpd="sng" algn="ctr">
              <a:solidFill>
                <a:srgbClr val="90D049"/>
              </a:solidFill>
              <a:prstDash val="solid"/>
            </a:ln>
            <a:effectLst/>
          </p:spPr>
        </p:cxnSp>
      </p:grpSp>
      <p:pic>
        <p:nvPicPr>
          <p:cNvPr id="84" name="图片 8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0019" y="-605702"/>
            <a:ext cx="4272916" cy="42729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16560"/>
            <a:ext cx="447040" cy="365760"/>
          </a:xfrm>
          <a:prstGeom prst="rect">
            <a:avLst/>
          </a:prstGeom>
          <a:solidFill>
            <a:srgbClr val="57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7040" y="416560"/>
            <a:ext cx="142240" cy="365760"/>
          </a:xfrm>
          <a:prstGeom prst="rect">
            <a:avLst/>
          </a:prstGeom>
          <a:solidFill>
            <a:srgbClr val="FDC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9280" y="416560"/>
            <a:ext cx="1859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六一节快乐</a:t>
            </a:r>
          </a:p>
        </p:txBody>
      </p:sp>
      <p:sp>
        <p:nvSpPr>
          <p:cNvPr id="20" name="Shape 794"/>
          <p:cNvSpPr/>
          <p:nvPr/>
        </p:nvSpPr>
        <p:spPr>
          <a:xfrm>
            <a:off x="5835769" y="5003124"/>
            <a:ext cx="884859" cy="747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0" extrusionOk="0">
                <a:moveTo>
                  <a:pt x="1148" y="18936"/>
                </a:moveTo>
                <a:lnTo>
                  <a:pt x="0" y="0"/>
                </a:lnTo>
                <a:lnTo>
                  <a:pt x="21600" y="60"/>
                </a:lnTo>
                <a:lnTo>
                  <a:pt x="20137" y="18999"/>
                </a:lnTo>
                <a:cubicBezTo>
                  <a:pt x="17349" y="20563"/>
                  <a:pt x="14313" y="21416"/>
                  <a:pt x="11227" y="21502"/>
                </a:cubicBezTo>
                <a:cubicBezTo>
                  <a:pt x="7741" y="21600"/>
                  <a:pt x="4289" y="20721"/>
                  <a:pt x="1148" y="18936"/>
                </a:cubicBezTo>
                <a:close/>
              </a:path>
            </a:pathLst>
          </a:custGeom>
          <a:solidFill>
            <a:srgbClr val="A0A0A3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456565">
              <a:defRPr sz="2400"/>
            </a:pPr>
            <a:endParaRPr sz="2400" kern="0" dirty="0">
              <a:solidFill>
                <a:srgbClr val="070707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1" name="Shape 795"/>
          <p:cNvSpPr/>
          <p:nvPr/>
        </p:nvSpPr>
        <p:spPr>
          <a:xfrm>
            <a:off x="5882840" y="5536297"/>
            <a:ext cx="781123" cy="2396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A0A0A3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456565">
              <a:defRPr sz="2400">
                <a:solidFill>
                  <a:srgbClr val="FFFFFF"/>
                </a:solidFill>
              </a:defRPr>
            </a:pPr>
            <a:endParaRPr sz="2400" kern="0" dirty="0">
              <a:solidFill>
                <a:srgbClr val="FFFFFF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2" name="Shape 796"/>
          <p:cNvSpPr/>
          <p:nvPr/>
        </p:nvSpPr>
        <p:spPr>
          <a:xfrm>
            <a:off x="5716719" y="4811305"/>
            <a:ext cx="1122999" cy="2396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C7D7F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456565">
              <a:defRPr sz="2400">
                <a:solidFill>
                  <a:srgbClr val="FFFFFF"/>
                </a:solidFill>
              </a:defRPr>
            </a:pPr>
            <a:endParaRPr sz="2400" kern="0" dirty="0">
              <a:solidFill>
                <a:srgbClr val="FFFFFF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3" name="Shape 797"/>
          <p:cNvSpPr/>
          <p:nvPr/>
        </p:nvSpPr>
        <p:spPr>
          <a:xfrm>
            <a:off x="5716826" y="4855395"/>
            <a:ext cx="1122992" cy="72950"/>
          </a:xfrm>
          <a:prstGeom prst="rect">
            <a:avLst/>
          </a:prstGeom>
          <a:solidFill>
            <a:srgbClr val="7C7D7F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456565">
              <a:defRPr sz="2400">
                <a:solidFill>
                  <a:srgbClr val="FFFFFF"/>
                </a:solidFill>
              </a:defRPr>
            </a:pPr>
            <a:endParaRPr sz="2400" kern="0" dirty="0">
              <a:solidFill>
                <a:srgbClr val="FFFFFF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4" name="Shape 798"/>
          <p:cNvSpPr/>
          <p:nvPr/>
        </p:nvSpPr>
        <p:spPr>
          <a:xfrm>
            <a:off x="5716719" y="4732863"/>
            <a:ext cx="1122999" cy="2396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A0A0A3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456565">
              <a:defRPr sz="2400">
                <a:solidFill>
                  <a:srgbClr val="FFFFFF"/>
                </a:solidFill>
              </a:defRPr>
            </a:pPr>
            <a:endParaRPr sz="2400" kern="0" dirty="0">
              <a:solidFill>
                <a:srgbClr val="FFFFFF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5" name="Shape 799"/>
          <p:cNvSpPr/>
          <p:nvPr/>
        </p:nvSpPr>
        <p:spPr>
          <a:xfrm>
            <a:off x="5816154" y="4754084"/>
            <a:ext cx="924133" cy="1972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656668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456565">
              <a:defRPr sz="2400">
                <a:solidFill>
                  <a:srgbClr val="FFFFFF"/>
                </a:solidFill>
              </a:defRPr>
            </a:pPr>
            <a:endParaRPr sz="2400" kern="0" dirty="0">
              <a:solidFill>
                <a:srgbClr val="FFFFFF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6" name="Shape 800"/>
          <p:cNvSpPr/>
          <p:nvPr/>
        </p:nvSpPr>
        <p:spPr>
          <a:xfrm>
            <a:off x="5093668" y="2276452"/>
            <a:ext cx="2155989" cy="26740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79" extrusionOk="0">
                <a:moveTo>
                  <a:pt x="10757" y="21467"/>
                </a:moveTo>
                <a:lnTo>
                  <a:pt x="11826" y="19116"/>
                </a:lnTo>
                <a:cubicBezTo>
                  <a:pt x="12087" y="18607"/>
                  <a:pt x="12190" y="18055"/>
                  <a:pt x="12127" y="17507"/>
                </a:cubicBezTo>
                <a:cubicBezTo>
                  <a:pt x="12066" y="16967"/>
                  <a:pt x="11844" y="16447"/>
                  <a:pt x="11481" y="15989"/>
                </a:cubicBezTo>
                <a:cubicBezTo>
                  <a:pt x="10958" y="15432"/>
                  <a:pt x="10650" y="14765"/>
                  <a:pt x="10593" y="14069"/>
                </a:cubicBezTo>
                <a:cubicBezTo>
                  <a:pt x="10543" y="13451"/>
                  <a:pt x="10694" y="12833"/>
                  <a:pt x="11032" y="12276"/>
                </a:cubicBezTo>
                <a:cubicBezTo>
                  <a:pt x="11247" y="11900"/>
                  <a:pt x="11398" y="11502"/>
                  <a:pt x="11480" y="11093"/>
                </a:cubicBezTo>
                <a:cubicBezTo>
                  <a:pt x="11739" y="9816"/>
                  <a:pt x="11333" y="8509"/>
                  <a:pt x="10359" y="7478"/>
                </a:cubicBezTo>
                <a:cubicBezTo>
                  <a:pt x="9315" y="7680"/>
                  <a:pt x="8234" y="7623"/>
                  <a:pt x="7252" y="7330"/>
                </a:cubicBezTo>
                <a:cubicBezTo>
                  <a:pt x="6258" y="7034"/>
                  <a:pt x="5388" y="6505"/>
                  <a:pt x="4707" y="5826"/>
                </a:cubicBezTo>
                <a:cubicBezTo>
                  <a:pt x="3547" y="4668"/>
                  <a:pt x="3056" y="3186"/>
                  <a:pt x="2010" y="1975"/>
                </a:cubicBezTo>
                <a:cubicBezTo>
                  <a:pt x="1468" y="1348"/>
                  <a:pt x="787" y="803"/>
                  <a:pt x="0" y="370"/>
                </a:cubicBezTo>
                <a:cubicBezTo>
                  <a:pt x="1660" y="-78"/>
                  <a:pt x="3449" y="-120"/>
                  <a:pt x="5139" y="248"/>
                </a:cubicBezTo>
                <a:cubicBezTo>
                  <a:pt x="6349" y="512"/>
                  <a:pt x="7473" y="980"/>
                  <a:pt x="8438" y="1621"/>
                </a:cubicBezTo>
                <a:cubicBezTo>
                  <a:pt x="9203" y="2075"/>
                  <a:pt x="9799" y="2687"/>
                  <a:pt x="10163" y="3392"/>
                </a:cubicBezTo>
                <a:cubicBezTo>
                  <a:pt x="10372" y="3796"/>
                  <a:pt x="10499" y="4221"/>
                  <a:pt x="10600" y="4648"/>
                </a:cubicBezTo>
                <a:cubicBezTo>
                  <a:pt x="10712" y="5119"/>
                  <a:pt x="10794" y="5597"/>
                  <a:pt x="10843" y="6078"/>
                </a:cubicBezTo>
                <a:cubicBezTo>
                  <a:pt x="10783" y="5109"/>
                  <a:pt x="11193" y="4158"/>
                  <a:pt x="11988" y="3427"/>
                </a:cubicBezTo>
                <a:cubicBezTo>
                  <a:pt x="12845" y="2638"/>
                  <a:pt x="14073" y="2171"/>
                  <a:pt x="15377" y="2138"/>
                </a:cubicBezTo>
                <a:cubicBezTo>
                  <a:pt x="15817" y="2132"/>
                  <a:pt x="16257" y="2143"/>
                  <a:pt x="16695" y="2170"/>
                </a:cubicBezTo>
                <a:cubicBezTo>
                  <a:pt x="17653" y="2229"/>
                  <a:pt x="18610" y="2366"/>
                  <a:pt x="19564" y="2270"/>
                </a:cubicBezTo>
                <a:cubicBezTo>
                  <a:pt x="20292" y="2196"/>
                  <a:pt x="20988" y="1990"/>
                  <a:pt x="21600" y="1665"/>
                </a:cubicBezTo>
                <a:cubicBezTo>
                  <a:pt x="21494" y="2265"/>
                  <a:pt x="21291" y="2848"/>
                  <a:pt x="20996" y="3400"/>
                </a:cubicBezTo>
                <a:cubicBezTo>
                  <a:pt x="20283" y="4737"/>
                  <a:pt x="19059" y="5869"/>
                  <a:pt x="17479" y="6621"/>
                </a:cubicBezTo>
                <a:cubicBezTo>
                  <a:pt x="15712" y="7462"/>
                  <a:pt x="13624" y="7760"/>
                  <a:pt x="11603" y="7460"/>
                </a:cubicBezTo>
                <a:cubicBezTo>
                  <a:pt x="12335" y="8506"/>
                  <a:pt x="12685" y="9696"/>
                  <a:pt x="12611" y="10894"/>
                </a:cubicBezTo>
                <a:cubicBezTo>
                  <a:pt x="12581" y="11375"/>
                  <a:pt x="12483" y="11852"/>
                  <a:pt x="12318" y="12315"/>
                </a:cubicBezTo>
                <a:cubicBezTo>
                  <a:pt x="12083" y="12932"/>
                  <a:pt x="12052" y="13588"/>
                  <a:pt x="12228" y="14218"/>
                </a:cubicBezTo>
                <a:cubicBezTo>
                  <a:pt x="12399" y="14829"/>
                  <a:pt x="12759" y="15396"/>
                  <a:pt x="13275" y="15866"/>
                </a:cubicBezTo>
                <a:cubicBezTo>
                  <a:pt x="13683" y="16262"/>
                  <a:pt x="13946" y="16741"/>
                  <a:pt x="14038" y="17249"/>
                </a:cubicBezTo>
                <a:cubicBezTo>
                  <a:pt x="14095" y="17569"/>
                  <a:pt x="14083" y="17892"/>
                  <a:pt x="14040" y="18210"/>
                </a:cubicBezTo>
                <a:cubicBezTo>
                  <a:pt x="13995" y="18536"/>
                  <a:pt x="13919" y="18860"/>
                  <a:pt x="13809" y="19179"/>
                </a:cubicBezTo>
                <a:lnTo>
                  <a:pt x="13048" y="21457"/>
                </a:lnTo>
                <a:cubicBezTo>
                  <a:pt x="12637" y="21471"/>
                  <a:pt x="12227" y="21478"/>
                  <a:pt x="11816" y="21479"/>
                </a:cubicBezTo>
                <a:cubicBezTo>
                  <a:pt x="11463" y="21480"/>
                  <a:pt x="11110" y="21476"/>
                  <a:pt x="10757" y="21467"/>
                </a:cubicBezTo>
                <a:close/>
              </a:path>
            </a:pathLst>
          </a:custGeom>
          <a:solidFill>
            <a:srgbClr val="90D049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456565">
              <a:defRPr sz="2400"/>
            </a:pPr>
            <a:endParaRPr sz="2400" kern="0" dirty="0">
              <a:solidFill>
                <a:srgbClr val="070707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7" name="Shape 147"/>
          <p:cNvSpPr/>
          <p:nvPr/>
        </p:nvSpPr>
        <p:spPr>
          <a:xfrm>
            <a:off x="1805087" y="2074617"/>
            <a:ext cx="4371598" cy="371270"/>
          </a:xfrm>
          <a:custGeom>
            <a:avLst/>
            <a:gdLst>
              <a:gd name="connsiteX0" fmla="*/ 21491 w 21512"/>
              <a:gd name="connsiteY0" fmla="*/ 18617 h 18617"/>
              <a:gd name="connsiteX1" fmla="*/ 21491 w 21512"/>
              <a:gd name="connsiteY1" fmla="*/ 8998 h 18617"/>
              <a:gd name="connsiteX2" fmla="*/ 20624 w 21512"/>
              <a:gd name="connsiteY2" fmla="*/ 2969 h 18617"/>
              <a:gd name="connsiteX3" fmla="*/ 17238 w 21512"/>
              <a:gd name="connsiteY3" fmla="*/ 40 h 18617"/>
              <a:gd name="connsiteX4" fmla="*/ 0 w 21512"/>
              <a:gd name="connsiteY4" fmla="*/ 40 h 18617"/>
              <a:gd name="connsiteX0-1" fmla="*/ 71254 w 71275"/>
              <a:gd name="connsiteY0-2" fmla="*/ 18749 h 18749"/>
              <a:gd name="connsiteX1-3" fmla="*/ 71254 w 71275"/>
              <a:gd name="connsiteY1-4" fmla="*/ 9130 h 18749"/>
              <a:gd name="connsiteX2-5" fmla="*/ 70387 w 71275"/>
              <a:gd name="connsiteY2-6" fmla="*/ 3101 h 18749"/>
              <a:gd name="connsiteX3-7" fmla="*/ 67001 w 71275"/>
              <a:gd name="connsiteY3-8" fmla="*/ 172 h 18749"/>
              <a:gd name="connsiteX4-9" fmla="*/ 0 w 71275"/>
              <a:gd name="connsiteY4-10" fmla="*/ 0 h 18749"/>
              <a:gd name="connsiteX0-11" fmla="*/ 11522 w 11543"/>
              <a:gd name="connsiteY0-12" fmla="*/ 18618 h 18618"/>
              <a:gd name="connsiteX1-13" fmla="*/ 11522 w 11543"/>
              <a:gd name="connsiteY1-14" fmla="*/ 8999 h 18618"/>
              <a:gd name="connsiteX2-15" fmla="*/ 10655 w 11543"/>
              <a:gd name="connsiteY2-16" fmla="*/ 2970 h 18618"/>
              <a:gd name="connsiteX3-17" fmla="*/ 7269 w 11543"/>
              <a:gd name="connsiteY3-18" fmla="*/ 41 h 18618"/>
              <a:gd name="connsiteX4-19" fmla="*/ 0 w 11543"/>
              <a:gd name="connsiteY4-20" fmla="*/ 41 h 18618"/>
              <a:gd name="connsiteX0-21" fmla="*/ 15199 w 15220"/>
              <a:gd name="connsiteY0-22" fmla="*/ 18618 h 18618"/>
              <a:gd name="connsiteX1-23" fmla="*/ 15199 w 15220"/>
              <a:gd name="connsiteY1-24" fmla="*/ 8999 h 18618"/>
              <a:gd name="connsiteX2-25" fmla="*/ 14332 w 15220"/>
              <a:gd name="connsiteY2-26" fmla="*/ 2970 h 18618"/>
              <a:gd name="connsiteX3-27" fmla="*/ 10946 w 15220"/>
              <a:gd name="connsiteY3-28" fmla="*/ 41 h 18618"/>
              <a:gd name="connsiteX4-29" fmla="*/ 0 w 15220"/>
              <a:gd name="connsiteY4-30" fmla="*/ 41 h 18618"/>
              <a:gd name="connsiteX0-31" fmla="*/ 15199 w 15220"/>
              <a:gd name="connsiteY0-32" fmla="*/ 16065 h 16065"/>
              <a:gd name="connsiteX1-33" fmla="*/ 15199 w 15220"/>
              <a:gd name="connsiteY1-34" fmla="*/ 8999 h 16065"/>
              <a:gd name="connsiteX2-35" fmla="*/ 14332 w 15220"/>
              <a:gd name="connsiteY2-36" fmla="*/ 2970 h 16065"/>
              <a:gd name="connsiteX3-37" fmla="*/ 10946 w 15220"/>
              <a:gd name="connsiteY3-38" fmla="*/ 41 h 16065"/>
              <a:gd name="connsiteX4-39" fmla="*/ 0 w 15220"/>
              <a:gd name="connsiteY4-40" fmla="*/ 41 h 16065"/>
              <a:gd name="connsiteX0-41" fmla="*/ 15281 w 15281"/>
              <a:gd name="connsiteY0-42" fmla="*/ 28149 h 28149"/>
              <a:gd name="connsiteX1-43" fmla="*/ 15199 w 15281"/>
              <a:gd name="connsiteY1-44" fmla="*/ 8999 h 28149"/>
              <a:gd name="connsiteX2-45" fmla="*/ 14332 w 15281"/>
              <a:gd name="connsiteY2-46" fmla="*/ 2970 h 28149"/>
              <a:gd name="connsiteX3-47" fmla="*/ 10946 w 15281"/>
              <a:gd name="connsiteY3-48" fmla="*/ 41 h 28149"/>
              <a:gd name="connsiteX4-49" fmla="*/ 0 w 15281"/>
              <a:gd name="connsiteY4-50" fmla="*/ 41 h 28149"/>
              <a:gd name="connsiteX0-51" fmla="*/ 55647 w 55647"/>
              <a:gd name="connsiteY0-52" fmla="*/ 28149 h 28149"/>
              <a:gd name="connsiteX1-53" fmla="*/ 55565 w 55647"/>
              <a:gd name="connsiteY1-54" fmla="*/ 8999 h 28149"/>
              <a:gd name="connsiteX2-55" fmla="*/ 54698 w 55647"/>
              <a:gd name="connsiteY2-56" fmla="*/ 2970 h 28149"/>
              <a:gd name="connsiteX3-57" fmla="*/ 51312 w 55647"/>
              <a:gd name="connsiteY3-58" fmla="*/ 41 h 28149"/>
              <a:gd name="connsiteX4-59" fmla="*/ 0 w 55647"/>
              <a:gd name="connsiteY4-60" fmla="*/ 41 h 28149"/>
              <a:gd name="connsiteX0-61" fmla="*/ 96585 w 96585"/>
              <a:gd name="connsiteY0-62" fmla="*/ 28149 h 28149"/>
              <a:gd name="connsiteX1-63" fmla="*/ 96503 w 96585"/>
              <a:gd name="connsiteY1-64" fmla="*/ 8999 h 28149"/>
              <a:gd name="connsiteX2-65" fmla="*/ 95636 w 96585"/>
              <a:gd name="connsiteY2-66" fmla="*/ 2970 h 28149"/>
              <a:gd name="connsiteX3-67" fmla="*/ 92250 w 96585"/>
              <a:gd name="connsiteY3-68" fmla="*/ 41 h 28149"/>
              <a:gd name="connsiteX4-69" fmla="*/ 0 w 96585"/>
              <a:gd name="connsiteY4-70" fmla="*/ 41 h 28149"/>
              <a:gd name="connsiteX0-71" fmla="*/ 96585 w 96585"/>
              <a:gd name="connsiteY0-72" fmla="*/ 17086 h 17086"/>
              <a:gd name="connsiteX1-73" fmla="*/ 96503 w 96585"/>
              <a:gd name="connsiteY1-74" fmla="*/ 8999 h 17086"/>
              <a:gd name="connsiteX2-75" fmla="*/ 95636 w 96585"/>
              <a:gd name="connsiteY2-76" fmla="*/ 2970 h 17086"/>
              <a:gd name="connsiteX3-77" fmla="*/ 92250 w 96585"/>
              <a:gd name="connsiteY3-78" fmla="*/ 41 h 17086"/>
              <a:gd name="connsiteX4-79" fmla="*/ 0 w 96585"/>
              <a:gd name="connsiteY4-80" fmla="*/ 41 h 170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6585" h="17086" extrusionOk="0">
                <a:moveTo>
                  <a:pt x="96585" y="17086"/>
                </a:moveTo>
                <a:cubicBezTo>
                  <a:pt x="96558" y="10703"/>
                  <a:pt x="96530" y="15382"/>
                  <a:pt x="96503" y="8999"/>
                </a:cubicBezTo>
                <a:cubicBezTo>
                  <a:pt x="96612" y="6825"/>
                  <a:pt x="96299" y="4651"/>
                  <a:pt x="95636" y="2970"/>
                </a:cubicBezTo>
                <a:cubicBezTo>
                  <a:pt x="94809" y="869"/>
                  <a:pt x="93540" y="-228"/>
                  <a:pt x="92250" y="41"/>
                </a:cubicBezTo>
                <a:lnTo>
                  <a:pt x="0" y="41"/>
                </a:lnTo>
              </a:path>
            </a:pathLst>
          </a:custGeom>
          <a:ln w="6350" cmpd="sng">
            <a:solidFill>
              <a:srgbClr val="A0A0A3"/>
            </a:solidFill>
            <a:prstDash val="dash"/>
            <a:miter lim="400000"/>
          </a:ln>
        </p:spPr>
        <p:txBody>
          <a:bodyPr lIns="50795" tIns="50795" rIns="50795" bIns="50795" anchor="ctr"/>
          <a:lstStyle/>
          <a:p>
            <a:pPr defTabSz="456565">
              <a:defRPr sz="2400"/>
            </a:pPr>
            <a:endParaRPr sz="2400" kern="0" dirty="0">
              <a:solidFill>
                <a:srgbClr val="070707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8" name="Oval 330"/>
          <p:cNvSpPr/>
          <p:nvPr/>
        </p:nvSpPr>
        <p:spPr>
          <a:xfrm>
            <a:off x="6115981" y="2371299"/>
            <a:ext cx="110594" cy="110592"/>
          </a:xfrm>
          <a:prstGeom prst="ellipse">
            <a:avLst/>
          </a:prstGeom>
          <a:solidFill>
            <a:srgbClr val="F4F4F4"/>
          </a:solidFill>
          <a:ln w="6350" cap="flat" cmpd="sng" algn="ctr">
            <a:solidFill>
              <a:srgbClr val="A0A0A3"/>
            </a:solidFill>
            <a:prstDash val="solid"/>
          </a:ln>
          <a:effectLst/>
        </p:spPr>
        <p:txBody>
          <a:bodyPr lIns="91430" tIns="45715" rIns="91430" bIns="45715" rtlCol="0" anchor="ctr"/>
          <a:lstStyle/>
          <a:p>
            <a:pPr algn="ctr" defTabSz="456565">
              <a:defRPr/>
            </a:pPr>
            <a:endParaRPr lang="en-US" kern="0" dirty="0">
              <a:solidFill>
                <a:srgbClr val="070707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grpSp>
        <p:nvGrpSpPr>
          <p:cNvPr id="29" name="Group 5"/>
          <p:cNvGrpSpPr/>
          <p:nvPr/>
        </p:nvGrpSpPr>
        <p:grpSpPr>
          <a:xfrm>
            <a:off x="1340804" y="1818640"/>
            <a:ext cx="470819" cy="481343"/>
            <a:chOff x="594684" y="542259"/>
            <a:chExt cx="404185" cy="413220"/>
          </a:xfrm>
        </p:grpSpPr>
        <p:sp>
          <p:nvSpPr>
            <p:cNvPr id="30" name="Oval 311"/>
            <p:cNvSpPr/>
            <p:nvPr/>
          </p:nvSpPr>
          <p:spPr>
            <a:xfrm>
              <a:off x="594684" y="551294"/>
              <a:ext cx="404185" cy="404185"/>
            </a:xfrm>
            <a:prstGeom prst="ellipse">
              <a:avLst/>
            </a:prstGeom>
            <a:solidFill>
              <a:srgbClr val="A0A0A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6565">
                <a:defRPr/>
              </a:pPr>
              <a:endParaRPr lang="en-US" kern="0" dirty="0">
                <a:solidFill>
                  <a:srgbClr val="070707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31" name="TextBox 312"/>
            <p:cNvSpPr txBox="1"/>
            <p:nvPr/>
          </p:nvSpPr>
          <p:spPr>
            <a:xfrm>
              <a:off x="657563" y="542259"/>
              <a:ext cx="253485" cy="396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6565">
                <a:defRPr/>
              </a:pPr>
              <a:r>
                <a:rPr lang="en-US" sz="2400" kern="0" dirty="0">
                  <a:solidFill>
                    <a:srgbClr val="F4F4F4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3</a:t>
              </a:r>
            </a:p>
          </p:txBody>
        </p:sp>
      </p:grpSp>
      <p:sp>
        <p:nvSpPr>
          <p:cNvPr id="32" name="Shape 147"/>
          <p:cNvSpPr/>
          <p:nvPr/>
        </p:nvSpPr>
        <p:spPr>
          <a:xfrm>
            <a:off x="1450057" y="3150860"/>
            <a:ext cx="688883" cy="349084"/>
          </a:xfrm>
          <a:custGeom>
            <a:avLst/>
            <a:gdLst>
              <a:gd name="connsiteX0" fmla="*/ 21491 w 21512"/>
              <a:gd name="connsiteY0" fmla="*/ 18617 h 18617"/>
              <a:gd name="connsiteX1" fmla="*/ 21491 w 21512"/>
              <a:gd name="connsiteY1" fmla="*/ 8998 h 18617"/>
              <a:gd name="connsiteX2" fmla="*/ 20624 w 21512"/>
              <a:gd name="connsiteY2" fmla="*/ 2969 h 18617"/>
              <a:gd name="connsiteX3" fmla="*/ 17238 w 21512"/>
              <a:gd name="connsiteY3" fmla="*/ 40 h 18617"/>
              <a:gd name="connsiteX4" fmla="*/ 0 w 21512"/>
              <a:gd name="connsiteY4" fmla="*/ 40 h 18617"/>
              <a:gd name="connsiteX0-1" fmla="*/ 71254 w 71275"/>
              <a:gd name="connsiteY0-2" fmla="*/ 18749 h 18749"/>
              <a:gd name="connsiteX1-3" fmla="*/ 71254 w 71275"/>
              <a:gd name="connsiteY1-4" fmla="*/ 9130 h 18749"/>
              <a:gd name="connsiteX2-5" fmla="*/ 70387 w 71275"/>
              <a:gd name="connsiteY2-6" fmla="*/ 3101 h 18749"/>
              <a:gd name="connsiteX3-7" fmla="*/ 67001 w 71275"/>
              <a:gd name="connsiteY3-8" fmla="*/ 172 h 18749"/>
              <a:gd name="connsiteX4-9" fmla="*/ 0 w 71275"/>
              <a:gd name="connsiteY4-10" fmla="*/ 0 h 18749"/>
              <a:gd name="connsiteX0-11" fmla="*/ 11522 w 11543"/>
              <a:gd name="connsiteY0-12" fmla="*/ 18618 h 18618"/>
              <a:gd name="connsiteX1-13" fmla="*/ 11522 w 11543"/>
              <a:gd name="connsiteY1-14" fmla="*/ 8999 h 18618"/>
              <a:gd name="connsiteX2-15" fmla="*/ 10655 w 11543"/>
              <a:gd name="connsiteY2-16" fmla="*/ 2970 h 18618"/>
              <a:gd name="connsiteX3-17" fmla="*/ 7269 w 11543"/>
              <a:gd name="connsiteY3-18" fmla="*/ 41 h 18618"/>
              <a:gd name="connsiteX4-19" fmla="*/ 0 w 11543"/>
              <a:gd name="connsiteY4-20" fmla="*/ 41 h 18618"/>
              <a:gd name="connsiteX0-21" fmla="*/ 15199 w 15220"/>
              <a:gd name="connsiteY0-22" fmla="*/ 18618 h 18618"/>
              <a:gd name="connsiteX1-23" fmla="*/ 15199 w 15220"/>
              <a:gd name="connsiteY1-24" fmla="*/ 8999 h 18618"/>
              <a:gd name="connsiteX2-25" fmla="*/ 14332 w 15220"/>
              <a:gd name="connsiteY2-26" fmla="*/ 2970 h 18618"/>
              <a:gd name="connsiteX3-27" fmla="*/ 10946 w 15220"/>
              <a:gd name="connsiteY3-28" fmla="*/ 41 h 18618"/>
              <a:gd name="connsiteX4-29" fmla="*/ 0 w 15220"/>
              <a:gd name="connsiteY4-30" fmla="*/ 41 h 18618"/>
              <a:gd name="connsiteX0-31" fmla="*/ 15199 w 15220"/>
              <a:gd name="connsiteY0-32" fmla="*/ 16065 h 16065"/>
              <a:gd name="connsiteX1-33" fmla="*/ 15199 w 15220"/>
              <a:gd name="connsiteY1-34" fmla="*/ 8999 h 16065"/>
              <a:gd name="connsiteX2-35" fmla="*/ 14332 w 15220"/>
              <a:gd name="connsiteY2-36" fmla="*/ 2970 h 16065"/>
              <a:gd name="connsiteX3-37" fmla="*/ 10946 w 15220"/>
              <a:gd name="connsiteY3-38" fmla="*/ 41 h 16065"/>
              <a:gd name="connsiteX4-39" fmla="*/ 0 w 15220"/>
              <a:gd name="connsiteY4-40" fmla="*/ 41 h 160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5220" h="16065" extrusionOk="0">
                <a:moveTo>
                  <a:pt x="15199" y="16065"/>
                </a:moveTo>
                <a:lnTo>
                  <a:pt x="15199" y="8999"/>
                </a:lnTo>
                <a:cubicBezTo>
                  <a:pt x="15308" y="6825"/>
                  <a:pt x="14995" y="4651"/>
                  <a:pt x="14332" y="2970"/>
                </a:cubicBezTo>
                <a:cubicBezTo>
                  <a:pt x="13505" y="869"/>
                  <a:pt x="12236" y="-228"/>
                  <a:pt x="10946" y="41"/>
                </a:cubicBezTo>
                <a:lnTo>
                  <a:pt x="0" y="41"/>
                </a:lnTo>
              </a:path>
            </a:pathLst>
          </a:custGeom>
          <a:ln w="6350" cmpd="sng">
            <a:solidFill>
              <a:srgbClr val="A0A0A3"/>
            </a:solidFill>
            <a:prstDash val="dash"/>
            <a:miter lim="400000"/>
          </a:ln>
        </p:spPr>
        <p:txBody>
          <a:bodyPr lIns="50795" tIns="50795" rIns="50795" bIns="50795" anchor="ctr"/>
          <a:lstStyle/>
          <a:p>
            <a:pPr defTabSz="456565">
              <a:defRPr sz="2400"/>
            </a:pPr>
            <a:endParaRPr sz="2400" kern="0" dirty="0">
              <a:solidFill>
                <a:srgbClr val="070707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33" name="Shape 776"/>
          <p:cNvSpPr/>
          <p:nvPr/>
        </p:nvSpPr>
        <p:spPr>
          <a:xfrm>
            <a:off x="1489213" y="5003125"/>
            <a:ext cx="884860" cy="747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0" extrusionOk="0">
                <a:moveTo>
                  <a:pt x="1148" y="18936"/>
                </a:moveTo>
                <a:lnTo>
                  <a:pt x="0" y="0"/>
                </a:lnTo>
                <a:lnTo>
                  <a:pt x="21600" y="60"/>
                </a:lnTo>
                <a:lnTo>
                  <a:pt x="20137" y="18999"/>
                </a:lnTo>
                <a:cubicBezTo>
                  <a:pt x="17349" y="20563"/>
                  <a:pt x="14313" y="21416"/>
                  <a:pt x="11227" y="21502"/>
                </a:cubicBezTo>
                <a:cubicBezTo>
                  <a:pt x="7741" y="21600"/>
                  <a:pt x="4289" y="20721"/>
                  <a:pt x="1148" y="18936"/>
                </a:cubicBezTo>
                <a:close/>
              </a:path>
            </a:pathLst>
          </a:custGeom>
          <a:solidFill>
            <a:srgbClr val="A0A0A3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456565">
              <a:defRPr sz="2400"/>
            </a:pPr>
            <a:endParaRPr sz="2400" kern="0" dirty="0">
              <a:solidFill>
                <a:srgbClr val="070707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34" name="Shape 777"/>
          <p:cNvSpPr/>
          <p:nvPr/>
        </p:nvSpPr>
        <p:spPr>
          <a:xfrm>
            <a:off x="1536285" y="5536297"/>
            <a:ext cx="781125" cy="2396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A0A0A3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456565">
              <a:defRPr sz="2400">
                <a:solidFill>
                  <a:srgbClr val="FFFFFF"/>
                </a:solidFill>
              </a:defRPr>
            </a:pPr>
            <a:endParaRPr sz="2400" kern="0" dirty="0">
              <a:solidFill>
                <a:srgbClr val="FFFFFF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35" name="Shape 778"/>
          <p:cNvSpPr/>
          <p:nvPr/>
        </p:nvSpPr>
        <p:spPr>
          <a:xfrm>
            <a:off x="1370165" y="4811305"/>
            <a:ext cx="1123000" cy="2396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C7D7F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456565">
              <a:defRPr sz="2400">
                <a:solidFill>
                  <a:srgbClr val="FFFFFF"/>
                </a:solidFill>
              </a:defRPr>
            </a:pPr>
            <a:endParaRPr sz="2400" kern="0" dirty="0">
              <a:solidFill>
                <a:srgbClr val="FFFFFF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36" name="Shape 779"/>
          <p:cNvSpPr/>
          <p:nvPr/>
        </p:nvSpPr>
        <p:spPr>
          <a:xfrm>
            <a:off x="1370271" y="4855395"/>
            <a:ext cx="1122992" cy="72952"/>
          </a:xfrm>
          <a:prstGeom prst="rect">
            <a:avLst/>
          </a:prstGeom>
          <a:solidFill>
            <a:srgbClr val="7C7D7F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456565">
              <a:defRPr sz="2400">
                <a:solidFill>
                  <a:srgbClr val="FFFFFF"/>
                </a:solidFill>
              </a:defRPr>
            </a:pPr>
            <a:endParaRPr sz="2400" kern="0" dirty="0">
              <a:solidFill>
                <a:srgbClr val="FFFFFF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37" name="Shape 780"/>
          <p:cNvSpPr/>
          <p:nvPr/>
        </p:nvSpPr>
        <p:spPr>
          <a:xfrm>
            <a:off x="1370165" y="4732864"/>
            <a:ext cx="1123000" cy="2396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A0A0A3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456565">
              <a:defRPr sz="2400">
                <a:solidFill>
                  <a:srgbClr val="FFFFFF"/>
                </a:solidFill>
              </a:defRPr>
            </a:pPr>
            <a:endParaRPr sz="2400" kern="0" dirty="0">
              <a:solidFill>
                <a:srgbClr val="FFFFFF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38" name="Shape 781"/>
          <p:cNvSpPr/>
          <p:nvPr/>
        </p:nvSpPr>
        <p:spPr>
          <a:xfrm>
            <a:off x="1469599" y="4754084"/>
            <a:ext cx="924133" cy="1972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656668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456565">
              <a:defRPr sz="2400">
                <a:solidFill>
                  <a:srgbClr val="FFFFFF"/>
                </a:solidFill>
              </a:defRPr>
            </a:pPr>
            <a:endParaRPr sz="2400" kern="0" dirty="0">
              <a:solidFill>
                <a:srgbClr val="FFFFFF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39" name="Shape 782"/>
          <p:cNvSpPr/>
          <p:nvPr/>
        </p:nvSpPr>
        <p:spPr>
          <a:xfrm>
            <a:off x="1357385" y="3548581"/>
            <a:ext cx="1578669" cy="1402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1" h="21294" extrusionOk="0">
                <a:moveTo>
                  <a:pt x="6799" y="21285"/>
                </a:moveTo>
                <a:lnTo>
                  <a:pt x="6819" y="18455"/>
                </a:lnTo>
                <a:cubicBezTo>
                  <a:pt x="6863" y="17887"/>
                  <a:pt x="6774" y="17316"/>
                  <a:pt x="6561" y="16798"/>
                </a:cubicBezTo>
                <a:cubicBezTo>
                  <a:pt x="6351" y="16286"/>
                  <a:pt x="6027" y="15843"/>
                  <a:pt x="5620" y="15510"/>
                </a:cubicBezTo>
                <a:lnTo>
                  <a:pt x="1759" y="11676"/>
                </a:lnTo>
                <a:cubicBezTo>
                  <a:pt x="907" y="10760"/>
                  <a:pt x="330" y="9573"/>
                  <a:pt x="105" y="8278"/>
                </a:cubicBezTo>
                <a:cubicBezTo>
                  <a:pt x="-109" y="7048"/>
                  <a:pt x="5" y="5775"/>
                  <a:pt x="433" y="4616"/>
                </a:cubicBezTo>
                <a:cubicBezTo>
                  <a:pt x="1260" y="2489"/>
                  <a:pt x="2907" y="893"/>
                  <a:pt x="4912" y="276"/>
                </a:cubicBezTo>
                <a:cubicBezTo>
                  <a:pt x="6800" y="-305"/>
                  <a:pt x="8820" y="42"/>
                  <a:pt x="10463" y="1230"/>
                </a:cubicBezTo>
                <a:cubicBezTo>
                  <a:pt x="12349" y="1490"/>
                  <a:pt x="14127" y="2356"/>
                  <a:pt x="15581" y="3721"/>
                </a:cubicBezTo>
                <a:cubicBezTo>
                  <a:pt x="17090" y="5139"/>
                  <a:pt x="18160" y="6987"/>
                  <a:pt x="19073" y="8883"/>
                </a:cubicBezTo>
                <a:cubicBezTo>
                  <a:pt x="20033" y="10875"/>
                  <a:pt x="20845" y="12975"/>
                  <a:pt x="21491" y="15165"/>
                </a:cubicBezTo>
                <a:cubicBezTo>
                  <a:pt x="20216" y="14732"/>
                  <a:pt x="18976" y="14219"/>
                  <a:pt x="17776" y="13631"/>
                </a:cubicBezTo>
                <a:cubicBezTo>
                  <a:pt x="14917" y="12232"/>
                  <a:pt x="12126" y="10307"/>
                  <a:pt x="10640" y="7135"/>
                </a:cubicBezTo>
                <a:cubicBezTo>
                  <a:pt x="9891" y="5537"/>
                  <a:pt x="9566" y="3734"/>
                  <a:pt x="9706" y="1938"/>
                </a:cubicBezTo>
                <a:cubicBezTo>
                  <a:pt x="8299" y="1023"/>
                  <a:pt x="6615" y="800"/>
                  <a:pt x="5055" y="1321"/>
                </a:cubicBezTo>
                <a:cubicBezTo>
                  <a:pt x="3429" y="1864"/>
                  <a:pt x="2093" y="3163"/>
                  <a:pt x="1387" y="4884"/>
                </a:cubicBezTo>
                <a:cubicBezTo>
                  <a:pt x="1036" y="5805"/>
                  <a:pt x="943" y="6823"/>
                  <a:pt x="1121" y="7804"/>
                </a:cubicBezTo>
                <a:cubicBezTo>
                  <a:pt x="1323" y="8924"/>
                  <a:pt x="1864" y="9933"/>
                  <a:pt x="2654" y="10661"/>
                </a:cubicBezTo>
                <a:lnTo>
                  <a:pt x="7427" y="15295"/>
                </a:lnTo>
                <a:cubicBezTo>
                  <a:pt x="7905" y="15696"/>
                  <a:pt x="8277" y="16233"/>
                  <a:pt x="8505" y="16850"/>
                </a:cubicBezTo>
                <a:cubicBezTo>
                  <a:pt x="8687" y="17343"/>
                  <a:pt x="8772" y="17874"/>
                  <a:pt x="8754" y="18406"/>
                </a:cubicBezTo>
                <a:lnTo>
                  <a:pt x="8754" y="21283"/>
                </a:lnTo>
                <a:cubicBezTo>
                  <a:pt x="8460" y="21289"/>
                  <a:pt x="8166" y="21293"/>
                  <a:pt x="7872" y="21294"/>
                </a:cubicBezTo>
                <a:cubicBezTo>
                  <a:pt x="7515" y="21295"/>
                  <a:pt x="7157" y="21292"/>
                  <a:pt x="6799" y="21285"/>
                </a:cubicBezTo>
                <a:close/>
              </a:path>
            </a:pathLst>
          </a:custGeom>
          <a:solidFill>
            <a:srgbClr val="90D049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456565">
              <a:defRPr sz="2400"/>
            </a:pPr>
            <a:endParaRPr sz="2400" kern="0" dirty="0">
              <a:solidFill>
                <a:srgbClr val="070707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40" name="Shape 783"/>
          <p:cNvSpPr/>
          <p:nvPr/>
        </p:nvSpPr>
        <p:spPr>
          <a:xfrm>
            <a:off x="2391566" y="3687329"/>
            <a:ext cx="658489" cy="6060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2305" y="1139"/>
                  <a:pt x="4410" y="2706"/>
                  <a:pt x="6217" y="4632"/>
                </a:cubicBezTo>
                <a:cubicBezTo>
                  <a:pt x="8148" y="6689"/>
                  <a:pt x="9693" y="9097"/>
                  <a:pt x="11065" y="11593"/>
                </a:cubicBezTo>
                <a:cubicBezTo>
                  <a:pt x="12553" y="14299"/>
                  <a:pt x="13852" y="17138"/>
                  <a:pt x="14946" y="20090"/>
                </a:cubicBezTo>
                <a:cubicBezTo>
                  <a:pt x="16026" y="20395"/>
                  <a:pt x="17112" y="20671"/>
                  <a:pt x="18204" y="20920"/>
                </a:cubicBezTo>
                <a:cubicBezTo>
                  <a:pt x="19331" y="21177"/>
                  <a:pt x="20463" y="21403"/>
                  <a:pt x="21600" y="21600"/>
                </a:cubicBezTo>
                <a:cubicBezTo>
                  <a:pt x="20240" y="18708"/>
                  <a:pt x="18769" y="15898"/>
                  <a:pt x="17192" y="13175"/>
                </a:cubicBezTo>
                <a:cubicBezTo>
                  <a:pt x="15764" y="10708"/>
                  <a:pt x="14232" y="8277"/>
                  <a:pt x="12286" y="6224"/>
                </a:cubicBezTo>
                <a:cubicBezTo>
                  <a:pt x="8951" y="2707"/>
                  <a:pt x="4624" y="511"/>
                  <a:pt x="0" y="0"/>
                </a:cubicBezTo>
                <a:close/>
              </a:path>
            </a:pathLst>
          </a:custGeom>
          <a:solidFill>
            <a:srgbClr val="90D049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456565">
              <a:defRPr sz="2400"/>
            </a:pPr>
            <a:endParaRPr sz="2400" kern="0" dirty="0">
              <a:solidFill>
                <a:srgbClr val="070707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41" name="Oval 326"/>
          <p:cNvSpPr/>
          <p:nvPr/>
        </p:nvSpPr>
        <p:spPr>
          <a:xfrm>
            <a:off x="2080994" y="3421654"/>
            <a:ext cx="110594" cy="110592"/>
          </a:xfrm>
          <a:prstGeom prst="ellipse">
            <a:avLst/>
          </a:prstGeom>
          <a:solidFill>
            <a:srgbClr val="F4F4F4"/>
          </a:solidFill>
          <a:ln w="6350" cap="flat" cmpd="sng" algn="ctr">
            <a:solidFill>
              <a:srgbClr val="A0A0A3"/>
            </a:solidFill>
            <a:prstDash val="solid"/>
          </a:ln>
          <a:effectLst/>
        </p:spPr>
        <p:txBody>
          <a:bodyPr lIns="91430" tIns="45715" rIns="91430" bIns="45715" rtlCol="0" anchor="ctr"/>
          <a:lstStyle/>
          <a:p>
            <a:pPr algn="ctr" defTabSz="456565">
              <a:defRPr/>
            </a:pPr>
            <a:endParaRPr lang="en-US" kern="0" dirty="0">
              <a:solidFill>
                <a:srgbClr val="070707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grpSp>
        <p:nvGrpSpPr>
          <p:cNvPr id="42" name="Group 319"/>
          <p:cNvGrpSpPr/>
          <p:nvPr/>
        </p:nvGrpSpPr>
        <p:grpSpPr>
          <a:xfrm>
            <a:off x="1340805" y="2908766"/>
            <a:ext cx="470819" cy="481343"/>
            <a:chOff x="594684" y="542259"/>
            <a:chExt cx="404185" cy="413220"/>
          </a:xfrm>
        </p:grpSpPr>
        <p:sp>
          <p:nvSpPr>
            <p:cNvPr id="43" name="Oval 320"/>
            <p:cNvSpPr/>
            <p:nvPr/>
          </p:nvSpPr>
          <p:spPr>
            <a:xfrm>
              <a:off x="594684" y="551294"/>
              <a:ext cx="404185" cy="404185"/>
            </a:xfrm>
            <a:prstGeom prst="ellipse">
              <a:avLst/>
            </a:prstGeom>
            <a:solidFill>
              <a:srgbClr val="A0A0A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6565">
                <a:defRPr/>
              </a:pPr>
              <a:endParaRPr lang="en-US" kern="0" dirty="0">
                <a:solidFill>
                  <a:srgbClr val="070707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44" name="TextBox 321"/>
            <p:cNvSpPr txBox="1"/>
            <p:nvPr/>
          </p:nvSpPr>
          <p:spPr>
            <a:xfrm>
              <a:off x="657563" y="542259"/>
              <a:ext cx="236971" cy="396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6565">
                <a:defRPr/>
              </a:pPr>
              <a:r>
                <a:rPr lang="en-US" sz="2400" kern="0" dirty="0">
                  <a:solidFill>
                    <a:srgbClr val="F4F4F4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1</a:t>
              </a:r>
            </a:p>
          </p:txBody>
        </p:sp>
      </p:grpSp>
      <p:sp>
        <p:nvSpPr>
          <p:cNvPr id="45" name="Shape 785"/>
          <p:cNvSpPr/>
          <p:nvPr/>
        </p:nvSpPr>
        <p:spPr>
          <a:xfrm>
            <a:off x="3663531" y="5003124"/>
            <a:ext cx="884860" cy="7478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0" extrusionOk="0">
                <a:moveTo>
                  <a:pt x="1148" y="18936"/>
                </a:moveTo>
                <a:lnTo>
                  <a:pt x="0" y="0"/>
                </a:lnTo>
                <a:lnTo>
                  <a:pt x="21600" y="60"/>
                </a:lnTo>
                <a:lnTo>
                  <a:pt x="20137" y="18999"/>
                </a:lnTo>
                <a:cubicBezTo>
                  <a:pt x="17349" y="20563"/>
                  <a:pt x="14313" y="21416"/>
                  <a:pt x="11227" y="21502"/>
                </a:cubicBezTo>
                <a:cubicBezTo>
                  <a:pt x="7741" y="21600"/>
                  <a:pt x="4289" y="20721"/>
                  <a:pt x="1148" y="18936"/>
                </a:cubicBezTo>
                <a:close/>
              </a:path>
            </a:pathLst>
          </a:custGeom>
          <a:solidFill>
            <a:srgbClr val="A0A0A3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456565">
              <a:defRPr sz="2400"/>
            </a:pPr>
            <a:endParaRPr sz="2400" kern="0" dirty="0">
              <a:solidFill>
                <a:srgbClr val="070707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46" name="Shape 786"/>
          <p:cNvSpPr/>
          <p:nvPr/>
        </p:nvSpPr>
        <p:spPr>
          <a:xfrm>
            <a:off x="3710601" y="5536297"/>
            <a:ext cx="781123" cy="2396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A0A0A3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456565">
              <a:defRPr sz="2400">
                <a:solidFill>
                  <a:srgbClr val="FFFFFF"/>
                </a:solidFill>
              </a:defRPr>
            </a:pPr>
            <a:endParaRPr sz="2400" kern="0" dirty="0">
              <a:solidFill>
                <a:srgbClr val="FFFFFF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47" name="Shape 787"/>
          <p:cNvSpPr/>
          <p:nvPr/>
        </p:nvSpPr>
        <p:spPr>
          <a:xfrm>
            <a:off x="3544482" y="4811305"/>
            <a:ext cx="1123000" cy="2396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C7D7F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456565">
              <a:defRPr sz="2400">
                <a:solidFill>
                  <a:srgbClr val="FFFFFF"/>
                </a:solidFill>
              </a:defRPr>
            </a:pPr>
            <a:endParaRPr sz="2400" kern="0" dirty="0">
              <a:solidFill>
                <a:srgbClr val="FFFFFF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48" name="Shape 788"/>
          <p:cNvSpPr/>
          <p:nvPr/>
        </p:nvSpPr>
        <p:spPr>
          <a:xfrm>
            <a:off x="3544590" y="4855394"/>
            <a:ext cx="1122991" cy="72952"/>
          </a:xfrm>
          <a:prstGeom prst="rect">
            <a:avLst/>
          </a:prstGeom>
          <a:solidFill>
            <a:srgbClr val="7C7D7F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456565">
              <a:defRPr sz="2400">
                <a:solidFill>
                  <a:srgbClr val="FFFFFF"/>
                </a:solidFill>
              </a:defRPr>
            </a:pPr>
            <a:endParaRPr sz="2400" kern="0" dirty="0">
              <a:solidFill>
                <a:srgbClr val="FFFFFF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49" name="Shape 789"/>
          <p:cNvSpPr/>
          <p:nvPr/>
        </p:nvSpPr>
        <p:spPr>
          <a:xfrm>
            <a:off x="3544482" y="4732862"/>
            <a:ext cx="1123000" cy="2396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A0A0A3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456565">
              <a:defRPr sz="2400">
                <a:solidFill>
                  <a:srgbClr val="FFFFFF"/>
                </a:solidFill>
              </a:defRPr>
            </a:pPr>
            <a:endParaRPr sz="2400" kern="0" dirty="0">
              <a:solidFill>
                <a:srgbClr val="FFFFFF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50" name="Shape 790"/>
          <p:cNvSpPr/>
          <p:nvPr/>
        </p:nvSpPr>
        <p:spPr>
          <a:xfrm>
            <a:off x="3643917" y="4754084"/>
            <a:ext cx="924133" cy="1972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656668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456565">
              <a:defRPr sz="2400">
                <a:solidFill>
                  <a:srgbClr val="FFFFFF"/>
                </a:solidFill>
              </a:defRPr>
            </a:pPr>
            <a:endParaRPr sz="2400" kern="0" dirty="0">
              <a:solidFill>
                <a:srgbClr val="FFFFFF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51" name="Shape 791"/>
          <p:cNvSpPr/>
          <p:nvPr/>
        </p:nvSpPr>
        <p:spPr>
          <a:xfrm>
            <a:off x="3428273" y="3320168"/>
            <a:ext cx="2439596" cy="1631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0" h="21370" extrusionOk="0">
                <a:moveTo>
                  <a:pt x="5308" y="21363"/>
                </a:moveTo>
                <a:lnTo>
                  <a:pt x="5321" y="18920"/>
                </a:lnTo>
                <a:cubicBezTo>
                  <a:pt x="5349" y="18430"/>
                  <a:pt x="5292" y="17937"/>
                  <a:pt x="5154" y="17490"/>
                </a:cubicBezTo>
                <a:cubicBezTo>
                  <a:pt x="5018" y="17048"/>
                  <a:pt x="4809" y="16665"/>
                  <a:pt x="4545" y="16378"/>
                </a:cubicBezTo>
                <a:lnTo>
                  <a:pt x="2048" y="13069"/>
                </a:lnTo>
                <a:cubicBezTo>
                  <a:pt x="1361" y="12303"/>
                  <a:pt x="815" y="11291"/>
                  <a:pt x="460" y="10128"/>
                </a:cubicBezTo>
                <a:cubicBezTo>
                  <a:pt x="-2" y="8614"/>
                  <a:pt x="-120" y="6917"/>
                  <a:pt x="124" y="5294"/>
                </a:cubicBezTo>
                <a:cubicBezTo>
                  <a:pt x="583" y="3182"/>
                  <a:pt x="1666" y="1498"/>
                  <a:pt x="3063" y="720"/>
                </a:cubicBezTo>
                <a:cubicBezTo>
                  <a:pt x="4601" y="-135"/>
                  <a:pt x="6325" y="207"/>
                  <a:pt x="7659" y="1633"/>
                </a:cubicBezTo>
                <a:cubicBezTo>
                  <a:pt x="8840" y="327"/>
                  <a:pt x="10321" y="-229"/>
                  <a:pt x="11777" y="86"/>
                </a:cubicBezTo>
                <a:cubicBezTo>
                  <a:pt x="13418" y="441"/>
                  <a:pt x="14830" y="1854"/>
                  <a:pt x="16314" y="2935"/>
                </a:cubicBezTo>
                <a:cubicBezTo>
                  <a:pt x="17942" y="4119"/>
                  <a:pt x="19686" y="4913"/>
                  <a:pt x="21480" y="5288"/>
                </a:cubicBezTo>
                <a:cubicBezTo>
                  <a:pt x="19585" y="7762"/>
                  <a:pt x="17051" y="8862"/>
                  <a:pt x="14559" y="8293"/>
                </a:cubicBezTo>
                <a:cubicBezTo>
                  <a:pt x="13326" y="8012"/>
                  <a:pt x="12157" y="7325"/>
                  <a:pt x="11063" y="6437"/>
                </a:cubicBezTo>
                <a:cubicBezTo>
                  <a:pt x="9783" y="5400"/>
                  <a:pt x="8610" y="4095"/>
                  <a:pt x="7580" y="2562"/>
                </a:cubicBezTo>
                <a:cubicBezTo>
                  <a:pt x="6353" y="1098"/>
                  <a:pt x="4680" y="774"/>
                  <a:pt x="3243" y="1720"/>
                </a:cubicBezTo>
                <a:cubicBezTo>
                  <a:pt x="2097" y="2475"/>
                  <a:pt x="1242" y="3962"/>
                  <a:pt x="919" y="5763"/>
                </a:cubicBezTo>
                <a:cubicBezTo>
                  <a:pt x="784" y="6993"/>
                  <a:pt x="881" y="8255"/>
                  <a:pt x="1199" y="9408"/>
                </a:cubicBezTo>
                <a:cubicBezTo>
                  <a:pt x="1502" y="10507"/>
                  <a:pt x="1994" y="11468"/>
                  <a:pt x="2627" y="12193"/>
                </a:cubicBezTo>
                <a:lnTo>
                  <a:pt x="5714" y="16192"/>
                </a:lnTo>
                <a:cubicBezTo>
                  <a:pt x="6023" y="16539"/>
                  <a:pt x="6264" y="17002"/>
                  <a:pt x="6412" y="17535"/>
                </a:cubicBezTo>
                <a:cubicBezTo>
                  <a:pt x="6529" y="17960"/>
                  <a:pt x="6584" y="18418"/>
                  <a:pt x="6572" y="18878"/>
                </a:cubicBezTo>
                <a:lnTo>
                  <a:pt x="6572" y="21361"/>
                </a:lnTo>
                <a:cubicBezTo>
                  <a:pt x="6382" y="21366"/>
                  <a:pt x="6192" y="21369"/>
                  <a:pt x="6002" y="21370"/>
                </a:cubicBezTo>
                <a:cubicBezTo>
                  <a:pt x="5771" y="21371"/>
                  <a:pt x="5540" y="21368"/>
                  <a:pt x="5308" y="21363"/>
                </a:cubicBezTo>
                <a:close/>
              </a:path>
            </a:pathLst>
          </a:custGeom>
          <a:solidFill>
            <a:srgbClr val="90D049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456565">
              <a:defRPr sz="2400"/>
            </a:pPr>
            <a:endParaRPr sz="2400" kern="0" dirty="0">
              <a:solidFill>
                <a:srgbClr val="070707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52" name="Shape 792"/>
          <p:cNvSpPr/>
          <p:nvPr/>
        </p:nvSpPr>
        <p:spPr>
          <a:xfrm>
            <a:off x="4622186" y="3273421"/>
            <a:ext cx="1135948" cy="282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66" extrusionOk="0">
                <a:moveTo>
                  <a:pt x="0" y="2232"/>
                </a:moveTo>
                <a:cubicBezTo>
                  <a:pt x="1443" y="1752"/>
                  <a:pt x="2897" y="2128"/>
                  <a:pt x="4310" y="3349"/>
                </a:cubicBezTo>
                <a:cubicBezTo>
                  <a:pt x="6961" y="5638"/>
                  <a:pt x="9359" y="10766"/>
                  <a:pt x="11765" y="15591"/>
                </a:cubicBezTo>
                <a:cubicBezTo>
                  <a:pt x="12626" y="17317"/>
                  <a:pt x="13491" y="19008"/>
                  <a:pt x="14360" y="20666"/>
                </a:cubicBezTo>
                <a:cubicBezTo>
                  <a:pt x="16184" y="20155"/>
                  <a:pt x="17931" y="17634"/>
                  <a:pt x="19392" y="13406"/>
                </a:cubicBezTo>
                <a:cubicBezTo>
                  <a:pt x="20257" y="10901"/>
                  <a:pt x="21004" y="7841"/>
                  <a:pt x="21600" y="4361"/>
                </a:cubicBezTo>
                <a:cubicBezTo>
                  <a:pt x="20036" y="6496"/>
                  <a:pt x="18369" y="7270"/>
                  <a:pt x="16718" y="6629"/>
                </a:cubicBezTo>
                <a:cubicBezTo>
                  <a:pt x="15165" y="6026"/>
                  <a:pt x="13669" y="4184"/>
                  <a:pt x="12150" y="2829"/>
                </a:cubicBezTo>
                <a:cubicBezTo>
                  <a:pt x="8158" y="-730"/>
                  <a:pt x="4014" y="-934"/>
                  <a:pt x="0" y="2232"/>
                </a:cubicBezTo>
                <a:close/>
              </a:path>
            </a:pathLst>
          </a:custGeom>
          <a:solidFill>
            <a:srgbClr val="90D049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456565">
              <a:defRPr sz="2400"/>
            </a:pPr>
            <a:endParaRPr sz="2400" kern="0" dirty="0">
              <a:solidFill>
                <a:srgbClr val="070707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53" name="Shape 147"/>
          <p:cNvSpPr/>
          <p:nvPr/>
        </p:nvSpPr>
        <p:spPr>
          <a:xfrm>
            <a:off x="1771813" y="2621984"/>
            <a:ext cx="2518676" cy="611663"/>
          </a:xfrm>
          <a:custGeom>
            <a:avLst/>
            <a:gdLst>
              <a:gd name="connsiteX0" fmla="*/ 21491 w 21512"/>
              <a:gd name="connsiteY0" fmla="*/ 18617 h 18617"/>
              <a:gd name="connsiteX1" fmla="*/ 21491 w 21512"/>
              <a:gd name="connsiteY1" fmla="*/ 8998 h 18617"/>
              <a:gd name="connsiteX2" fmla="*/ 20624 w 21512"/>
              <a:gd name="connsiteY2" fmla="*/ 2969 h 18617"/>
              <a:gd name="connsiteX3" fmla="*/ 17238 w 21512"/>
              <a:gd name="connsiteY3" fmla="*/ 40 h 18617"/>
              <a:gd name="connsiteX4" fmla="*/ 0 w 21512"/>
              <a:gd name="connsiteY4" fmla="*/ 40 h 18617"/>
              <a:gd name="connsiteX0-1" fmla="*/ 71254 w 71275"/>
              <a:gd name="connsiteY0-2" fmla="*/ 18749 h 18749"/>
              <a:gd name="connsiteX1-3" fmla="*/ 71254 w 71275"/>
              <a:gd name="connsiteY1-4" fmla="*/ 9130 h 18749"/>
              <a:gd name="connsiteX2-5" fmla="*/ 70387 w 71275"/>
              <a:gd name="connsiteY2-6" fmla="*/ 3101 h 18749"/>
              <a:gd name="connsiteX3-7" fmla="*/ 67001 w 71275"/>
              <a:gd name="connsiteY3-8" fmla="*/ 172 h 18749"/>
              <a:gd name="connsiteX4-9" fmla="*/ 0 w 71275"/>
              <a:gd name="connsiteY4-10" fmla="*/ 0 h 18749"/>
              <a:gd name="connsiteX0-11" fmla="*/ 11522 w 11543"/>
              <a:gd name="connsiteY0-12" fmla="*/ 18618 h 18618"/>
              <a:gd name="connsiteX1-13" fmla="*/ 11522 w 11543"/>
              <a:gd name="connsiteY1-14" fmla="*/ 8999 h 18618"/>
              <a:gd name="connsiteX2-15" fmla="*/ 10655 w 11543"/>
              <a:gd name="connsiteY2-16" fmla="*/ 2970 h 18618"/>
              <a:gd name="connsiteX3-17" fmla="*/ 7269 w 11543"/>
              <a:gd name="connsiteY3-18" fmla="*/ 41 h 18618"/>
              <a:gd name="connsiteX4-19" fmla="*/ 0 w 11543"/>
              <a:gd name="connsiteY4-20" fmla="*/ 41 h 18618"/>
              <a:gd name="connsiteX0-21" fmla="*/ 15199 w 15220"/>
              <a:gd name="connsiteY0-22" fmla="*/ 18618 h 18618"/>
              <a:gd name="connsiteX1-23" fmla="*/ 15199 w 15220"/>
              <a:gd name="connsiteY1-24" fmla="*/ 8999 h 18618"/>
              <a:gd name="connsiteX2-25" fmla="*/ 14332 w 15220"/>
              <a:gd name="connsiteY2-26" fmla="*/ 2970 h 18618"/>
              <a:gd name="connsiteX3-27" fmla="*/ 10946 w 15220"/>
              <a:gd name="connsiteY3-28" fmla="*/ 41 h 18618"/>
              <a:gd name="connsiteX4-29" fmla="*/ 0 w 15220"/>
              <a:gd name="connsiteY4-30" fmla="*/ 41 h 18618"/>
              <a:gd name="connsiteX0-31" fmla="*/ 15199 w 15220"/>
              <a:gd name="connsiteY0-32" fmla="*/ 16065 h 16065"/>
              <a:gd name="connsiteX1-33" fmla="*/ 15199 w 15220"/>
              <a:gd name="connsiteY1-34" fmla="*/ 8999 h 16065"/>
              <a:gd name="connsiteX2-35" fmla="*/ 14332 w 15220"/>
              <a:gd name="connsiteY2-36" fmla="*/ 2970 h 16065"/>
              <a:gd name="connsiteX3-37" fmla="*/ 10946 w 15220"/>
              <a:gd name="connsiteY3-38" fmla="*/ 41 h 16065"/>
              <a:gd name="connsiteX4-39" fmla="*/ 0 w 15220"/>
              <a:gd name="connsiteY4-40" fmla="*/ 41 h 16065"/>
              <a:gd name="connsiteX0-41" fmla="*/ 15281 w 15281"/>
              <a:gd name="connsiteY0-42" fmla="*/ 28149 h 28149"/>
              <a:gd name="connsiteX1-43" fmla="*/ 15199 w 15281"/>
              <a:gd name="connsiteY1-44" fmla="*/ 8999 h 28149"/>
              <a:gd name="connsiteX2-45" fmla="*/ 14332 w 15281"/>
              <a:gd name="connsiteY2-46" fmla="*/ 2970 h 28149"/>
              <a:gd name="connsiteX3-47" fmla="*/ 10946 w 15281"/>
              <a:gd name="connsiteY3-48" fmla="*/ 41 h 28149"/>
              <a:gd name="connsiteX4-49" fmla="*/ 0 w 15281"/>
              <a:gd name="connsiteY4-50" fmla="*/ 41 h 28149"/>
              <a:gd name="connsiteX0-51" fmla="*/ 55647 w 55647"/>
              <a:gd name="connsiteY0-52" fmla="*/ 28149 h 28149"/>
              <a:gd name="connsiteX1-53" fmla="*/ 55565 w 55647"/>
              <a:gd name="connsiteY1-54" fmla="*/ 8999 h 28149"/>
              <a:gd name="connsiteX2-55" fmla="*/ 54698 w 55647"/>
              <a:gd name="connsiteY2-56" fmla="*/ 2970 h 28149"/>
              <a:gd name="connsiteX3-57" fmla="*/ 51312 w 55647"/>
              <a:gd name="connsiteY3-58" fmla="*/ 41 h 28149"/>
              <a:gd name="connsiteX4-59" fmla="*/ 0 w 55647"/>
              <a:gd name="connsiteY4-60" fmla="*/ 41 h 281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5647" h="28149" extrusionOk="0">
                <a:moveTo>
                  <a:pt x="55647" y="28149"/>
                </a:moveTo>
                <a:cubicBezTo>
                  <a:pt x="55620" y="21766"/>
                  <a:pt x="55592" y="15382"/>
                  <a:pt x="55565" y="8999"/>
                </a:cubicBezTo>
                <a:cubicBezTo>
                  <a:pt x="55674" y="6825"/>
                  <a:pt x="55361" y="4651"/>
                  <a:pt x="54698" y="2970"/>
                </a:cubicBezTo>
                <a:cubicBezTo>
                  <a:pt x="53871" y="869"/>
                  <a:pt x="52602" y="-228"/>
                  <a:pt x="51312" y="41"/>
                </a:cubicBezTo>
                <a:lnTo>
                  <a:pt x="0" y="41"/>
                </a:lnTo>
              </a:path>
            </a:pathLst>
          </a:custGeom>
          <a:ln w="6350" cmpd="sng">
            <a:solidFill>
              <a:srgbClr val="A0A0A3"/>
            </a:solidFill>
            <a:prstDash val="dash"/>
            <a:miter lim="400000"/>
          </a:ln>
        </p:spPr>
        <p:txBody>
          <a:bodyPr lIns="50795" tIns="50795" rIns="50795" bIns="50795" anchor="ctr"/>
          <a:lstStyle/>
          <a:p>
            <a:pPr defTabSz="456565">
              <a:defRPr sz="2400"/>
            </a:pPr>
            <a:endParaRPr sz="2400" kern="0" dirty="0">
              <a:solidFill>
                <a:srgbClr val="070707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grpSp>
        <p:nvGrpSpPr>
          <p:cNvPr id="54" name="Group 316"/>
          <p:cNvGrpSpPr/>
          <p:nvPr/>
        </p:nvGrpSpPr>
        <p:grpSpPr>
          <a:xfrm>
            <a:off x="1340805" y="2363702"/>
            <a:ext cx="470819" cy="481343"/>
            <a:chOff x="594684" y="542259"/>
            <a:chExt cx="404185" cy="413220"/>
          </a:xfrm>
        </p:grpSpPr>
        <p:sp>
          <p:nvSpPr>
            <p:cNvPr id="55" name="Oval 317"/>
            <p:cNvSpPr/>
            <p:nvPr/>
          </p:nvSpPr>
          <p:spPr>
            <a:xfrm>
              <a:off x="594684" y="551294"/>
              <a:ext cx="404185" cy="404185"/>
            </a:xfrm>
            <a:prstGeom prst="ellipse">
              <a:avLst/>
            </a:prstGeom>
            <a:solidFill>
              <a:srgbClr val="A0A0A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6565">
                <a:defRPr/>
              </a:pPr>
              <a:endParaRPr lang="en-US" kern="0" dirty="0">
                <a:solidFill>
                  <a:srgbClr val="070707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56" name="TextBox 318"/>
            <p:cNvSpPr txBox="1"/>
            <p:nvPr/>
          </p:nvSpPr>
          <p:spPr>
            <a:xfrm>
              <a:off x="670646" y="542259"/>
              <a:ext cx="265869" cy="396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6565">
                <a:defRPr/>
              </a:pPr>
              <a:r>
                <a:rPr lang="en-US" sz="2400" kern="0" dirty="0">
                  <a:solidFill>
                    <a:srgbClr val="F4F4F4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2</a:t>
              </a:r>
            </a:p>
          </p:txBody>
        </p:sp>
      </p:grpSp>
      <p:sp>
        <p:nvSpPr>
          <p:cNvPr id="57" name="Oval 328"/>
          <p:cNvSpPr/>
          <p:nvPr/>
        </p:nvSpPr>
        <p:spPr>
          <a:xfrm>
            <a:off x="4237179" y="3203446"/>
            <a:ext cx="110594" cy="110592"/>
          </a:xfrm>
          <a:prstGeom prst="ellipse">
            <a:avLst/>
          </a:prstGeom>
          <a:solidFill>
            <a:srgbClr val="F4F4F4"/>
          </a:solidFill>
          <a:ln w="6350" cap="flat" cmpd="sng" algn="ctr">
            <a:solidFill>
              <a:srgbClr val="A0A0A3"/>
            </a:solidFill>
            <a:prstDash val="solid"/>
          </a:ln>
          <a:effectLst/>
        </p:spPr>
        <p:txBody>
          <a:bodyPr lIns="91430" tIns="45715" rIns="91430" bIns="45715" rtlCol="0" anchor="ctr"/>
          <a:lstStyle/>
          <a:p>
            <a:pPr algn="ctr" defTabSz="456565">
              <a:defRPr/>
            </a:pPr>
            <a:endParaRPr lang="en-US" kern="0" dirty="0">
              <a:solidFill>
                <a:srgbClr val="070707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16560"/>
            <a:ext cx="447040" cy="365760"/>
          </a:xfrm>
          <a:prstGeom prst="rect">
            <a:avLst/>
          </a:prstGeom>
          <a:solidFill>
            <a:srgbClr val="57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7040" y="416560"/>
            <a:ext cx="142240" cy="365760"/>
          </a:xfrm>
          <a:prstGeom prst="rect">
            <a:avLst/>
          </a:prstGeom>
          <a:solidFill>
            <a:srgbClr val="FDC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9280" y="416560"/>
            <a:ext cx="1859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六一节快乐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015984" y="1570472"/>
            <a:ext cx="2351319" cy="2351319"/>
            <a:chOff x="1059526" y="1570472"/>
            <a:chExt cx="2351319" cy="2351319"/>
          </a:xfrm>
        </p:grpSpPr>
        <p:grpSp>
          <p:nvGrpSpPr>
            <p:cNvPr id="8" name="组合 7"/>
            <p:cNvGrpSpPr/>
            <p:nvPr/>
          </p:nvGrpSpPr>
          <p:grpSpPr>
            <a:xfrm>
              <a:off x="1159002" y="1664570"/>
              <a:ext cx="2165118" cy="2169281"/>
              <a:chOff x="1054774" y="1934261"/>
              <a:chExt cx="2550415" cy="2555319"/>
            </a:xfrm>
          </p:grpSpPr>
          <p:sp>
            <p:nvSpPr>
              <p:cNvPr id="10" name="同心圆 9"/>
              <p:cNvSpPr/>
              <p:nvPr/>
            </p:nvSpPr>
            <p:spPr>
              <a:xfrm>
                <a:off x="1057275" y="1943101"/>
                <a:ext cx="2546479" cy="2546479"/>
              </a:xfrm>
              <a:prstGeom prst="donut">
                <a:avLst>
                  <a:gd name="adj" fmla="val 7547"/>
                </a:avLst>
              </a:prstGeom>
              <a:solidFill>
                <a:srgbClr val="A0A0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black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空心弧 10"/>
              <p:cNvSpPr/>
              <p:nvPr/>
            </p:nvSpPr>
            <p:spPr>
              <a:xfrm rot="1217137">
                <a:off x="1054774" y="1934261"/>
                <a:ext cx="2545200" cy="2545200"/>
              </a:xfrm>
              <a:prstGeom prst="blockArc">
                <a:avLst>
                  <a:gd name="adj1" fmla="val 8786607"/>
                  <a:gd name="adj2" fmla="val 4117111"/>
                  <a:gd name="adj3" fmla="val 70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black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空心弧 11"/>
              <p:cNvSpPr/>
              <p:nvPr/>
            </p:nvSpPr>
            <p:spPr>
              <a:xfrm rot="1217137">
                <a:off x="1059989" y="1938988"/>
                <a:ext cx="2545200" cy="2545200"/>
              </a:xfrm>
              <a:prstGeom prst="blockArc">
                <a:avLst>
                  <a:gd name="adj1" fmla="val 8874563"/>
                  <a:gd name="adj2" fmla="val 4038659"/>
                  <a:gd name="adj3" fmla="val 7370"/>
                </a:avLst>
              </a:prstGeom>
              <a:solidFill>
                <a:srgbClr val="71D8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black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9" name="椭圆 8"/>
            <p:cNvSpPr/>
            <p:nvPr/>
          </p:nvSpPr>
          <p:spPr>
            <a:xfrm>
              <a:off x="1059526" y="1570472"/>
              <a:ext cx="2351319" cy="2351319"/>
            </a:xfrm>
            <a:prstGeom prst="ellipse">
              <a:avLst/>
            </a:prstGeom>
            <a:noFill/>
            <a:ln>
              <a:solidFill>
                <a:srgbClr val="7E7E7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sp>
        <p:nvSpPr>
          <p:cNvPr id="13" name="TextBox 135"/>
          <p:cNvSpPr txBox="1"/>
          <p:nvPr/>
        </p:nvSpPr>
        <p:spPr>
          <a:xfrm>
            <a:off x="1119031" y="4131229"/>
            <a:ext cx="2245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spcBef>
                <a:spcPct val="0"/>
              </a:spcBef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单击添加标题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  <a:p>
            <a:pPr algn="ctr"/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单击添加标题单击添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单击添加标题单击添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单击添加标题单击添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595276" y="1570472"/>
            <a:ext cx="2351319" cy="2351319"/>
            <a:chOff x="1059526" y="1570472"/>
            <a:chExt cx="2351319" cy="2351319"/>
          </a:xfrm>
        </p:grpSpPr>
        <p:grpSp>
          <p:nvGrpSpPr>
            <p:cNvPr id="15" name="组合 14"/>
            <p:cNvGrpSpPr/>
            <p:nvPr/>
          </p:nvGrpSpPr>
          <p:grpSpPr>
            <a:xfrm>
              <a:off x="1159002" y="1664570"/>
              <a:ext cx="2165118" cy="2169281"/>
              <a:chOff x="1054774" y="1934261"/>
              <a:chExt cx="2550415" cy="2555319"/>
            </a:xfrm>
          </p:grpSpPr>
          <p:sp>
            <p:nvSpPr>
              <p:cNvPr id="17" name="同心圆 16"/>
              <p:cNvSpPr/>
              <p:nvPr/>
            </p:nvSpPr>
            <p:spPr>
              <a:xfrm>
                <a:off x="1057275" y="1943101"/>
                <a:ext cx="2546479" cy="2546479"/>
              </a:xfrm>
              <a:prstGeom prst="donut">
                <a:avLst>
                  <a:gd name="adj" fmla="val 7547"/>
                </a:avLst>
              </a:prstGeom>
              <a:solidFill>
                <a:srgbClr val="A0A0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black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空心弧 17"/>
              <p:cNvSpPr/>
              <p:nvPr/>
            </p:nvSpPr>
            <p:spPr>
              <a:xfrm rot="1217137">
                <a:off x="1054774" y="1934261"/>
                <a:ext cx="2545200" cy="2545200"/>
              </a:xfrm>
              <a:prstGeom prst="blockArc">
                <a:avLst>
                  <a:gd name="adj1" fmla="val 15013071"/>
                  <a:gd name="adj2" fmla="val 20431980"/>
                  <a:gd name="adj3" fmla="val 74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black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空心弧 18"/>
              <p:cNvSpPr/>
              <p:nvPr/>
            </p:nvSpPr>
            <p:spPr>
              <a:xfrm rot="1217137">
                <a:off x="1059989" y="1938988"/>
                <a:ext cx="2545200" cy="2545200"/>
              </a:xfrm>
              <a:prstGeom prst="blockArc">
                <a:avLst>
                  <a:gd name="adj1" fmla="val 15062692"/>
                  <a:gd name="adj2" fmla="val 20337101"/>
                  <a:gd name="adj3" fmla="val 7400"/>
                </a:avLst>
              </a:prstGeom>
              <a:solidFill>
                <a:srgbClr val="FDC0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black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6" name="椭圆 15"/>
            <p:cNvSpPr/>
            <p:nvPr/>
          </p:nvSpPr>
          <p:spPr>
            <a:xfrm>
              <a:off x="1059526" y="1570472"/>
              <a:ext cx="2351319" cy="2351319"/>
            </a:xfrm>
            <a:prstGeom prst="ellipse">
              <a:avLst/>
            </a:prstGeom>
            <a:noFill/>
            <a:ln>
              <a:solidFill>
                <a:srgbClr val="7E7E7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rot="5400000">
            <a:off x="6174568" y="1570472"/>
            <a:ext cx="2351319" cy="2351319"/>
            <a:chOff x="1059526" y="1570472"/>
            <a:chExt cx="2351319" cy="2351319"/>
          </a:xfrm>
        </p:grpSpPr>
        <p:grpSp>
          <p:nvGrpSpPr>
            <p:cNvPr id="21" name="组合 20"/>
            <p:cNvGrpSpPr/>
            <p:nvPr/>
          </p:nvGrpSpPr>
          <p:grpSpPr>
            <a:xfrm>
              <a:off x="1159002" y="1664570"/>
              <a:ext cx="2165118" cy="2169281"/>
              <a:chOff x="1054774" y="1934261"/>
              <a:chExt cx="2550415" cy="2555319"/>
            </a:xfrm>
          </p:grpSpPr>
          <p:sp>
            <p:nvSpPr>
              <p:cNvPr id="23" name="同心圆 22"/>
              <p:cNvSpPr/>
              <p:nvPr/>
            </p:nvSpPr>
            <p:spPr>
              <a:xfrm>
                <a:off x="1057275" y="1943101"/>
                <a:ext cx="2546479" cy="2546479"/>
              </a:xfrm>
              <a:prstGeom prst="donut">
                <a:avLst>
                  <a:gd name="adj" fmla="val 7547"/>
                </a:avLst>
              </a:prstGeom>
              <a:solidFill>
                <a:srgbClr val="A0A0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black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24" name="空心弧 23"/>
              <p:cNvSpPr/>
              <p:nvPr/>
            </p:nvSpPr>
            <p:spPr>
              <a:xfrm rot="1217137">
                <a:off x="1054774" y="1934261"/>
                <a:ext cx="2545200" cy="2545200"/>
              </a:xfrm>
              <a:prstGeom prst="blockArc">
                <a:avLst>
                  <a:gd name="adj1" fmla="val 5934912"/>
                  <a:gd name="adj2" fmla="val 20431980"/>
                  <a:gd name="adj3" fmla="val 74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black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25" name="空心弧 24"/>
              <p:cNvSpPr/>
              <p:nvPr/>
            </p:nvSpPr>
            <p:spPr>
              <a:xfrm rot="1217137">
                <a:off x="1059989" y="1938988"/>
                <a:ext cx="2545200" cy="2545200"/>
              </a:xfrm>
              <a:prstGeom prst="blockArc">
                <a:avLst>
                  <a:gd name="adj1" fmla="val 6025369"/>
                  <a:gd name="adj2" fmla="val 20337101"/>
                  <a:gd name="adj3" fmla="val 7400"/>
                </a:avLst>
              </a:prstGeom>
              <a:solidFill>
                <a:srgbClr val="71D8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black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2" name="椭圆 21"/>
            <p:cNvSpPr/>
            <p:nvPr/>
          </p:nvSpPr>
          <p:spPr>
            <a:xfrm>
              <a:off x="1059526" y="1570472"/>
              <a:ext cx="2351319" cy="2351319"/>
            </a:xfrm>
            <a:prstGeom prst="ellipse">
              <a:avLst/>
            </a:prstGeom>
            <a:noFill/>
            <a:ln>
              <a:solidFill>
                <a:srgbClr val="7E7E7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753860" y="1570472"/>
            <a:ext cx="2351319" cy="2351319"/>
            <a:chOff x="1059526" y="1570472"/>
            <a:chExt cx="2351319" cy="2351319"/>
          </a:xfrm>
        </p:grpSpPr>
        <p:grpSp>
          <p:nvGrpSpPr>
            <p:cNvPr id="27" name="组合 26"/>
            <p:cNvGrpSpPr/>
            <p:nvPr/>
          </p:nvGrpSpPr>
          <p:grpSpPr>
            <a:xfrm>
              <a:off x="1159002" y="1664570"/>
              <a:ext cx="2165118" cy="2169281"/>
              <a:chOff x="1054774" y="1934261"/>
              <a:chExt cx="2550415" cy="2555319"/>
            </a:xfrm>
          </p:grpSpPr>
          <p:sp>
            <p:nvSpPr>
              <p:cNvPr id="29" name="同心圆 28"/>
              <p:cNvSpPr/>
              <p:nvPr/>
            </p:nvSpPr>
            <p:spPr>
              <a:xfrm>
                <a:off x="1057275" y="1943101"/>
                <a:ext cx="2546479" cy="2546479"/>
              </a:xfrm>
              <a:prstGeom prst="donut">
                <a:avLst>
                  <a:gd name="adj" fmla="val 7547"/>
                </a:avLst>
              </a:prstGeom>
              <a:solidFill>
                <a:srgbClr val="A0A0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black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30" name="空心弧 29"/>
              <p:cNvSpPr/>
              <p:nvPr/>
            </p:nvSpPr>
            <p:spPr>
              <a:xfrm rot="1217137">
                <a:off x="1054774" y="1934261"/>
                <a:ext cx="2545200" cy="2545200"/>
              </a:xfrm>
              <a:prstGeom prst="blockArc">
                <a:avLst>
                  <a:gd name="adj1" fmla="val 15013071"/>
                  <a:gd name="adj2" fmla="val 18429769"/>
                  <a:gd name="adj3" fmla="val 743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black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空心弧 30"/>
              <p:cNvSpPr/>
              <p:nvPr/>
            </p:nvSpPr>
            <p:spPr>
              <a:xfrm rot="1217137">
                <a:off x="1059989" y="1938988"/>
                <a:ext cx="2545200" cy="2545200"/>
              </a:xfrm>
              <a:prstGeom prst="blockArc">
                <a:avLst>
                  <a:gd name="adj1" fmla="val 15062692"/>
                  <a:gd name="adj2" fmla="val 18320773"/>
                  <a:gd name="adj3" fmla="val 7347"/>
                </a:avLst>
              </a:prstGeom>
              <a:solidFill>
                <a:srgbClr val="81B7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black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8" name="椭圆 27"/>
            <p:cNvSpPr/>
            <p:nvPr/>
          </p:nvSpPr>
          <p:spPr>
            <a:xfrm>
              <a:off x="1059526" y="1570472"/>
              <a:ext cx="2351319" cy="2351319"/>
            </a:xfrm>
            <a:prstGeom prst="ellipse">
              <a:avLst/>
            </a:prstGeom>
            <a:noFill/>
            <a:ln>
              <a:solidFill>
                <a:srgbClr val="7E7E7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sp>
        <p:nvSpPr>
          <p:cNvPr id="32" name="TextBox 135"/>
          <p:cNvSpPr txBox="1"/>
          <p:nvPr/>
        </p:nvSpPr>
        <p:spPr>
          <a:xfrm>
            <a:off x="3645158" y="4131229"/>
            <a:ext cx="2245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spcBef>
                <a:spcPct val="0"/>
              </a:spcBef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单击添加标题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  <a:p>
            <a:pPr algn="ctr"/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单击添加标题单击添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单击添加标题单击添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单击添加标题单击添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33" name="TextBox 135"/>
          <p:cNvSpPr txBox="1"/>
          <p:nvPr/>
        </p:nvSpPr>
        <p:spPr>
          <a:xfrm>
            <a:off x="6220023" y="4131229"/>
            <a:ext cx="2245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spcBef>
                <a:spcPct val="0"/>
              </a:spcBef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单击添加标题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  <a:p>
            <a:pPr algn="ctr"/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单击添加标题单击添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单击添加标题单击添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单击添加标题单击添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34" name="TextBox 135"/>
          <p:cNvSpPr txBox="1"/>
          <p:nvPr/>
        </p:nvSpPr>
        <p:spPr>
          <a:xfrm>
            <a:off x="8803742" y="4131229"/>
            <a:ext cx="2245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spcBef>
                <a:spcPct val="0"/>
              </a:spcBef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单击添加标题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  <a:p>
            <a:pPr algn="ctr"/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单击添加标题单击添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单击添加标题单击添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单击添加标题单击添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" y="4229358"/>
            <a:ext cx="12192000" cy="262864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316769" y="4696588"/>
            <a:ext cx="7313367" cy="2161412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321221" y="1216497"/>
            <a:ext cx="213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rgbClr val="57A622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CONTENTS</a:t>
            </a:r>
            <a:endParaRPr lang="zh-CN" altLang="en-US" sz="3200" dirty="0">
              <a:solidFill>
                <a:srgbClr val="57A622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866669" y="2081890"/>
            <a:ext cx="4855029" cy="686942"/>
          </a:xfrm>
          <a:prstGeom prst="roundRect">
            <a:avLst/>
          </a:prstGeom>
          <a:solidFill>
            <a:srgbClr val="71D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8D35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866669" y="3069578"/>
            <a:ext cx="4855029" cy="686942"/>
          </a:xfrm>
          <a:prstGeom prst="roundRect">
            <a:avLst/>
          </a:prstGeom>
          <a:solidFill>
            <a:srgbClr val="FDC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8D35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6480391" y="2081890"/>
            <a:ext cx="4855029" cy="686942"/>
          </a:xfrm>
          <a:prstGeom prst="roundRect">
            <a:avLst/>
          </a:prstGeom>
          <a:solidFill>
            <a:srgbClr val="FDC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8D35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6480391" y="3069578"/>
            <a:ext cx="4855029" cy="686942"/>
          </a:xfrm>
          <a:prstGeom prst="roundRect">
            <a:avLst/>
          </a:prstGeom>
          <a:solidFill>
            <a:srgbClr val="57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8D35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239299" y="285350"/>
            <a:ext cx="2805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rgbClr val="57A622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目录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67812" y="2108196"/>
            <a:ext cx="76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01</a:t>
            </a:r>
            <a:endParaRPr lang="zh-CN" altLang="en-US" sz="3600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47188" y="3117691"/>
            <a:ext cx="76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02</a:t>
            </a:r>
            <a:endParaRPr lang="zh-CN" altLang="en-US" sz="3600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534916" y="2111466"/>
            <a:ext cx="76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03</a:t>
            </a:r>
            <a:endParaRPr lang="zh-CN" altLang="en-US" sz="3600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536527" y="3092784"/>
            <a:ext cx="76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04</a:t>
            </a:r>
            <a:endParaRPr lang="zh-CN" altLang="en-US" sz="3600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223539" y="2224098"/>
            <a:ext cx="3012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输入你需要的标题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223539" y="3235139"/>
            <a:ext cx="3012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输入你需要的标题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837261" y="2234575"/>
            <a:ext cx="3012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输入你需要的标题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762580" y="3201447"/>
            <a:ext cx="3012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输入你需要的标题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16560"/>
            <a:ext cx="447040" cy="365760"/>
          </a:xfrm>
          <a:prstGeom prst="rect">
            <a:avLst/>
          </a:prstGeom>
          <a:solidFill>
            <a:srgbClr val="57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7040" y="416560"/>
            <a:ext cx="142240" cy="365760"/>
          </a:xfrm>
          <a:prstGeom prst="rect">
            <a:avLst/>
          </a:prstGeom>
          <a:solidFill>
            <a:srgbClr val="FDC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9280" y="416560"/>
            <a:ext cx="1859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六一节快乐</a:t>
            </a:r>
          </a:p>
        </p:txBody>
      </p:sp>
      <p:grpSp>
        <p:nvGrpSpPr>
          <p:cNvPr id="7" name="Group 141"/>
          <p:cNvGrpSpPr/>
          <p:nvPr/>
        </p:nvGrpSpPr>
        <p:grpSpPr>
          <a:xfrm>
            <a:off x="1116341" y="2318935"/>
            <a:ext cx="2261781" cy="2553311"/>
            <a:chOff x="12075" y="-1"/>
            <a:chExt cx="3077165" cy="3473795"/>
          </a:xfrm>
          <a:solidFill>
            <a:srgbClr val="FC395B"/>
          </a:solidFill>
        </p:grpSpPr>
        <p:sp>
          <p:nvSpPr>
            <p:cNvPr id="8" name="Shape 136"/>
            <p:cNvSpPr/>
            <p:nvPr/>
          </p:nvSpPr>
          <p:spPr>
            <a:xfrm>
              <a:off x="12075" y="277926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0" y="21587"/>
                  </a:moveTo>
                  <a:cubicBezTo>
                    <a:pt x="1134" y="20897"/>
                    <a:pt x="2396" y="20454"/>
                    <a:pt x="3708" y="20284"/>
                  </a:cubicBezTo>
                  <a:cubicBezTo>
                    <a:pt x="5829" y="20011"/>
                    <a:pt x="7980" y="20458"/>
                    <a:pt x="9823" y="21558"/>
                  </a:cubicBezTo>
                  <a:cubicBezTo>
                    <a:pt x="11215" y="20795"/>
                    <a:pt x="12739" y="20313"/>
                    <a:pt x="14312" y="20136"/>
                  </a:cubicBezTo>
                  <a:cubicBezTo>
                    <a:pt x="16830" y="19854"/>
                    <a:pt x="19374" y="20360"/>
                    <a:pt x="21600" y="21587"/>
                  </a:cubicBezTo>
                  <a:lnTo>
                    <a:pt x="21600" y="0"/>
                  </a:lnTo>
                  <a:cubicBezTo>
                    <a:pt x="16751" y="-13"/>
                    <a:pt x="12041" y="1642"/>
                    <a:pt x="8239" y="4694"/>
                  </a:cubicBezTo>
                  <a:cubicBezTo>
                    <a:pt x="3137" y="8790"/>
                    <a:pt x="114" y="14989"/>
                    <a:pt x="0" y="21587"/>
                  </a:cubicBezTo>
                  <a:close/>
                </a:path>
              </a:pathLst>
            </a:custGeom>
            <a:solidFill>
              <a:srgbClr val="3CBDD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 dirty="0">
                <a:solidFill>
                  <a:srgbClr val="070707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9" name="Shape 137"/>
            <p:cNvSpPr/>
            <p:nvPr/>
          </p:nvSpPr>
          <p:spPr>
            <a:xfrm>
              <a:off x="1536995" y="277928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21600" y="21587"/>
                  </a:moveTo>
                  <a:cubicBezTo>
                    <a:pt x="20466" y="20897"/>
                    <a:pt x="19204" y="20454"/>
                    <a:pt x="17892" y="20284"/>
                  </a:cubicBezTo>
                  <a:cubicBezTo>
                    <a:pt x="15771" y="20011"/>
                    <a:pt x="13620" y="20458"/>
                    <a:pt x="11777" y="21558"/>
                  </a:cubicBezTo>
                  <a:cubicBezTo>
                    <a:pt x="10385" y="20795"/>
                    <a:pt x="8861" y="20313"/>
                    <a:pt x="7288" y="20136"/>
                  </a:cubicBezTo>
                  <a:cubicBezTo>
                    <a:pt x="4770" y="19854"/>
                    <a:pt x="2226" y="20360"/>
                    <a:pt x="0" y="21587"/>
                  </a:cubicBezTo>
                  <a:lnTo>
                    <a:pt x="0" y="0"/>
                  </a:lnTo>
                  <a:cubicBezTo>
                    <a:pt x="4849" y="-13"/>
                    <a:pt x="9559" y="1642"/>
                    <a:pt x="13361" y="4694"/>
                  </a:cubicBezTo>
                  <a:cubicBezTo>
                    <a:pt x="18463" y="8790"/>
                    <a:pt x="21486" y="14989"/>
                    <a:pt x="21600" y="21587"/>
                  </a:cubicBezTo>
                  <a:close/>
                </a:path>
              </a:pathLst>
            </a:custGeom>
            <a:solidFill>
              <a:srgbClr val="3CBDD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 dirty="0">
                <a:solidFill>
                  <a:srgbClr val="070707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0" name="Shape 138"/>
            <p:cNvSpPr/>
            <p:nvPr/>
          </p:nvSpPr>
          <p:spPr>
            <a:xfrm>
              <a:off x="1512296" y="1651747"/>
              <a:ext cx="79451" cy="1270001"/>
            </a:xfrm>
            <a:prstGeom prst="rect">
              <a:avLst/>
            </a:prstGeom>
            <a:solidFill>
              <a:srgbClr val="3CBDD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>
                  <a:solidFill>
                    <a:srgbClr val="FFFFFF"/>
                  </a:solidFill>
                </a:defRPr>
              </a:pPr>
              <a:endParaRPr sz="2400" kern="0" dirty="0">
                <a:solidFill>
                  <a:srgbClr val="FFFFFF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1" name="Shape 139"/>
            <p:cNvSpPr/>
            <p:nvPr/>
          </p:nvSpPr>
          <p:spPr>
            <a:xfrm rot="10800000">
              <a:off x="1526145" y="-1"/>
              <a:ext cx="46974" cy="34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"/>
                  </a:moveTo>
                  <a:lnTo>
                    <a:pt x="10271" y="21600"/>
                  </a:lnTo>
                  <a:lnTo>
                    <a:pt x="21600" y="0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3CBDD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 dirty="0">
                <a:solidFill>
                  <a:srgbClr val="070707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2" name="Shape 140"/>
            <p:cNvSpPr/>
            <p:nvPr/>
          </p:nvSpPr>
          <p:spPr>
            <a:xfrm>
              <a:off x="1127882" y="2896260"/>
              <a:ext cx="476007" cy="57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57" extrusionOk="0">
                  <a:moveTo>
                    <a:pt x="16621" y="0"/>
                  </a:moveTo>
                  <a:lnTo>
                    <a:pt x="21442" y="0"/>
                  </a:lnTo>
                  <a:lnTo>
                    <a:pt x="21442" y="12555"/>
                  </a:lnTo>
                  <a:cubicBezTo>
                    <a:pt x="21527" y="17475"/>
                    <a:pt x="16765" y="21513"/>
                    <a:pt x="10827" y="21556"/>
                  </a:cubicBezTo>
                  <a:cubicBezTo>
                    <a:pt x="4811" y="21600"/>
                    <a:pt x="-73" y="17539"/>
                    <a:pt x="0" y="12555"/>
                  </a:cubicBezTo>
                  <a:lnTo>
                    <a:pt x="0" y="9942"/>
                  </a:lnTo>
                  <a:cubicBezTo>
                    <a:pt x="844" y="9483"/>
                    <a:pt x="1852" y="9278"/>
                    <a:pt x="2856" y="9361"/>
                  </a:cubicBezTo>
                  <a:cubicBezTo>
                    <a:pt x="3562" y="9419"/>
                    <a:pt x="4239" y="9619"/>
                    <a:pt x="4830" y="9942"/>
                  </a:cubicBezTo>
                  <a:lnTo>
                    <a:pt x="4830" y="12975"/>
                  </a:lnTo>
                  <a:cubicBezTo>
                    <a:pt x="4991" y="15540"/>
                    <a:pt x="7562" y="17544"/>
                    <a:pt x="10662" y="17522"/>
                  </a:cubicBezTo>
                  <a:cubicBezTo>
                    <a:pt x="13721" y="17500"/>
                    <a:pt x="16230" y="15506"/>
                    <a:pt x="16383" y="12975"/>
                  </a:cubicBezTo>
                  <a:lnTo>
                    <a:pt x="16621" y="0"/>
                  </a:lnTo>
                  <a:close/>
                </a:path>
              </a:pathLst>
            </a:custGeom>
            <a:solidFill>
              <a:srgbClr val="3CBDD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 dirty="0">
                <a:solidFill>
                  <a:srgbClr val="070707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sp>
        <p:nvSpPr>
          <p:cNvPr id="13" name="TextBox 66"/>
          <p:cNvSpPr txBox="1"/>
          <p:nvPr/>
        </p:nvSpPr>
        <p:spPr>
          <a:xfrm>
            <a:off x="1678310" y="2672867"/>
            <a:ext cx="1192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565">
              <a:defRPr/>
            </a:pPr>
            <a:r>
              <a:rPr lang="en-US" sz="4400" kern="0" dirty="0">
                <a:solidFill>
                  <a:srgbClr val="F4F4F4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01</a:t>
            </a:r>
          </a:p>
        </p:txBody>
      </p:sp>
      <p:sp>
        <p:nvSpPr>
          <p:cNvPr id="14" name="TextBox 2"/>
          <p:cNvSpPr txBox="1"/>
          <p:nvPr/>
        </p:nvSpPr>
        <p:spPr>
          <a:xfrm>
            <a:off x="1659528" y="2569164"/>
            <a:ext cx="1192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565">
              <a:defRPr/>
            </a:pPr>
            <a:r>
              <a:rPr lang="zh-CN" altLang="en-US" sz="1200" kern="0" dirty="0">
                <a:solidFill>
                  <a:srgbClr val="F4F4F4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标题</a:t>
            </a:r>
            <a:endParaRPr lang="en-US" sz="1200" kern="0" dirty="0">
              <a:solidFill>
                <a:srgbClr val="F4F4F4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5" name="Title 1"/>
          <p:cNvSpPr txBox="1"/>
          <p:nvPr/>
        </p:nvSpPr>
        <p:spPr>
          <a:xfrm>
            <a:off x="1122628" y="3679588"/>
            <a:ext cx="1062796" cy="5709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Roboto Light"/>
                <a:ea typeface="+mj-ea"/>
                <a:cs typeface="Roboto Light"/>
              </a:defRPr>
            </a:lvl1pPr>
          </a:lstStyle>
          <a:p>
            <a:pPr>
              <a:defRPr/>
            </a:pPr>
            <a:r>
              <a:rPr lang="zh-CN" alt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</a:t>
            </a:r>
            <a:endParaRPr lang="en-US" altLang="zh-CN" sz="1200" b="0" dirty="0">
              <a:solidFill>
                <a:prstClr val="black">
                  <a:lumMod val="65000"/>
                  <a:lumOff val="35000"/>
                </a:prst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添加标题</a:t>
            </a:r>
            <a:endParaRPr lang="en-US" sz="1200" b="0" dirty="0">
              <a:solidFill>
                <a:prstClr val="black">
                  <a:lumMod val="65000"/>
                  <a:lumOff val="35000"/>
                </a:prst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7" name="Title 1"/>
          <p:cNvSpPr txBox="1"/>
          <p:nvPr/>
        </p:nvSpPr>
        <p:spPr>
          <a:xfrm>
            <a:off x="3719252" y="3679588"/>
            <a:ext cx="1062796" cy="5709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Roboto Light"/>
                <a:ea typeface="+mj-ea"/>
                <a:cs typeface="Roboto Light"/>
              </a:defRPr>
            </a:lvl1pPr>
          </a:lstStyle>
          <a:p>
            <a:pPr>
              <a:defRPr/>
            </a:pPr>
            <a:r>
              <a:rPr lang="zh-CN" altLang="en-US" sz="1200" b="0" dirty="0">
                <a:solidFill>
                  <a:srgbClr val="070707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</a:t>
            </a:r>
            <a:endParaRPr lang="en-US" altLang="zh-CN" sz="1200" b="0" dirty="0">
              <a:solidFill>
                <a:srgbClr val="070707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1200" b="0" dirty="0">
                <a:solidFill>
                  <a:srgbClr val="070707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添加标题</a:t>
            </a:r>
            <a:endParaRPr lang="en-US" sz="1200" b="0" dirty="0">
              <a:solidFill>
                <a:srgbClr val="070707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grpSp>
        <p:nvGrpSpPr>
          <p:cNvPr id="18" name="Group 9"/>
          <p:cNvGrpSpPr/>
          <p:nvPr/>
        </p:nvGrpSpPr>
        <p:grpSpPr>
          <a:xfrm>
            <a:off x="3696974" y="2318935"/>
            <a:ext cx="2261781" cy="2553311"/>
            <a:chOff x="2585850" y="1900471"/>
            <a:chExt cx="1853777" cy="2092718"/>
          </a:xfrm>
        </p:grpSpPr>
        <p:grpSp>
          <p:nvGrpSpPr>
            <p:cNvPr id="19" name="Group 141"/>
            <p:cNvGrpSpPr/>
            <p:nvPr/>
          </p:nvGrpSpPr>
          <p:grpSpPr>
            <a:xfrm>
              <a:off x="2585850" y="1900471"/>
              <a:ext cx="1853777" cy="2092718"/>
              <a:chOff x="12075" y="-1"/>
              <a:chExt cx="3077165" cy="3473795"/>
            </a:xfrm>
            <a:solidFill>
              <a:srgbClr val="FC395B"/>
            </a:solidFill>
          </p:grpSpPr>
          <p:sp>
            <p:nvSpPr>
              <p:cNvPr id="22" name="Shape 136"/>
              <p:cNvSpPr/>
              <p:nvPr/>
            </p:nvSpPr>
            <p:spPr>
              <a:xfrm>
                <a:off x="12075" y="277926"/>
                <a:ext cx="1552245" cy="15295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7" extrusionOk="0">
                    <a:moveTo>
                      <a:pt x="0" y="21587"/>
                    </a:moveTo>
                    <a:cubicBezTo>
                      <a:pt x="1134" y="20897"/>
                      <a:pt x="2396" y="20454"/>
                      <a:pt x="3708" y="20284"/>
                    </a:cubicBezTo>
                    <a:cubicBezTo>
                      <a:pt x="5829" y="20011"/>
                      <a:pt x="7980" y="20458"/>
                      <a:pt x="9823" y="21558"/>
                    </a:cubicBezTo>
                    <a:cubicBezTo>
                      <a:pt x="11215" y="20795"/>
                      <a:pt x="12739" y="20313"/>
                      <a:pt x="14312" y="20136"/>
                    </a:cubicBezTo>
                    <a:cubicBezTo>
                      <a:pt x="16830" y="19854"/>
                      <a:pt x="19374" y="20360"/>
                      <a:pt x="21600" y="21587"/>
                    </a:cubicBezTo>
                    <a:lnTo>
                      <a:pt x="21600" y="0"/>
                    </a:lnTo>
                    <a:cubicBezTo>
                      <a:pt x="16751" y="-13"/>
                      <a:pt x="12041" y="1642"/>
                      <a:pt x="8239" y="4694"/>
                    </a:cubicBezTo>
                    <a:cubicBezTo>
                      <a:pt x="3137" y="8790"/>
                      <a:pt x="114" y="14989"/>
                      <a:pt x="0" y="21587"/>
                    </a:cubicBezTo>
                    <a:close/>
                  </a:path>
                </a:pathLst>
              </a:custGeom>
              <a:solidFill>
                <a:srgbClr val="FBA4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6565">
                  <a:defRPr sz="2400"/>
                </a:pPr>
                <a:endParaRPr sz="2400" kern="0" dirty="0">
                  <a:solidFill>
                    <a:srgbClr val="070707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23" name="Shape 137"/>
              <p:cNvSpPr/>
              <p:nvPr/>
            </p:nvSpPr>
            <p:spPr>
              <a:xfrm>
                <a:off x="1536995" y="277928"/>
                <a:ext cx="1552245" cy="15295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7" extrusionOk="0">
                    <a:moveTo>
                      <a:pt x="21600" y="21587"/>
                    </a:moveTo>
                    <a:cubicBezTo>
                      <a:pt x="20466" y="20897"/>
                      <a:pt x="19204" y="20454"/>
                      <a:pt x="17892" y="20284"/>
                    </a:cubicBezTo>
                    <a:cubicBezTo>
                      <a:pt x="15771" y="20011"/>
                      <a:pt x="13620" y="20458"/>
                      <a:pt x="11777" y="21558"/>
                    </a:cubicBezTo>
                    <a:cubicBezTo>
                      <a:pt x="10385" y="20795"/>
                      <a:pt x="8861" y="20313"/>
                      <a:pt x="7288" y="20136"/>
                    </a:cubicBezTo>
                    <a:cubicBezTo>
                      <a:pt x="4770" y="19854"/>
                      <a:pt x="2226" y="20360"/>
                      <a:pt x="0" y="21587"/>
                    </a:cubicBezTo>
                    <a:lnTo>
                      <a:pt x="0" y="0"/>
                    </a:lnTo>
                    <a:cubicBezTo>
                      <a:pt x="4849" y="-13"/>
                      <a:pt x="9559" y="1642"/>
                      <a:pt x="13361" y="4694"/>
                    </a:cubicBezTo>
                    <a:cubicBezTo>
                      <a:pt x="18463" y="8790"/>
                      <a:pt x="21486" y="14989"/>
                      <a:pt x="21600" y="21587"/>
                    </a:cubicBezTo>
                    <a:close/>
                  </a:path>
                </a:pathLst>
              </a:custGeom>
              <a:solidFill>
                <a:srgbClr val="FBA4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6565">
                  <a:defRPr sz="2400"/>
                </a:pPr>
                <a:endParaRPr sz="2400" kern="0" dirty="0">
                  <a:solidFill>
                    <a:srgbClr val="070707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24" name="Shape 138"/>
              <p:cNvSpPr/>
              <p:nvPr/>
            </p:nvSpPr>
            <p:spPr>
              <a:xfrm>
                <a:off x="1512296" y="1651747"/>
                <a:ext cx="79451" cy="1270001"/>
              </a:xfrm>
              <a:prstGeom prst="rect">
                <a:avLst/>
              </a:prstGeom>
              <a:solidFill>
                <a:srgbClr val="FBA4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6565">
                  <a:defRPr sz="2400">
                    <a:solidFill>
                      <a:srgbClr val="FFFFFF"/>
                    </a:solidFill>
                  </a:defRPr>
                </a:pPr>
                <a:endParaRPr sz="2400" kern="0" dirty="0">
                  <a:solidFill>
                    <a:srgbClr val="FFFFFF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25" name="Shape 139"/>
              <p:cNvSpPr/>
              <p:nvPr/>
            </p:nvSpPr>
            <p:spPr>
              <a:xfrm rot="10800000">
                <a:off x="1526145" y="-1"/>
                <a:ext cx="46974" cy="3407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42"/>
                    </a:moveTo>
                    <a:lnTo>
                      <a:pt x="10271" y="21600"/>
                    </a:lnTo>
                    <a:lnTo>
                      <a:pt x="21600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BA4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6565">
                  <a:defRPr sz="2400"/>
                </a:pPr>
                <a:endParaRPr sz="2400" kern="0" dirty="0">
                  <a:solidFill>
                    <a:srgbClr val="070707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26" name="Shape 140"/>
              <p:cNvSpPr/>
              <p:nvPr/>
            </p:nvSpPr>
            <p:spPr>
              <a:xfrm>
                <a:off x="1127882" y="2896260"/>
                <a:ext cx="476007" cy="577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3" h="21557" extrusionOk="0">
                    <a:moveTo>
                      <a:pt x="16621" y="0"/>
                    </a:moveTo>
                    <a:lnTo>
                      <a:pt x="21442" y="0"/>
                    </a:lnTo>
                    <a:lnTo>
                      <a:pt x="21442" y="12555"/>
                    </a:lnTo>
                    <a:cubicBezTo>
                      <a:pt x="21527" y="17475"/>
                      <a:pt x="16765" y="21513"/>
                      <a:pt x="10827" y="21556"/>
                    </a:cubicBezTo>
                    <a:cubicBezTo>
                      <a:pt x="4811" y="21600"/>
                      <a:pt x="-73" y="17539"/>
                      <a:pt x="0" y="12555"/>
                    </a:cubicBezTo>
                    <a:lnTo>
                      <a:pt x="0" y="9942"/>
                    </a:lnTo>
                    <a:cubicBezTo>
                      <a:pt x="844" y="9483"/>
                      <a:pt x="1852" y="9278"/>
                      <a:pt x="2856" y="9361"/>
                    </a:cubicBezTo>
                    <a:cubicBezTo>
                      <a:pt x="3562" y="9419"/>
                      <a:pt x="4239" y="9619"/>
                      <a:pt x="4830" y="9942"/>
                    </a:cubicBezTo>
                    <a:lnTo>
                      <a:pt x="4830" y="12975"/>
                    </a:lnTo>
                    <a:cubicBezTo>
                      <a:pt x="4991" y="15540"/>
                      <a:pt x="7562" y="17544"/>
                      <a:pt x="10662" y="17522"/>
                    </a:cubicBezTo>
                    <a:cubicBezTo>
                      <a:pt x="13721" y="17500"/>
                      <a:pt x="16230" y="15506"/>
                      <a:pt x="16383" y="12975"/>
                    </a:cubicBezTo>
                    <a:lnTo>
                      <a:pt x="16621" y="0"/>
                    </a:lnTo>
                    <a:close/>
                  </a:path>
                </a:pathLst>
              </a:custGeom>
              <a:solidFill>
                <a:srgbClr val="FBA4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6565">
                  <a:defRPr sz="2400"/>
                </a:pPr>
                <a:endParaRPr sz="2400" kern="0" dirty="0">
                  <a:solidFill>
                    <a:srgbClr val="070707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0" name="TextBox 165"/>
            <p:cNvSpPr txBox="1"/>
            <p:nvPr/>
          </p:nvSpPr>
          <p:spPr>
            <a:xfrm>
              <a:off x="3046445" y="2190557"/>
              <a:ext cx="977514" cy="630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6565">
                <a:defRPr/>
              </a:pPr>
              <a:r>
                <a:rPr lang="en-US" sz="4400" kern="0" dirty="0">
                  <a:solidFill>
                    <a:srgbClr val="F4F4F4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1" name="TextBox 166"/>
            <p:cNvSpPr txBox="1"/>
            <p:nvPr/>
          </p:nvSpPr>
          <p:spPr>
            <a:xfrm>
              <a:off x="3031051" y="2105561"/>
              <a:ext cx="977516" cy="227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6565">
                <a:defRPr/>
              </a:pPr>
              <a:r>
                <a:rPr lang="zh-CN" altLang="en-US" sz="1200" kern="0" dirty="0">
                  <a:solidFill>
                    <a:srgbClr val="F4F4F4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标题</a:t>
              </a:r>
              <a:endParaRPr lang="en-US" sz="1200" kern="0" dirty="0">
                <a:solidFill>
                  <a:srgbClr val="F4F4F4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grpSp>
        <p:nvGrpSpPr>
          <p:cNvPr id="27" name="Group 7"/>
          <p:cNvGrpSpPr/>
          <p:nvPr/>
        </p:nvGrpSpPr>
        <p:grpSpPr>
          <a:xfrm>
            <a:off x="6277606" y="2318935"/>
            <a:ext cx="2261781" cy="2553311"/>
            <a:chOff x="4700961" y="1900471"/>
            <a:chExt cx="1853777" cy="2092718"/>
          </a:xfrm>
        </p:grpSpPr>
        <p:grpSp>
          <p:nvGrpSpPr>
            <p:cNvPr id="28" name="Group 141"/>
            <p:cNvGrpSpPr/>
            <p:nvPr/>
          </p:nvGrpSpPr>
          <p:grpSpPr>
            <a:xfrm>
              <a:off x="4700961" y="1900471"/>
              <a:ext cx="1853777" cy="2092718"/>
              <a:chOff x="12075" y="-1"/>
              <a:chExt cx="3077165" cy="3473795"/>
            </a:xfrm>
            <a:solidFill>
              <a:srgbClr val="FC395B"/>
            </a:solidFill>
          </p:grpSpPr>
          <p:sp>
            <p:nvSpPr>
              <p:cNvPr id="31" name="Shape 136"/>
              <p:cNvSpPr/>
              <p:nvPr/>
            </p:nvSpPr>
            <p:spPr>
              <a:xfrm>
                <a:off x="12075" y="277926"/>
                <a:ext cx="1552245" cy="15295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7" extrusionOk="0">
                    <a:moveTo>
                      <a:pt x="0" y="21587"/>
                    </a:moveTo>
                    <a:cubicBezTo>
                      <a:pt x="1134" y="20897"/>
                      <a:pt x="2396" y="20454"/>
                      <a:pt x="3708" y="20284"/>
                    </a:cubicBezTo>
                    <a:cubicBezTo>
                      <a:pt x="5829" y="20011"/>
                      <a:pt x="7980" y="20458"/>
                      <a:pt x="9823" y="21558"/>
                    </a:cubicBezTo>
                    <a:cubicBezTo>
                      <a:pt x="11215" y="20795"/>
                      <a:pt x="12739" y="20313"/>
                      <a:pt x="14312" y="20136"/>
                    </a:cubicBezTo>
                    <a:cubicBezTo>
                      <a:pt x="16830" y="19854"/>
                      <a:pt x="19374" y="20360"/>
                      <a:pt x="21600" y="21587"/>
                    </a:cubicBezTo>
                    <a:lnTo>
                      <a:pt x="21600" y="0"/>
                    </a:lnTo>
                    <a:cubicBezTo>
                      <a:pt x="16751" y="-13"/>
                      <a:pt x="12041" y="1642"/>
                      <a:pt x="8239" y="4694"/>
                    </a:cubicBezTo>
                    <a:cubicBezTo>
                      <a:pt x="3137" y="8790"/>
                      <a:pt x="114" y="14989"/>
                      <a:pt x="0" y="21587"/>
                    </a:cubicBezTo>
                    <a:close/>
                  </a:path>
                </a:pathLst>
              </a:custGeom>
              <a:solidFill>
                <a:srgbClr val="1CBB9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6565">
                  <a:defRPr sz="2400"/>
                </a:pPr>
                <a:endParaRPr sz="2400" kern="0" dirty="0">
                  <a:solidFill>
                    <a:srgbClr val="070707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Shape 137"/>
              <p:cNvSpPr/>
              <p:nvPr/>
            </p:nvSpPr>
            <p:spPr>
              <a:xfrm>
                <a:off x="1536995" y="277928"/>
                <a:ext cx="1552245" cy="15295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7" extrusionOk="0">
                    <a:moveTo>
                      <a:pt x="21600" y="21587"/>
                    </a:moveTo>
                    <a:cubicBezTo>
                      <a:pt x="20466" y="20897"/>
                      <a:pt x="19204" y="20454"/>
                      <a:pt x="17892" y="20284"/>
                    </a:cubicBezTo>
                    <a:cubicBezTo>
                      <a:pt x="15771" y="20011"/>
                      <a:pt x="13620" y="20458"/>
                      <a:pt x="11777" y="21558"/>
                    </a:cubicBezTo>
                    <a:cubicBezTo>
                      <a:pt x="10385" y="20795"/>
                      <a:pt x="8861" y="20313"/>
                      <a:pt x="7288" y="20136"/>
                    </a:cubicBezTo>
                    <a:cubicBezTo>
                      <a:pt x="4770" y="19854"/>
                      <a:pt x="2226" y="20360"/>
                      <a:pt x="0" y="21587"/>
                    </a:cubicBezTo>
                    <a:lnTo>
                      <a:pt x="0" y="0"/>
                    </a:lnTo>
                    <a:cubicBezTo>
                      <a:pt x="4849" y="-13"/>
                      <a:pt x="9559" y="1642"/>
                      <a:pt x="13361" y="4694"/>
                    </a:cubicBezTo>
                    <a:cubicBezTo>
                      <a:pt x="18463" y="8790"/>
                      <a:pt x="21486" y="14989"/>
                      <a:pt x="21600" y="21587"/>
                    </a:cubicBezTo>
                    <a:close/>
                  </a:path>
                </a:pathLst>
              </a:custGeom>
              <a:solidFill>
                <a:srgbClr val="1CBB9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6565">
                  <a:defRPr sz="2400"/>
                </a:pPr>
                <a:endParaRPr sz="2400" kern="0" dirty="0">
                  <a:solidFill>
                    <a:srgbClr val="070707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33" name="Shape 138"/>
              <p:cNvSpPr/>
              <p:nvPr/>
            </p:nvSpPr>
            <p:spPr>
              <a:xfrm>
                <a:off x="1512296" y="1651747"/>
                <a:ext cx="79451" cy="1270001"/>
              </a:xfrm>
              <a:prstGeom prst="rect">
                <a:avLst/>
              </a:prstGeom>
              <a:solidFill>
                <a:srgbClr val="1CBB9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6565">
                  <a:defRPr sz="2400">
                    <a:solidFill>
                      <a:srgbClr val="FFFFFF"/>
                    </a:solidFill>
                  </a:defRPr>
                </a:pPr>
                <a:endParaRPr sz="2400" kern="0" dirty="0">
                  <a:solidFill>
                    <a:srgbClr val="FFFFFF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34" name="Shape 139"/>
              <p:cNvSpPr/>
              <p:nvPr/>
            </p:nvSpPr>
            <p:spPr>
              <a:xfrm rot="10800000">
                <a:off x="1526145" y="-1"/>
                <a:ext cx="46974" cy="3407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42"/>
                    </a:moveTo>
                    <a:lnTo>
                      <a:pt x="10271" y="21600"/>
                    </a:lnTo>
                    <a:lnTo>
                      <a:pt x="21600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1CBB9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6565">
                  <a:defRPr sz="2400"/>
                </a:pPr>
                <a:endParaRPr sz="2400" kern="0" dirty="0">
                  <a:solidFill>
                    <a:srgbClr val="070707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35" name="Shape 140"/>
              <p:cNvSpPr/>
              <p:nvPr/>
            </p:nvSpPr>
            <p:spPr>
              <a:xfrm>
                <a:off x="1127882" y="2896260"/>
                <a:ext cx="476007" cy="577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3" h="21557" extrusionOk="0">
                    <a:moveTo>
                      <a:pt x="16621" y="0"/>
                    </a:moveTo>
                    <a:lnTo>
                      <a:pt x="21442" y="0"/>
                    </a:lnTo>
                    <a:lnTo>
                      <a:pt x="21442" y="12555"/>
                    </a:lnTo>
                    <a:cubicBezTo>
                      <a:pt x="21527" y="17475"/>
                      <a:pt x="16765" y="21513"/>
                      <a:pt x="10827" y="21556"/>
                    </a:cubicBezTo>
                    <a:cubicBezTo>
                      <a:pt x="4811" y="21600"/>
                      <a:pt x="-73" y="17539"/>
                      <a:pt x="0" y="12555"/>
                    </a:cubicBezTo>
                    <a:lnTo>
                      <a:pt x="0" y="9942"/>
                    </a:lnTo>
                    <a:cubicBezTo>
                      <a:pt x="844" y="9483"/>
                      <a:pt x="1852" y="9278"/>
                      <a:pt x="2856" y="9361"/>
                    </a:cubicBezTo>
                    <a:cubicBezTo>
                      <a:pt x="3562" y="9419"/>
                      <a:pt x="4239" y="9619"/>
                      <a:pt x="4830" y="9942"/>
                    </a:cubicBezTo>
                    <a:lnTo>
                      <a:pt x="4830" y="12975"/>
                    </a:lnTo>
                    <a:cubicBezTo>
                      <a:pt x="4991" y="15540"/>
                      <a:pt x="7562" y="17544"/>
                      <a:pt x="10662" y="17522"/>
                    </a:cubicBezTo>
                    <a:cubicBezTo>
                      <a:pt x="13721" y="17500"/>
                      <a:pt x="16230" y="15506"/>
                      <a:pt x="16383" y="12975"/>
                    </a:cubicBezTo>
                    <a:lnTo>
                      <a:pt x="16621" y="0"/>
                    </a:lnTo>
                    <a:close/>
                  </a:path>
                </a:pathLst>
              </a:custGeom>
              <a:solidFill>
                <a:srgbClr val="1CBB9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6565">
                  <a:defRPr sz="2400"/>
                </a:pPr>
                <a:endParaRPr sz="2400" kern="0" dirty="0">
                  <a:solidFill>
                    <a:srgbClr val="070707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9" name="TextBox 176"/>
            <p:cNvSpPr txBox="1"/>
            <p:nvPr/>
          </p:nvSpPr>
          <p:spPr>
            <a:xfrm>
              <a:off x="5161556" y="2190557"/>
              <a:ext cx="977514" cy="630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6565">
                <a:defRPr/>
              </a:pPr>
              <a:r>
                <a:rPr lang="en-US" sz="4400" kern="0" dirty="0">
                  <a:solidFill>
                    <a:srgbClr val="F4F4F4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30" name="TextBox 177"/>
            <p:cNvSpPr txBox="1"/>
            <p:nvPr/>
          </p:nvSpPr>
          <p:spPr>
            <a:xfrm>
              <a:off x="5146162" y="2105561"/>
              <a:ext cx="977516" cy="227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6565">
                <a:defRPr/>
              </a:pPr>
              <a:r>
                <a:rPr lang="zh-CN" altLang="en-US" sz="1200" kern="0" dirty="0">
                  <a:solidFill>
                    <a:srgbClr val="F4F4F4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标题</a:t>
              </a:r>
              <a:endParaRPr lang="en-US" sz="1200" kern="0" dirty="0">
                <a:solidFill>
                  <a:srgbClr val="F4F4F4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grpSp>
        <p:nvGrpSpPr>
          <p:cNvPr id="36" name="Group 6"/>
          <p:cNvGrpSpPr/>
          <p:nvPr/>
        </p:nvGrpSpPr>
        <p:grpSpPr>
          <a:xfrm>
            <a:off x="8858240" y="2318935"/>
            <a:ext cx="2261781" cy="2553311"/>
            <a:chOff x="6816073" y="1900471"/>
            <a:chExt cx="1853777" cy="2092718"/>
          </a:xfrm>
        </p:grpSpPr>
        <p:grpSp>
          <p:nvGrpSpPr>
            <p:cNvPr id="37" name="Group 141"/>
            <p:cNvGrpSpPr/>
            <p:nvPr/>
          </p:nvGrpSpPr>
          <p:grpSpPr>
            <a:xfrm>
              <a:off x="6816073" y="1900471"/>
              <a:ext cx="1853777" cy="2092718"/>
              <a:chOff x="12075" y="-1"/>
              <a:chExt cx="3077165" cy="3473795"/>
            </a:xfrm>
            <a:solidFill>
              <a:srgbClr val="FC395B"/>
            </a:solidFill>
          </p:grpSpPr>
          <p:sp>
            <p:nvSpPr>
              <p:cNvPr id="40" name="Shape 136"/>
              <p:cNvSpPr/>
              <p:nvPr/>
            </p:nvSpPr>
            <p:spPr>
              <a:xfrm>
                <a:off x="12075" y="277926"/>
                <a:ext cx="1552245" cy="15295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7" extrusionOk="0">
                    <a:moveTo>
                      <a:pt x="0" y="21587"/>
                    </a:moveTo>
                    <a:cubicBezTo>
                      <a:pt x="1134" y="20897"/>
                      <a:pt x="2396" y="20454"/>
                      <a:pt x="3708" y="20284"/>
                    </a:cubicBezTo>
                    <a:cubicBezTo>
                      <a:pt x="5829" y="20011"/>
                      <a:pt x="7980" y="20458"/>
                      <a:pt x="9823" y="21558"/>
                    </a:cubicBezTo>
                    <a:cubicBezTo>
                      <a:pt x="11215" y="20795"/>
                      <a:pt x="12739" y="20313"/>
                      <a:pt x="14312" y="20136"/>
                    </a:cubicBezTo>
                    <a:cubicBezTo>
                      <a:pt x="16830" y="19854"/>
                      <a:pt x="19374" y="20360"/>
                      <a:pt x="21600" y="21587"/>
                    </a:cubicBezTo>
                    <a:lnTo>
                      <a:pt x="21600" y="0"/>
                    </a:lnTo>
                    <a:cubicBezTo>
                      <a:pt x="16751" y="-13"/>
                      <a:pt x="12041" y="1642"/>
                      <a:pt x="8239" y="4694"/>
                    </a:cubicBezTo>
                    <a:cubicBezTo>
                      <a:pt x="3137" y="8790"/>
                      <a:pt x="114" y="14989"/>
                      <a:pt x="0" y="21587"/>
                    </a:cubicBezTo>
                    <a:close/>
                  </a:path>
                </a:pathLst>
              </a:custGeom>
              <a:solidFill>
                <a:srgbClr val="81B7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6565">
                  <a:defRPr sz="2400"/>
                </a:pPr>
                <a:endParaRPr sz="2400" kern="0" dirty="0">
                  <a:solidFill>
                    <a:srgbClr val="070707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41" name="Shape 137"/>
              <p:cNvSpPr/>
              <p:nvPr/>
            </p:nvSpPr>
            <p:spPr>
              <a:xfrm>
                <a:off x="1536995" y="277928"/>
                <a:ext cx="1552245" cy="15295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7" extrusionOk="0">
                    <a:moveTo>
                      <a:pt x="21600" y="21587"/>
                    </a:moveTo>
                    <a:cubicBezTo>
                      <a:pt x="20466" y="20897"/>
                      <a:pt x="19204" y="20454"/>
                      <a:pt x="17892" y="20284"/>
                    </a:cubicBezTo>
                    <a:cubicBezTo>
                      <a:pt x="15771" y="20011"/>
                      <a:pt x="13620" y="20458"/>
                      <a:pt x="11777" y="21558"/>
                    </a:cubicBezTo>
                    <a:cubicBezTo>
                      <a:pt x="10385" y="20795"/>
                      <a:pt x="8861" y="20313"/>
                      <a:pt x="7288" y="20136"/>
                    </a:cubicBezTo>
                    <a:cubicBezTo>
                      <a:pt x="4770" y="19854"/>
                      <a:pt x="2226" y="20360"/>
                      <a:pt x="0" y="21587"/>
                    </a:cubicBezTo>
                    <a:lnTo>
                      <a:pt x="0" y="0"/>
                    </a:lnTo>
                    <a:cubicBezTo>
                      <a:pt x="4849" y="-13"/>
                      <a:pt x="9559" y="1642"/>
                      <a:pt x="13361" y="4694"/>
                    </a:cubicBezTo>
                    <a:cubicBezTo>
                      <a:pt x="18463" y="8790"/>
                      <a:pt x="21486" y="14989"/>
                      <a:pt x="21600" y="21587"/>
                    </a:cubicBezTo>
                    <a:close/>
                  </a:path>
                </a:pathLst>
              </a:custGeom>
              <a:solidFill>
                <a:srgbClr val="81B7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6565">
                  <a:defRPr sz="2400"/>
                </a:pPr>
                <a:endParaRPr sz="2400" kern="0" dirty="0">
                  <a:solidFill>
                    <a:srgbClr val="070707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42" name="Shape 138"/>
              <p:cNvSpPr/>
              <p:nvPr/>
            </p:nvSpPr>
            <p:spPr>
              <a:xfrm>
                <a:off x="1512296" y="1651747"/>
                <a:ext cx="79451" cy="1270001"/>
              </a:xfrm>
              <a:prstGeom prst="rect">
                <a:avLst/>
              </a:prstGeom>
              <a:solidFill>
                <a:srgbClr val="81B7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6565">
                  <a:defRPr sz="2400">
                    <a:solidFill>
                      <a:srgbClr val="FFFFFF"/>
                    </a:solidFill>
                  </a:defRPr>
                </a:pPr>
                <a:endParaRPr sz="2400" kern="0" dirty="0">
                  <a:solidFill>
                    <a:srgbClr val="FFFFFF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43" name="Shape 139"/>
              <p:cNvSpPr/>
              <p:nvPr/>
            </p:nvSpPr>
            <p:spPr>
              <a:xfrm rot="10800000">
                <a:off x="1526145" y="-1"/>
                <a:ext cx="46974" cy="3407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42"/>
                    </a:moveTo>
                    <a:lnTo>
                      <a:pt x="10271" y="21600"/>
                    </a:lnTo>
                    <a:lnTo>
                      <a:pt x="21600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81B7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6565">
                  <a:defRPr sz="2400"/>
                </a:pPr>
                <a:endParaRPr sz="2400" kern="0" dirty="0">
                  <a:solidFill>
                    <a:srgbClr val="070707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44" name="Shape 140"/>
              <p:cNvSpPr/>
              <p:nvPr/>
            </p:nvSpPr>
            <p:spPr>
              <a:xfrm>
                <a:off x="1127882" y="2896260"/>
                <a:ext cx="476007" cy="577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3" h="21557" extrusionOk="0">
                    <a:moveTo>
                      <a:pt x="16621" y="0"/>
                    </a:moveTo>
                    <a:lnTo>
                      <a:pt x="21442" y="0"/>
                    </a:lnTo>
                    <a:lnTo>
                      <a:pt x="21442" y="12555"/>
                    </a:lnTo>
                    <a:cubicBezTo>
                      <a:pt x="21527" y="17475"/>
                      <a:pt x="16765" y="21513"/>
                      <a:pt x="10827" y="21556"/>
                    </a:cubicBezTo>
                    <a:cubicBezTo>
                      <a:pt x="4811" y="21600"/>
                      <a:pt x="-73" y="17539"/>
                      <a:pt x="0" y="12555"/>
                    </a:cubicBezTo>
                    <a:lnTo>
                      <a:pt x="0" y="9942"/>
                    </a:lnTo>
                    <a:cubicBezTo>
                      <a:pt x="844" y="9483"/>
                      <a:pt x="1852" y="9278"/>
                      <a:pt x="2856" y="9361"/>
                    </a:cubicBezTo>
                    <a:cubicBezTo>
                      <a:pt x="3562" y="9419"/>
                      <a:pt x="4239" y="9619"/>
                      <a:pt x="4830" y="9942"/>
                    </a:cubicBezTo>
                    <a:lnTo>
                      <a:pt x="4830" y="12975"/>
                    </a:lnTo>
                    <a:cubicBezTo>
                      <a:pt x="4991" y="15540"/>
                      <a:pt x="7562" y="17544"/>
                      <a:pt x="10662" y="17522"/>
                    </a:cubicBezTo>
                    <a:cubicBezTo>
                      <a:pt x="13721" y="17500"/>
                      <a:pt x="16230" y="15506"/>
                      <a:pt x="16383" y="12975"/>
                    </a:cubicBezTo>
                    <a:lnTo>
                      <a:pt x="16621" y="0"/>
                    </a:lnTo>
                    <a:close/>
                  </a:path>
                </a:pathLst>
              </a:custGeom>
              <a:solidFill>
                <a:srgbClr val="81B7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6565">
                  <a:defRPr sz="2400"/>
                </a:pPr>
                <a:endParaRPr sz="2400" kern="0" dirty="0">
                  <a:solidFill>
                    <a:srgbClr val="070707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38" name="TextBox 187"/>
            <p:cNvSpPr txBox="1"/>
            <p:nvPr/>
          </p:nvSpPr>
          <p:spPr>
            <a:xfrm>
              <a:off x="7276668" y="2190557"/>
              <a:ext cx="977514" cy="630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6565">
                <a:defRPr/>
              </a:pPr>
              <a:r>
                <a:rPr lang="en-US" sz="4400" kern="0" dirty="0">
                  <a:solidFill>
                    <a:srgbClr val="F4F4F4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39" name="TextBox 188"/>
            <p:cNvSpPr txBox="1"/>
            <p:nvPr/>
          </p:nvSpPr>
          <p:spPr>
            <a:xfrm>
              <a:off x="7261274" y="2105561"/>
              <a:ext cx="977516" cy="227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6565">
                <a:defRPr/>
              </a:pPr>
              <a:r>
                <a:rPr lang="zh-CN" altLang="en-US" sz="1200" kern="0" dirty="0">
                  <a:solidFill>
                    <a:srgbClr val="F4F4F4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标题</a:t>
              </a:r>
              <a:endParaRPr lang="en-US" sz="1200" kern="0" dirty="0">
                <a:solidFill>
                  <a:srgbClr val="F4F4F4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sp>
        <p:nvSpPr>
          <p:cNvPr id="45" name="Title 1"/>
          <p:cNvSpPr txBox="1"/>
          <p:nvPr/>
        </p:nvSpPr>
        <p:spPr>
          <a:xfrm>
            <a:off x="3717071" y="3679588"/>
            <a:ext cx="1062796" cy="5709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Roboto Light"/>
                <a:ea typeface="+mj-ea"/>
                <a:cs typeface="Roboto Light"/>
              </a:defRPr>
            </a:lvl1pPr>
          </a:lstStyle>
          <a:p>
            <a:pPr>
              <a:defRPr/>
            </a:pPr>
            <a:r>
              <a:rPr lang="zh-CN" alt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</a:t>
            </a:r>
            <a:endParaRPr lang="en-US" altLang="zh-CN" sz="1200" b="0" dirty="0">
              <a:solidFill>
                <a:prstClr val="black">
                  <a:lumMod val="65000"/>
                  <a:lumOff val="35000"/>
                </a:prst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添加标题</a:t>
            </a:r>
            <a:endParaRPr lang="en-US" sz="1200" b="0" dirty="0">
              <a:solidFill>
                <a:prstClr val="black">
                  <a:lumMod val="65000"/>
                  <a:lumOff val="35000"/>
                </a:prst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46" name="Title 1"/>
          <p:cNvSpPr txBox="1"/>
          <p:nvPr/>
        </p:nvSpPr>
        <p:spPr>
          <a:xfrm>
            <a:off x="6289505" y="3679588"/>
            <a:ext cx="1062796" cy="5709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Roboto Light"/>
                <a:ea typeface="+mj-ea"/>
                <a:cs typeface="Roboto Light"/>
              </a:defRPr>
            </a:lvl1pPr>
          </a:lstStyle>
          <a:p>
            <a:pPr>
              <a:defRPr/>
            </a:pPr>
            <a:r>
              <a:rPr lang="zh-CN" alt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</a:t>
            </a:r>
            <a:endParaRPr lang="en-US" altLang="zh-CN" sz="1200" b="0" dirty="0">
              <a:solidFill>
                <a:prstClr val="black">
                  <a:lumMod val="65000"/>
                  <a:lumOff val="35000"/>
                </a:prst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添加标题</a:t>
            </a:r>
            <a:endParaRPr lang="en-US" sz="1200" b="0" dirty="0">
              <a:solidFill>
                <a:prstClr val="black">
                  <a:lumMod val="65000"/>
                  <a:lumOff val="35000"/>
                </a:prst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47" name="Title 1"/>
          <p:cNvSpPr txBox="1"/>
          <p:nvPr/>
        </p:nvSpPr>
        <p:spPr>
          <a:xfrm>
            <a:off x="8919670" y="3679588"/>
            <a:ext cx="1062796" cy="5709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Roboto Light"/>
                <a:ea typeface="+mj-ea"/>
                <a:cs typeface="Roboto Light"/>
              </a:defRPr>
            </a:lvl1pPr>
          </a:lstStyle>
          <a:p>
            <a:pPr>
              <a:defRPr/>
            </a:pPr>
            <a:r>
              <a:rPr lang="zh-CN" alt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</a:t>
            </a:r>
            <a:endParaRPr lang="en-US" altLang="zh-CN" sz="1200" b="0" dirty="0">
              <a:solidFill>
                <a:prstClr val="black">
                  <a:lumMod val="65000"/>
                  <a:lumOff val="35000"/>
                </a:prst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添加标题</a:t>
            </a:r>
            <a:endParaRPr lang="en-US" sz="1200" b="0" dirty="0">
              <a:solidFill>
                <a:prstClr val="black">
                  <a:lumMod val="65000"/>
                  <a:lumOff val="35000"/>
                </a:prst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" y="4039115"/>
            <a:ext cx="12192000" cy="2818885"/>
          </a:xfrm>
          <a:prstGeom prst="rect">
            <a:avLst/>
          </a:prstGeom>
        </p:spPr>
      </p:pic>
      <p:sp>
        <p:nvSpPr>
          <p:cNvPr id="31" name="矩形 67"/>
          <p:cNvSpPr/>
          <p:nvPr/>
        </p:nvSpPr>
        <p:spPr>
          <a:xfrm>
            <a:off x="4606652" y="422058"/>
            <a:ext cx="3273502" cy="3201556"/>
          </a:xfrm>
          <a:custGeom>
            <a:avLst/>
            <a:gdLst>
              <a:gd name="connsiteX0" fmla="*/ 0 w 1034143"/>
              <a:gd name="connsiteY0" fmla="*/ 0 h 1240972"/>
              <a:gd name="connsiteX1" fmla="*/ 1034143 w 1034143"/>
              <a:gd name="connsiteY1" fmla="*/ 0 h 1240972"/>
              <a:gd name="connsiteX2" fmla="*/ 1034143 w 1034143"/>
              <a:gd name="connsiteY2" fmla="*/ 1240972 h 1240972"/>
              <a:gd name="connsiteX3" fmla="*/ 0 w 1034143"/>
              <a:gd name="connsiteY3" fmla="*/ 1240972 h 1240972"/>
              <a:gd name="connsiteX4" fmla="*/ 0 w 1034143"/>
              <a:gd name="connsiteY4" fmla="*/ 0 h 1240972"/>
              <a:gd name="connsiteX0-1" fmla="*/ 0 w 1034143"/>
              <a:gd name="connsiteY0-2" fmla="*/ 0 h 1240972"/>
              <a:gd name="connsiteX1-3" fmla="*/ 1034143 w 1034143"/>
              <a:gd name="connsiteY1-4" fmla="*/ 0 h 1240972"/>
              <a:gd name="connsiteX2-5" fmla="*/ 1012371 w 1034143"/>
              <a:gd name="connsiteY2-6" fmla="*/ 903515 h 1240972"/>
              <a:gd name="connsiteX3-7" fmla="*/ 0 w 1034143"/>
              <a:gd name="connsiteY3-8" fmla="*/ 1240972 h 1240972"/>
              <a:gd name="connsiteX4-9" fmla="*/ 0 w 1034143"/>
              <a:gd name="connsiteY4-10" fmla="*/ 0 h 1240972"/>
              <a:gd name="connsiteX0-11" fmla="*/ 0 w 1034143"/>
              <a:gd name="connsiteY0-12" fmla="*/ 0 h 1240972"/>
              <a:gd name="connsiteX1-13" fmla="*/ 1034143 w 1034143"/>
              <a:gd name="connsiteY1-14" fmla="*/ 239486 h 1240972"/>
              <a:gd name="connsiteX2-15" fmla="*/ 1012371 w 1034143"/>
              <a:gd name="connsiteY2-16" fmla="*/ 903515 h 1240972"/>
              <a:gd name="connsiteX3-17" fmla="*/ 0 w 1034143"/>
              <a:gd name="connsiteY3-18" fmla="*/ 1240972 h 1240972"/>
              <a:gd name="connsiteX4-19" fmla="*/ 0 w 1034143"/>
              <a:gd name="connsiteY4-20" fmla="*/ 0 h 1240972"/>
              <a:gd name="connsiteX0-21" fmla="*/ 0 w 1034143"/>
              <a:gd name="connsiteY0-22" fmla="*/ 0 h 1132115"/>
              <a:gd name="connsiteX1-23" fmla="*/ 1034143 w 1034143"/>
              <a:gd name="connsiteY1-24" fmla="*/ 239486 h 1132115"/>
              <a:gd name="connsiteX2-25" fmla="*/ 1012371 w 1034143"/>
              <a:gd name="connsiteY2-26" fmla="*/ 903515 h 1132115"/>
              <a:gd name="connsiteX3-27" fmla="*/ 217714 w 1034143"/>
              <a:gd name="connsiteY3-28" fmla="*/ 1132115 h 1132115"/>
              <a:gd name="connsiteX4-29" fmla="*/ 0 w 1034143"/>
              <a:gd name="connsiteY4-30" fmla="*/ 0 h 1132115"/>
              <a:gd name="connsiteX0-31" fmla="*/ 0 w 990601"/>
              <a:gd name="connsiteY0-32" fmla="*/ 0 h 968829"/>
              <a:gd name="connsiteX1-33" fmla="*/ 990601 w 990601"/>
              <a:gd name="connsiteY1-34" fmla="*/ 76200 h 968829"/>
              <a:gd name="connsiteX2-35" fmla="*/ 968829 w 990601"/>
              <a:gd name="connsiteY2-36" fmla="*/ 740229 h 968829"/>
              <a:gd name="connsiteX3-37" fmla="*/ 174172 w 990601"/>
              <a:gd name="connsiteY3-38" fmla="*/ 968829 h 968829"/>
              <a:gd name="connsiteX4-39" fmla="*/ 0 w 990601"/>
              <a:gd name="connsiteY4-40" fmla="*/ 0 h 9688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90601" h="968829">
                <a:moveTo>
                  <a:pt x="0" y="0"/>
                </a:moveTo>
                <a:lnTo>
                  <a:pt x="990601" y="76200"/>
                </a:lnTo>
                <a:lnTo>
                  <a:pt x="968829" y="740229"/>
                </a:lnTo>
                <a:lnTo>
                  <a:pt x="174172" y="9688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32" name="矩形 67"/>
          <p:cNvSpPr/>
          <p:nvPr/>
        </p:nvSpPr>
        <p:spPr>
          <a:xfrm>
            <a:off x="4084137" y="726858"/>
            <a:ext cx="3273502" cy="3201556"/>
          </a:xfrm>
          <a:custGeom>
            <a:avLst/>
            <a:gdLst>
              <a:gd name="connsiteX0" fmla="*/ 0 w 1034143"/>
              <a:gd name="connsiteY0" fmla="*/ 0 h 1240972"/>
              <a:gd name="connsiteX1" fmla="*/ 1034143 w 1034143"/>
              <a:gd name="connsiteY1" fmla="*/ 0 h 1240972"/>
              <a:gd name="connsiteX2" fmla="*/ 1034143 w 1034143"/>
              <a:gd name="connsiteY2" fmla="*/ 1240972 h 1240972"/>
              <a:gd name="connsiteX3" fmla="*/ 0 w 1034143"/>
              <a:gd name="connsiteY3" fmla="*/ 1240972 h 1240972"/>
              <a:gd name="connsiteX4" fmla="*/ 0 w 1034143"/>
              <a:gd name="connsiteY4" fmla="*/ 0 h 1240972"/>
              <a:gd name="connsiteX0-1" fmla="*/ 0 w 1034143"/>
              <a:gd name="connsiteY0-2" fmla="*/ 0 h 1240972"/>
              <a:gd name="connsiteX1-3" fmla="*/ 1034143 w 1034143"/>
              <a:gd name="connsiteY1-4" fmla="*/ 0 h 1240972"/>
              <a:gd name="connsiteX2-5" fmla="*/ 1012371 w 1034143"/>
              <a:gd name="connsiteY2-6" fmla="*/ 903515 h 1240972"/>
              <a:gd name="connsiteX3-7" fmla="*/ 0 w 1034143"/>
              <a:gd name="connsiteY3-8" fmla="*/ 1240972 h 1240972"/>
              <a:gd name="connsiteX4-9" fmla="*/ 0 w 1034143"/>
              <a:gd name="connsiteY4-10" fmla="*/ 0 h 1240972"/>
              <a:gd name="connsiteX0-11" fmla="*/ 0 w 1034143"/>
              <a:gd name="connsiteY0-12" fmla="*/ 0 h 1240972"/>
              <a:gd name="connsiteX1-13" fmla="*/ 1034143 w 1034143"/>
              <a:gd name="connsiteY1-14" fmla="*/ 239486 h 1240972"/>
              <a:gd name="connsiteX2-15" fmla="*/ 1012371 w 1034143"/>
              <a:gd name="connsiteY2-16" fmla="*/ 903515 h 1240972"/>
              <a:gd name="connsiteX3-17" fmla="*/ 0 w 1034143"/>
              <a:gd name="connsiteY3-18" fmla="*/ 1240972 h 1240972"/>
              <a:gd name="connsiteX4-19" fmla="*/ 0 w 1034143"/>
              <a:gd name="connsiteY4-20" fmla="*/ 0 h 1240972"/>
              <a:gd name="connsiteX0-21" fmla="*/ 0 w 1034143"/>
              <a:gd name="connsiteY0-22" fmla="*/ 0 h 1132115"/>
              <a:gd name="connsiteX1-23" fmla="*/ 1034143 w 1034143"/>
              <a:gd name="connsiteY1-24" fmla="*/ 239486 h 1132115"/>
              <a:gd name="connsiteX2-25" fmla="*/ 1012371 w 1034143"/>
              <a:gd name="connsiteY2-26" fmla="*/ 903515 h 1132115"/>
              <a:gd name="connsiteX3-27" fmla="*/ 217714 w 1034143"/>
              <a:gd name="connsiteY3-28" fmla="*/ 1132115 h 1132115"/>
              <a:gd name="connsiteX4-29" fmla="*/ 0 w 1034143"/>
              <a:gd name="connsiteY4-30" fmla="*/ 0 h 1132115"/>
              <a:gd name="connsiteX0-31" fmla="*/ 0 w 990601"/>
              <a:gd name="connsiteY0-32" fmla="*/ 0 h 968829"/>
              <a:gd name="connsiteX1-33" fmla="*/ 990601 w 990601"/>
              <a:gd name="connsiteY1-34" fmla="*/ 76200 h 968829"/>
              <a:gd name="connsiteX2-35" fmla="*/ 968829 w 990601"/>
              <a:gd name="connsiteY2-36" fmla="*/ 740229 h 968829"/>
              <a:gd name="connsiteX3-37" fmla="*/ 174172 w 990601"/>
              <a:gd name="connsiteY3-38" fmla="*/ 968829 h 968829"/>
              <a:gd name="connsiteX4-39" fmla="*/ 0 w 990601"/>
              <a:gd name="connsiteY4-40" fmla="*/ 0 h 9688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90601" h="968829">
                <a:moveTo>
                  <a:pt x="0" y="0"/>
                </a:moveTo>
                <a:lnTo>
                  <a:pt x="990601" y="76200"/>
                </a:lnTo>
                <a:lnTo>
                  <a:pt x="968829" y="740229"/>
                </a:lnTo>
                <a:lnTo>
                  <a:pt x="174172" y="968829"/>
                </a:lnTo>
                <a:lnTo>
                  <a:pt x="0" y="0"/>
                </a:lnTo>
                <a:close/>
              </a:path>
            </a:pathLst>
          </a:custGeom>
          <a:solidFill>
            <a:srgbClr val="FDC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495729" y="1142359"/>
            <a:ext cx="28619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PART</a:t>
            </a:r>
          </a:p>
          <a:p>
            <a:r>
              <a:rPr lang="en-US" altLang="zh-CN" sz="7200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      4</a:t>
            </a:r>
            <a:endParaRPr lang="zh-CN" altLang="en-US" sz="7200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4696588"/>
            <a:ext cx="7313367" cy="21614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293212" y="4732839"/>
            <a:ext cx="4987527" cy="2161412"/>
          </a:xfrm>
          <a:custGeom>
            <a:avLst/>
            <a:gdLst>
              <a:gd name="connsiteX0" fmla="*/ 0 w 4987527"/>
              <a:gd name="connsiteY0" fmla="*/ 0 h 2161412"/>
              <a:gd name="connsiteX1" fmla="*/ 4987527 w 4987527"/>
              <a:gd name="connsiteY1" fmla="*/ 0 h 2161412"/>
              <a:gd name="connsiteX2" fmla="*/ 4987527 w 4987527"/>
              <a:gd name="connsiteY2" fmla="*/ 2161412 h 2161412"/>
              <a:gd name="connsiteX3" fmla="*/ 0 w 4987527"/>
              <a:gd name="connsiteY3" fmla="*/ 2161412 h 216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7527" h="2161412">
                <a:moveTo>
                  <a:pt x="0" y="0"/>
                </a:moveTo>
                <a:lnTo>
                  <a:pt x="4987527" y="0"/>
                </a:lnTo>
                <a:lnTo>
                  <a:pt x="4987527" y="2161412"/>
                </a:lnTo>
                <a:lnTo>
                  <a:pt x="0" y="2161412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16560"/>
            <a:ext cx="447040" cy="365760"/>
          </a:xfrm>
          <a:prstGeom prst="rect">
            <a:avLst/>
          </a:prstGeom>
          <a:solidFill>
            <a:srgbClr val="57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7040" y="416560"/>
            <a:ext cx="142240" cy="365760"/>
          </a:xfrm>
          <a:prstGeom prst="rect">
            <a:avLst/>
          </a:prstGeom>
          <a:solidFill>
            <a:srgbClr val="FDC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9280" y="416560"/>
            <a:ext cx="1859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六一节快乐</a:t>
            </a:r>
          </a:p>
        </p:txBody>
      </p:sp>
      <p:sp>
        <p:nvSpPr>
          <p:cNvPr id="7" name="Rectangle 3"/>
          <p:cNvSpPr/>
          <p:nvPr/>
        </p:nvSpPr>
        <p:spPr>
          <a:xfrm>
            <a:off x="1511300" y="2312724"/>
            <a:ext cx="9029700" cy="469900"/>
          </a:xfrm>
          <a:prstGeom prst="rect">
            <a:avLst/>
          </a:prstGeom>
          <a:solidFill>
            <a:srgbClr val="71D8F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rgbClr val="1CBB9F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8" name="Rectangle 36"/>
          <p:cNvSpPr/>
          <p:nvPr/>
        </p:nvSpPr>
        <p:spPr>
          <a:xfrm>
            <a:off x="1992692" y="2382674"/>
            <a:ext cx="2390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kern="0" dirty="0">
                <a:solidFill>
                  <a:srgbClr val="F6F6F6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单击此处添加标题</a:t>
            </a:r>
            <a:endParaRPr lang="bg-BG" sz="2000" b="1" kern="0" dirty="0">
              <a:solidFill>
                <a:srgbClr val="F6F6F6"/>
              </a:solidFill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9" name="Rectangle 37"/>
          <p:cNvSpPr/>
          <p:nvPr/>
        </p:nvSpPr>
        <p:spPr>
          <a:xfrm>
            <a:off x="3784600" y="2849245"/>
            <a:ext cx="6756400" cy="469900"/>
          </a:xfrm>
          <a:prstGeom prst="rect">
            <a:avLst/>
          </a:prstGeom>
          <a:solidFill>
            <a:srgbClr val="FDC00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rgbClr val="1CBB9F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0" name="Rectangle 47"/>
          <p:cNvSpPr/>
          <p:nvPr/>
        </p:nvSpPr>
        <p:spPr>
          <a:xfrm>
            <a:off x="5930900" y="3385869"/>
            <a:ext cx="4610100" cy="469900"/>
          </a:xfrm>
          <a:prstGeom prst="rect">
            <a:avLst/>
          </a:prstGeom>
          <a:solidFill>
            <a:srgbClr val="71D8F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rgbClr val="1CBB9F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1" name="Rectangle 51"/>
          <p:cNvSpPr/>
          <p:nvPr/>
        </p:nvSpPr>
        <p:spPr>
          <a:xfrm>
            <a:off x="8043236" y="3935193"/>
            <a:ext cx="2497764" cy="469900"/>
          </a:xfrm>
          <a:prstGeom prst="rect">
            <a:avLst/>
          </a:prstGeom>
          <a:solidFill>
            <a:srgbClr val="81B7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rgbClr val="1CBB9F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2" name="Rectangle 36"/>
          <p:cNvSpPr/>
          <p:nvPr/>
        </p:nvSpPr>
        <p:spPr>
          <a:xfrm>
            <a:off x="4378350" y="2872644"/>
            <a:ext cx="2390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kern="0" dirty="0">
                <a:solidFill>
                  <a:srgbClr val="F6F6F6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单击此处添加标题</a:t>
            </a:r>
            <a:endParaRPr lang="bg-BG" sz="2000" b="1" kern="0" dirty="0">
              <a:solidFill>
                <a:srgbClr val="F6F6F6"/>
              </a:solidFill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3" name="Rectangle 36"/>
          <p:cNvSpPr/>
          <p:nvPr/>
        </p:nvSpPr>
        <p:spPr>
          <a:xfrm>
            <a:off x="6554084" y="3411903"/>
            <a:ext cx="2390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kern="0" dirty="0">
                <a:solidFill>
                  <a:srgbClr val="F6F6F6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单击此处添加标题</a:t>
            </a:r>
            <a:endParaRPr lang="bg-BG" sz="2000" b="1" kern="0" dirty="0">
              <a:solidFill>
                <a:srgbClr val="F6F6F6"/>
              </a:solidFill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4" name="Rectangle 36"/>
          <p:cNvSpPr/>
          <p:nvPr/>
        </p:nvSpPr>
        <p:spPr>
          <a:xfrm>
            <a:off x="8535182" y="3972182"/>
            <a:ext cx="18389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kern="0" dirty="0">
                <a:solidFill>
                  <a:srgbClr val="F6F6F6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单击添加标题</a:t>
            </a:r>
            <a:endParaRPr lang="bg-BG" sz="2000" b="1" kern="0" dirty="0">
              <a:solidFill>
                <a:srgbClr val="F6F6F6"/>
              </a:solidFill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5" name="Freeform 251"/>
          <p:cNvSpPr>
            <a:spLocks noEditPoints="1"/>
          </p:cNvSpPr>
          <p:nvPr/>
        </p:nvSpPr>
        <p:spPr bwMode="auto">
          <a:xfrm>
            <a:off x="1616265" y="2420674"/>
            <a:ext cx="271463" cy="254000"/>
          </a:xfrm>
          <a:custGeom>
            <a:avLst/>
            <a:gdLst>
              <a:gd name="T0" fmla="*/ 266 w 301"/>
              <a:gd name="T1" fmla="*/ 192 h 282"/>
              <a:gd name="T2" fmla="*/ 234 w 301"/>
              <a:gd name="T3" fmla="*/ 69 h 282"/>
              <a:gd name="T4" fmla="*/ 81 w 301"/>
              <a:gd name="T5" fmla="*/ 36 h 282"/>
              <a:gd name="T6" fmla="*/ 32 w 301"/>
              <a:gd name="T7" fmla="*/ 3 h 282"/>
              <a:gd name="T8" fmla="*/ 12 w 301"/>
              <a:gd name="T9" fmla="*/ 13 h 282"/>
              <a:gd name="T10" fmla="*/ 61 w 301"/>
              <a:gd name="T11" fmla="*/ 57 h 282"/>
              <a:gd name="T12" fmla="*/ 132 w 301"/>
              <a:gd name="T13" fmla="*/ 249 h 282"/>
              <a:gd name="T14" fmla="*/ 301 w 301"/>
              <a:gd name="T15" fmla="*/ 260 h 282"/>
              <a:gd name="T16" fmla="*/ 266 w 301"/>
              <a:gd name="T17" fmla="*/ 192 h 282"/>
              <a:gd name="T18" fmla="*/ 242 w 301"/>
              <a:gd name="T19" fmla="*/ 232 h 282"/>
              <a:gd name="T20" fmla="*/ 240 w 301"/>
              <a:gd name="T21" fmla="*/ 233 h 282"/>
              <a:gd name="T22" fmla="*/ 238 w 301"/>
              <a:gd name="T23" fmla="*/ 232 h 282"/>
              <a:gd name="T24" fmla="*/ 159 w 301"/>
              <a:gd name="T25" fmla="*/ 138 h 282"/>
              <a:gd name="T26" fmla="*/ 106 w 301"/>
              <a:gd name="T27" fmla="*/ 75 h 282"/>
              <a:gd name="T28" fmla="*/ 106 w 301"/>
              <a:gd name="T29" fmla="*/ 71 h 282"/>
              <a:gd name="T30" fmla="*/ 109 w 301"/>
              <a:gd name="T31" fmla="*/ 71 h 282"/>
              <a:gd name="T32" fmla="*/ 178 w 301"/>
              <a:gd name="T33" fmla="*/ 122 h 282"/>
              <a:gd name="T34" fmla="*/ 243 w 301"/>
              <a:gd name="T35" fmla="*/ 229 h 282"/>
              <a:gd name="T36" fmla="*/ 242 w 301"/>
              <a:gd name="T37" fmla="*/ 232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6" name="Freeform 367"/>
          <p:cNvSpPr>
            <a:spLocks noEditPoints="1"/>
          </p:cNvSpPr>
          <p:nvPr/>
        </p:nvSpPr>
        <p:spPr bwMode="auto">
          <a:xfrm>
            <a:off x="3953232" y="2937191"/>
            <a:ext cx="275970" cy="294007"/>
          </a:xfrm>
          <a:custGeom>
            <a:avLst/>
            <a:gdLst>
              <a:gd name="T0" fmla="*/ 251 w 269"/>
              <a:gd name="T1" fmla="*/ 192 h 288"/>
              <a:gd name="T2" fmla="*/ 234 w 269"/>
              <a:gd name="T3" fmla="*/ 209 h 288"/>
              <a:gd name="T4" fmla="*/ 234 w 269"/>
              <a:gd name="T5" fmla="*/ 211 h 288"/>
              <a:gd name="T6" fmla="*/ 201 w 269"/>
              <a:gd name="T7" fmla="*/ 233 h 288"/>
              <a:gd name="T8" fmla="*/ 160 w 269"/>
              <a:gd name="T9" fmla="*/ 240 h 288"/>
              <a:gd name="T10" fmla="*/ 148 w 269"/>
              <a:gd name="T11" fmla="*/ 187 h 288"/>
              <a:gd name="T12" fmla="*/ 146 w 269"/>
              <a:gd name="T13" fmla="*/ 121 h 288"/>
              <a:gd name="T14" fmla="*/ 193 w 269"/>
              <a:gd name="T15" fmla="*/ 121 h 288"/>
              <a:gd name="T16" fmla="*/ 211 w 269"/>
              <a:gd name="T17" fmla="*/ 117 h 288"/>
              <a:gd name="T18" fmla="*/ 222 w 269"/>
              <a:gd name="T19" fmla="*/ 123 h 288"/>
              <a:gd name="T20" fmla="*/ 236 w 269"/>
              <a:gd name="T21" fmla="*/ 109 h 288"/>
              <a:gd name="T22" fmla="*/ 222 w 269"/>
              <a:gd name="T23" fmla="*/ 95 h 288"/>
              <a:gd name="T24" fmla="*/ 210 w 269"/>
              <a:gd name="T25" fmla="*/ 101 h 288"/>
              <a:gd name="T26" fmla="*/ 145 w 269"/>
              <a:gd name="T27" fmla="*/ 101 h 288"/>
              <a:gd name="T28" fmla="*/ 144 w 269"/>
              <a:gd name="T29" fmla="*/ 68 h 288"/>
              <a:gd name="T30" fmla="*/ 169 w 269"/>
              <a:gd name="T31" fmla="*/ 35 h 288"/>
              <a:gd name="T32" fmla="*/ 134 w 269"/>
              <a:gd name="T33" fmla="*/ 0 h 288"/>
              <a:gd name="T34" fmla="*/ 99 w 269"/>
              <a:gd name="T35" fmla="*/ 35 h 288"/>
              <a:gd name="T36" fmla="*/ 124 w 269"/>
              <a:gd name="T37" fmla="*/ 68 h 288"/>
              <a:gd name="T38" fmla="*/ 123 w 269"/>
              <a:gd name="T39" fmla="*/ 101 h 288"/>
              <a:gd name="T40" fmla="*/ 58 w 269"/>
              <a:gd name="T41" fmla="*/ 101 h 288"/>
              <a:gd name="T42" fmla="*/ 46 w 269"/>
              <a:gd name="T43" fmla="*/ 95 h 288"/>
              <a:gd name="T44" fmla="*/ 32 w 269"/>
              <a:gd name="T45" fmla="*/ 109 h 288"/>
              <a:gd name="T46" fmla="*/ 46 w 269"/>
              <a:gd name="T47" fmla="*/ 123 h 288"/>
              <a:gd name="T48" fmla="*/ 57 w 269"/>
              <a:gd name="T49" fmla="*/ 117 h 288"/>
              <a:gd name="T50" fmla="*/ 76 w 269"/>
              <a:gd name="T51" fmla="*/ 121 h 288"/>
              <a:gd name="T52" fmla="*/ 122 w 269"/>
              <a:gd name="T53" fmla="*/ 121 h 288"/>
              <a:gd name="T54" fmla="*/ 120 w 269"/>
              <a:gd name="T55" fmla="*/ 187 h 288"/>
              <a:gd name="T56" fmla="*/ 109 w 269"/>
              <a:gd name="T57" fmla="*/ 239 h 288"/>
              <a:gd name="T58" fmla="*/ 59 w 269"/>
              <a:gd name="T59" fmla="*/ 227 h 288"/>
              <a:gd name="T60" fmla="*/ 34 w 269"/>
              <a:gd name="T61" fmla="*/ 212 h 288"/>
              <a:gd name="T62" fmla="*/ 35 w 269"/>
              <a:gd name="T63" fmla="*/ 209 h 288"/>
              <a:gd name="T64" fmla="*/ 17 w 269"/>
              <a:gd name="T65" fmla="*/ 192 h 288"/>
              <a:gd name="T66" fmla="*/ 0 w 269"/>
              <a:gd name="T67" fmla="*/ 209 h 288"/>
              <a:gd name="T68" fmla="*/ 17 w 269"/>
              <a:gd name="T69" fmla="*/ 227 h 288"/>
              <a:gd name="T70" fmla="*/ 21 w 269"/>
              <a:gd name="T71" fmla="*/ 226 h 288"/>
              <a:gd name="T72" fmla="*/ 48 w 269"/>
              <a:gd name="T73" fmla="*/ 247 h 288"/>
              <a:gd name="T74" fmla="*/ 102 w 269"/>
              <a:gd name="T75" fmla="*/ 273 h 288"/>
              <a:gd name="T76" fmla="*/ 135 w 269"/>
              <a:gd name="T77" fmla="*/ 288 h 288"/>
              <a:gd name="T78" fmla="*/ 166 w 269"/>
              <a:gd name="T79" fmla="*/ 273 h 288"/>
              <a:gd name="T80" fmla="*/ 220 w 269"/>
              <a:gd name="T81" fmla="*/ 247 h 288"/>
              <a:gd name="T82" fmla="*/ 247 w 269"/>
              <a:gd name="T83" fmla="*/ 226 h 288"/>
              <a:gd name="T84" fmla="*/ 251 w 269"/>
              <a:gd name="T85" fmla="*/ 227 h 288"/>
              <a:gd name="T86" fmla="*/ 269 w 269"/>
              <a:gd name="T87" fmla="*/ 209 h 288"/>
              <a:gd name="T88" fmla="*/ 251 w 269"/>
              <a:gd name="T89" fmla="*/ 192 h 288"/>
              <a:gd name="T90" fmla="*/ 115 w 269"/>
              <a:gd name="T91" fmla="*/ 35 h 288"/>
              <a:gd name="T92" fmla="*/ 134 w 269"/>
              <a:gd name="T93" fmla="*/ 16 h 288"/>
              <a:gd name="T94" fmla="*/ 152 w 269"/>
              <a:gd name="T95" fmla="*/ 35 h 288"/>
              <a:gd name="T96" fmla="*/ 134 w 269"/>
              <a:gd name="T97" fmla="*/ 53 h 288"/>
              <a:gd name="T98" fmla="*/ 115 w 269"/>
              <a:gd name="T99" fmla="*/ 35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69" h="288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117461" y="3491720"/>
            <a:ext cx="264543" cy="295347"/>
            <a:chOff x="6016626" y="5110164"/>
            <a:chExt cx="231775" cy="258763"/>
          </a:xfrm>
          <a:solidFill>
            <a:schemeClr val="bg1"/>
          </a:solidFill>
        </p:grpSpPr>
        <p:sp>
          <p:nvSpPr>
            <p:cNvPr id="18" name="Rectangle 74"/>
            <p:cNvSpPr>
              <a:spLocks noChangeArrowheads="1"/>
            </p:cNvSpPr>
            <p:nvPr/>
          </p:nvSpPr>
          <p:spPr bwMode="auto">
            <a:xfrm>
              <a:off x="6119813" y="5281614"/>
              <a:ext cx="23813" cy="87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9" name="Freeform 75"/>
            <p:cNvSpPr/>
            <p:nvPr/>
          </p:nvSpPr>
          <p:spPr bwMode="auto">
            <a:xfrm>
              <a:off x="6016626" y="5110164"/>
              <a:ext cx="207963" cy="73025"/>
            </a:xfrm>
            <a:custGeom>
              <a:avLst/>
              <a:gdLst>
                <a:gd name="T0" fmla="*/ 115 w 231"/>
                <a:gd name="T1" fmla="*/ 28 h 81"/>
                <a:gd name="T2" fmla="*/ 30 w 231"/>
                <a:gd name="T3" fmla="*/ 28 h 81"/>
                <a:gd name="T4" fmla="*/ 25 w 231"/>
                <a:gd name="T5" fmla="*/ 30 h 81"/>
                <a:gd name="T6" fmla="*/ 2 w 231"/>
                <a:gd name="T7" fmla="*/ 50 h 81"/>
                <a:gd name="T8" fmla="*/ 0 w 231"/>
                <a:gd name="T9" fmla="*/ 54 h 81"/>
                <a:gd name="T10" fmla="*/ 0 w 231"/>
                <a:gd name="T11" fmla="*/ 55 h 81"/>
                <a:gd name="T12" fmla="*/ 2 w 231"/>
                <a:gd name="T13" fmla="*/ 60 h 81"/>
                <a:gd name="T14" fmla="*/ 25 w 231"/>
                <a:gd name="T15" fmla="*/ 79 h 81"/>
                <a:gd name="T16" fmla="*/ 30 w 231"/>
                <a:gd name="T17" fmla="*/ 81 h 81"/>
                <a:gd name="T18" fmla="*/ 229 w 231"/>
                <a:gd name="T19" fmla="*/ 81 h 81"/>
                <a:gd name="T20" fmla="*/ 231 w 231"/>
                <a:gd name="T21" fmla="*/ 78 h 81"/>
                <a:gd name="T22" fmla="*/ 231 w 231"/>
                <a:gd name="T23" fmla="*/ 31 h 81"/>
                <a:gd name="T24" fmla="*/ 229 w 231"/>
                <a:gd name="T25" fmla="*/ 28 h 81"/>
                <a:gd name="T26" fmla="*/ 142 w 231"/>
                <a:gd name="T27" fmla="*/ 28 h 81"/>
                <a:gd name="T28" fmla="*/ 142 w 231"/>
                <a:gd name="T29" fmla="*/ 13 h 81"/>
                <a:gd name="T30" fmla="*/ 142 w 231"/>
                <a:gd name="T31" fmla="*/ 0 h 81"/>
                <a:gd name="T32" fmla="*/ 115 w 231"/>
                <a:gd name="T33" fmla="*/ 0 h 81"/>
                <a:gd name="T34" fmla="*/ 115 w 231"/>
                <a:gd name="T35" fmla="*/ 13 h 81"/>
                <a:gd name="T36" fmla="*/ 115 w 231"/>
                <a:gd name="T37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81">
                  <a:moveTo>
                    <a:pt x="115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8" y="28"/>
                    <a:pt x="26" y="29"/>
                    <a:pt x="25" y="3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9"/>
                    <a:pt x="2" y="6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80"/>
                    <a:pt x="28" y="81"/>
                    <a:pt x="30" y="81"/>
                  </a:cubicBezTo>
                  <a:cubicBezTo>
                    <a:pt x="229" y="81"/>
                    <a:pt x="229" y="81"/>
                    <a:pt x="229" y="81"/>
                  </a:cubicBezTo>
                  <a:cubicBezTo>
                    <a:pt x="230" y="81"/>
                    <a:pt x="231" y="80"/>
                    <a:pt x="231" y="78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31" y="30"/>
                    <a:pt x="230" y="28"/>
                    <a:pt x="229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0" name="Freeform 76"/>
            <p:cNvSpPr/>
            <p:nvPr/>
          </p:nvSpPr>
          <p:spPr bwMode="auto">
            <a:xfrm>
              <a:off x="6040438" y="5197476"/>
              <a:ext cx="207963" cy="71438"/>
            </a:xfrm>
            <a:custGeom>
              <a:avLst/>
              <a:gdLst>
                <a:gd name="T0" fmla="*/ 89 w 231"/>
                <a:gd name="T1" fmla="*/ 27 h 80"/>
                <a:gd name="T2" fmla="*/ 3 w 231"/>
                <a:gd name="T3" fmla="*/ 27 h 80"/>
                <a:gd name="T4" fmla="*/ 0 w 231"/>
                <a:gd name="T5" fmla="*/ 30 h 80"/>
                <a:gd name="T6" fmla="*/ 0 w 231"/>
                <a:gd name="T7" fmla="*/ 77 h 80"/>
                <a:gd name="T8" fmla="*/ 3 w 231"/>
                <a:gd name="T9" fmla="*/ 80 h 80"/>
                <a:gd name="T10" fmla="*/ 202 w 231"/>
                <a:gd name="T11" fmla="*/ 80 h 80"/>
                <a:gd name="T12" fmla="*/ 206 w 231"/>
                <a:gd name="T13" fmla="*/ 78 h 80"/>
                <a:gd name="T14" fmla="*/ 229 w 231"/>
                <a:gd name="T15" fmla="*/ 59 h 80"/>
                <a:gd name="T16" fmla="*/ 231 w 231"/>
                <a:gd name="T17" fmla="*/ 54 h 80"/>
                <a:gd name="T18" fmla="*/ 231 w 231"/>
                <a:gd name="T19" fmla="*/ 53 h 80"/>
                <a:gd name="T20" fmla="*/ 229 w 231"/>
                <a:gd name="T21" fmla="*/ 49 h 80"/>
                <a:gd name="T22" fmla="*/ 206 w 231"/>
                <a:gd name="T23" fmla="*/ 29 h 80"/>
                <a:gd name="T24" fmla="*/ 202 w 231"/>
                <a:gd name="T25" fmla="*/ 27 h 80"/>
                <a:gd name="T26" fmla="*/ 116 w 231"/>
                <a:gd name="T27" fmla="*/ 27 h 80"/>
                <a:gd name="T28" fmla="*/ 116 w 231"/>
                <a:gd name="T29" fmla="*/ 12 h 80"/>
                <a:gd name="T30" fmla="*/ 116 w 231"/>
                <a:gd name="T31" fmla="*/ 1 h 80"/>
                <a:gd name="T32" fmla="*/ 116 w 231"/>
                <a:gd name="T33" fmla="*/ 0 h 80"/>
                <a:gd name="T34" fmla="*/ 89 w 231"/>
                <a:gd name="T35" fmla="*/ 0 h 80"/>
                <a:gd name="T36" fmla="*/ 89 w 231"/>
                <a:gd name="T37" fmla="*/ 1 h 80"/>
                <a:gd name="T38" fmla="*/ 89 w 231"/>
                <a:gd name="T39" fmla="*/ 12 h 80"/>
                <a:gd name="T40" fmla="*/ 89 w 231"/>
                <a:gd name="T41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80">
                  <a:moveTo>
                    <a:pt x="89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9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1" y="80"/>
                    <a:pt x="3" y="80"/>
                  </a:cubicBezTo>
                  <a:cubicBezTo>
                    <a:pt x="202" y="80"/>
                    <a:pt x="202" y="80"/>
                    <a:pt x="202" y="80"/>
                  </a:cubicBezTo>
                  <a:cubicBezTo>
                    <a:pt x="203" y="80"/>
                    <a:pt x="205" y="79"/>
                    <a:pt x="206" y="78"/>
                  </a:cubicBezTo>
                  <a:cubicBezTo>
                    <a:pt x="229" y="59"/>
                    <a:pt x="229" y="59"/>
                    <a:pt x="229" y="59"/>
                  </a:cubicBezTo>
                  <a:cubicBezTo>
                    <a:pt x="230" y="58"/>
                    <a:pt x="231" y="55"/>
                    <a:pt x="231" y="54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31" y="52"/>
                    <a:pt x="230" y="50"/>
                    <a:pt x="229" y="4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5" y="28"/>
                    <a:pt x="203" y="27"/>
                    <a:pt x="202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8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235950" y="4040761"/>
            <a:ext cx="227013" cy="258763"/>
            <a:chOff x="3943350" y="5629276"/>
            <a:chExt cx="227013" cy="258763"/>
          </a:xfrm>
          <a:solidFill>
            <a:schemeClr val="bg1"/>
          </a:solidFill>
        </p:grpSpPr>
        <p:sp>
          <p:nvSpPr>
            <p:cNvPr id="22" name="Freeform 426"/>
            <p:cNvSpPr>
              <a:spLocks noEditPoints="1"/>
            </p:cNvSpPr>
            <p:nvPr/>
          </p:nvSpPr>
          <p:spPr bwMode="auto">
            <a:xfrm>
              <a:off x="4095750" y="5629276"/>
              <a:ext cx="74613" cy="258763"/>
            </a:xfrm>
            <a:custGeom>
              <a:avLst/>
              <a:gdLst>
                <a:gd name="T0" fmla="*/ 0 w 47"/>
                <a:gd name="T1" fmla="*/ 0 h 163"/>
                <a:gd name="T2" fmla="*/ 0 w 47"/>
                <a:gd name="T3" fmla="*/ 163 h 163"/>
                <a:gd name="T4" fmla="*/ 47 w 47"/>
                <a:gd name="T5" fmla="*/ 163 h 163"/>
                <a:gd name="T6" fmla="*/ 47 w 47"/>
                <a:gd name="T7" fmla="*/ 0 h 163"/>
                <a:gd name="T8" fmla="*/ 0 w 47"/>
                <a:gd name="T9" fmla="*/ 0 h 163"/>
                <a:gd name="T10" fmla="*/ 34 w 47"/>
                <a:gd name="T11" fmla="*/ 122 h 163"/>
                <a:gd name="T12" fmla="*/ 13 w 47"/>
                <a:gd name="T13" fmla="*/ 122 h 163"/>
                <a:gd name="T14" fmla="*/ 13 w 47"/>
                <a:gd name="T15" fmla="*/ 102 h 163"/>
                <a:gd name="T16" fmla="*/ 34 w 47"/>
                <a:gd name="T17" fmla="*/ 102 h 163"/>
                <a:gd name="T18" fmla="*/ 34 w 47"/>
                <a:gd name="T19" fmla="*/ 122 h 163"/>
                <a:gd name="T20" fmla="*/ 34 w 47"/>
                <a:gd name="T21" fmla="*/ 81 h 163"/>
                <a:gd name="T22" fmla="*/ 13 w 47"/>
                <a:gd name="T23" fmla="*/ 81 h 163"/>
                <a:gd name="T24" fmla="*/ 13 w 47"/>
                <a:gd name="T25" fmla="*/ 61 h 163"/>
                <a:gd name="T26" fmla="*/ 34 w 47"/>
                <a:gd name="T27" fmla="*/ 61 h 163"/>
                <a:gd name="T28" fmla="*/ 34 w 47"/>
                <a:gd name="T29" fmla="*/ 81 h 163"/>
                <a:gd name="T30" fmla="*/ 34 w 47"/>
                <a:gd name="T31" fmla="*/ 41 h 163"/>
                <a:gd name="T32" fmla="*/ 13 w 47"/>
                <a:gd name="T33" fmla="*/ 41 h 163"/>
                <a:gd name="T34" fmla="*/ 13 w 47"/>
                <a:gd name="T35" fmla="*/ 20 h 163"/>
                <a:gd name="T36" fmla="*/ 34 w 47"/>
                <a:gd name="T37" fmla="*/ 20 h 163"/>
                <a:gd name="T38" fmla="*/ 34 w 47"/>
                <a:gd name="T39" fmla="*/ 4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" h="163">
                  <a:moveTo>
                    <a:pt x="0" y="0"/>
                  </a:moveTo>
                  <a:lnTo>
                    <a:pt x="0" y="163"/>
                  </a:lnTo>
                  <a:lnTo>
                    <a:pt x="47" y="163"/>
                  </a:lnTo>
                  <a:lnTo>
                    <a:pt x="47" y="0"/>
                  </a:lnTo>
                  <a:lnTo>
                    <a:pt x="0" y="0"/>
                  </a:lnTo>
                  <a:close/>
                  <a:moveTo>
                    <a:pt x="34" y="122"/>
                  </a:moveTo>
                  <a:lnTo>
                    <a:pt x="13" y="122"/>
                  </a:lnTo>
                  <a:lnTo>
                    <a:pt x="13" y="102"/>
                  </a:lnTo>
                  <a:lnTo>
                    <a:pt x="34" y="102"/>
                  </a:lnTo>
                  <a:lnTo>
                    <a:pt x="34" y="122"/>
                  </a:lnTo>
                  <a:close/>
                  <a:moveTo>
                    <a:pt x="34" y="81"/>
                  </a:moveTo>
                  <a:lnTo>
                    <a:pt x="13" y="81"/>
                  </a:lnTo>
                  <a:lnTo>
                    <a:pt x="13" y="61"/>
                  </a:lnTo>
                  <a:lnTo>
                    <a:pt x="34" y="61"/>
                  </a:lnTo>
                  <a:lnTo>
                    <a:pt x="34" y="81"/>
                  </a:lnTo>
                  <a:close/>
                  <a:moveTo>
                    <a:pt x="34" y="41"/>
                  </a:moveTo>
                  <a:lnTo>
                    <a:pt x="13" y="41"/>
                  </a:lnTo>
                  <a:lnTo>
                    <a:pt x="13" y="20"/>
                  </a:lnTo>
                  <a:lnTo>
                    <a:pt x="34" y="20"/>
                  </a:lnTo>
                  <a:lnTo>
                    <a:pt x="34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3" name="Freeform 427"/>
            <p:cNvSpPr>
              <a:spLocks noEditPoints="1"/>
            </p:cNvSpPr>
            <p:nvPr/>
          </p:nvSpPr>
          <p:spPr bwMode="auto">
            <a:xfrm>
              <a:off x="3943350" y="5664201"/>
              <a:ext cx="130175" cy="223838"/>
            </a:xfrm>
            <a:custGeom>
              <a:avLst/>
              <a:gdLst>
                <a:gd name="T0" fmla="*/ 68 w 82"/>
                <a:gd name="T1" fmla="*/ 7 h 141"/>
                <a:gd name="T2" fmla="*/ 38 w 82"/>
                <a:gd name="T3" fmla="*/ 7 h 141"/>
                <a:gd name="T4" fmla="*/ 38 w 82"/>
                <a:gd name="T5" fmla="*/ 19 h 141"/>
                <a:gd name="T6" fmla="*/ 19 w 82"/>
                <a:gd name="T7" fmla="*/ 19 h 141"/>
                <a:gd name="T8" fmla="*/ 19 w 82"/>
                <a:gd name="T9" fmla="*/ 0 h 141"/>
                <a:gd name="T10" fmla="*/ 12 w 82"/>
                <a:gd name="T11" fmla="*/ 0 h 141"/>
                <a:gd name="T12" fmla="*/ 12 w 82"/>
                <a:gd name="T13" fmla="*/ 19 h 141"/>
                <a:gd name="T14" fmla="*/ 0 w 82"/>
                <a:gd name="T15" fmla="*/ 19 h 141"/>
                <a:gd name="T16" fmla="*/ 0 w 82"/>
                <a:gd name="T17" fmla="*/ 141 h 141"/>
                <a:gd name="T18" fmla="*/ 82 w 82"/>
                <a:gd name="T19" fmla="*/ 141 h 141"/>
                <a:gd name="T20" fmla="*/ 82 w 82"/>
                <a:gd name="T21" fmla="*/ 19 h 141"/>
                <a:gd name="T22" fmla="*/ 68 w 82"/>
                <a:gd name="T23" fmla="*/ 19 h 141"/>
                <a:gd name="T24" fmla="*/ 68 w 82"/>
                <a:gd name="T25" fmla="*/ 7 h 141"/>
                <a:gd name="T26" fmla="*/ 33 w 82"/>
                <a:gd name="T27" fmla="*/ 100 h 141"/>
                <a:gd name="T28" fmla="*/ 13 w 82"/>
                <a:gd name="T29" fmla="*/ 100 h 141"/>
                <a:gd name="T30" fmla="*/ 13 w 82"/>
                <a:gd name="T31" fmla="*/ 80 h 141"/>
                <a:gd name="T32" fmla="*/ 33 w 82"/>
                <a:gd name="T33" fmla="*/ 80 h 141"/>
                <a:gd name="T34" fmla="*/ 33 w 82"/>
                <a:gd name="T35" fmla="*/ 100 h 141"/>
                <a:gd name="T36" fmla="*/ 33 w 82"/>
                <a:gd name="T37" fmla="*/ 59 h 141"/>
                <a:gd name="T38" fmla="*/ 13 w 82"/>
                <a:gd name="T39" fmla="*/ 59 h 141"/>
                <a:gd name="T40" fmla="*/ 13 w 82"/>
                <a:gd name="T41" fmla="*/ 39 h 141"/>
                <a:gd name="T42" fmla="*/ 33 w 82"/>
                <a:gd name="T43" fmla="*/ 39 h 141"/>
                <a:gd name="T44" fmla="*/ 33 w 82"/>
                <a:gd name="T45" fmla="*/ 59 h 141"/>
                <a:gd name="T46" fmla="*/ 68 w 82"/>
                <a:gd name="T47" fmla="*/ 100 h 141"/>
                <a:gd name="T48" fmla="*/ 48 w 82"/>
                <a:gd name="T49" fmla="*/ 100 h 141"/>
                <a:gd name="T50" fmla="*/ 48 w 82"/>
                <a:gd name="T51" fmla="*/ 80 h 141"/>
                <a:gd name="T52" fmla="*/ 68 w 82"/>
                <a:gd name="T53" fmla="*/ 80 h 141"/>
                <a:gd name="T54" fmla="*/ 68 w 82"/>
                <a:gd name="T55" fmla="*/ 100 h 141"/>
                <a:gd name="T56" fmla="*/ 68 w 82"/>
                <a:gd name="T57" fmla="*/ 59 h 141"/>
                <a:gd name="T58" fmla="*/ 48 w 82"/>
                <a:gd name="T59" fmla="*/ 59 h 141"/>
                <a:gd name="T60" fmla="*/ 48 w 82"/>
                <a:gd name="T61" fmla="*/ 39 h 141"/>
                <a:gd name="T62" fmla="*/ 68 w 82"/>
                <a:gd name="T63" fmla="*/ 39 h 141"/>
                <a:gd name="T64" fmla="*/ 68 w 82"/>
                <a:gd name="T65" fmla="*/ 5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141">
                  <a:moveTo>
                    <a:pt x="68" y="7"/>
                  </a:moveTo>
                  <a:lnTo>
                    <a:pt x="38" y="7"/>
                  </a:lnTo>
                  <a:lnTo>
                    <a:pt x="38" y="19"/>
                  </a:lnTo>
                  <a:lnTo>
                    <a:pt x="19" y="19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12" y="19"/>
                  </a:lnTo>
                  <a:lnTo>
                    <a:pt x="0" y="19"/>
                  </a:lnTo>
                  <a:lnTo>
                    <a:pt x="0" y="141"/>
                  </a:lnTo>
                  <a:lnTo>
                    <a:pt x="82" y="141"/>
                  </a:lnTo>
                  <a:lnTo>
                    <a:pt x="82" y="19"/>
                  </a:lnTo>
                  <a:lnTo>
                    <a:pt x="68" y="19"/>
                  </a:lnTo>
                  <a:lnTo>
                    <a:pt x="68" y="7"/>
                  </a:lnTo>
                  <a:close/>
                  <a:moveTo>
                    <a:pt x="33" y="100"/>
                  </a:moveTo>
                  <a:lnTo>
                    <a:pt x="13" y="100"/>
                  </a:lnTo>
                  <a:lnTo>
                    <a:pt x="13" y="80"/>
                  </a:lnTo>
                  <a:lnTo>
                    <a:pt x="33" y="80"/>
                  </a:lnTo>
                  <a:lnTo>
                    <a:pt x="33" y="100"/>
                  </a:lnTo>
                  <a:close/>
                  <a:moveTo>
                    <a:pt x="33" y="59"/>
                  </a:moveTo>
                  <a:lnTo>
                    <a:pt x="13" y="59"/>
                  </a:lnTo>
                  <a:lnTo>
                    <a:pt x="13" y="39"/>
                  </a:lnTo>
                  <a:lnTo>
                    <a:pt x="33" y="39"/>
                  </a:lnTo>
                  <a:lnTo>
                    <a:pt x="33" y="59"/>
                  </a:lnTo>
                  <a:close/>
                  <a:moveTo>
                    <a:pt x="68" y="100"/>
                  </a:moveTo>
                  <a:lnTo>
                    <a:pt x="48" y="100"/>
                  </a:lnTo>
                  <a:lnTo>
                    <a:pt x="48" y="80"/>
                  </a:lnTo>
                  <a:lnTo>
                    <a:pt x="68" y="80"/>
                  </a:lnTo>
                  <a:lnTo>
                    <a:pt x="68" y="100"/>
                  </a:lnTo>
                  <a:close/>
                  <a:moveTo>
                    <a:pt x="68" y="59"/>
                  </a:moveTo>
                  <a:lnTo>
                    <a:pt x="48" y="59"/>
                  </a:lnTo>
                  <a:lnTo>
                    <a:pt x="48" y="39"/>
                  </a:lnTo>
                  <a:lnTo>
                    <a:pt x="68" y="39"/>
                  </a:lnTo>
                  <a:lnTo>
                    <a:pt x="68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sp>
        <p:nvSpPr>
          <p:cNvPr id="24" name="TextBox 35"/>
          <p:cNvSpPr txBox="1"/>
          <p:nvPr/>
        </p:nvSpPr>
        <p:spPr>
          <a:xfrm>
            <a:off x="1430854" y="3033394"/>
            <a:ext cx="2342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5" name="TextBox 35"/>
          <p:cNvSpPr txBox="1"/>
          <p:nvPr/>
        </p:nvSpPr>
        <p:spPr>
          <a:xfrm>
            <a:off x="3827451" y="3611958"/>
            <a:ext cx="19436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6" name="TextBox 35"/>
          <p:cNvSpPr txBox="1"/>
          <p:nvPr/>
        </p:nvSpPr>
        <p:spPr>
          <a:xfrm>
            <a:off x="5986087" y="4170142"/>
            <a:ext cx="19436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7" name="TextBox 35"/>
          <p:cNvSpPr txBox="1"/>
          <p:nvPr/>
        </p:nvSpPr>
        <p:spPr>
          <a:xfrm>
            <a:off x="8081182" y="4545586"/>
            <a:ext cx="2571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589" y="5132429"/>
            <a:ext cx="2929352" cy="17255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16560"/>
            <a:ext cx="447040" cy="365760"/>
          </a:xfrm>
          <a:prstGeom prst="rect">
            <a:avLst/>
          </a:prstGeom>
          <a:solidFill>
            <a:srgbClr val="57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7040" y="416560"/>
            <a:ext cx="142240" cy="365760"/>
          </a:xfrm>
          <a:prstGeom prst="rect">
            <a:avLst/>
          </a:prstGeom>
          <a:solidFill>
            <a:srgbClr val="FDC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9280" y="416560"/>
            <a:ext cx="1859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六一节快乐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072347" y="4087564"/>
            <a:ext cx="1944216" cy="792088"/>
            <a:chOff x="2063203" y="3831532"/>
            <a:chExt cx="1944216" cy="792088"/>
          </a:xfrm>
          <a:solidFill>
            <a:srgbClr val="71D8F6"/>
          </a:solidFill>
        </p:grpSpPr>
        <p:sp>
          <p:nvSpPr>
            <p:cNvPr id="8" name="矩形 7"/>
            <p:cNvSpPr/>
            <p:nvPr/>
          </p:nvSpPr>
          <p:spPr>
            <a:xfrm>
              <a:off x="2063203" y="3831532"/>
              <a:ext cx="1944216" cy="792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567259" y="4027521"/>
              <a:ext cx="1224136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prstClr val="white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关键词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002604" y="3583508"/>
            <a:ext cx="1944216" cy="1291771"/>
            <a:chOff x="3993460" y="3327476"/>
            <a:chExt cx="1944216" cy="1291771"/>
          </a:xfrm>
          <a:solidFill>
            <a:srgbClr val="FDC005"/>
          </a:solidFill>
        </p:grpSpPr>
        <p:sp>
          <p:nvSpPr>
            <p:cNvPr id="11" name="矩形 10"/>
            <p:cNvSpPr/>
            <p:nvPr/>
          </p:nvSpPr>
          <p:spPr>
            <a:xfrm>
              <a:off x="3993460" y="3327476"/>
              <a:ext cx="1944216" cy="12917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511475" y="3827466"/>
              <a:ext cx="1224136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prstClr val="white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关键词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946820" y="3079453"/>
            <a:ext cx="1944216" cy="1791454"/>
            <a:chOff x="5937676" y="2823421"/>
            <a:chExt cx="1944216" cy="1791454"/>
          </a:xfrm>
          <a:solidFill>
            <a:srgbClr val="71D8F6"/>
          </a:solidFill>
        </p:grpSpPr>
        <p:sp>
          <p:nvSpPr>
            <p:cNvPr id="14" name="矩形 13"/>
            <p:cNvSpPr/>
            <p:nvPr/>
          </p:nvSpPr>
          <p:spPr>
            <a:xfrm>
              <a:off x="5937676" y="2823421"/>
              <a:ext cx="1944216" cy="17914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497309" y="3573251"/>
              <a:ext cx="1224136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prstClr val="white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关键词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891036" y="2287364"/>
            <a:ext cx="1944216" cy="2592288"/>
            <a:chOff x="7881892" y="2031332"/>
            <a:chExt cx="1944216" cy="2592288"/>
          </a:xfrm>
          <a:solidFill>
            <a:srgbClr val="81B723"/>
          </a:solidFill>
        </p:grpSpPr>
        <p:sp>
          <p:nvSpPr>
            <p:cNvPr id="17" name="矩形 16"/>
            <p:cNvSpPr/>
            <p:nvPr/>
          </p:nvSpPr>
          <p:spPr>
            <a:xfrm>
              <a:off x="7881892" y="2031332"/>
              <a:ext cx="1944216" cy="25922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407407" y="3173141"/>
              <a:ext cx="1224136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prstClr val="white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关键词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539551" y="3272763"/>
            <a:ext cx="886404" cy="787961"/>
            <a:chOff x="4419600" y="627063"/>
            <a:chExt cx="6392863" cy="5773737"/>
          </a:xfrm>
        </p:grpSpPr>
        <p:sp>
          <p:nvSpPr>
            <p:cNvPr id="20" name="Freeform 145"/>
            <p:cNvSpPr/>
            <p:nvPr/>
          </p:nvSpPr>
          <p:spPr bwMode="auto">
            <a:xfrm>
              <a:off x="6346825" y="3440113"/>
              <a:ext cx="3068638" cy="2022475"/>
            </a:xfrm>
            <a:custGeom>
              <a:avLst/>
              <a:gdLst>
                <a:gd name="T0" fmla="*/ 54 w 817"/>
                <a:gd name="T1" fmla="*/ 538 h 538"/>
                <a:gd name="T2" fmla="*/ 0 w 817"/>
                <a:gd name="T3" fmla="*/ 418 h 538"/>
                <a:gd name="T4" fmla="*/ 27 w 817"/>
                <a:gd name="T5" fmla="*/ 391 h 538"/>
                <a:gd name="T6" fmla="*/ 113 w 817"/>
                <a:gd name="T7" fmla="*/ 359 h 538"/>
                <a:gd name="T8" fmla="*/ 449 w 817"/>
                <a:gd name="T9" fmla="*/ 223 h 538"/>
                <a:gd name="T10" fmla="*/ 300 w 817"/>
                <a:gd name="T11" fmla="*/ 209 h 538"/>
                <a:gd name="T12" fmla="*/ 504 w 817"/>
                <a:gd name="T13" fmla="*/ 5 h 538"/>
                <a:gd name="T14" fmla="*/ 586 w 817"/>
                <a:gd name="T15" fmla="*/ 52 h 538"/>
                <a:gd name="T16" fmla="*/ 706 w 817"/>
                <a:gd name="T17" fmla="*/ 123 h 538"/>
                <a:gd name="T18" fmla="*/ 817 w 817"/>
                <a:gd name="T19" fmla="*/ 225 h 538"/>
                <a:gd name="T20" fmla="*/ 808 w 817"/>
                <a:gd name="T21" fmla="*/ 302 h 538"/>
                <a:gd name="T22" fmla="*/ 647 w 817"/>
                <a:gd name="T23" fmla="*/ 350 h 538"/>
                <a:gd name="T24" fmla="*/ 429 w 817"/>
                <a:gd name="T25" fmla="*/ 404 h 538"/>
                <a:gd name="T26" fmla="*/ 261 w 817"/>
                <a:gd name="T27" fmla="*/ 486 h 538"/>
                <a:gd name="T28" fmla="*/ 54 w 817"/>
                <a:gd name="T29" fmla="*/ 53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7" h="538">
                  <a:moveTo>
                    <a:pt x="54" y="538"/>
                  </a:moveTo>
                  <a:cubicBezTo>
                    <a:pt x="52" y="529"/>
                    <a:pt x="0" y="418"/>
                    <a:pt x="0" y="418"/>
                  </a:cubicBezTo>
                  <a:cubicBezTo>
                    <a:pt x="27" y="391"/>
                    <a:pt x="27" y="391"/>
                    <a:pt x="27" y="391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113" y="359"/>
                    <a:pt x="420" y="227"/>
                    <a:pt x="449" y="223"/>
                  </a:cubicBezTo>
                  <a:cubicBezTo>
                    <a:pt x="300" y="209"/>
                    <a:pt x="300" y="209"/>
                    <a:pt x="300" y="209"/>
                  </a:cubicBezTo>
                  <a:cubicBezTo>
                    <a:pt x="300" y="209"/>
                    <a:pt x="477" y="0"/>
                    <a:pt x="504" y="5"/>
                  </a:cubicBezTo>
                  <a:cubicBezTo>
                    <a:pt x="531" y="9"/>
                    <a:pt x="579" y="54"/>
                    <a:pt x="586" y="52"/>
                  </a:cubicBezTo>
                  <a:cubicBezTo>
                    <a:pt x="592" y="50"/>
                    <a:pt x="706" y="123"/>
                    <a:pt x="706" y="123"/>
                  </a:cubicBezTo>
                  <a:cubicBezTo>
                    <a:pt x="706" y="123"/>
                    <a:pt x="813" y="196"/>
                    <a:pt x="817" y="225"/>
                  </a:cubicBezTo>
                  <a:cubicBezTo>
                    <a:pt x="808" y="302"/>
                    <a:pt x="808" y="302"/>
                    <a:pt x="808" y="302"/>
                  </a:cubicBezTo>
                  <a:cubicBezTo>
                    <a:pt x="808" y="302"/>
                    <a:pt x="669" y="352"/>
                    <a:pt x="647" y="350"/>
                  </a:cubicBezTo>
                  <a:cubicBezTo>
                    <a:pt x="624" y="348"/>
                    <a:pt x="447" y="398"/>
                    <a:pt x="429" y="404"/>
                  </a:cubicBezTo>
                  <a:cubicBezTo>
                    <a:pt x="411" y="411"/>
                    <a:pt x="270" y="486"/>
                    <a:pt x="261" y="486"/>
                  </a:cubicBezTo>
                  <a:cubicBezTo>
                    <a:pt x="252" y="486"/>
                    <a:pt x="54" y="538"/>
                    <a:pt x="54" y="538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1" name="Freeform 146"/>
            <p:cNvSpPr/>
            <p:nvPr/>
          </p:nvSpPr>
          <p:spPr bwMode="auto">
            <a:xfrm>
              <a:off x="7589838" y="3962400"/>
              <a:ext cx="1187450" cy="1179512"/>
            </a:xfrm>
            <a:custGeom>
              <a:avLst/>
              <a:gdLst>
                <a:gd name="T0" fmla="*/ 16 w 316"/>
                <a:gd name="T1" fmla="*/ 222 h 314"/>
                <a:gd name="T2" fmla="*/ 184 w 316"/>
                <a:gd name="T3" fmla="*/ 104 h 314"/>
                <a:gd name="T4" fmla="*/ 282 w 316"/>
                <a:gd name="T5" fmla="*/ 143 h 314"/>
                <a:gd name="T6" fmla="*/ 196 w 316"/>
                <a:gd name="T7" fmla="*/ 82 h 314"/>
                <a:gd name="T8" fmla="*/ 200 w 316"/>
                <a:gd name="T9" fmla="*/ 0 h 314"/>
                <a:gd name="T10" fmla="*/ 273 w 316"/>
                <a:gd name="T11" fmla="*/ 0 h 314"/>
                <a:gd name="T12" fmla="*/ 316 w 316"/>
                <a:gd name="T13" fmla="*/ 133 h 314"/>
                <a:gd name="T14" fmla="*/ 286 w 316"/>
                <a:gd name="T15" fmla="*/ 189 h 314"/>
                <a:gd name="T16" fmla="*/ 276 w 316"/>
                <a:gd name="T17" fmla="*/ 217 h 314"/>
                <a:gd name="T18" fmla="*/ 98 w 316"/>
                <a:gd name="T19" fmla="*/ 265 h 314"/>
                <a:gd name="T20" fmla="*/ 1 w 316"/>
                <a:gd name="T21" fmla="*/ 314 h 314"/>
                <a:gd name="T22" fmla="*/ 16 w 316"/>
                <a:gd name="T23" fmla="*/ 222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6" h="314">
                  <a:moveTo>
                    <a:pt x="16" y="222"/>
                  </a:moveTo>
                  <a:cubicBezTo>
                    <a:pt x="41" y="209"/>
                    <a:pt x="184" y="104"/>
                    <a:pt x="184" y="104"/>
                  </a:cubicBezTo>
                  <a:cubicBezTo>
                    <a:pt x="282" y="143"/>
                    <a:pt x="282" y="143"/>
                    <a:pt x="282" y="143"/>
                  </a:cubicBezTo>
                  <a:cubicBezTo>
                    <a:pt x="196" y="82"/>
                    <a:pt x="196" y="82"/>
                    <a:pt x="196" y="82"/>
                  </a:cubicBezTo>
                  <a:cubicBezTo>
                    <a:pt x="196" y="82"/>
                    <a:pt x="189" y="0"/>
                    <a:pt x="200" y="0"/>
                  </a:cubicBezTo>
                  <a:cubicBezTo>
                    <a:pt x="211" y="0"/>
                    <a:pt x="273" y="0"/>
                    <a:pt x="273" y="0"/>
                  </a:cubicBezTo>
                  <a:cubicBezTo>
                    <a:pt x="316" y="133"/>
                    <a:pt x="316" y="133"/>
                    <a:pt x="316" y="133"/>
                  </a:cubicBezTo>
                  <a:cubicBezTo>
                    <a:pt x="316" y="133"/>
                    <a:pt x="293" y="190"/>
                    <a:pt x="286" y="189"/>
                  </a:cubicBezTo>
                  <a:cubicBezTo>
                    <a:pt x="283" y="189"/>
                    <a:pt x="279" y="202"/>
                    <a:pt x="276" y="217"/>
                  </a:cubicBezTo>
                  <a:cubicBezTo>
                    <a:pt x="216" y="231"/>
                    <a:pt x="112" y="260"/>
                    <a:pt x="98" y="265"/>
                  </a:cubicBezTo>
                  <a:cubicBezTo>
                    <a:pt x="88" y="269"/>
                    <a:pt x="43" y="293"/>
                    <a:pt x="1" y="314"/>
                  </a:cubicBezTo>
                  <a:cubicBezTo>
                    <a:pt x="0" y="274"/>
                    <a:pt x="3" y="230"/>
                    <a:pt x="16" y="222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2" name="Freeform 147"/>
            <p:cNvSpPr/>
            <p:nvPr/>
          </p:nvSpPr>
          <p:spPr bwMode="auto">
            <a:xfrm>
              <a:off x="6346825" y="4668838"/>
              <a:ext cx="890588" cy="793750"/>
            </a:xfrm>
            <a:custGeom>
              <a:avLst/>
              <a:gdLst>
                <a:gd name="T0" fmla="*/ 0 w 237"/>
                <a:gd name="T1" fmla="*/ 91 h 211"/>
                <a:gd name="T2" fmla="*/ 27 w 237"/>
                <a:gd name="T3" fmla="*/ 64 h 211"/>
                <a:gd name="T4" fmla="*/ 113 w 237"/>
                <a:gd name="T5" fmla="*/ 32 h 211"/>
                <a:gd name="T6" fmla="*/ 188 w 237"/>
                <a:gd name="T7" fmla="*/ 0 h 211"/>
                <a:gd name="T8" fmla="*/ 237 w 237"/>
                <a:gd name="T9" fmla="*/ 164 h 211"/>
                <a:gd name="T10" fmla="*/ 54 w 237"/>
                <a:gd name="T11" fmla="*/ 211 h 211"/>
                <a:gd name="T12" fmla="*/ 0 w 237"/>
                <a:gd name="T13" fmla="*/ 9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211">
                  <a:moveTo>
                    <a:pt x="0" y="91"/>
                  </a:moveTo>
                  <a:cubicBezTo>
                    <a:pt x="27" y="64"/>
                    <a:pt x="27" y="64"/>
                    <a:pt x="27" y="64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3" y="32"/>
                    <a:pt x="145" y="19"/>
                    <a:pt x="188" y="0"/>
                  </a:cubicBezTo>
                  <a:cubicBezTo>
                    <a:pt x="201" y="44"/>
                    <a:pt x="220" y="109"/>
                    <a:pt x="237" y="164"/>
                  </a:cubicBezTo>
                  <a:cubicBezTo>
                    <a:pt x="183" y="177"/>
                    <a:pt x="54" y="211"/>
                    <a:pt x="54" y="211"/>
                  </a:cubicBezTo>
                  <a:cubicBezTo>
                    <a:pt x="52" y="202"/>
                    <a:pt x="0" y="91"/>
                    <a:pt x="0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3" name="Freeform 148"/>
            <p:cNvSpPr/>
            <p:nvPr/>
          </p:nvSpPr>
          <p:spPr bwMode="auto">
            <a:xfrm>
              <a:off x="9190038" y="5089525"/>
              <a:ext cx="830263" cy="709612"/>
            </a:xfrm>
            <a:custGeom>
              <a:avLst/>
              <a:gdLst>
                <a:gd name="T0" fmla="*/ 221 w 221"/>
                <a:gd name="T1" fmla="*/ 179 h 189"/>
                <a:gd name="T2" fmla="*/ 142 w 221"/>
                <a:gd name="T3" fmla="*/ 165 h 189"/>
                <a:gd name="T4" fmla="*/ 55 w 221"/>
                <a:gd name="T5" fmla="*/ 151 h 189"/>
                <a:gd name="T6" fmla="*/ 0 w 221"/>
                <a:gd name="T7" fmla="*/ 184 h 189"/>
                <a:gd name="T8" fmla="*/ 31 w 221"/>
                <a:gd name="T9" fmla="*/ 89 h 189"/>
                <a:gd name="T10" fmla="*/ 52 w 221"/>
                <a:gd name="T11" fmla="*/ 0 h 189"/>
                <a:gd name="T12" fmla="*/ 90 w 221"/>
                <a:gd name="T13" fmla="*/ 51 h 189"/>
                <a:gd name="T14" fmla="*/ 113 w 221"/>
                <a:gd name="T15" fmla="*/ 77 h 189"/>
                <a:gd name="T16" fmla="*/ 159 w 221"/>
                <a:gd name="T17" fmla="*/ 140 h 189"/>
                <a:gd name="T18" fmla="*/ 221 w 221"/>
                <a:gd name="T19" fmla="*/ 17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189">
                  <a:moveTo>
                    <a:pt x="221" y="179"/>
                  </a:moveTo>
                  <a:cubicBezTo>
                    <a:pt x="221" y="179"/>
                    <a:pt x="169" y="185"/>
                    <a:pt x="142" y="165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51"/>
                    <a:pt x="27" y="189"/>
                    <a:pt x="0" y="184"/>
                  </a:cubicBezTo>
                  <a:cubicBezTo>
                    <a:pt x="0" y="184"/>
                    <a:pt x="28" y="97"/>
                    <a:pt x="31" y="89"/>
                  </a:cubicBezTo>
                  <a:cubicBezTo>
                    <a:pt x="33" y="81"/>
                    <a:pt x="52" y="0"/>
                    <a:pt x="52" y="0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0" y="51"/>
                    <a:pt x="101" y="65"/>
                    <a:pt x="113" y="77"/>
                  </a:cubicBezTo>
                  <a:cubicBezTo>
                    <a:pt x="126" y="88"/>
                    <a:pt x="138" y="133"/>
                    <a:pt x="159" y="140"/>
                  </a:cubicBezTo>
                  <a:cubicBezTo>
                    <a:pt x="159" y="140"/>
                    <a:pt x="221" y="156"/>
                    <a:pt x="221" y="179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4" name="Freeform 149"/>
            <p:cNvSpPr/>
            <p:nvPr/>
          </p:nvSpPr>
          <p:spPr bwMode="auto">
            <a:xfrm>
              <a:off x="9190038" y="5141913"/>
              <a:ext cx="1071563" cy="1258887"/>
            </a:xfrm>
            <a:custGeom>
              <a:avLst/>
              <a:gdLst>
                <a:gd name="T0" fmla="*/ 64 w 285"/>
                <a:gd name="T1" fmla="*/ 0 h 335"/>
                <a:gd name="T2" fmla="*/ 94 w 285"/>
                <a:gd name="T3" fmla="*/ 97 h 335"/>
                <a:gd name="T4" fmla="*/ 176 w 285"/>
                <a:gd name="T5" fmla="*/ 208 h 335"/>
                <a:gd name="T6" fmla="*/ 273 w 285"/>
                <a:gd name="T7" fmla="*/ 297 h 335"/>
                <a:gd name="T8" fmla="*/ 274 w 285"/>
                <a:gd name="T9" fmla="*/ 328 h 335"/>
                <a:gd name="T10" fmla="*/ 219 w 285"/>
                <a:gd name="T11" fmla="*/ 294 h 335"/>
                <a:gd name="T12" fmla="*/ 160 w 285"/>
                <a:gd name="T13" fmla="*/ 251 h 335"/>
                <a:gd name="T14" fmla="*/ 171 w 285"/>
                <a:gd name="T15" fmla="*/ 294 h 335"/>
                <a:gd name="T16" fmla="*/ 201 w 285"/>
                <a:gd name="T17" fmla="*/ 329 h 335"/>
                <a:gd name="T18" fmla="*/ 155 w 285"/>
                <a:gd name="T19" fmla="*/ 306 h 335"/>
                <a:gd name="T20" fmla="*/ 113 w 285"/>
                <a:gd name="T21" fmla="*/ 249 h 335"/>
                <a:gd name="T22" fmla="*/ 79 w 285"/>
                <a:gd name="T23" fmla="*/ 265 h 335"/>
                <a:gd name="T24" fmla="*/ 77 w 285"/>
                <a:gd name="T25" fmla="*/ 330 h 335"/>
                <a:gd name="T26" fmla="*/ 52 w 285"/>
                <a:gd name="T27" fmla="*/ 290 h 335"/>
                <a:gd name="T28" fmla="*/ 31 w 285"/>
                <a:gd name="T29" fmla="*/ 287 h 335"/>
                <a:gd name="T30" fmla="*/ 52 w 285"/>
                <a:gd name="T31" fmla="*/ 222 h 335"/>
                <a:gd name="T32" fmla="*/ 40 w 285"/>
                <a:gd name="T33" fmla="*/ 154 h 335"/>
                <a:gd name="T34" fmla="*/ 16 w 285"/>
                <a:gd name="T35" fmla="*/ 85 h 335"/>
                <a:gd name="T36" fmla="*/ 0 w 285"/>
                <a:gd name="T37" fmla="*/ 0 h 335"/>
                <a:gd name="T38" fmla="*/ 64 w 285"/>
                <a:gd name="T3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" h="335">
                  <a:moveTo>
                    <a:pt x="64" y="0"/>
                  </a:moveTo>
                  <a:cubicBezTo>
                    <a:pt x="94" y="97"/>
                    <a:pt x="94" y="97"/>
                    <a:pt x="94" y="97"/>
                  </a:cubicBezTo>
                  <a:cubicBezTo>
                    <a:pt x="94" y="97"/>
                    <a:pt x="149" y="188"/>
                    <a:pt x="176" y="208"/>
                  </a:cubicBezTo>
                  <a:cubicBezTo>
                    <a:pt x="176" y="208"/>
                    <a:pt x="280" y="278"/>
                    <a:pt x="273" y="297"/>
                  </a:cubicBezTo>
                  <a:cubicBezTo>
                    <a:pt x="273" y="297"/>
                    <a:pt x="285" y="324"/>
                    <a:pt x="274" y="328"/>
                  </a:cubicBezTo>
                  <a:cubicBezTo>
                    <a:pt x="262" y="333"/>
                    <a:pt x="219" y="294"/>
                    <a:pt x="219" y="294"/>
                  </a:cubicBezTo>
                  <a:cubicBezTo>
                    <a:pt x="160" y="251"/>
                    <a:pt x="160" y="251"/>
                    <a:pt x="160" y="251"/>
                  </a:cubicBezTo>
                  <a:cubicBezTo>
                    <a:pt x="171" y="294"/>
                    <a:pt x="171" y="294"/>
                    <a:pt x="171" y="294"/>
                  </a:cubicBezTo>
                  <a:cubicBezTo>
                    <a:pt x="171" y="294"/>
                    <a:pt x="208" y="322"/>
                    <a:pt x="201" y="329"/>
                  </a:cubicBezTo>
                  <a:cubicBezTo>
                    <a:pt x="194" y="335"/>
                    <a:pt x="158" y="312"/>
                    <a:pt x="155" y="306"/>
                  </a:cubicBezTo>
                  <a:cubicBezTo>
                    <a:pt x="153" y="299"/>
                    <a:pt x="126" y="253"/>
                    <a:pt x="113" y="249"/>
                  </a:cubicBezTo>
                  <a:cubicBezTo>
                    <a:pt x="101" y="244"/>
                    <a:pt x="79" y="265"/>
                    <a:pt x="79" y="265"/>
                  </a:cubicBezTo>
                  <a:cubicBezTo>
                    <a:pt x="79" y="265"/>
                    <a:pt x="89" y="334"/>
                    <a:pt x="77" y="330"/>
                  </a:cubicBezTo>
                  <a:cubicBezTo>
                    <a:pt x="77" y="330"/>
                    <a:pt x="54" y="324"/>
                    <a:pt x="52" y="290"/>
                  </a:cubicBezTo>
                  <a:cubicBezTo>
                    <a:pt x="52" y="290"/>
                    <a:pt x="31" y="299"/>
                    <a:pt x="31" y="287"/>
                  </a:cubicBezTo>
                  <a:cubicBezTo>
                    <a:pt x="31" y="287"/>
                    <a:pt x="58" y="237"/>
                    <a:pt x="52" y="222"/>
                  </a:cubicBezTo>
                  <a:cubicBezTo>
                    <a:pt x="46" y="206"/>
                    <a:pt x="32" y="188"/>
                    <a:pt x="40" y="154"/>
                  </a:cubicBezTo>
                  <a:cubicBezTo>
                    <a:pt x="40" y="154"/>
                    <a:pt x="22" y="108"/>
                    <a:pt x="16" y="85"/>
                  </a:cubicBezTo>
                  <a:cubicBezTo>
                    <a:pt x="10" y="63"/>
                    <a:pt x="0" y="0"/>
                    <a:pt x="0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5" name="Freeform 150"/>
            <p:cNvSpPr/>
            <p:nvPr/>
          </p:nvSpPr>
          <p:spPr bwMode="auto">
            <a:xfrm>
              <a:off x="9307513" y="5781675"/>
              <a:ext cx="179388" cy="498475"/>
            </a:xfrm>
            <a:custGeom>
              <a:avLst/>
              <a:gdLst>
                <a:gd name="T0" fmla="*/ 23 w 48"/>
                <a:gd name="T1" fmla="*/ 133 h 133"/>
                <a:gd name="T2" fmla="*/ 21 w 48"/>
                <a:gd name="T3" fmla="*/ 120 h 133"/>
                <a:gd name="T4" fmla="*/ 0 w 48"/>
                <a:gd name="T5" fmla="*/ 117 h 133"/>
                <a:gd name="T6" fmla="*/ 21 w 48"/>
                <a:gd name="T7" fmla="*/ 52 h 133"/>
                <a:gd name="T8" fmla="*/ 7 w 48"/>
                <a:gd name="T9" fmla="*/ 0 h 133"/>
                <a:gd name="T10" fmla="*/ 48 w 48"/>
                <a:gd name="T11" fmla="*/ 49 h 133"/>
                <a:gd name="T12" fmla="*/ 23 w 48"/>
                <a:gd name="T13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33">
                  <a:moveTo>
                    <a:pt x="23" y="133"/>
                  </a:moveTo>
                  <a:cubicBezTo>
                    <a:pt x="22" y="129"/>
                    <a:pt x="21" y="125"/>
                    <a:pt x="21" y="120"/>
                  </a:cubicBezTo>
                  <a:cubicBezTo>
                    <a:pt x="21" y="120"/>
                    <a:pt x="0" y="129"/>
                    <a:pt x="0" y="117"/>
                  </a:cubicBezTo>
                  <a:cubicBezTo>
                    <a:pt x="0" y="117"/>
                    <a:pt x="27" y="67"/>
                    <a:pt x="21" y="52"/>
                  </a:cubicBezTo>
                  <a:cubicBezTo>
                    <a:pt x="17" y="38"/>
                    <a:pt x="6" y="24"/>
                    <a:pt x="7" y="0"/>
                  </a:cubicBezTo>
                  <a:cubicBezTo>
                    <a:pt x="29" y="14"/>
                    <a:pt x="48" y="49"/>
                    <a:pt x="48" y="49"/>
                  </a:cubicBezTo>
                  <a:cubicBezTo>
                    <a:pt x="32" y="69"/>
                    <a:pt x="26" y="107"/>
                    <a:pt x="23" y="133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6" name="Freeform 151"/>
            <p:cNvSpPr/>
            <p:nvPr/>
          </p:nvSpPr>
          <p:spPr bwMode="auto">
            <a:xfrm>
              <a:off x="9577388" y="5969000"/>
              <a:ext cx="209550" cy="330200"/>
            </a:xfrm>
            <a:custGeom>
              <a:avLst/>
              <a:gdLst>
                <a:gd name="T0" fmla="*/ 12 w 56"/>
                <a:gd name="T1" fmla="*/ 0 h 88"/>
                <a:gd name="T2" fmla="*/ 56 w 56"/>
                <a:gd name="T3" fmla="*/ 88 h 88"/>
                <a:gd name="T4" fmla="*/ 54 w 56"/>
                <a:gd name="T5" fmla="*/ 84 h 88"/>
                <a:gd name="T6" fmla="*/ 12 w 56"/>
                <a:gd name="T7" fmla="*/ 28 h 88"/>
                <a:gd name="T8" fmla="*/ 0 w 56"/>
                <a:gd name="T9" fmla="*/ 29 h 88"/>
                <a:gd name="T10" fmla="*/ 12 w 56"/>
                <a:gd name="T1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88">
                  <a:moveTo>
                    <a:pt x="12" y="0"/>
                  </a:moveTo>
                  <a:cubicBezTo>
                    <a:pt x="29" y="13"/>
                    <a:pt x="47" y="60"/>
                    <a:pt x="56" y="88"/>
                  </a:cubicBezTo>
                  <a:cubicBezTo>
                    <a:pt x="55" y="86"/>
                    <a:pt x="54" y="85"/>
                    <a:pt x="54" y="84"/>
                  </a:cubicBezTo>
                  <a:cubicBezTo>
                    <a:pt x="51" y="78"/>
                    <a:pt x="24" y="32"/>
                    <a:pt x="12" y="28"/>
                  </a:cubicBezTo>
                  <a:cubicBezTo>
                    <a:pt x="8" y="26"/>
                    <a:pt x="4" y="27"/>
                    <a:pt x="0" y="29"/>
                  </a:cubicBezTo>
                  <a:cubicBezTo>
                    <a:pt x="6" y="14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7" name="Freeform 152"/>
            <p:cNvSpPr/>
            <p:nvPr/>
          </p:nvSpPr>
          <p:spPr bwMode="auto">
            <a:xfrm>
              <a:off x="9709150" y="5908675"/>
              <a:ext cx="22225" cy="26987"/>
            </a:xfrm>
            <a:custGeom>
              <a:avLst/>
              <a:gdLst>
                <a:gd name="T0" fmla="*/ 3 w 6"/>
                <a:gd name="T1" fmla="*/ 0 h 7"/>
                <a:gd name="T2" fmla="*/ 6 w 6"/>
                <a:gd name="T3" fmla="*/ 7 h 7"/>
                <a:gd name="T4" fmla="*/ 3 w 6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3" y="0"/>
                    <a:pt x="4" y="3"/>
                    <a:pt x="6" y="7"/>
                  </a:cubicBezTo>
                  <a:cubicBezTo>
                    <a:pt x="0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8" name="Freeform 153"/>
            <p:cNvSpPr/>
            <p:nvPr/>
          </p:nvSpPr>
          <p:spPr bwMode="auto">
            <a:xfrm>
              <a:off x="9731375" y="5935663"/>
              <a:ext cx="530225" cy="454025"/>
            </a:xfrm>
            <a:custGeom>
              <a:avLst/>
              <a:gdLst>
                <a:gd name="T0" fmla="*/ 27 w 141"/>
                <a:gd name="T1" fmla="*/ 46 h 121"/>
                <a:gd name="T2" fmla="*/ 0 w 141"/>
                <a:gd name="T3" fmla="*/ 0 h 121"/>
                <a:gd name="T4" fmla="*/ 26 w 141"/>
                <a:gd name="T5" fmla="*/ 20 h 121"/>
                <a:gd name="T6" fmla="*/ 132 w 141"/>
                <a:gd name="T7" fmla="*/ 87 h 121"/>
                <a:gd name="T8" fmla="*/ 131 w 141"/>
                <a:gd name="T9" fmla="*/ 116 h 121"/>
                <a:gd name="T10" fmla="*/ 76 w 141"/>
                <a:gd name="T11" fmla="*/ 82 h 121"/>
                <a:gd name="T12" fmla="*/ 27 w 141"/>
                <a:gd name="T13" fmla="*/ 4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121">
                  <a:moveTo>
                    <a:pt x="27" y="46"/>
                  </a:moveTo>
                  <a:cubicBezTo>
                    <a:pt x="14" y="26"/>
                    <a:pt x="5" y="9"/>
                    <a:pt x="0" y="0"/>
                  </a:cubicBezTo>
                  <a:cubicBezTo>
                    <a:pt x="4" y="4"/>
                    <a:pt x="12" y="10"/>
                    <a:pt x="26" y="20"/>
                  </a:cubicBezTo>
                  <a:cubicBezTo>
                    <a:pt x="50" y="35"/>
                    <a:pt x="100" y="67"/>
                    <a:pt x="132" y="87"/>
                  </a:cubicBezTo>
                  <a:cubicBezTo>
                    <a:pt x="134" y="94"/>
                    <a:pt x="141" y="112"/>
                    <a:pt x="131" y="116"/>
                  </a:cubicBezTo>
                  <a:cubicBezTo>
                    <a:pt x="119" y="121"/>
                    <a:pt x="76" y="82"/>
                    <a:pt x="76" y="82"/>
                  </a:cubicBezTo>
                  <a:lnTo>
                    <a:pt x="27" y="46"/>
                  </a:ln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9" name="Freeform 154"/>
            <p:cNvSpPr/>
            <p:nvPr/>
          </p:nvSpPr>
          <p:spPr bwMode="auto">
            <a:xfrm>
              <a:off x="9190038" y="5141913"/>
              <a:ext cx="271463" cy="568325"/>
            </a:xfrm>
            <a:custGeom>
              <a:avLst/>
              <a:gdLst>
                <a:gd name="T0" fmla="*/ 64 w 72"/>
                <a:gd name="T1" fmla="*/ 104 h 151"/>
                <a:gd name="T2" fmla="*/ 39 w 72"/>
                <a:gd name="T3" fmla="*/ 151 h 151"/>
                <a:gd name="T4" fmla="*/ 16 w 72"/>
                <a:gd name="T5" fmla="*/ 85 h 151"/>
                <a:gd name="T6" fmla="*/ 0 w 72"/>
                <a:gd name="T7" fmla="*/ 0 h 151"/>
                <a:gd name="T8" fmla="*/ 46 w 72"/>
                <a:gd name="T9" fmla="*/ 0 h 151"/>
                <a:gd name="T10" fmla="*/ 64 w 72"/>
                <a:gd name="T11" fmla="*/ 10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151">
                  <a:moveTo>
                    <a:pt x="64" y="104"/>
                  </a:moveTo>
                  <a:cubicBezTo>
                    <a:pt x="72" y="112"/>
                    <a:pt x="61" y="135"/>
                    <a:pt x="39" y="151"/>
                  </a:cubicBezTo>
                  <a:cubicBezTo>
                    <a:pt x="36" y="142"/>
                    <a:pt x="21" y="105"/>
                    <a:pt x="16" y="85"/>
                  </a:cubicBezTo>
                  <a:cubicBezTo>
                    <a:pt x="10" y="63"/>
                    <a:pt x="0" y="0"/>
                    <a:pt x="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9" y="36"/>
                    <a:pt x="55" y="93"/>
                    <a:pt x="64" y="104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30" name="Freeform 155"/>
            <p:cNvSpPr/>
            <p:nvPr/>
          </p:nvSpPr>
          <p:spPr bwMode="auto">
            <a:xfrm>
              <a:off x="8934450" y="4770438"/>
              <a:ext cx="552450" cy="536575"/>
            </a:xfrm>
            <a:custGeom>
              <a:avLst/>
              <a:gdLst>
                <a:gd name="T0" fmla="*/ 128 w 147"/>
                <a:gd name="T1" fmla="*/ 8 h 143"/>
                <a:gd name="T2" fmla="*/ 147 w 147"/>
                <a:gd name="T3" fmla="*/ 115 h 143"/>
                <a:gd name="T4" fmla="*/ 68 w 147"/>
                <a:gd name="T5" fmla="*/ 134 h 143"/>
                <a:gd name="T6" fmla="*/ 28 w 147"/>
                <a:gd name="T7" fmla="*/ 0 h 143"/>
                <a:gd name="T8" fmla="*/ 128 w 147"/>
                <a:gd name="T9" fmla="*/ 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3">
                  <a:moveTo>
                    <a:pt x="128" y="8"/>
                  </a:move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29" y="143"/>
                    <a:pt x="68" y="134"/>
                  </a:cubicBezTo>
                  <a:cubicBezTo>
                    <a:pt x="68" y="134"/>
                    <a:pt x="0" y="31"/>
                    <a:pt x="28" y="0"/>
                  </a:cubicBezTo>
                  <a:lnTo>
                    <a:pt x="128" y="8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31" name="Freeform 156"/>
            <p:cNvSpPr/>
            <p:nvPr/>
          </p:nvSpPr>
          <p:spPr bwMode="auto">
            <a:xfrm>
              <a:off x="4419600" y="4360863"/>
              <a:ext cx="1044575" cy="1652587"/>
            </a:xfrm>
            <a:custGeom>
              <a:avLst/>
              <a:gdLst>
                <a:gd name="T0" fmla="*/ 173 w 278"/>
                <a:gd name="T1" fmla="*/ 36 h 440"/>
                <a:gd name="T2" fmla="*/ 74 w 278"/>
                <a:gd name="T3" fmla="*/ 10 h 440"/>
                <a:gd name="T4" fmla="*/ 32 w 278"/>
                <a:gd name="T5" fmla="*/ 131 h 440"/>
                <a:gd name="T6" fmla="*/ 53 w 278"/>
                <a:gd name="T7" fmla="*/ 131 h 440"/>
                <a:gd name="T8" fmla="*/ 6 w 278"/>
                <a:gd name="T9" fmla="*/ 314 h 440"/>
                <a:gd name="T10" fmla="*/ 89 w 278"/>
                <a:gd name="T11" fmla="*/ 440 h 440"/>
                <a:gd name="T12" fmla="*/ 121 w 278"/>
                <a:gd name="T13" fmla="*/ 325 h 440"/>
                <a:gd name="T14" fmla="*/ 205 w 278"/>
                <a:gd name="T15" fmla="*/ 224 h 440"/>
                <a:gd name="T16" fmla="*/ 247 w 278"/>
                <a:gd name="T17" fmla="*/ 241 h 440"/>
                <a:gd name="T18" fmla="*/ 278 w 278"/>
                <a:gd name="T19" fmla="*/ 94 h 440"/>
                <a:gd name="T20" fmla="*/ 173 w 278"/>
                <a:gd name="T21" fmla="*/ 36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8" h="440">
                  <a:moveTo>
                    <a:pt x="173" y="36"/>
                  </a:moveTo>
                  <a:cubicBezTo>
                    <a:pt x="173" y="36"/>
                    <a:pt x="105" y="0"/>
                    <a:pt x="74" y="10"/>
                  </a:cubicBezTo>
                  <a:cubicBezTo>
                    <a:pt x="74" y="10"/>
                    <a:pt x="21" y="0"/>
                    <a:pt x="32" y="131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53" y="131"/>
                    <a:pt x="0" y="277"/>
                    <a:pt x="6" y="314"/>
                  </a:cubicBezTo>
                  <a:cubicBezTo>
                    <a:pt x="11" y="351"/>
                    <a:pt x="52" y="429"/>
                    <a:pt x="89" y="440"/>
                  </a:cubicBezTo>
                  <a:cubicBezTo>
                    <a:pt x="89" y="440"/>
                    <a:pt x="105" y="346"/>
                    <a:pt x="121" y="325"/>
                  </a:cubicBezTo>
                  <a:cubicBezTo>
                    <a:pt x="137" y="304"/>
                    <a:pt x="163" y="207"/>
                    <a:pt x="205" y="224"/>
                  </a:cubicBezTo>
                  <a:cubicBezTo>
                    <a:pt x="247" y="241"/>
                    <a:pt x="247" y="241"/>
                    <a:pt x="247" y="241"/>
                  </a:cubicBezTo>
                  <a:cubicBezTo>
                    <a:pt x="278" y="94"/>
                    <a:pt x="278" y="94"/>
                    <a:pt x="278" y="94"/>
                  </a:cubicBezTo>
                  <a:lnTo>
                    <a:pt x="17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32" name="Freeform 157"/>
            <p:cNvSpPr/>
            <p:nvPr/>
          </p:nvSpPr>
          <p:spPr bwMode="auto">
            <a:xfrm>
              <a:off x="5211763" y="2922588"/>
              <a:ext cx="2551113" cy="3230562"/>
            </a:xfrm>
            <a:custGeom>
              <a:avLst/>
              <a:gdLst>
                <a:gd name="T0" fmla="*/ 634 w 679"/>
                <a:gd name="T1" fmla="*/ 277 h 860"/>
                <a:gd name="T2" fmla="*/ 676 w 679"/>
                <a:gd name="T3" fmla="*/ 482 h 860"/>
                <a:gd name="T4" fmla="*/ 676 w 679"/>
                <a:gd name="T5" fmla="*/ 754 h 860"/>
                <a:gd name="T6" fmla="*/ 602 w 679"/>
                <a:gd name="T7" fmla="*/ 856 h 860"/>
                <a:gd name="T8" fmla="*/ 470 w 679"/>
                <a:gd name="T9" fmla="*/ 823 h 860"/>
                <a:gd name="T10" fmla="*/ 0 w 679"/>
                <a:gd name="T11" fmla="*/ 629 h 860"/>
                <a:gd name="T12" fmla="*/ 52 w 679"/>
                <a:gd name="T13" fmla="*/ 449 h 860"/>
                <a:gd name="T14" fmla="*/ 188 w 679"/>
                <a:gd name="T15" fmla="*/ 508 h 860"/>
                <a:gd name="T16" fmla="*/ 452 w 679"/>
                <a:gd name="T17" fmla="*/ 607 h 860"/>
                <a:gd name="T18" fmla="*/ 390 w 679"/>
                <a:gd name="T19" fmla="*/ 483 h 860"/>
                <a:gd name="T20" fmla="*/ 261 w 679"/>
                <a:gd name="T21" fmla="*/ 143 h 860"/>
                <a:gd name="T22" fmla="*/ 302 w 679"/>
                <a:gd name="T23" fmla="*/ 0 h 860"/>
                <a:gd name="T24" fmla="*/ 634 w 679"/>
                <a:gd name="T25" fmla="*/ 277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9" h="860">
                  <a:moveTo>
                    <a:pt x="634" y="277"/>
                  </a:moveTo>
                  <a:cubicBezTo>
                    <a:pt x="634" y="277"/>
                    <a:pt x="676" y="464"/>
                    <a:pt x="676" y="482"/>
                  </a:cubicBezTo>
                  <a:cubicBezTo>
                    <a:pt x="676" y="499"/>
                    <a:pt x="674" y="733"/>
                    <a:pt x="676" y="754"/>
                  </a:cubicBezTo>
                  <a:cubicBezTo>
                    <a:pt x="679" y="774"/>
                    <a:pt x="631" y="851"/>
                    <a:pt x="602" y="856"/>
                  </a:cubicBezTo>
                  <a:cubicBezTo>
                    <a:pt x="572" y="860"/>
                    <a:pt x="483" y="838"/>
                    <a:pt x="470" y="823"/>
                  </a:cubicBezTo>
                  <a:cubicBezTo>
                    <a:pt x="456" y="808"/>
                    <a:pt x="11" y="629"/>
                    <a:pt x="0" y="629"/>
                  </a:cubicBezTo>
                  <a:cubicBezTo>
                    <a:pt x="0" y="629"/>
                    <a:pt x="27" y="465"/>
                    <a:pt x="52" y="449"/>
                  </a:cubicBezTo>
                  <a:cubicBezTo>
                    <a:pt x="52" y="449"/>
                    <a:pt x="182" y="508"/>
                    <a:pt x="188" y="508"/>
                  </a:cubicBezTo>
                  <a:cubicBezTo>
                    <a:pt x="195" y="508"/>
                    <a:pt x="449" y="597"/>
                    <a:pt x="452" y="607"/>
                  </a:cubicBezTo>
                  <a:cubicBezTo>
                    <a:pt x="452" y="607"/>
                    <a:pt x="399" y="495"/>
                    <a:pt x="390" y="483"/>
                  </a:cubicBezTo>
                  <a:cubicBezTo>
                    <a:pt x="381" y="472"/>
                    <a:pt x="254" y="181"/>
                    <a:pt x="261" y="143"/>
                  </a:cubicBezTo>
                  <a:cubicBezTo>
                    <a:pt x="261" y="143"/>
                    <a:pt x="261" y="34"/>
                    <a:pt x="302" y="0"/>
                  </a:cubicBezTo>
                  <a:cubicBezTo>
                    <a:pt x="302" y="0"/>
                    <a:pt x="605" y="254"/>
                    <a:pt x="634" y="277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33" name="Freeform 158"/>
            <p:cNvSpPr/>
            <p:nvPr/>
          </p:nvSpPr>
          <p:spPr bwMode="auto">
            <a:xfrm>
              <a:off x="5387975" y="3459163"/>
              <a:ext cx="2374900" cy="2693987"/>
            </a:xfrm>
            <a:custGeom>
              <a:avLst/>
              <a:gdLst>
                <a:gd name="T0" fmla="*/ 555 w 632"/>
                <a:gd name="T1" fmla="*/ 713 h 717"/>
                <a:gd name="T2" fmla="*/ 423 w 632"/>
                <a:gd name="T3" fmla="*/ 680 h 717"/>
                <a:gd name="T4" fmla="*/ 416 w 632"/>
                <a:gd name="T5" fmla="*/ 676 h 717"/>
                <a:gd name="T6" fmla="*/ 400 w 632"/>
                <a:gd name="T7" fmla="*/ 622 h 717"/>
                <a:gd name="T8" fmla="*/ 28 w 632"/>
                <a:gd name="T9" fmla="*/ 448 h 717"/>
                <a:gd name="T10" fmla="*/ 37 w 632"/>
                <a:gd name="T11" fmla="*/ 384 h 717"/>
                <a:gd name="T12" fmla="*/ 89 w 632"/>
                <a:gd name="T13" fmla="*/ 381 h 717"/>
                <a:gd name="T14" fmla="*/ 427 w 632"/>
                <a:gd name="T15" fmla="*/ 533 h 717"/>
                <a:gd name="T16" fmla="*/ 498 w 632"/>
                <a:gd name="T17" fmla="*/ 680 h 717"/>
                <a:gd name="T18" fmla="*/ 471 w 632"/>
                <a:gd name="T19" fmla="*/ 577 h 717"/>
                <a:gd name="T20" fmla="*/ 555 w 632"/>
                <a:gd name="T21" fmla="*/ 680 h 717"/>
                <a:gd name="T22" fmla="*/ 509 w 632"/>
                <a:gd name="T23" fmla="*/ 590 h 717"/>
                <a:gd name="T24" fmla="*/ 587 w 632"/>
                <a:gd name="T25" fmla="*/ 613 h 717"/>
                <a:gd name="T26" fmla="*/ 484 w 632"/>
                <a:gd name="T27" fmla="*/ 533 h 717"/>
                <a:gd name="T28" fmla="*/ 407 w 632"/>
                <a:gd name="T29" fmla="*/ 311 h 717"/>
                <a:gd name="T30" fmla="*/ 266 w 632"/>
                <a:gd name="T31" fmla="*/ 0 h 717"/>
                <a:gd name="T32" fmla="*/ 414 w 632"/>
                <a:gd name="T33" fmla="*/ 234 h 717"/>
                <a:gd name="T34" fmla="*/ 473 w 632"/>
                <a:gd name="T35" fmla="*/ 267 h 717"/>
                <a:gd name="T36" fmla="*/ 611 w 632"/>
                <a:gd name="T37" fmla="*/ 244 h 717"/>
                <a:gd name="T38" fmla="*/ 629 w 632"/>
                <a:gd name="T39" fmla="*/ 339 h 717"/>
                <a:gd name="T40" fmla="*/ 629 w 632"/>
                <a:gd name="T41" fmla="*/ 611 h 717"/>
                <a:gd name="T42" fmla="*/ 555 w 632"/>
                <a:gd name="T43" fmla="*/ 713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2" h="717">
                  <a:moveTo>
                    <a:pt x="555" y="713"/>
                  </a:moveTo>
                  <a:cubicBezTo>
                    <a:pt x="525" y="717"/>
                    <a:pt x="436" y="695"/>
                    <a:pt x="423" y="680"/>
                  </a:cubicBezTo>
                  <a:cubicBezTo>
                    <a:pt x="422" y="679"/>
                    <a:pt x="420" y="678"/>
                    <a:pt x="416" y="676"/>
                  </a:cubicBezTo>
                  <a:cubicBezTo>
                    <a:pt x="418" y="655"/>
                    <a:pt x="414" y="632"/>
                    <a:pt x="400" y="622"/>
                  </a:cubicBezTo>
                  <a:cubicBezTo>
                    <a:pt x="373" y="602"/>
                    <a:pt x="56" y="467"/>
                    <a:pt x="28" y="448"/>
                  </a:cubicBezTo>
                  <a:cubicBezTo>
                    <a:pt x="0" y="428"/>
                    <a:pt x="37" y="384"/>
                    <a:pt x="37" y="384"/>
                  </a:cubicBezTo>
                  <a:cubicBezTo>
                    <a:pt x="37" y="384"/>
                    <a:pt x="78" y="374"/>
                    <a:pt x="89" y="381"/>
                  </a:cubicBezTo>
                  <a:cubicBezTo>
                    <a:pt x="100" y="388"/>
                    <a:pt x="411" y="515"/>
                    <a:pt x="427" y="533"/>
                  </a:cubicBezTo>
                  <a:cubicBezTo>
                    <a:pt x="443" y="552"/>
                    <a:pt x="475" y="670"/>
                    <a:pt x="498" y="680"/>
                  </a:cubicBezTo>
                  <a:cubicBezTo>
                    <a:pt x="498" y="680"/>
                    <a:pt x="448" y="579"/>
                    <a:pt x="471" y="577"/>
                  </a:cubicBezTo>
                  <a:cubicBezTo>
                    <a:pt x="493" y="574"/>
                    <a:pt x="505" y="663"/>
                    <a:pt x="555" y="680"/>
                  </a:cubicBezTo>
                  <a:cubicBezTo>
                    <a:pt x="555" y="680"/>
                    <a:pt x="497" y="603"/>
                    <a:pt x="509" y="590"/>
                  </a:cubicBezTo>
                  <a:cubicBezTo>
                    <a:pt x="509" y="590"/>
                    <a:pt x="545" y="615"/>
                    <a:pt x="587" y="613"/>
                  </a:cubicBezTo>
                  <a:cubicBezTo>
                    <a:pt x="587" y="613"/>
                    <a:pt x="507" y="586"/>
                    <a:pt x="484" y="533"/>
                  </a:cubicBezTo>
                  <a:cubicBezTo>
                    <a:pt x="461" y="481"/>
                    <a:pt x="407" y="311"/>
                    <a:pt x="407" y="311"/>
                  </a:cubicBezTo>
                  <a:cubicBezTo>
                    <a:pt x="407" y="311"/>
                    <a:pt x="257" y="36"/>
                    <a:pt x="266" y="0"/>
                  </a:cubicBezTo>
                  <a:cubicBezTo>
                    <a:pt x="266" y="0"/>
                    <a:pt x="380" y="225"/>
                    <a:pt x="414" y="234"/>
                  </a:cubicBezTo>
                  <a:cubicBezTo>
                    <a:pt x="414" y="234"/>
                    <a:pt x="450" y="268"/>
                    <a:pt x="473" y="267"/>
                  </a:cubicBezTo>
                  <a:cubicBezTo>
                    <a:pt x="611" y="244"/>
                    <a:pt x="611" y="244"/>
                    <a:pt x="611" y="244"/>
                  </a:cubicBezTo>
                  <a:cubicBezTo>
                    <a:pt x="620" y="289"/>
                    <a:pt x="629" y="331"/>
                    <a:pt x="629" y="339"/>
                  </a:cubicBezTo>
                  <a:cubicBezTo>
                    <a:pt x="629" y="356"/>
                    <a:pt x="627" y="590"/>
                    <a:pt x="629" y="611"/>
                  </a:cubicBezTo>
                  <a:cubicBezTo>
                    <a:pt x="632" y="631"/>
                    <a:pt x="584" y="708"/>
                    <a:pt x="555" y="713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34" name="Freeform 159"/>
            <p:cNvSpPr/>
            <p:nvPr/>
          </p:nvSpPr>
          <p:spPr bwMode="auto">
            <a:xfrm>
              <a:off x="9415463" y="900113"/>
              <a:ext cx="1314450" cy="1365250"/>
            </a:xfrm>
            <a:custGeom>
              <a:avLst/>
              <a:gdLst>
                <a:gd name="T0" fmla="*/ 55 w 350"/>
                <a:gd name="T1" fmla="*/ 356 h 363"/>
                <a:gd name="T2" fmla="*/ 170 w 350"/>
                <a:gd name="T3" fmla="*/ 327 h 363"/>
                <a:gd name="T4" fmla="*/ 241 w 350"/>
                <a:gd name="T5" fmla="*/ 356 h 363"/>
                <a:gd name="T6" fmla="*/ 257 w 350"/>
                <a:gd name="T7" fmla="*/ 326 h 363"/>
                <a:gd name="T8" fmla="*/ 277 w 350"/>
                <a:gd name="T9" fmla="*/ 315 h 363"/>
                <a:gd name="T10" fmla="*/ 277 w 350"/>
                <a:gd name="T11" fmla="*/ 300 h 363"/>
                <a:gd name="T12" fmla="*/ 297 w 350"/>
                <a:gd name="T13" fmla="*/ 300 h 363"/>
                <a:gd name="T14" fmla="*/ 297 w 350"/>
                <a:gd name="T15" fmla="*/ 272 h 363"/>
                <a:gd name="T16" fmla="*/ 331 w 350"/>
                <a:gd name="T17" fmla="*/ 272 h 363"/>
                <a:gd name="T18" fmla="*/ 320 w 350"/>
                <a:gd name="T19" fmla="*/ 177 h 363"/>
                <a:gd name="T20" fmla="*/ 343 w 350"/>
                <a:gd name="T21" fmla="*/ 166 h 363"/>
                <a:gd name="T22" fmla="*/ 343 w 350"/>
                <a:gd name="T23" fmla="*/ 73 h 363"/>
                <a:gd name="T24" fmla="*/ 227 w 350"/>
                <a:gd name="T25" fmla="*/ 9 h 363"/>
                <a:gd name="T26" fmla="*/ 89 w 350"/>
                <a:gd name="T27" fmla="*/ 77 h 363"/>
                <a:gd name="T28" fmla="*/ 0 w 350"/>
                <a:gd name="T29" fmla="*/ 159 h 363"/>
                <a:gd name="T30" fmla="*/ 55 w 350"/>
                <a:gd name="T31" fmla="*/ 356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63">
                  <a:moveTo>
                    <a:pt x="55" y="356"/>
                  </a:moveTo>
                  <a:cubicBezTo>
                    <a:pt x="55" y="356"/>
                    <a:pt x="148" y="322"/>
                    <a:pt x="170" y="327"/>
                  </a:cubicBezTo>
                  <a:cubicBezTo>
                    <a:pt x="170" y="327"/>
                    <a:pt x="213" y="363"/>
                    <a:pt x="241" y="356"/>
                  </a:cubicBezTo>
                  <a:cubicBezTo>
                    <a:pt x="257" y="326"/>
                    <a:pt x="257" y="326"/>
                    <a:pt x="257" y="326"/>
                  </a:cubicBezTo>
                  <a:cubicBezTo>
                    <a:pt x="277" y="315"/>
                    <a:pt x="277" y="315"/>
                    <a:pt x="277" y="315"/>
                  </a:cubicBezTo>
                  <a:cubicBezTo>
                    <a:pt x="277" y="300"/>
                    <a:pt x="277" y="300"/>
                    <a:pt x="277" y="300"/>
                  </a:cubicBezTo>
                  <a:cubicBezTo>
                    <a:pt x="277" y="300"/>
                    <a:pt x="288" y="311"/>
                    <a:pt x="297" y="300"/>
                  </a:cubicBezTo>
                  <a:cubicBezTo>
                    <a:pt x="297" y="272"/>
                    <a:pt x="297" y="272"/>
                    <a:pt x="297" y="272"/>
                  </a:cubicBezTo>
                  <a:cubicBezTo>
                    <a:pt x="297" y="272"/>
                    <a:pt x="329" y="281"/>
                    <a:pt x="331" y="272"/>
                  </a:cubicBezTo>
                  <a:cubicBezTo>
                    <a:pt x="334" y="263"/>
                    <a:pt x="316" y="188"/>
                    <a:pt x="320" y="177"/>
                  </a:cubicBezTo>
                  <a:cubicBezTo>
                    <a:pt x="343" y="166"/>
                    <a:pt x="343" y="166"/>
                    <a:pt x="343" y="166"/>
                  </a:cubicBezTo>
                  <a:cubicBezTo>
                    <a:pt x="343" y="166"/>
                    <a:pt x="350" y="113"/>
                    <a:pt x="343" y="73"/>
                  </a:cubicBezTo>
                  <a:cubicBezTo>
                    <a:pt x="336" y="32"/>
                    <a:pt x="259" y="0"/>
                    <a:pt x="227" y="9"/>
                  </a:cubicBezTo>
                  <a:cubicBezTo>
                    <a:pt x="195" y="18"/>
                    <a:pt x="98" y="54"/>
                    <a:pt x="89" y="77"/>
                  </a:cubicBezTo>
                  <a:cubicBezTo>
                    <a:pt x="80" y="100"/>
                    <a:pt x="0" y="159"/>
                    <a:pt x="0" y="159"/>
                  </a:cubicBezTo>
                  <a:lnTo>
                    <a:pt x="55" y="356"/>
                  </a:ln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35" name="Freeform 160"/>
            <p:cNvSpPr/>
            <p:nvPr/>
          </p:nvSpPr>
          <p:spPr bwMode="auto">
            <a:xfrm>
              <a:off x="9431338" y="1155700"/>
              <a:ext cx="1276350" cy="1104900"/>
            </a:xfrm>
            <a:custGeom>
              <a:avLst/>
              <a:gdLst>
                <a:gd name="T0" fmla="*/ 169 w 340"/>
                <a:gd name="T1" fmla="*/ 134 h 294"/>
                <a:gd name="T2" fmla="*/ 91 w 340"/>
                <a:gd name="T3" fmla="*/ 157 h 294"/>
                <a:gd name="T4" fmla="*/ 29 w 340"/>
                <a:gd name="T5" fmla="*/ 211 h 294"/>
                <a:gd name="T6" fmla="*/ 0 w 340"/>
                <a:gd name="T7" fmla="*/ 105 h 294"/>
                <a:gd name="T8" fmla="*/ 101 w 340"/>
                <a:gd name="T9" fmla="*/ 30 h 294"/>
                <a:gd name="T10" fmla="*/ 214 w 340"/>
                <a:gd name="T11" fmla="*/ 0 h 294"/>
                <a:gd name="T12" fmla="*/ 312 w 340"/>
                <a:gd name="T13" fmla="*/ 14 h 294"/>
                <a:gd name="T14" fmla="*/ 340 w 340"/>
                <a:gd name="T15" fmla="*/ 91 h 294"/>
                <a:gd name="T16" fmla="*/ 339 w 340"/>
                <a:gd name="T17" fmla="*/ 98 h 294"/>
                <a:gd name="T18" fmla="*/ 339 w 340"/>
                <a:gd name="T19" fmla="*/ 98 h 294"/>
                <a:gd name="T20" fmla="*/ 257 w 340"/>
                <a:gd name="T21" fmla="*/ 114 h 294"/>
                <a:gd name="T22" fmla="*/ 209 w 340"/>
                <a:gd name="T23" fmla="*/ 125 h 294"/>
                <a:gd name="T24" fmla="*/ 189 w 340"/>
                <a:gd name="T25" fmla="*/ 220 h 294"/>
                <a:gd name="T26" fmla="*/ 235 w 340"/>
                <a:gd name="T27" fmla="*/ 289 h 294"/>
                <a:gd name="T28" fmla="*/ 166 w 340"/>
                <a:gd name="T29" fmla="*/ 259 h 294"/>
                <a:gd name="T30" fmla="*/ 163 w 340"/>
                <a:gd name="T31" fmla="*/ 258 h 294"/>
                <a:gd name="T32" fmla="*/ 153 w 340"/>
                <a:gd name="T33" fmla="*/ 157 h 294"/>
                <a:gd name="T34" fmla="*/ 200 w 340"/>
                <a:gd name="T35" fmla="*/ 70 h 294"/>
                <a:gd name="T36" fmla="*/ 169 w 340"/>
                <a:gd name="T37" fmla="*/ 34 h 294"/>
                <a:gd name="T38" fmla="*/ 144 w 340"/>
                <a:gd name="T39" fmla="*/ 102 h 294"/>
                <a:gd name="T40" fmla="*/ 169 w 340"/>
                <a:gd name="T41" fmla="*/ 13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" h="294">
                  <a:moveTo>
                    <a:pt x="169" y="134"/>
                  </a:moveTo>
                  <a:cubicBezTo>
                    <a:pt x="169" y="134"/>
                    <a:pt x="112" y="138"/>
                    <a:pt x="91" y="157"/>
                  </a:cubicBezTo>
                  <a:cubicBezTo>
                    <a:pt x="80" y="167"/>
                    <a:pt x="52" y="193"/>
                    <a:pt x="29" y="211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8" y="86"/>
                    <a:pt x="93" y="40"/>
                    <a:pt x="101" y="30"/>
                  </a:cubicBezTo>
                  <a:cubicBezTo>
                    <a:pt x="110" y="16"/>
                    <a:pt x="207" y="0"/>
                    <a:pt x="214" y="0"/>
                  </a:cubicBezTo>
                  <a:cubicBezTo>
                    <a:pt x="221" y="0"/>
                    <a:pt x="312" y="14"/>
                    <a:pt x="312" y="14"/>
                  </a:cubicBezTo>
                  <a:cubicBezTo>
                    <a:pt x="312" y="56"/>
                    <a:pt x="327" y="79"/>
                    <a:pt x="340" y="91"/>
                  </a:cubicBezTo>
                  <a:cubicBezTo>
                    <a:pt x="339" y="95"/>
                    <a:pt x="339" y="98"/>
                    <a:pt x="339" y="98"/>
                  </a:cubicBezTo>
                  <a:cubicBezTo>
                    <a:pt x="339" y="98"/>
                    <a:pt x="339" y="98"/>
                    <a:pt x="339" y="98"/>
                  </a:cubicBezTo>
                  <a:cubicBezTo>
                    <a:pt x="304" y="94"/>
                    <a:pt x="257" y="114"/>
                    <a:pt x="257" y="114"/>
                  </a:cubicBezTo>
                  <a:cubicBezTo>
                    <a:pt x="244" y="120"/>
                    <a:pt x="209" y="125"/>
                    <a:pt x="209" y="125"/>
                  </a:cubicBezTo>
                  <a:cubicBezTo>
                    <a:pt x="175" y="157"/>
                    <a:pt x="184" y="195"/>
                    <a:pt x="189" y="220"/>
                  </a:cubicBezTo>
                  <a:cubicBezTo>
                    <a:pt x="192" y="235"/>
                    <a:pt x="216" y="266"/>
                    <a:pt x="235" y="289"/>
                  </a:cubicBezTo>
                  <a:cubicBezTo>
                    <a:pt x="208" y="294"/>
                    <a:pt x="166" y="259"/>
                    <a:pt x="166" y="259"/>
                  </a:cubicBezTo>
                  <a:cubicBezTo>
                    <a:pt x="165" y="259"/>
                    <a:pt x="164" y="258"/>
                    <a:pt x="163" y="258"/>
                  </a:cubicBezTo>
                  <a:cubicBezTo>
                    <a:pt x="155" y="214"/>
                    <a:pt x="153" y="157"/>
                    <a:pt x="153" y="157"/>
                  </a:cubicBezTo>
                  <a:cubicBezTo>
                    <a:pt x="191" y="154"/>
                    <a:pt x="200" y="70"/>
                    <a:pt x="200" y="70"/>
                  </a:cubicBezTo>
                  <a:cubicBezTo>
                    <a:pt x="216" y="18"/>
                    <a:pt x="169" y="34"/>
                    <a:pt x="169" y="34"/>
                  </a:cubicBezTo>
                  <a:cubicBezTo>
                    <a:pt x="138" y="50"/>
                    <a:pt x="141" y="89"/>
                    <a:pt x="144" y="102"/>
                  </a:cubicBezTo>
                  <a:cubicBezTo>
                    <a:pt x="146" y="116"/>
                    <a:pt x="169" y="134"/>
                    <a:pt x="169" y="134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36" name="Freeform 161"/>
            <p:cNvSpPr/>
            <p:nvPr/>
          </p:nvSpPr>
          <p:spPr bwMode="auto">
            <a:xfrm>
              <a:off x="10460038" y="1814513"/>
              <a:ext cx="195263" cy="138112"/>
            </a:xfrm>
            <a:custGeom>
              <a:avLst/>
              <a:gdLst>
                <a:gd name="T0" fmla="*/ 19 w 52"/>
                <a:gd name="T1" fmla="*/ 29 h 37"/>
                <a:gd name="T2" fmla="*/ 19 w 52"/>
                <a:gd name="T3" fmla="*/ 34 h 37"/>
                <a:gd name="T4" fmla="*/ 24 w 52"/>
                <a:gd name="T5" fmla="*/ 0 h 37"/>
                <a:gd name="T6" fmla="*/ 22 w 52"/>
                <a:gd name="T7" fmla="*/ 9 h 37"/>
                <a:gd name="T8" fmla="*/ 52 w 52"/>
                <a:gd name="T9" fmla="*/ 31 h 37"/>
                <a:gd name="T10" fmla="*/ 19 w 52"/>
                <a:gd name="T11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37">
                  <a:moveTo>
                    <a:pt x="19" y="29"/>
                  </a:moveTo>
                  <a:cubicBezTo>
                    <a:pt x="19" y="34"/>
                    <a:pt x="19" y="34"/>
                    <a:pt x="19" y="34"/>
                  </a:cubicBezTo>
                  <a:cubicBezTo>
                    <a:pt x="0" y="11"/>
                    <a:pt x="24" y="0"/>
                    <a:pt x="24" y="0"/>
                  </a:cubicBezTo>
                  <a:cubicBezTo>
                    <a:pt x="24" y="0"/>
                    <a:pt x="24" y="0"/>
                    <a:pt x="22" y="9"/>
                  </a:cubicBezTo>
                  <a:cubicBezTo>
                    <a:pt x="20" y="14"/>
                    <a:pt x="38" y="24"/>
                    <a:pt x="52" y="31"/>
                  </a:cubicBezTo>
                  <a:cubicBezTo>
                    <a:pt x="46" y="37"/>
                    <a:pt x="19" y="29"/>
                    <a:pt x="19" y="29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37" name="Freeform 162"/>
            <p:cNvSpPr/>
            <p:nvPr/>
          </p:nvSpPr>
          <p:spPr bwMode="auto">
            <a:xfrm>
              <a:off x="9478963" y="627063"/>
              <a:ext cx="1333500" cy="904875"/>
            </a:xfrm>
            <a:custGeom>
              <a:avLst/>
              <a:gdLst>
                <a:gd name="T0" fmla="*/ 329 w 355"/>
                <a:gd name="T1" fmla="*/ 164 h 241"/>
                <a:gd name="T2" fmla="*/ 353 w 355"/>
                <a:gd name="T3" fmla="*/ 130 h 241"/>
                <a:gd name="T4" fmla="*/ 329 w 355"/>
                <a:gd name="T5" fmla="*/ 80 h 241"/>
                <a:gd name="T6" fmla="*/ 181 w 355"/>
                <a:gd name="T7" fmla="*/ 3 h 241"/>
                <a:gd name="T8" fmla="*/ 101 w 355"/>
                <a:gd name="T9" fmla="*/ 34 h 241"/>
                <a:gd name="T10" fmla="*/ 51 w 355"/>
                <a:gd name="T11" fmla="*/ 64 h 241"/>
                <a:gd name="T12" fmla="*/ 24 w 355"/>
                <a:gd name="T13" fmla="*/ 155 h 241"/>
                <a:gd name="T14" fmla="*/ 2 w 355"/>
                <a:gd name="T15" fmla="*/ 217 h 241"/>
                <a:gd name="T16" fmla="*/ 44 w 355"/>
                <a:gd name="T17" fmla="*/ 239 h 241"/>
                <a:gd name="T18" fmla="*/ 136 w 355"/>
                <a:gd name="T19" fmla="*/ 196 h 241"/>
                <a:gd name="T20" fmla="*/ 187 w 355"/>
                <a:gd name="T21" fmla="*/ 211 h 241"/>
                <a:gd name="T22" fmla="*/ 199 w 355"/>
                <a:gd name="T23" fmla="*/ 239 h 241"/>
                <a:gd name="T24" fmla="*/ 221 w 355"/>
                <a:gd name="T25" fmla="*/ 225 h 241"/>
                <a:gd name="T26" fmla="*/ 273 w 355"/>
                <a:gd name="T27" fmla="*/ 166 h 241"/>
                <a:gd name="T28" fmla="*/ 313 w 355"/>
                <a:gd name="T29" fmla="*/ 141 h 241"/>
                <a:gd name="T30" fmla="*/ 329 w 355"/>
                <a:gd name="T31" fmla="*/ 16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5" h="241">
                  <a:moveTo>
                    <a:pt x="329" y="164"/>
                  </a:moveTo>
                  <a:cubicBezTo>
                    <a:pt x="329" y="164"/>
                    <a:pt x="351" y="145"/>
                    <a:pt x="353" y="130"/>
                  </a:cubicBezTo>
                  <a:cubicBezTo>
                    <a:pt x="355" y="114"/>
                    <a:pt x="329" y="80"/>
                    <a:pt x="329" y="80"/>
                  </a:cubicBezTo>
                  <a:cubicBezTo>
                    <a:pt x="329" y="80"/>
                    <a:pt x="203" y="5"/>
                    <a:pt x="181" y="3"/>
                  </a:cubicBezTo>
                  <a:cubicBezTo>
                    <a:pt x="158" y="0"/>
                    <a:pt x="101" y="34"/>
                    <a:pt x="101" y="34"/>
                  </a:cubicBezTo>
                  <a:cubicBezTo>
                    <a:pt x="101" y="34"/>
                    <a:pt x="63" y="46"/>
                    <a:pt x="51" y="64"/>
                  </a:cubicBezTo>
                  <a:cubicBezTo>
                    <a:pt x="40" y="82"/>
                    <a:pt x="33" y="141"/>
                    <a:pt x="24" y="155"/>
                  </a:cubicBezTo>
                  <a:cubicBezTo>
                    <a:pt x="15" y="168"/>
                    <a:pt x="4" y="216"/>
                    <a:pt x="2" y="217"/>
                  </a:cubicBezTo>
                  <a:cubicBezTo>
                    <a:pt x="0" y="219"/>
                    <a:pt x="15" y="241"/>
                    <a:pt x="44" y="239"/>
                  </a:cubicBezTo>
                  <a:cubicBezTo>
                    <a:pt x="74" y="236"/>
                    <a:pt x="128" y="206"/>
                    <a:pt x="136" y="196"/>
                  </a:cubicBezTo>
                  <a:cubicBezTo>
                    <a:pt x="143" y="185"/>
                    <a:pt x="203" y="154"/>
                    <a:pt x="187" y="211"/>
                  </a:cubicBezTo>
                  <a:cubicBezTo>
                    <a:pt x="199" y="239"/>
                    <a:pt x="199" y="239"/>
                    <a:pt x="199" y="239"/>
                  </a:cubicBezTo>
                  <a:cubicBezTo>
                    <a:pt x="221" y="225"/>
                    <a:pt x="221" y="225"/>
                    <a:pt x="221" y="225"/>
                  </a:cubicBezTo>
                  <a:cubicBezTo>
                    <a:pt x="221" y="225"/>
                    <a:pt x="273" y="181"/>
                    <a:pt x="273" y="166"/>
                  </a:cubicBezTo>
                  <a:cubicBezTo>
                    <a:pt x="273" y="151"/>
                    <a:pt x="313" y="141"/>
                    <a:pt x="313" y="141"/>
                  </a:cubicBezTo>
                  <a:lnTo>
                    <a:pt x="329" y="164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38" name="Freeform 163"/>
            <p:cNvSpPr/>
            <p:nvPr/>
          </p:nvSpPr>
          <p:spPr bwMode="auto">
            <a:xfrm>
              <a:off x="6116638" y="1350963"/>
              <a:ext cx="3683000" cy="3097212"/>
            </a:xfrm>
            <a:custGeom>
              <a:avLst/>
              <a:gdLst>
                <a:gd name="T0" fmla="*/ 0 w 980"/>
                <a:gd name="T1" fmla="*/ 379 h 824"/>
                <a:gd name="T2" fmla="*/ 456 w 980"/>
                <a:gd name="T3" fmla="*/ 73 h 824"/>
                <a:gd name="T4" fmla="*/ 810 w 980"/>
                <a:gd name="T5" fmla="*/ 46 h 824"/>
                <a:gd name="T6" fmla="*/ 869 w 980"/>
                <a:gd name="T7" fmla="*/ 0 h 824"/>
                <a:gd name="T8" fmla="*/ 944 w 980"/>
                <a:gd name="T9" fmla="*/ 254 h 824"/>
                <a:gd name="T10" fmla="*/ 681 w 980"/>
                <a:gd name="T11" fmla="*/ 522 h 824"/>
                <a:gd name="T12" fmla="*/ 349 w 980"/>
                <a:gd name="T13" fmla="*/ 809 h 824"/>
                <a:gd name="T14" fmla="*/ 213 w 980"/>
                <a:gd name="T15" fmla="*/ 747 h 824"/>
                <a:gd name="T16" fmla="*/ 0 w 980"/>
                <a:gd name="T17" fmla="*/ 379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0" h="824">
                  <a:moveTo>
                    <a:pt x="0" y="379"/>
                  </a:moveTo>
                  <a:cubicBezTo>
                    <a:pt x="0" y="379"/>
                    <a:pt x="206" y="209"/>
                    <a:pt x="456" y="73"/>
                  </a:cubicBezTo>
                  <a:cubicBezTo>
                    <a:pt x="456" y="73"/>
                    <a:pt x="602" y="5"/>
                    <a:pt x="810" y="46"/>
                  </a:cubicBezTo>
                  <a:cubicBezTo>
                    <a:pt x="810" y="46"/>
                    <a:pt x="851" y="0"/>
                    <a:pt x="869" y="0"/>
                  </a:cubicBezTo>
                  <a:cubicBezTo>
                    <a:pt x="887" y="0"/>
                    <a:pt x="980" y="177"/>
                    <a:pt x="944" y="254"/>
                  </a:cubicBezTo>
                  <a:cubicBezTo>
                    <a:pt x="944" y="254"/>
                    <a:pt x="703" y="502"/>
                    <a:pt x="681" y="522"/>
                  </a:cubicBezTo>
                  <a:cubicBezTo>
                    <a:pt x="658" y="543"/>
                    <a:pt x="375" y="767"/>
                    <a:pt x="349" y="809"/>
                  </a:cubicBezTo>
                  <a:cubicBezTo>
                    <a:pt x="349" y="809"/>
                    <a:pt x="265" y="824"/>
                    <a:pt x="213" y="747"/>
                  </a:cubicBezTo>
                  <a:cubicBezTo>
                    <a:pt x="161" y="670"/>
                    <a:pt x="0" y="379"/>
                    <a:pt x="0" y="379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39" name="Freeform 164"/>
            <p:cNvSpPr/>
            <p:nvPr/>
          </p:nvSpPr>
          <p:spPr bwMode="auto">
            <a:xfrm>
              <a:off x="7259638" y="2727325"/>
              <a:ext cx="104775" cy="149225"/>
            </a:xfrm>
            <a:custGeom>
              <a:avLst/>
              <a:gdLst>
                <a:gd name="T0" fmla="*/ 28 w 28"/>
                <a:gd name="T1" fmla="*/ 40 h 40"/>
                <a:gd name="T2" fmla="*/ 0 w 28"/>
                <a:gd name="T3" fmla="*/ 0 h 40"/>
                <a:gd name="T4" fmla="*/ 28 w 28"/>
                <a:gd name="T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40">
                  <a:moveTo>
                    <a:pt x="28" y="40"/>
                  </a:moveTo>
                  <a:cubicBezTo>
                    <a:pt x="12" y="20"/>
                    <a:pt x="1" y="5"/>
                    <a:pt x="0" y="0"/>
                  </a:cubicBezTo>
                  <a:cubicBezTo>
                    <a:pt x="0" y="0"/>
                    <a:pt x="11" y="16"/>
                    <a:pt x="28" y="4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40" name="Freeform 165"/>
            <p:cNvSpPr/>
            <p:nvPr/>
          </p:nvSpPr>
          <p:spPr bwMode="auto">
            <a:xfrm>
              <a:off x="6861175" y="1701800"/>
              <a:ext cx="2825750" cy="2746375"/>
            </a:xfrm>
            <a:custGeom>
              <a:avLst/>
              <a:gdLst>
                <a:gd name="T0" fmla="*/ 206 w 752"/>
                <a:gd name="T1" fmla="*/ 550 h 731"/>
                <a:gd name="T2" fmla="*/ 276 w 752"/>
                <a:gd name="T3" fmla="*/ 507 h 731"/>
                <a:gd name="T4" fmla="*/ 271 w 752"/>
                <a:gd name="T5" fmla="*/ 502 h 731"/>
                <a:gd name="T6" fmla="*/ 134 w 752"/>
                <a:gd name="T7" fmla="*/ 313 h 731"/>
                <a:gd name="T8" fmla="*/ 271 w 752"/>
                <a:gd name="T9" fmla="*/ 481 h 731"/>
                <a:gd name="T10" fmla="*/ 260 w 752"/>
                <a:gd name="T11" fmla="*/ 234 h 731"/>
                <a:gd name="T12" fmla="*/ 294 w 752"/>
                <a:gd name="T13" fmla="*/ 261 h 731"/>
                <a:gd name="T14" fmla="*/ 385 w 752"/>
                <a:gd name="T15" fmla="*/ 207 h 731"/>
                <a:gd name="T16" fmla="*/ 378 w 752"/>
                <a:gd name="T17" fmla="*/ 127 h 731"/>
                <a:gd name="T18" fmla="*/ 410 w 752"/>
                <a:gd name="T19" fmla="*/ 173 h 731"/>
                <a:gd name="T20" fmla="*/ 333 w 752"/>
                <a:gd name="T21" fmla="*/ 0 h 731"/>
                <a:gd name="T22" fmla="*/ 451 w 752"/>
                <a:gd name="T23" fmla="*/ 144 h 731"/>
                <a:gd name="T24" fmla="*/ 476 w 752"/>
                <a:gd name="T25" fmla="*/ 84 h 731"/>
                <a:gd name="T26" fmla="*/ 680 w 752"/>
                <a:gd name="T27" fmla="*/ 175 h 731"/>
                <a:gd name="T28" fmla="*/ 653 w 752"/>
                <a:gd name="T29" fmla="*/ 47 h 731"/>
                <a:gd name="T30" fmla="*/ 752 w 752"/>
                <a:gd name="T31" fmla="*/ 143 h 731"/>
                <a:gd name="T32" fmla="*/ 746 w 752"/>
                <a:gd name="T33" fmla="*/ 161 h 731"/>
                <a:gd name="T34" fmla="*/ 483 w 752"/>
                <a:gd name="T35" fmla="*/ 429 h 731"/>
                <a:gd name="T36" fmla="*/ 151 w 752"/>
                <a:gd name="T37" fmla="*/ 716 h 731"/>
                <a:gd name="T38" fmla="*/ 15 w 752"/>
                <a:gd name="T39" fmla="*/ 654 h 731"/>
                <a:gd name="T40" fmla="*/ 0 w 752"/>
                <a:gd name="T41" fmla="*/ 631 h 731"/>
                <a:gd name="T42" fmla="*/ 206 w 752"/>
                <a:gd name="T43" fmla="*/ 55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52" h="731">
                  <a:moveTo>
                    <a:pt x="206" y="550"/>
                  </a:moveTo>
                  <a:cubicBezTo>
                    <a:pt x="243" y="559"/>
                    <a:pt x="268" y="520"/>
                    <a:pt x="276" y="507"/>
                  </a:cubicBezTo>
                  <a:cubicBezTo>
                    <a:pt x="274" y="505"/>
                    <a:pt x="273" y="504"/>
                    <a:pt x="271" y="502"/>
                  </a:cubicBezTo>
                  <a:cubicBezTo>
                    <a:pt x="247" y="475"/>
                    <a:pt x="174" y="371"/>
                    <a:pt x="134" y="313"/>
                  </a:cubicBezTo>
                  <a:cubicBezTo>
                    <a:pt x="181" y="374"/>
                    <a:pt x="271" y="481"/>
                    <a:pt x="271" y="481"/>
                  </a:cubicBezTo>
                  <a:cubicBezTo>
                    <a:pt x="290" y="434"/>
                    <a:pt x="260" y="234"/>
                    <a:pt x="260" y="234"/>
                  </a:cubicBezTo>
                  <a:cubicBezTo>
                    <a:pt x="294" y="261"/>
                    <a:pt x="294" y="261"/>
                    <a:pt x="294" y="261"/>
                  </a:cubicBezTo>
                  <a:cubicBezTo>
                    <a:pt x="326" y="270"/>
                    <a:pt x="358" y="243"/>
                    <a:pt x="385" y="207"/>
                  </a:cubicBezTo>
                  <a:cubicBezTo>
                    <a:pt x="412" y="171"/>
                    <a:pt x="378" y="127"/>
                    <a:pt x="378" y="127"/>
                  </a:cubicBezTo>
                  <a:cubicBezTo>
                    <a:pt x="405" y="134"/>
                    <a:pt x="410" y="173"/>
                    <a:pt x="410" y="173"/>
                  </a:cubicBezTo>
                  <a:cubicBezTo>
                    <a:pt x="437" y="98"/>
                    <a:pt x="333" y="0"/>
                    <a:pt x="333" y="0"/>
                  </a:cubicBezTo>
                  <a:cubicBezTo>
                    <a:pt x="390" y="26"/>
                    <a:pt x="451" y="144"/>
                    <a:pt x="451" y="144"/>
                  </a:cubicBezTo>
                  <a:cubicBezTo>
                    <a:pt x="451" y="129"/>
                    <a:pt x="476" y="84"/>
                    <a:pt x="476" y="84"/>
                  </a:cubicBezTo>
                  <a:cubicBezTo>
                    <a:pt x="483" y="127"/>
                    <a:pt x="669" y="200"/>
                    <a:pt x="680" y="175"/>
                  </a:cubicBezTo>
                  <a:cubicBezTo>
                    <a:pt x="691" y="150"/>
                    <a:pt x="653" y="47"/>
                    <a:pt x="653" y="47"/>
                  </a:cubicBezTo>
                  <a:cubicBezTo>
                    <a:pt x="668" y="48"/>
                    <a:pt x="716" y="100"/>
                    <a:pt x="752" y="143"/>
                  </a:cubicBezTo>
                  <a:cubicBezTo>
                    <a:pt x="751" y="149"/>
                    <a:pt x="749" y="156"/>
                    <a:pt x="746" y="161"/>
                  </a:cubicBezTo>
                  <a:cubicBezTo>
                    <a:pt x="746" y="161"/>
                    <a:pt x="505" y="409"/>
                    <a:pt x="483" y="429"/>
                  </a:cubicBezTo>
                  <a:cubicBezTo>
                    <a:pt x="460" y="450"/>
                    <a:pt x="177" y="674"/>
                    <a:pt x="151" y="716"/>
                  </a:cubicBezTo>
                  <a:cubicBezTo>
                    <a:pt x="151" y="716"/>
                    <a:pt x="67" y="731"/>
                    <a:pt x="15" y="654"/>
                  </a:cubicBezTo>
                  <a:cubicBezTo>
                    <a:pt x="11" y="648"/>
                    <a:pt x="5" y="640"/>
                    <a:pt x="0" y="631"/>
                  </a:cubicBezTo>
                  <a:cubicBezTo>
                    <a:pt x="149" y="670"/>
                    <a:pt x="169" y="541"/>
                    <a:pt x="206" y="55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41" name="Freeform 166"/>
            <p:cNvSpPr/>
            <p:nvPr/>
          </p:nvSpPr>
          <p:spPr bwMode="auto">
            <a:xfrm>
              <a:off x="8589963" y="1806575"/>
              <a:ext cx="896938" cy="3136900"/>
            </a:xfrm>
            <a:custGeom>
              <a:avLst/>
              <a:gdLst>
                <a:gd name="T0" fmla="*/ 20 w 239"/>
                <a:gd name="T1" fmla="*/ 19 h 835"/>
                <a:gd name="T2" fmla="*/ 11 w 239"/>
                <a:gd name="T3" fmla="*/ 233 h 835"/>
                <a:gd name="T4" fmla="*/ 50 w 239"/>
                <a:gd name="T5" fmla="*/ 487 h 835"/>
                <a:gd name="T6" fmla="*/ 98 w 239"/>
                <a:gd name="T7" fmla="*/ 808 h 835"/>
                <a:gd name="T8" fmla="*/ 239 w 239"/>
                <a:gd name="T9" fmla="*/ 797 h 835"/>
                <a:gd name="T10" fmla="*/ 200 w 239"/>
                <a:gd name="T11" fmla="*/ 599 h 835"/>
                <a:gd name="T12" fmla="*/ 191 w 239"/>
                <a:gd name="T13" fmla="*/ 388 h 835"/>
                <a:gd name="T14" fmla="*/ 182 w 239"/>
                <a:gd name="T15" fmla="*/ 265 h 835"/>
                <a:gd name="T16" fmla="*/ 220 w 239"/>
                <a:gd name="T17" fmla="*/ 165 h 835"/>
                <a:gd name="T18" fmla="*/ 172 w 239"/>
                <a:gd name="T19" fmla="*/ 19 h 835"/>
                <a:gd name="T20" fmla="*/ 20 w 239"/>
                <a:gd name="T21" fmla="*/ 19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9" h="835">
                  <a:moveTo>
                    <a:pt x="20" y="19"/>
                  </a:moveTo>
                  <a:cubicBezTo>
                    <a:pt x="20" y="19"/>
                    <a:pt x="0" y="202"/>
                    <a:pt x="11" y="233"/>
                  </a:cubicBezTo>
                  <a:cubicBezTo>
                    <a:pt x="23" y="265"/>
                    <a:pt x="43" y="476"/>
                    <a:pt x="50" y="487"/>
                  </a:cubicBezTo>
                  <a:cubicBezTo>
                    <a:pt x="57" y="499"/>
                    <a:pt x="100" y="785"/>
                    <a:pt x="98" y="808"/>
                  </a:cubicBezTo>
                  <a:cubicBezTo>
                    <a:pt x="98" y="808"/>
                    <a:pt x="157" y="835"/>
                    <a:pt x="239" y="797"/>
                  </a:cubicBezTo>
                  <a:cubicBezTo>
                    <a:pt x="239" y="797"/>
                    <a:pt x="197" y="615"/>
                    <a:pt x="200" y="599"/>
                  </a:cubicBezTo>
                  <a:cubicBezTo>
                    <a:pt x="202" y="583"/>
                    <a:pt x="206" y="397"/>
                    <a:pt x="191" y="388"/>
                  </a:cubicBezTo>
                  <a:cubicBezTo>
                    <a:pt x="191" y="388"/>
                    <a:pt x="218" y="296"/>
                    <a:pt x="182" y="265"/>
                  </a:cubicBezTo>
                  <a:cubicBezTo>
                    <a:pt x="182" y="265"/>
                    <a:pt x="220" y="183"/>
                    <a:pt x="220" y="165"/>
                  </a:cubicBezTo>
                  <a:cubicBezTo>
                    <a:pt x="220" y="147"/>
                    <a:pt x="204" y="38"/>
                    <a:pt x="172" y="19"/>
                  </a:cubicBezTo>
                  <a:cubicBezTo>
                    <a:pt x="141" y="0"/>
                    <a:pt x="20" y="19"/>
                    <a:pt x="20" y="19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42" name="Freeform 167"/>
            <p:cNvSpPr/>
            <p:nvPr/>
          </p:nvSpPr>
          <p:spPr bwMode="auto">
            <a:xfrm>
              <a:off x="8826500" y="2673350"/>
              <a:ext cx="566738" cy="733425"/>
            </a:xfrm>
            <a:custGeom>
              <a:avLst/>
              <a:gdLst>
                <a:gd name="T0" fmla="*/ 128 w 151"/>
                <a:gd name="T1" fmla="*/ 157 h 195"/>
                <a:gd name="T2" fmla="*/ 37 w 151"/>
                <a:gd name="T3" fmla="*/ 136 h 195"/>
                <a:gd name="T4" fmla="*/ 0 w 151"/>
                <a:gd name="T5" fmla="*/ 0 h 195"/>
                <a:gd name="T6" fmla="*/ 126 w 151"/>
                <a:gd name="T7" fmla="*/ 42 h 195"/>
                <a:gd name="T8" fmla="*/ 128 w 151"/>
                <a:gd name="T9" fmla="*/ 15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95">
                  <a:moveTo>
                    <a:pt x="128" y="157"/>
                  </a:moveTo>
                  <a:cubicBezTo>
                    <a:pt x="69" y="195"/>
                    <a:pt x="48" y="150"/>
                    <a:pt x="37" y="136"/>
                  </a:cubicBezTo>
                  <a:cubicBezTo>
                    <a:pt x="25" y="123"/>
                    <a:pt x="0" y="0"/>
                    <a:pt x="0" y="0"/>
                  </a:cubicBezTo>
                  <a:cubicBezTo>
                    <a:pt x="15" y="13"/>
                    <a:pt x="79" y="30"/>
                    <a:pt x="126" y="42"/>
                  </a:cubicBezTo>
                  <a:cubicBezTo>
                    <a:pt x="151" y="78"/>
                    <a:pt x="128" y="157"/>
                    <a:pt x="128" y="157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43" name="Freeform 168"/>
            <p:cNvSpPr/>
            <p:nvPr/>
          </p:nvSpPr>
          <p:spPr bwMode="auto">
            <a:xfrm>
              <a:off x="8920163" y="3321050"/>
              <a:ext cx="541338" cy="1370012"/>
            </a:xfrm>
            <a:custGeom>
              <a:avLst/>
              <a:gdLst>
                <a:gd name="T0" fmla="*/ 54 w 144"/>
                <a:gd name="T1" fmla="*/ 341 h 365"/>
                <a:gd name="T2" fmla="*/ 54 w 144"/>
                <a:gd name="T3" fmla="*/ 212 h 365"/>
                <a:gd name="T4" fmla="*/ 23 w 144"/>
                <a:gd name="T5" fmla="*/ 101 h 365"/>
                <a:gd name="T6" fmla="*/ 0 w 144"/>
                <a:gd name="T7" fmla="*/ 0 h 365"/>
                <a:gd name="T8" fmla="*/ 109 w 144"/>
                <a:gd name="T9" fmla="*/ 6 h 365"/>
                <a:gd name="T10" fmla="*/ 112 w 144"/>
                <a:gd name="T11" fmla="*/ 196 h 365"/>
                <a:gd name="T12" fmla="*/ 144 w 144"/>
                <a:gd name="T13" fmla="*/ 364 h 365"/>
                <a:gd name="T14" fmla="*/ 54 w 144"/>
                <a:gd name="T15" fmla="*/ 34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365">
                  <a:moveTo>
                    <a:pt x="54" y="341"/>
                  </a:move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41" y="121"/>
                    <a:pt x="23" y="101"/>
                  </a:cubicBezTo>
                  <a:cubicBezTo>
                    <a:pt x="5" y="80"/>
                    <a:pt x="0" y="0"/>
                    <a:pt x="0" y="0"/>
                  </a:cubicBezTo>
                  <a:cubicBezTo>
                    <a:pt x="44" y="27"/>
                    <a:pt x="84" y="18"/>
                    <a:pt x="109" y="6"/>
                  </a:cubicBezTo>
                  <a:cubicBezTo>
                    <a:pt x="117" y="57"/>
                    <a:pt x="114" y="183"/>
                    <a:pt x="112" y="196"/>
                  </a:cubicBezTo>
                  <a:cubicBezTo>
                    <a:pt x="110" y="208"/>
                    <a:pt x="133" y="312"/>
                    <a:pt x="144" y="364"/>
                  </a:cubicBezTo>
                  <a:cubicBezTo>
                    <a:pt x="102" y="365"/>
                    <a:pt x="54" y="341"/>
                    <a:pt x="54" y="341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44" name="Freeform 169"/>
            <p:cNvSpPr/>
            <p:nvPr/>
          </p:nvSpPr>
          <p:spPr bwMode="auto">
            <a:xfrm>
              <a:off x="8912225" y="2084388"/>
              <a:ext cx="15875" cy="33337"/>
            </a:xfrm>
            <a:custGeom>
              <a:avLst/>
              <a:gdLst>
                <a:gd name="T0" fmla="*/ 4 w 4"/>
                <a:gd name="T1" fmla="*/ 9 h 9"/>
                <a:gd name="T2" fmla="*/ 0 w 4"/>
                <a:gd name="T3" fmla="*/ 0 h 9"/>
                <a:gd name="T4" fmla="*/ 4 w 4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9">
                  <a:moveTo>
                    <a:pt x="4" y="9"/>
                  </a:moveTo>
                  <a:cubicBezTo>
                    <a:pt x="3" y="6"/>
                    <a:pt x="1" y="3"/>
                    <a:pt x="0" y="0"/>
                  </a:cubicBezTo>
                  <a:cubicBezTo>
                    <a:pt x="0" y="0"/>
                    <a:pt x="2" y="3"/>
                    <a:pt x="4" y="9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45" name="Freeform 170"/>
            <p:cNvSpPr/>
            <p:nvPr/>
          </p:nvSpPr>
          <p:spPr bwMode="auto">
            <a:xfrm>
              <a:off x="8612188" y="2084388"/>
              <a:ext cx="773113" cy="714375"/>
            </a:xfrm>
            <a:custGeom>
              <a:avLst/>
              <a:gdLst>
                <a:gd name="T0" fmla="*/ 44 w 206"/>
                <a:gd name="T1" fmla="*/ 53 h 190"/>
                <a:gd name="T2" fmla="*/ 165 w 206"/>
                <a:gd name="T3" fmla="*/ 128 h 190"/>
                <a:gd name="T4" fmla="*/ 84 w 206"/>
                <a:gd name="T5" fmla="*/ 9 h 190"/>
                <a:gd name="T6" fmla="*/ 206 w 206"/>
                <a:gd name="T7" fmla="*/ 119 h 190"/>
                <a:gd name="T8" fmla="*/ 176 w 206"/>
                <a:gd name="T9" fmla="*/ 190 h 190"/>
                <a:gd name="T10" fmla="*/ 35 w 206"/>
                <a:gd name="T11" fmla="*/ 42 h 190"/>
                <a:gd name="T12" fmla="*/ 44 w 206"/>
                <a:gd name="T13" fmla="*/ 5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190">
                  <a:moveTo>
                    <a:pt x="44" y="53"/>
                  </a:moveTo>
                  <a:cubicBezTo>
                    <a:pt x="87" y="105"/>
                    <a:pt x="165" y="128"/>
                    <a:pt x="165" y="128"/>
                  </a:cubicBezTo>
                  <a:cubicBezTo>
                    <a:pt x="140" y="112"/>
                    <a:pt x="98" y="34"/>
                    <a:pt x="84" y="9"/>
                  </a:cubicBezTo>
                  <a:cubicBezTo>
                    <a:pt x="106" y="46"/>
                    <a:pt x="165" y="91"/>
                    <a:pt x="206" y="119"/>
                  </a:cubicBezTo>
                  <a:cubicBezTo>
                    <a:pt x="196" y="147"/>
                    <a:pt x="179" y="184"/>
                    <a:pt x="176" y="190"/>
                  </a:cubicBezTo>
                  <a:cubicBezTo>
                    <a:pt x="107" y="145"/>
                    <a:pt x="35" y="42"/>
                    <a:pt x="35" y="42"/>
                  </a:cubicBezTo>
                  <a:cubicBezTo>
                    <a:pt x="35" y="42"/>
                    <a:pt x="0" y="0"/>
                    <a:pt x="44" y="53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46" name="Freeform 171"/>
            <p:cNvSpPr/>
            <p:nvPr/>
          </p:nvSpPr>
          <p:spPr bwMode="auto">
            <a:xfrm>
              <a:off x="9340850" y="2197100"/>
              <a:ext cx="349250" cy="2746375"/>
            </a:xfrm>
            <a:custGeom>
              <a:avLst/>
              <a:gdLst>
                <a:gd name="T0" fmla="*/ 39 w 93"/>
                <a:gd name="T1" fmla="*/ 34 h 731"/>
                <a:gd name="T2" fmla="*/ 20 w 93"/>
                <a:gd name="T3" fmla="*/ 327 h 731"/>
                <a:gd name="T4" fmla="*/ 0 w 93"/>
                <a:gd name="T5" fmla="*/ 685 h 731"/>
                <a:gd name="T6" fmla="*/ 39 w 93"/>
                <a:gd name="T7" fmla="*/ 731 h 731"/>
                <a:gd name="T8" fmla="*/ 52 w 93"/>
                <a:gd name="T9" fmla="*/ 310 h 731"/>
                <a:gd name="T10" fmla="*/ 63 w 93"/>
                <a:gd name="T11" fmla="*/ 34 h 731"/>
                <a:gd name="T12" fmla="*/ 39 w 93"/>
                <a:gd name="T13" fmla="*/ 34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731">
                  <a:moveTo>
                    <a:pt x="39" y="34"/>
                  </a:moveTo>
                  <a:cubicBezTo>
                    <a:pt x="39" y="34"/>
                    <a:pt x="4" y="241"/>
                    <a:pt x="20" y="327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39" y="731"/>
                    <a:pt x="39" y="731"/>
                    <a:pt x="39" y="731"/>
                  </a:cubicBezTo>
                  <a:cubicBezTo>
                    <a:pt x="39" y="731"/>
                    <a:pt x="56" y="374"/>
                    <a:pt x="52" y="310"/>
                  </a:cubicBezTo>
                  <a:cubicBezTo>
                    <a:pt x="47" y="245"/>
                    <a:pt x="93" y="68"/>
                    <a:pt x="63" y="34"/>
                  </a:cubicBezTo>
                  <a:cubicBezTo>
                    <a:pt x="34" y="0"/>
                    <a:pt x="39" y="34"/>
                    <a:pt x="39" y="34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630675" y="2478886"/>
            <a:ext cx="869967" cy="1100249"/>
            <a:chOff x="7489826" y="4318000"/>
            <a:chExt cx="1917700" cy="2220913"/>
          </a:xfrm>
        </p:grpSpPr>
        <p:sp>
          <p:nvSpPr>
            <p:cNvPr id="48" name="Freeform 154"/>
            <p:cNvSpPr/>
            <p:nvPr/>
          </p:nvSpPr>
          <p:spPr bwMode="auto">
            <a:xfrm>
              <a:off x="7489826" y="6227763"/>
              <a:ext cx="312738" cy="311150"/>
            </a:xfrm>
            <a:custGeom>
              <a:avLst/>
              <a:gdLst>
                <a:gd name="T0" fmla="*/ 0 w 8"/>
                <a:gd name="T1" fmla="*/ 1 h 8"/>
                <a:gd name="T2" fmla="*/ 1 w 8"/>
                <a:gd name="T3" fmla="*/ 1 h 8"/>
                <a:gd name="T4" fmla="*/ 3 w 8"/>
                <a:gd name="T5" fmla="*/ 0 h 8"/>
                <a:gd name="T6" fmla="*/ 6 w 8"/>
                <a:gd name="T7" fmla="*/ 3 h 8"/>
                <a:gd name="T8" fmla="*/ 6 w 8"/>
                <a:gd name="T9" fmla="*/ 5 h 8"/>
                <a:gd name="T10" fmla="*/ 8 w 8"/>
                <a:gd name="T11" fmla="*/ 6 h 8"/>
                <a:gd name="T12" fmla="*/ 8 w 8"/>
                <a:gd name="T13" fmla="*/ 7 h 8"/>
                <a:gd name="T14" fmla="*/ 4 w 8"/>
                <a:gd name="T15" fmla="*/ 7 h 8"/>
                <a:gd name="T16" fmla="*/ 3 w 8"/>
                <a:gd name="T17" fmla="*/ 5 h 8"/>
                <a:gd name="T18" fmla="*/ 2 w 8"/>
                <a:gd name="T19" fmla="*/ 4 h 8"/>
                <a:gd name="T20" fmla="*/ 2 w 8"/>
                <a:gd name="T21" fmla="*/ 4 h 8"/>
                <a:gd name="T22" fmla="*/ 0 w 8"/>
                <a:gd name="T2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8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6" y="2"/>
                    <a:pt x="6" y="3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8" y="5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6" y="8"/>
                    <a:pt x="4" y="7"/>
                  </a:cubicBezTo>
                  <a:cubicBezTo>
                    <a:pt x="4" y="7"/>
                    <a:pt x="4" y="7"/>
                    <a:pt x="3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49" name="Freeform 155"/>
            <p:cNvSpPr/>
            <p:nvPr/>
          </p:nvSpPr>
          <p:spPr bwMode="auto">
            <a:xfrm>
              <a:off x="7607301" y="5097463"/>
              <a:ext cx="665163" cy="1285875"/>
            </a:xfrm>
            <a:custGeom>
              <a:avLst/>
              <a:gdLst>
                <a:gd name="T0" fmla="*/ 0 w 17"/>
                <a:gd name="T1" fmla="*/ 29 h 33"/>
                <a:gd name="T2" fmla="*/ 1 w 17"/>
                <a:gd name="T3" fmla="*/ 28 h 33"/>
                <a:gd name="T4" fmla="*/ 1 w 17"/>
                <a:gd name="T5" fmla="*/ 27 h 33"/>
                <a:gd name="T6" fmla="*/ 1 w 17"/>
                <a:gd name="T7" fmla="*/ 27 h 33"/>
                <a:gd name="T8" fmla="*/ 2 w 17"/>
                <a:gd name="T9" fmla="*/ 25 h 33"/>
                <a:gd name="T10" fmla="*/ 7 w 17"/>
                <a:gd name="T11" fmla="*/ 19 h 33"/>
                <a:gd name="T12" fmla="*/ 9 w 17"/>
                <a:gd name="T13" fmla="*/ 16 h 33"/>
                <a:gd name="T14" fmla="*/ 8 w 17"/>
                <a:gd name="T15" fmla="*/ 8 h 33"/>
                <a:gd name="T16" fmla="*/ 7 w 17"/>
                <a:gd name="T17" fmla="*/ 1 h 33"/>
                <a:gd name="T18" fmla="*/ 17 w 17"/>
                <a:gd name="T19" fmla="*/ 9 h 33"/>
                <a:gd name="T20" fmla="*/ 15 w 17"/>
                <a:gd name="T21" fmla="*/ 15 h 33"/>
                <a:gd name="T22" fmla="*/ 12 w 17"/>
                <a:gd name="T23" fmla="*/ 20 h 33"/>
                <a:gd name="T24" fmla="*/ 5 w 17"/>
                <a:gd name="T25" fmla="*/ 33 h 33"/>
                <a:gd name="T26" fmla="*/ 0 w 17"/>
                <a:gd name="T27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33">
                  <a:moveTo>
                    <a:pt x="0" y="29"/>
                  </a:moveTo>
                  <a:cubicBezTo>
                    <a:pt x="0" y="29"/>
                    <a:pt x="0" y="28"/>
                    <a:pt x="1" y="2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8"/>
                    <a:pt x="1" y="27"/>
                  </a:cubicBezTo>
                  <a:cubicBezTo>
                    <a:pt x="1" y="27"/>
                    <a:pt x="2" y="25"/>
                    <a:pt x="2" y="25"/>
                  </a:cubicBezTo>
                  <a:cubicBezTo>
                    <a:pt x="2" y="25"/>
                    <a:pt x="6" y="20"/>
                    <a:pt x="7" y="19"/>
                  </a:cubicBezTo>
                  <a:cubicBezTo>
                    <a:pt x="9" y="18"/>
                    <a:pt x="9" y="16"/>
                    <a:pt x="9" y="16"/>
                  </a:cubicBezTo>
                  <a:cubicBezTo>
                    <a:pt x="9" y="15"/>
                    <a:pt x="9" y="8"/>
                    <a:pt x="8" y="8"/>
                  </a:cubicBezTo>
                  <a:cubicBezTo>
                    <a:pt x="8" y="7"/>
                    <a:pt x="5" y="2"/>
                    <a:pt x="7" y="1"/>
                  </a:cubicBezTo>
                  <a:cubicBezTo>
                    <a:pt x="9" y="0"/>
                    <a:pt x="17" y="9"/>
                    <a:pt x="17" y="9"/>
                  </a:cubicBezTo>
                  <a:cubicBezTo>
                    <a:pt x="17" y="9"/>
                    <a:pt x="15" y="14"/>
                    <a:pt x="15" y="15"/>
                  </a:cubicBezTo>
                  <a:cubicBezTo>
                    <a:pt x="14" y="16"/>
                    <a:pt x="13" y="20"/>
                    <a:pt x="12" y="20"/>
                  </a:cubicBezTo>
                  <a:cubicBezTo>
                    <a:pt x="12" y="21"/>
                    <a:pt x="6" y="31"/>
                    <a:pt x="5" y="33"/>
                  </a:cubicBezTo>
                  <a:cubicBezTo>
                    <a:pt x="5" y="33"/>
                    <a:pt x="1" y="33"/>
                    <a:pt x="0" y="29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50" name="Freeform 156"/>
            <p:cNvSpPr/>
            <p:nvPr/>
          </p:nvSpPr>
          <p:spPr bwMode="auto">
            <a:xfrm>
              <a:off x="7607301" y="5526088"/>
              <a:ext cx="547688" cy="779463"/>
            </a:xfrm>
            <a:custGeom>
              <a:avLst/>
              <a:gdLst>
                <a:gd name="T0" fmla="*/ 10 w 14"/>
                <a:gd name="T1" fmla="*/ 4 h 20"/>
                <a:gd name="T2" fmla="*/ 13 w 14"/>
                <a:gd name="T3" fmla="*/ 0 h 20"/>
                <a:gd name="T4" fmla="*/ 9 w 14"/>
                <a:gd name="T5" fmla="*/ 3 h 20"/>
                <a:gd name="T6" fmla="*/ 9 w 14"/>
                <a:gd name="T7" fmla="*/ 5 h 20"/>
                <a:gd name="T8" fmla="*/ 7 w 14"/>
                <a:gd name="T9" fmla="*/ 8 h 20"/>
                <a:gd name="T10" fmla="*/ 2 w 14"/>
                <a:gd name="T11" fmla="*/ 14 h 20"/>
                <a:gd name="T12" fmla="*/ 1 w 14"/>
                <a:gd name="T13" fmla="*/ 16 h 20"/>
                <a:gd name="T14" fmla="*/ 1 w 14"/>
                <a:gd name="T15" fmla="*/ 16 h 20"/>
                <a:gd name="T16" fmla="*/ 1 w 14"/>
                <a:gd name="T17" fmla="*/ 17 h 20"/>
                <a:gd name="T18" fmla="*/ 0 w 14"/>
                <a:gd name="T19" fmla="*/ 18 h 20"/>
                <a:gd name="T20" fmla="*/ 2 w 14"/>
                <a:gd name="T21" fmla="*/ 20 h 20"/>
                <a:gd name="T22" fmla="*/ 3 w 14"/>
                <a:gd name="T23" fmla="*/ 20 h 20"/>
                <a:gd name="T24" fmla="*/ 3 w 14"/>
                <a:gd name="T25" fmla="*/ 20 h 20"/>
                <a:gd name="T26" fmla="*/ 2 w 14"/>
                <a:gd name="T27" fmla="*/ 17 h 20"/>
                <a:gd name="T28" fmla="*/ 4 w 14"/>
                <a:gd name="T29" fmla="*/ 18 h 20"/>
                <a:gd name="T30" fmla="*/ 3 w 14"/>
                <a:gd name="T31" fmla="*/ 15 h 20"/>
                <a:gd name="T32" fmla="*/ 5 w 14"/>
                <a:gd name="T33" fmla="*/ 17 h 20"/>
                <a:gd name="T34" fmla="*/ 4 w 14"/>
                <a:gd name="T35" fmla="*/ 13 h 20"/>
                <a:gd name="T36" fmla="*/ 9 w 14"/>
                <a:gd name="T37" fmla="*/ 10 h 20"/>
                <a:gd name="T38" fmla="*/ 13 w 14"/>
                <a:gd name="T39" fmla="*/ 1 h 20"/>
                <a:gd name="T40" fmla="*/ 10 w 14"/>
                <a:gd name="T4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" h="20">
                  <a:moveTo>
                    <a:pt x="10" y="4"/>
                  </a:moveTo>
                  <a:cubicBezTo>
                    <a:pt x="10" y="4"/>
                    <a:pt x="12" y="1"/>
                    <a:pt x="13" y="0"/>
                  </a:cubicBezTo>
                  <a:cubicBezTo>
                    <a:pt x="13" y="0"/>
                    <a:pt x="10" y="2"/>
                    <a:pt x="9" y="3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5"/>
                    <a:pt x="9" y="7"/>
                    <a:pt x="7" y="8"/>
                  </a:cubicBezTo>
                  <a:cubicBezTo>
                    <a:pt x="6" y="9"/>
                    <a:pt x="2" y="14"/>
                    <a:pt x="2" y="14"/>
                  </a:cubicBezTo>
                  <a:cubicBezTo>
                    <a:pt x="2" y="14"/>
                    <a:pt x="1" y="16"/>
                    <a:pt x="1" y="16"/>
                  </a:cubicBezTo>
                  <a:cubicBezTo>
                    <a:pt x="1" y="17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9"/>
                    <a:pt x="1" y="20"/>
                    <a:pt x="2" y="20"/>
                  </a:cubicBezTo>
                  <a:cubicBezTo>
                    <a:pt x="2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3" y="19"/>
                    <a:pt x="4" y="18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5" y="17"/>
                    <a:pt x="5" y="17"/>
                  </a:cubicBezTo>
                  <a:cubicBezTo>
                    <a:pt x="6" y="16"/>
                    <a:pt x="4" y="13"/>
                    <a:pt x="4" y="13"/>
                  </a:cubicBezTo>
                  <a:cubicBezTo>
                    <a:pt x="4" y="13"/>
                    <a:pt x="7" y="11"/>
                    <a:pt x="9" y="10"/>
                  </a:cubicBezTo>
                  <a:cubicBezTo>
                    <a:pt x="10" y="8"/>
                    <a:pt x="13" y="2"/>
                    <a:pt x="13" y="1"/>
                  </a:cubicBezTo>
                  <a:cubicBezTo>
                    <a:pt x="14" y="0"/>
                    <a:pt x="10" y="4"/>
                    <a:pt x="10" y="4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51" name="Freeform 157"/>
            <p:cNvSpPr/>
            <p:nvPr/>
          </p:nvSpPr>
          <p:spPr bwMode="auto">
            <a:xfrm>
              <a:off x="7880351" y="5330825"/>
              <a:ext cx="79375" cy="195263"/>
            </a:xfrm>
            <a:custGeom>
              <a:avLst/>
              <a:gdLst>
                <a:gd name="T0" fmla="*/ 1 w 2"/>
                <a:gd name="T1" fmla="*/ 2 h 5"/>
                <a:gd name="T2" fmla="*/ 2 w 2"/>
                <a:gd name="T3" fmla="*/ 5 h 5"/>
                <a:gd name="T4" fmla="*/ 2 w 2"/>
                <a:gd name="T5" fmla="*/ 3 h 5"/>
                <a:gd name="T6" fmla="*/ 2 w 2"/>
                <a:gd name="T7" fmla="*/ 0 h 5"/>
                <a:gd name="T8" fmla="*/ 0 w 2"/>
                <a:gd name="T9" fmla="*/ 0 h 5"/>
                <a:gd name="T10" fmla="*/ 1 w 2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2"/>
                  </a:moveTo>
                  <a:cubicBezTo>
                    <a:pt x="1" y="2"/>
                    <a:pt x="2" y="4"/>
                    <a:pt x="2" y="5"/>
                  </a:cubicBezTo>
                  <a:cubicBezTo>
                    <a:pt x="2" y="5"/>
                    <a:pt x="2" y="4"/>
                    <a:pt x="2" y="3"/>
                  </a:cubicBezTo>
                  <a:cubicBezTo>
                    <a:pt x="2" y="2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52" name="Freeform 158"/>
            <p:cNvSpPr/>
            <p:nvPr/>
          </p:nvSpPr>
          <p:spPr bwMode="auto">
            <a:xfrm>
              <a:off x="9055101" y="4552950"/>
              <a:ext cx="352425" cy="544513"/>
            </a:xfrm>
            <a:custGeom>
              <a:avLst/>
              <a:gdLst>
                <a:gd name="T0" fmla="*/ 0 w 9"/>
                <a:gd name="T1" fmla="*/ 13 h 14"/>
                <a:gd name="T2" fmla="*/ 2 w 9"/>
                <a:gd name="T3" fmla="*/ 14 h 14"/>
                <a:gd name="T4" fmla="*/ 8 w 9"/>
                <a:gd name="T5" fmla="*/ 7 h 14"/>
                <a:gd name="T6" fmla="*/ 9 w 9"/>
                <a:gd name="T7" fmla="*/ 4 h 14"/>
                <a:gd name="T8" fmla="*/ 9 w 9"/>
                <a:gd name="T9" fmla="*/ 1 h 14"/>
                <a:gd name="T10" fmla="*/ 9 w 9"/>
                <a:gd name="T11" fmla="*/ 1 h 14"/>
                <a:gd name="T12" fmla="*/ 8 w 9"/>
                <a:gd name="T13" fmla="*/ 3 h 14"/>
                <a:gd name="T14" fmla="*/ 8 w 9"/>
                <a:gd name="T15" fmla="*/ 3 h 14"/>
                <a:gd name="T16" fmla="*/ 8 w 9"/>
                <a:gd name="T17" fmla="*/ 2 h 14"/>
                <a:gd name="T18" fmla="*/ 8 w 9"/>
                <a:gd name="T19" fmla="*/ 1 h 14"/>
                <a:gd name="T20" fmla="*/ 7 w 9"/>
                <a:gd name="T21" fmla="*/ 1 h 14"/>
                <a:gd name="T22" fmla="*/ 7 w 9"/>
                <a:gd name="T23" fmla="*/ 2 h 14"/>
                <a:gd name="T24" fmla="*/ 7 w 9"/>
                <a:gd name="T25" fmla="*/ 3 h 14"/>
                <a:gd name="T26" fmla="*/ 7 w 9"/>
                <a:gd name="T27" fmla="*/ 2 h 14"/>
                <a:gd name="T28" fmla="*/ 7 w 9"/>
                <a:gd name="T29" fmla="*/ 0 h 14"/>
                <a:gd name="T30" fmla="*/ 6 w 9"/>
                <a:gd name="T31" fmla="*/ 2 h 14"/>
                <a:gd name="T32" fmla="*/ 6 w 9"/>
                <a:gd name="T33" fmla="*/ 3 h 14"/>
                <a:gd name="T34" fmla="*/ 6 w 9"/>
                <a:gd name="T35" fmla="*/ 2 h 14"/>
                <a:gd name="T36" fmla="*/ 6 w 9"/>
                <a:gd name="T37" fmla="*/ 1 h 14"/>
                <a:gd name="T38" fmla="*/ 5 w 9"/>
                <a:gd name="T39" fmla="*/ 3 h 14"/>
                <a:gd name="T40" fmla="*/ 5 w 9"/>
                <a:gd name="T41" fmla="*/ 4 h 14"/>
                <a:gd name="T42" fmla="*/ 5 w 9"/>
                <a:gd name="T43" fmla="*/ 4 h 14"/>
                <a:gd name="T44" fmla="*/ 5 w 9"/>
                <a:gd name="T45" fmla="*/ 5 h 14"/>
                <a:gd name="T46" fmla="*/ 4 w 9"/>
                <a:gd name="T47" fmla="*/ 4 h 14"/>
                <a:gd name="T48" fmla="*/ 4 w 9"/>
                <a:gd name="T49" fmla="*/ 5 h 14"/>
                <a:gd name="T50" fmla="*/ 6 w 9"/>
                <a:gd name="T51" fmla="*/ 7 h 14"/>
                <a:gd name="T52" fmla="*/ 6 w 9"/>
                <a:gd name="T53" fmla="*/ 7 h 14"/>
                <a:gd name="T54" fmla="*/ 3 w 9"/>
                <a:gd name="T55" fmla="*/ 9 h 14"/>
                <a:gd name="T56" fmla="*/ 1 w 9"/>
                <a:gd name="T57" fmla="*/ 10 h 14"/>
                <a:gd name="T58" fmla="*/ 0 w 9"/>
                <a:gd name="T5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" h="14">
                  <a:moveTo>
                    <a:pt x="0" y="13"/>
                  </a:moveTo>
                  <a:cubicBezTo>
                    <a:pt x="0" y="13"/>
                    <a:pt x="0" y="14"/>
                    <a:pt x="2" y="14"/>
                  </a:cubicBezTo>
                  <a:cubicBezTo>
                    <a:pt x="2" y="14"/>
                    <a:pt x="8" y="9"/>
                    <a:pt x="8" y="7"/>
                  </a:cubicBezTo>
                  <a:cubicBezTo>
                    <a:pt x="8" y="7"/>
                    <a:pt x="9" y="5"/>
                    <a:pt x="9" y="4"/>
                  </a:cubicBezTo>
                  <a:cubicBezTo>
                    <a:pt x="9" y="4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0"/>
                    <a:pt x="7" y="0"/>
                  </a:cubicBezTo>
                  <a:cubicBezTo>
                    <a:pt x="7" y="0"/>
                    <a:pt x="6" y="0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4" y="4"/>
                    <a:pt x="4" y="4"/>
                  </a:cubicBezTo>
                  <a:cubicBezTo>
                    <a:pt x="4" y="4"/>
                    <a:pt x="3" y="5"/>
                    <a:pt x="4" y="5"/>
                  </a:cubicBezTo>
                  <a:cubicBezTo>
                    <a:pt x="4" y="5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4" y="8"/>
                    <a:pt x="3" y="9"/>
                  </a:cubicBezTo>
                  <a:cubicBezTo>
                    <a:pt x="3" y="9"/>
                    <a:pt x="1" y="10"/>
                    <a:pt x="1" y="10"/>
                  </a:cubicBezTo>
                  <a:cubicBezTo>
                    <a:pt x="0" y="10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53" name="Freeform 159"/>
            <p:cNvSpPr/>
            <p:nvPr/>
          </p:nvSpPr>
          <p:spPr bwMode="auto">
            <a:xfrm>
              <a:off x="7607301" y="4435475"/>
              <a:ext cx="469900" cy="546100"/>
            </a:xfrm>
            <a:custGeom>
              <a:avLst/>
              <a:gdLst>
                <a:gd name="T0" fmla="*/ 6 w 12"/>
                <a:gd name="T1" fmla="*/ 9 h 14"/>
                <a:gd name="T2" fmla="*/ 9 w 12"/>
                <a:gd name="T3" fmla="*/ 6 h 14"/>
                <a:gd name="T4" fmla="*/ 12 w 12"/>
                <a:gd name="T5" fmla="*/ 3 h 14"/>
                <a:gd name="T6" fmla="*/ 11 w 12"/>
                <a:gd name="T7" fmla="*/ 0 h 14"/>
                <a:gd name="T8" fmla="*/ 8 w 12"/>
                <a:gd name="T9" fmla="*/ 3 h 14"/>
                <a:gd name="T10" fmla="*/ 4 w 12"/>
                <a:gd name="T11" fmla="*/ 8 h 14"/>
                <a:gd name="T12" fmla="*/ 2 w 12"/>
                <a:gd name="T13" fmla="*/ 9 h 14"/>
                <a:gd name="T14" fmla="*/ 1 w 12"/>
                <a:gd name="T15" fmla="*/ 10 h 14"/>
                <a:gd name="T16" fmla="*/ 1 w 12"/>
                <a:gd name="T17" fmla="*/ 11 h 14"/>
                <a:gd name="T18" fmla="*/ 0 w 12"/>
                <a:gd name="T19" fmla="*/ 12 h 14"/>
                <a:gd name="T20" fmla="*/ 1 w 12"/>
                <a:gd name="T21" fmla="*/ 12 h 14"/>
                <a:gd name="T22" fmla="*/ 2 w 12"/>
                <a:gd name="T23" fmla="*/ 11 h 14"/>
                <a:gd name="T24" fmla="*/ 1 w 12"/>
                <a:gd name="T25" fmla="*/ 14 h 14"/>
                <a:gd name="T26" fmla="*/ 2 w 12"/>
                <a:gd name="T27" fmla="*/ 13 h 14"/>
                <a:gd name="T28" fmla="*/ 3 w 12"/>
                <a:gd name="T29" fmla="*/ 12 h 14"/>
                <a:gd name="T30" fmla="*/ 3 w 12"/>
                <a:gd name="T31" fmla="*/ 12 h 14"/>
                <a:gd name="T32" fmla="*/ 3 w 12"/>
                <a:gd name="T33" fmla="*/ 13 h 14"/>
                <a:gd name="T34" fmla="*/ 3 w 12"/>
                <a:gd name="T35" fmla="*/ 14 h 14"/>
                <a:gd name="T36" fmla="*/ 4 w 12"/>
                <a:gd name="T37" fmla="*/ 12 h 14"/>
                <a:gd name="T38" fmla="*/ 6 w 12"/>
                <a:gd name="T39" fmla="*/ 11 h 14"/>
                <a:gd name="T40" fmla="*/ 7 w 12"/>
                <a:gd name="T41" fmla="*/ 13 h 14"/>
                <a:gd name="T42" fmla="*/ 7 w 12"/>
                <a:gd name="T43" fmla="*/ 13 h 14"/>
                <a:gd name="T44" fmla="*/ 7 w 12"/>
                <a:gd name="T45" fmla="*/ 10 h 14"/>
                <a:gd name="T46" fmla="*/ 6 w 12"/>
                <a:gd name="T4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" h="14">
                  <a:moveTo>
                    <a:pt x="6" y="9"/>
                  </a:moveTo>
                  <a:cubicBezTo>
                    <a:pt x="6" y="8"/>
                    <a:pt x="9" y="6"/>
                    <a:pt x="9" y="6"/>
                  </a:cubicBezTo>
                  <a:cubicBezTo>
                    <a:pt x="9" y="6"/>
                    <a:pt x="12" y="4"/>
                    <a:pt x="12" y="3"/>
                  </a:cubicBezTo>
                  <a:cubicBezTo>
                    <a:pt x="12" y="2"/>
                    <a:pt x="11" y="0"/>
                    <a:pt x="11" y="0"/>
                  </a:cubicBezTo>
                  <a:cubicBezTo>
                    <a:pt x="11" y="0"/>
                    <a:pt x="8" y="2"/>
                    <a:pt x="8" y="3"/>
                  </a:cubicBezTo>
                  <a:cubicBezTo>
                    <a:pt x="7" y="3"/>
                    <a:pt x="4" y="8"/>
                    <a:pt x="4" y="8"/>
                  </a:cubicBezTo>
                  <a:cubicBezTo>
                    <a:pt x="4" y="8"/>
                    <a:pt x="3" y="9"/>
                    <a:pt x="2" y="9"/>
                  </a:cubicBezTo>
                  <a:cubicBezTo>
                    <a:pt x="2" y="9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2"/>
                    <a:pt x="2" y="11"/>
                    <a:pt x="2" y="11"/>
                  </a:cubicBezTo>
                  <a:cubicBezTo>
                    <a:pt x="2" y="11"/>
                    <a:pt x="0" y="13"/>
                    <a:pt x="1" y="14"/>
                  </a:cubicBezTo>
                  <a:cubicBezTo>
                    <a:pt x="1" y="14"/>
                    <a:pt x="1" y="14"/>
                    <a:pt x="2" y="13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3" y="14"/>
                    <a:pt x="3" y="14"/>
                  </a:cubicBezTo>
                  <a:cubicBezTo>
                    <a:pt x="3" y="14"/>
                    <a:pt x="4" y="12"/>
                    <a:pt x="4" y="12"/>
                  </a:cubicBezTo>
                  <a:cubicBezTo>
                    <a:pt x="4" y="12"/>
                    <a:pt x="5" y="11"/>
                    <a:pt x="6" y="11"/>
                  </a:cubicBezTo>
                  <a:cubicBezTo>
                    <a:pt x="6" y="11"/>
                    <a:pt x="6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0"/>
                    <a:pt x="7" y="10"/>
                  </a:cubicBezTo>
                  <a:cubicBezTo>
                    <a:pt x="7" y="9"/>
                    <a:pt x="6" y="9"/>
                    <a:pt x="6" y="9"/>
                  </a:cubicBez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54" name="Freeform 160"/>
            <p:cNvSpPr/>
            <p:nvPr/>
          </p:nvSpPr>
          <p:spPr bwMode="auto">
            <a:xfrm>
              <a:off x="7724776" y="4513263"/>
              <a:ext cx="352425" cy="468313"/>
            </a:xfrm>
            <a:custGeom>
              <a:avLst/>
              <a:gdLst>
                <a:gd name="T0" fmla="*/ 6 w 9"/>
                <a:gd name="T1" fmla="*/ 4 h 12"/>
                <a:gd name="T2" fmla="*/ 9 w 9"/>
                <a:gd name="T3" fmla="*/ 1 h 12"/>
                <a:gd name="T4" fmla="*/ 9 w 9"/>
                <a:gd name="T5" fmla="*/ 0 h 12"/>
                <a:gd name="T6" fmla="*/ 7 w 9"/>
                <a:gd name="T7" fmla="*/ 2 h 12"/>
                <a:gd name="T8" fmla="*/ 2 w 9"/>
                <a:gd name="T9" fmla="*/ 6 h 12"/>
                <a:gd name="T10" fmla="*/ 3 w 9"/>
                <a:gd name="T11" fmla="*/ 8 h 12"/>
                <a:gd name="T12" fmla="*/ 1 w 9"/>
                <a:gd name="T13" fmla="*/ 10 h 12"/>
                <a:gd name="T14" fmla="*/ 0 w 9"/>
                <a:gd name="T15" fmla="*/ 12 h 12"/>
                <a:gd name="T16" fmla="*/ 1 w 9"/>
                <a:gd name="T17" fmla="*/ 10 h 12"/>
                <a:gd name="T18" fmla="*/ 3 w 9"/>
                <a:gd name="T19" fmla="*/ 9 h 12"/>
                <a:gd name="T20" fmla="*/ 4 w 9"/>
                <a:gd name="T21" fmla="*/ 11 h 12"/>
                <a:gd name="T22" fmla="*/ 4 w 9"/>
                <a:gd name="T23" fmla="*/ 11 h 12"/>
                <a:gd name="T24" fmla="*/ 4 w 9"/>
                <a:gd name="T25" fmla="*/ 8 h 12"/>
                <a:gd name="T26" fmla="*/ 3 w 9"/>
                <a:gd name="T27" fmla="*/ 7 h 12"/>
                <a:gd name="T28" fmla="*/ 6 w 9"/>
                <a:gd name="T2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2">
                  <a:moveTo>
                    <a:pt x="6" y="4"/>
                  </a:moveTo>
                  <a:cubicBezTo>
                    <a:pt x="6" y="4"/>
                    <a:pt x="9" y="2"/>
                    <a:pt x="9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8" y="1"/>
                    <a:pt x="7" y="2"/>
                    <a:pt x="7" y="2"/>
                  </a:cubicBezTo>
                  <a:cubicBezTo>
                    <a:pt x="7" y="2"/>
                    <a:pt x="3" y="6"/>
                    <a:pt x="2" y="6"/>
                  </a:cubicBezTo>
                  <a:cubicBezTo>
                    <a:pt x="2" y="6"/>
                    <a:pt x="3" y="7"/>
                    <a:pt x="3" y="8"/>
                  </a:cubicBezTo>
                  <a:cubicBezTo>
                    <a:pt x="3" y="8"/>
                    <a:pt x="1" y="9"/>
                    <a:pt x="1" y="10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2"/>
                    <a:pt x="1" y="10"/>
                    <a:pt x="1" y="10"/>
                  </a:cubicBezTo>
                  <a:cubicBezTo>
                    <a:pt x="1" y="10"/>
                    <a:pt x="2" y="9"/>
                    <a:pt x="3" y="9"/>
                  </a:cubicBezTo>
                  <a:cubicBezTo>
                    <a:pt x="3" y="9"/>
                    <a:pt x="3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8"/>
                    <a:pt x="4" y="8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3" y="6"/>
                    <a:pt x="6" y="4"/>
                    <a:pt x="6" y="4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55" name="Freeform 161"/>
            <p:cNvSpPr/>
            <p:nvPr/>
          </p:nvSpPr>
          <p:spPr bwMode="auto">
            <a:xfrm>
              <a:off x="9172576" y="4591050"/>
              <a:ext cx="117475" cy="233363"/>
            </a:xfrm>
            <a:custGeom>
              <a:avLst/>
              <a:gdLst>
                <a:gd name="T0" fmla="*/ 2 w 3"/>
                <a:gd name="T1" fmla="*/ 5 h 6"/>
                <a:gd name="T2" fmla="*/ 3 w 3"/>
                <a:gd name="T3" fmla="*/ 3 h 6"/>
                <a:gd name="T4" fmla="*/ 3 w 3"/>
                <a:gd name="T5" fmla="*/ 1 h 6"/>
                <a:gd name="T6" fmla="*/ 3 w 3"/>
                <a:gd name="T7" fmla="*/ 0 h 6"/>
                <a:gd name="T8" fmla="*/ 2 w 3"/>
                <a:gd name="T9" fmla="*/ 2 h 6"/>
                <a:gd name="T10" fmla="*/ 2 w 3"/>
                <a:gd name="T11" fmla="*/ 3 h 6"/>
                <a:gd name="T12" fmla="*/ 2 w 3"/>
                <a:gd name="T13" fmla="*/ 3 h 6"/>
                <a:gd name="T14" fmla="*/ 2 w 3"/>
                <a:gd name="T15" fmla="*/ 4 h 6"/>
                <a:gd name="T16" fmla="*/ 1 w 3"/>
                <a:gd name="T17" fmla="*/ 3 h 6"/>
                <a:gd name="T18" fmla="*/ 1 w 3"/>
                <a:gd name="T19" fmla="*/ 4 h 6"/>
                <a:gd name="T20" fmla="*/ 3 w 3"/>
                <a:gd name="T21" fmla="*/ 6 h 6"/>
                <a:gd name="T22" fmla="*/ 2 w 3"/>
                <a:gd name="T2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cubicBezTo>
                    <a:pt x="2" y="5"/>
                    <a:pt x="3" y="4"/>
                    <a:pt x="3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1" y="3"/>
                    <a:pt x="1" y="3"/>
                  </a:cubicBezTo>
                  <a:cubicBezTo>
                    <a:pt x="1" y="3"/>
                    <a:pt x="0" y="4"/>
                    <a:pt x="1" y="4"/>
                  </a:cubicBezTo>
                  <a:cubicBezTo>
                    <a:pt x="1" y="4"/>
                    <a:pt x="2" y="6"/>
                    <a:pt x="3" y="6"/>
                  </a:cubicBezTo>
                  <a:cubicBezTo>
                    <a:pt x="3" y="6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56" name="Freeform 162"/>
            <p:cNvSpPr/>
            <p:nvPr/>
          </p:nvSpPr>
          <p:spPr bwMode="auto">
            <a:xfrm>
              <a:off x="9055101" y="4824413"/>
              <a:ext cx="314325" cy="157163"/>
            </a:xfrm>
            <a:custGeom>
              <a:avLst/>
              <a:gdLst>
                <a:gd name="T0" fmla="*/ 3 w 8"/>
                <a:gd name="T1" fmla="*/ 3 h 4"/>
                <a:gd name="T2" fmla="*/ 7 w 8"/>
                <a:gd name="T3" fmla="*/ 0 h 4"/>
                <a:gd name="T4" fmla="*/ 8 w 8"/>
                <a:gd name="T5" fmla="*/ 0 h 4"/>
                <a:gd name="T6" fmla="*/ 6 w 8"/>
                <a:gd name="T7" fmla="*/ 0 h 4"/>
                <a:gd name="T8" fmla="*/ 6 w 8"/>
                <a:gd name="T9" fmla="*/ 0 h 4"/>
                <a:gd name="T10" fmla="*/ 3 w 8"/>
                <a:gd name="T11" fmla="*/ 2 h 4"/>
                <a:gd name="T12" fmla="*/ 1 w 8"/>
                <a:gd name="T13" fmla="*/ 3 h 4"/>
                <a:gd name="T14" fmla="*/ 0 w 8"/>
                <a:gd name="T15" fmla="*/ 4 h 4"/>
                <a:gd name="T16" fmla="*/ 3 w 8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3" y="3"/>
                  </a:moveTo>
                  <a:cubicBezTo>
                    <a:pt x="4" y="2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3" y="2"/>
                    <a:pt x="1" y="3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1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57" name="Freeform 163"/>
            <p:cNvSpPr/>
            <p:nvPr/>
          </p:nvSpPr>
          <p:spPr bwMode="auto">
            <a:xfrm>
              <a:off x="9407526" y="4591050"/>
              <a:ext cx="0" cy="39688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58" name="Freeform 164"/>
            <p:cNvSpPr/>
            <p:nvPr/>
          </p:nvSpPr>
          <p:spPr bwMode="auto">
            <a:xfrm>
              <a:off x="9290051" y="4552950"/>
              <a:ext cx="39688" cy="7778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0"/>
                    <a:pt x="1" y="0"/>
                  </a:cubicBezTo>
                  <a:cubicBezTo>
                    <a:pt x="1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59" name="Freeform 165"/>
            <p:cNvSpPr/>
            <p:nvPr/>
          </p:nvSpPr>
          <p:spPr bwMode="auto">
            <a:xfrm>
              <a:off x="9329738" y="4552950"/>
              <a:ext cx="39688" cy="77788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2 h 2"/>
                <a:gd name="T8" fmla="*/ 1 w 1"/>
                <a:gd name="T9" fmla="*/ 2 h 2"/>
                <a:gd name="T10" fmla="*/ 1 w 1"/>
                <a:gd name="T11" fmla="*/ 1 h 2"/>
                <a:gd name="T12" fmla="*/ 0 w 1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60" name="Freeform 166"/>
            <p:cNvSpPr/>
            <p:nvPr/>
          </p:nvSpPr>
          <p:spPr bwMode="auto">
            <a:xfrm>
              <a:off x="7762876" y="4981575"/>
              <a:ext cx="939800" cy="895350"/>
            </a:xfrm>
            <a:custGeom>
              <a:avLst/>
              <a:gdLst>
                <a:gd name="T0" fmla="*/ 15 w 24"/>
                <a:gd name="T1" fmla="*/ 14 h 23"/>
                <a:gd name="T2" fmla="*/ 10 w 24"/>
                <a:gd name="T3" fmla="*/ 18 h 23"/>
                <a:gd name="T4" fmla="*/ 10 w 24"/>
                <a:gd name="T5" fmla="*/ 18 h 23"/>
                <a:gd name="T6" fmla="*/ 8 w 24"/>
                <a:gd name="T7" fmla="*/ 18 h 23"/>
                <a:gd name="T8" fmla="*/ 6 w 24"/>
                <a:gd name="T9" fmla="*/ 19 h 23"/>
                <a:gd name="T10" fmla="*/ 11 w 24"/>
                <a:gd name="T11" fmla="*/ 23 h 23"/>
                <a:gd name="T12" fmla="*/ 14 w 24"/>
                <a:gd name="T13" fmla="*/ 21 h 23"/>
                <a:gd name="T14" fmla="*/ 24 w 24"/>
                <a:gd name="T15" fmla="*/ 14 h 23"/>
                <a:gd name="T16" fmla="*/ 24 w 24"/>
                <a:gd name="T17" fmla="*/ 11 h 23"/>
                <a:gd name="T18" fmla="*/ 12 w 24"/>
                <a:gd name="T19" fmla="*/ 4 h 23"/>
                <a:gd name="T20" fmla="*/ 3 w 24"/>
                <a:gd name="T21" fmla="*/ 1 h 23"/>
                <a:gd name="T22" fmla="*/ 6 w 24"/>
                <a:gd name="T23" fmla="*/ 11 h 23"/>
                <a:gd name="T24" fmla="*/ 13 w 24"/>
                <a:gd name="T25" fmla="*/ 13 h 23"/>
                <a:gd name="T26" fmla="*/ 15 w 24"/>
                <a:gd name="T27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3">
                  <a:moveTo>
                    <a:pt x="15" y="14"/>
                  </a:moveTo>
                  <a:cubicBezTo>
                    <a:pt x="15" y="14"/>
                    <a:pt x="11" y="17"/>
                    <a:pt x="10" y="18"/>
                  </a:cubicBezTo>
                  <a:cubicBezTo>
                    <a:pt x="9" y="18"/>
                    <a:pt x="10" y="18"/>
                    <a:pt x="10" y="18"/>
                  </a:cubicBezTo>
                  <a:cubicBezTo>
                    <a:pt x="10" y="18"/>
                    <a:pt x="8" y="18"/>
                    <a:pt x="8" y="18"/>
                  </a:cubicBezTo>
                  <a:cubicBezTo>
                    <a:pt x="7" y="18"/>
                    <a:pt x="6" y="19"/>
                    <a:pt x="6" y="19"/>
                  </a:cubicBezTo>
                  <a:cubicBezTo>
                    <a:pt x="6" y="19"/>
                    <a:pt x="7" y="23"/>
                    <a:pt x="11" y="23"/>
                  </a:cubicBezTo>
                  <a:cubicBezTo>
                    <a:pt x="11" y="23"/>
                    <a:pt x="13" y="21"/>
                    <a:pt x="14" y="21"/>
                  </a:cubicBezTo>
                  <a:cubicBezTo>
                    <a:pt x="15" y="20"/>
                    <a:pt x="23" y="15"/>
                    <a:pt x="24" y="14"/>
                  </a:cubicBezTo>
                  <a:cubicBezTo>
                    <a:pt x="24" y="13"/>
                    <a:pt x="24" y="12"/>
                    <a:pt x="24" y="11"/>
                  </a:cubicBezTo>
                  <a:cubicBezTo>
                    <a:pt x="23" y="11"/>
                    <a:pt x="13" y="5"/>
                    <a:pt x="12" y="4"/>
                  </a:cubicBezTo>
                  <a:cubicBezTo>
                    <a:pt x="12" y="3"/>
                    <a:pt x="6" y="0"/>
                    <a:pt x="3" y="1"/>
                  </a:cubicBezTo>
                  <a:cubicBezTo>
                    <a:pt x="3" y="1"/>
                    <a:pt x="0" y="8"/>
                    <a:pt x="6" y="11"/>
                  </a:cubicBezTo>
                  <a:cubicBezTo>
                    <a:pt x="6" y="11"/>
                    <a:pt x="10" y="13"/>
                    <a:pt x="13" y="13"/>
                  </a:cubicBezTo>
                  <a:cubicBezTo>
                    <a:pt x="13" y="13"/>
                    <a:pt x="14" y="13"/>
                    <a:pt x="15" y="14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61" name="Freeform 167"/>
            <p:cNvSpPr/>
            <p:nvPr/>
          </p:nvSpPr>
          <p:spPr bwMode="auto">
            <a:xfrm>
              <a:off x="7880351" y="4318000"/>
              <a:ext cx="1254125" cy="935038"/>
            </a:xfrm>
            <a:custGeom>
              <a:avLst/>
              <a:gdLst>
                <a:gd name="T0" fmla="*/ 5 w 32"/>
                <a:gd name="T1" fmla="*/ 20 h 24"/>
                <a:gd name="T2" fmla="*/ 7 w 32"/>
                <a:gd name="T3" fmla="*/ 20 h 24"/>
                <a:gd name="T4" fmla="*/ 12 w 32"/>
                <a:gd name="T5" fmla="*/ 23 h 24"/>
                <a:gd name="T6" fmla="*/ 14 w 32"/>
                <a:gd name="T7" fmla="*/ 24 h 24"/>
                <a:gd name="T8" fmla="*/ 15 w 32"/>
                <a:gd name="T9" fmla="*/ 22 h 24"/>
                <a:gd name="T10" fmla="*/ 21 w 32"/>
                <a:gd name="T11" fmla="*/ 19 h 24"/>
                <a:gd name="T12" fmla="*/ 23 w 32"/>
                <a:gd name="T13" fmla="*/ 17 h 24"/>
                <a:gd name="T14" fmla="*/ 28 w 32"/>
                <a:gd name="T15" fmla="*/ 19 h 24"/>
                <a:gd name="T16" fmla="*/ 29 w 32"/>
                <a:gd name="T17" fmla="*/ 20 h 24"/>
                <a:gd name="T18" fmla="*/ 31 w 32"/>
                <a:gd name="T19" fmla="*/ 15 h 24"/>
                <a:gd name="T20" fmla="*/ 28 w 32"/>
                <a:gd name="T21" fmla="*/ 14 h 24"/>
                <a:gd name="T22" fmla="*/ 21 w 32"/>
                <a:gd name="T23" fmla="*/ 6 h 24"/>
                <a:gd name="T24" fmla="*/ 21 w 32"/>
                <a:gd name="T25" fmla="*/ 6 h 24"/>
                <a:gd name="T26" fmla="*/ 19 w 32"/>
                <a:gd name="T27" fmla="*/ 5 h 24"/>
                <a:gd name="T28" fmla="*/ 17 w 32"/>
                <a:gd name="T29" fmla="*/ 4 h 24"/>
                <a:gd name="T30" fmla="*/ 15 w 32"/>
                <a:gd name="T31" fmla="*/ 3 h 24"/>
                <a:gd name="T32" fmla="*/ 9 w 32"/>
                <a:gd name="T33" fmla="*/ 2 h 24"/>
                <a:gd name="T34" fmla="*/ 9 w 32"/>
                <a:gd name="T35" fmla="*/ 2 h 24"/>
                <a:gd name="T36" fmla="*/ 7 w 32"/>
                <a:gd name="T37" fmla="*/ 1 h 24"/>
                <a:gd name="T38" fmla="*/ 5 w 32"/>
                <a:gd name="T39" fmla="*/ 1 h 24"/>
                <a:gd name="T40" fmla="*/ 4 w 32"/>
                <a:gd name="T41" fmla="*/ 2 h 24"/>
                <a:gd name="T42" fmla="*/ 5 w 32"/>
                <a:gd name="T43" fmla="*/ 7 h 24"/>
                <a:gd name="T44" fmla="*/ 6 w 32"/>
                <a:gd name="T45" fmla="*/ 7 h 24"/>
                <a:gd name="T46" fmla="*/ 6 w 32"/>
                <a:gd name="T47" fmla="*/ 8 h 24"/>
                <a:gd name="T48" fmla="*/ 9 w 32"/>
                <a:gd name="T49" fmla="*/ 9 h 24"/>
                <a:gd name="T50" fmla="*/ 1 w 32"/>
                <a:gd name="T51" fmla="*/ 16 h 24"/>
                <a:gd name="T52" fmla="*/ 2 w 32"/>
                <a:gd name="T53" fmla="*/ 18 h 24"/>
                <a:gd name="T54" fmla="*/ 5 w 32"/>
                <a:gd name="T5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24">
                  <a:moveTo>
                    <a:pt x="5" y="20"/>
                  </a:moveTo>
                  <a:cubicBezTo>
                    <a:pt x="5" y="20"/>
                    <a:pt x="7" y="19"/>
                    <a:pt x="7" y="20"/>
                  </a:cubicBezTo>
                  <a:cubicBezTo>
                    <a:pt x="8" y="21"/>
                    <a:pt x="11" y="21"/>
                    <a:pt x="12" y="23"/>
                  </a:cubicBezTo>
                  <a:cubicBezTo>
                    <a:pt x="13" y="24"/>
                    <a:pt x="14" y="24"/>
                    <a:pt x="14" y="24"/>
                  </a:cubicBezTo>
                  <a:cubicBezTo>
                    <a:pt x="14" y="24"/>
                    <a:pt x="15" y="22"/>
                    <a:pt x="15" y="22"/>
                  </a:cubicBezTo>
                  <a:cubicBezTo>
                    <a:pt x="15" y="23"/>
                    <a:pt x="20" y="19"/>
                    <a:pt x="21" y="19"/>
                  </a:cubicBezTo>
                  <a:cubicBezTo>
                    <a:pt x="22" y="18"/>
                    <a:pt x="23" y="17"/>
                    <a:pt x="23" y="17"/>
                  </a:cubicBezTo>
                  <a:cubicBezTo>
                    <a:pt x="23" y="17"/>
                    <a:pt x="27" y="19"/>
                    <a:pt x="28" y="19"/>
                  </a:cubicBezTo>
                  <a:cubicBezTo>
                    <a:pt x="28" y="19"/>
                    <a:pt x="29" y="20"/>
                    <a:pt x="29" y="20"/>
                  </a:cubicBezTo>
                  <a:cubicBezTo>
                    <a:pt x="30" y="20"/>
                    <a:pt x="32" y="17"/>
                    <a:pt x="31" y="15"/>
                  </a:cubicBezTo>
                  <a:cubicBezTo>
                    <a:pt x="31" y="15"/>
                    <a:pt x="29" y="14"/>
                    <a:pt x="28" y="14"/>
                  </a:cubicBezTo>
                  <a:cubicBezTo>
                    <a:pt x="28" y="13"/>
                    <a:pt x="22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19" y="5"/>
                    <a:pt x="19" y="5"/>
                  </a:cubicBezTo>
                  <a:cubicBezTo>
                    <a:pt x="19" y="5"/>
                    <a:pt x="18" y="4"/>
                    <a:pt x="17" y="4"/>
                  </a:cubicBezTo>
                  <a:cubicBezTo>
                    <a:pt x="17" y="4"/>
                    <a:pt x="15" y="3"/>
                    <a:pt x="15" y="3"/>
                  </a:cubicBezTo>
                  <a:cubicBezTo>
                    <a:pt x="15" y="3"/>
                    <a:pt x="11" y="1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7" y="1"/>
                    <a:pt x="7" y="0"/>
                    <a:pt x="5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2" y="4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7" y="8"/>
                    <a:pt x="9" y="8"/>
                    <a:pt x="9" y="9"/>
                  </a:cubicBezTo>
                  <a:cubicBezTo>
                    <a:pt x="9" y="9"/>
                    <a:pt x="1" y="15"/>
                    <a:pt x="1" y="16"/>
                  </a:cubicBezTo>
                  <a:cubicBezTo>
                    <a:pt x="1" y="16"/>
                    <a:pt x="0" y="18"/>
                    <a:pt x="2" y="18"/>
                  </a:cubicBezTo>
                  <a:cubicBezTo>
                    <a:pt x="3" y="18"/>
                    <a:pt x="5" y="20"/>
                    <a:pt x="5" y="2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62" name="Freeform 168"/>
            <p:cNvSpPr/>
            <p:nvPr/>
          </p:nvSpPr>
          <p:spPr bwMode="auto">
            <a:xfrm>
              <a:off x="8782051" y="4395788"/>
              <a:ext cx="352425" cy="468313"/>
            </a:xfrm>
            <a:custGeom>
              <a:avLst/>
              <a:gdLst>
                <a:gd name="T0" fmla="*/ 0 w 9"/>
                <a:gd name="T1" fmla="*/ 4 h 12"/>
                <a:gd name="T2" fmla="*/ 1 w 9"/>
                <a:gd name="T3" fmla="*/ 10 h 12"/>
                <a:gd name="T4" fmla="*/ 3 w 9"/>
                <a:gd name="T5" fmla="*/ 10 h 12"/>
                <a:gd name="T6" fmla="*/ 5 w 9"/>
                <a:gd name="T7" fmla="*/ 11 h 12"/>
                <a:gd name="T8" fmla="*/ 6 w 9"/>
                <a:gd name="T9" fmla="*/ 11 h 12"/>
                <a:gd name="T10" fmla="*/ 6 w 9"/>
                <a:gd name="T11" fmla="*/ 10 h 12"/>
                <a:gd name="T12" fmla="*/ 6 w 9"/>
                <a:gd name="T13" fmla="*/ 10 h 12"/>
                <a:gd name="T14" fmla="*/ 7 w 9"/>
                <a:gd name="T15" fmla="*/ 10 h 12"/>
                <a:gd name="T16" fmla="*/ 8 w 9"/>
                <a:gd name="T17" fmla="*/ 9 h 12"/>
                <a:gd name="T18" fmla="*/ 8 w 9"/>
                <a:gd name="T19" fmla="*/ 7 h 12"/>
                <a:gd name="T20" fmla="*/ 9 w 9"/>
                <a:gd name="T21" fmla="*/ 6 h 12"/>
                <a:gd name="T22" fmla="*/ 8 w 9"/>
                <a:gd name="T23" fmla="*/ 3 h 12"/>
                <a:gd name="T24" fmla="*/ 2 w 9"/>
                <a:gd name="T25" fmla="*/ 2 h 12"/>
                <a:gd name="T26" fmla="*/ 1 w 9"/>
                <a:gd name="T27" fmla="*/ 4 h 12"/>
                <a:gd name="T28" fmla="*/ 0 w 9"/>
                <a:gd name="T2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2">
                  <a:moveTo>
                    <a:pt x="0" y="4"/>
                  </a:moveTo>
                  <a:cubicBezTo>
                    <a:pt x="0" y="4"/>
                    <a:pt x="0" y="9"/>
                    <a:pt x="1" y="10"/>
                  </a:cubicBezTo>
                  <a:cubicBezTo>
                    <a:pt x="1" y="10"/>
                    <a:pt x="2" y="10"/>
                    <a:pt x="3" y="10"/>
                  </a:cubicBezTo>
                  <a:cubicBezTo>
                    <a:pt x="3" y="10"/>
                    <a:pt x="4" y="12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9"/>
                    <a:pt x="8" y="10"/>
                    <a:pt x="8" y="9"/>
                  </a:cubicBezTo>
                  <a:cubicBezTo>
                    <a:pt x="8" y="9"/>
                    <a:pt x="8" y="7"/>
                    <a:pt x="8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5"/>
                    <a:pt x="8" y="3"/>
                  </a:cubicBezTo>
                  <a:cubicBezTo>
                    <a:pt x="7" y="1"/>
                    <a:pt x="4" y="0"/>
                    <a:pt x="2" y="2"/>
                  </a:cubicBezTo>
                  <a:cubicBezTo>
                    <a:pt x="2" y="2"/>
                    <a:pt x="1" y="2"/>
                    <a:pt x="1" y="4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63" name="Freeform 169"/>
            <p:cNvSpPr/>
            <p:nvPr/>
          </p:nvSpPr>
          <p:spPr bwMode="auto">
            <a:xfrm>
              <a:off x="7920038" y="5721350"/>
              <a:ext cx="234950" cy="388938"/>
            </a:xfrm>
            <a:custGeom>
              <a:avLst/>
              <a:gdLst>
                <a:gd name="T0" fmla="*/ 0 w 6"/>
                <a:gd name="T1" fmla="*/ 0 h 10"/>
                <a:gd name="T2" fmla="*/ 0 w 6"/>
                <a:gd name="T3" fmla="*/ 4 h 10"/>
                <a:gd name="T4" fmla="*/ 1 w 6"/>
                <a:gd name="T5" fmla="*/ 4 h 10"/>
                <a:gd name="T6" fmla="*/ 4 w 6"/>
                <a:gd name="T7" fmla="*/ 10 h 10"/>
                <a:gd name="T8" fmla="*/ 5 w 6"/>
                <a:gd name="T9" fmla="*/ 10 h 10"/>
                <a:gd name="T10" fmla="*/ 4 w 6"/>
                <a:gd name="T11" fmla="*/ 6 h 10"/>
                <a:gd name="T12" fmla="*/ 5 w 6"/>
                <a:gd name="T13" fmla="*/ 4 h 10"/>
                <a:gd name="T14" fmla="*/ 2 w 6"/>
                <a:gd name="T15" fmla="*/ 0 h 10"/>
                <a:gd name="T16" fmla="*/ 0 w 6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cubicBezTo>
                    <a:pt x="0" y="0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8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5" y="9"/>
                    <a:pt x="4" y="7"/>
                    <a:pt x="4" y="6"/>
                  </a:cubicBezTo>
                  <a:cubicBezTo>
                    <a:pt x="4" y="6"/>
                    <a:pt x="6" y="4"/>
                    <a:pt x="5" y="4"/>
                  </a:cubicBezTo>
                  <a:cubicBezTo>
                    <a:pt x="5" y="3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64" name="Freeform 170"/>
            <p:cNvSpPr/>
            <p:nvPr/>
          </p:nvSpPr>
          <p:spPr bwMode="auto">
            <a:xfrm>
              <a:off x="8782051" y="4513263"/>
              <a:ext cx="312738" cy="311150"/>
            </a:xfrm>
            <a:custGeom>
              <a:avLst/>
              <a:gdLst>
                <a:gd name="T0" fmla="*/ 7 w 8"/>
                <a:gd name="T1" fmla="*/ 4 h 8"/>
                <a:gd name="T2" fmla="*/ 8 w 8"/>
                <a:gd name="T3" fmla="*/ 2 h 8"/>
                <a:gd name="T4" fmla="*/ 7 w 8"/>
                <a:gd name="T5" fmla="*/ 0 h 8"/>
                <a:gd name="T6" fmla="*/ 5 w 8"/>
                <a:gd name="T7" fmla="*/ 3 h 8"/>
                <a:gd name="T8" fmla="*/ 4 w 8"/>
                <a:gd name="T9" fmla="*/ 2 h 8"/>
                <a:gd name="T10" fmla="*/ 4 w 8"/>
                <a:gd name="T11" fmla="*/ 4 h 8"/>
                <a:gd name="T12" fmla="*/ 3 w 8"/>
                <a:gd name="T13" fmla="*/ 4 h 8"/>
                <a:gd name="T14" fmla="*/ 3 w 8"/>
                <a:gd name="T15" fmla="*/ 5 h 8"/>
                <a:gd name="T16" fmla="*/ 0 w 8"/>
                <a:gd name="T17" fmla="*/ 5 h 8"/>
                <a:gd name="T18" fmla="*/ 0 w 8"/>
                <a:gd name="T19" fmla="*/ 5 h 8"/>
                <a:gd name="T20" fmla="*/ 2 w 8"/>
                <a:gd name="T21" fmla="*/ 6 h 8"/>
                <a:gd name="T22" fmla="*/ 5 w 8"/>
                <a:gd name="T23" fmla="*/ 8 h 8"/>
                <a:gd name="T24" fmla="*/ 5 w 8"/>
                <a:gd name="T25" fmla="*/ 7 h 8"/>
                <a:gd name="T26" fmla="*/ 6 w 8"/>
                <a:gd name="T27" fmla="*/ 6 h 8"/>
                <a:gd name="T28" fmla="*/ 7 w 8"/>
                <a:gd name="T29" fmla="*/ 5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5 h 8"/>
                <a:gd name="T36" fmla="*/ 7 w 8"/>
                <a:gd name="T3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8">
                  <a:moveTo>
                    <a:pt x="7" y="4"/>
                  </a:moveTo>
                  <a:cubicBezTo>
                    <a:pt x="7" y="3"/>
                    <a:pt x="8" y="2"/>
                    <a:pt x="8" y="2"/>
                  </a:cubicBezTo>
                  <a:cubicBezTo>
                    <a:pt x="8" y="2"/>
                    <a:pt x="7" y="0"/>
                    <a:pt x="7" y="0"/>
                  </a:cubicBezTo>
                  <a:cubicBezTo>
                    <a:pt x="6" y="0"/>
                    <a:pt x="5" y="3"/>
                    <a:pt x="5" y="3"/>
                  </a:cubicBezTo>
                  <a:cubicBezTo>
                    <a:pt x="5" y="3"/>
                    <a:pt x="4" y="1"/>
                    <a:pt x="4" y="2"/>
                  </a:cubicBezTo>
                  <a:cubicBezTo>
                    <a:pt x="4" y="2"/>
                    <a:pt x="2" y="3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1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3" y="7"/>
                    <a:pt x="4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7" y="6"/>
                    <a:pt x="7" y="5"/>
                  </a:cubicBezTo>
                  <a:cubicBezTo>
                    <a:pt x="7" y="5"/>
                    <a:pt x="7" y="6"/>
                    <a:pt x="8" y="6"/>
                  </a:cubicBezTo>
                  <a:cubicBezTo>
                    <a:pt x="8" y="6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65" name="Freeform 171"/>
            <p:cNvSpPr/>
            <p:nvPr/>
          </p:nvSpPr>
          <p:spPr bwMode="auto">
            <a:xfrm>
              <a:off x="7997826" y="5526088"/>
              <a:ext cx="587375" cy="350838"/>
            </a:xfrm>
            <a:custGeom>
              <a:avLst/>
              <a:gdLst>
                <a:gd name="T0" fmla="*/ 4 w 15"/>
                <a:gd name="T1" fmla="*/ 4 h 9"/>
                <a:gd name="T2" fmla="*/ 4 w 15"/>
                <a:gd name="T3" fmla="*/ 4 h 9"/>
                <a:gd name="T4" fmla="*/ 2 w 15"/>
                <a:gd name="T5" fmla="*/ 4 h 9"/>
                <a:gd name="T6" fmla="*/ 0 w 15"/>
                <a:gd name="T7" fmla="*/ 5 h 9"/>
                <a:gd name="T8" fmla="*/ 5 w 15"/>
                <a:gd name="T9" fmla="*/ 9 h 9"/>
                <a:gd name="T10" fmla="*/ 7 w 15"/>
                <a:gd name="T11" fmla="*/ 7 h 9"/>
                <a:gd name="T12" fmla="*/ 2 w 15"/>
                <a:gd name="T13" fmla="*/ 5 h 9"/>
                <a:gd name="T14" fmla="*/ 6 w 15"/>
                <a:gd name="T15" fmla="*/ 6 h 9"/>
                <a:gd name="T16" fmla="*/ 4 w 15"/>
                <a:gd name="T17" fmla="*/ 5 h 9"/>
                <a:gd name="T18" fmla="*/ 4 w 15"/>
                <a:gd name="T19" fmla="*/ 4 h 9"/>
                <a:gd name="T20" fmla="*/ 9 w 15"/>
                <a:gd name="T21" fmla="*/ 2 h 9"/>
                <a:gd name="T22" fmla="*/ 15 w 15"/>
                <a:gd name="T23" fmla="*/ 0 h 9"/>
                <a:gd name="T24" fmla="*/ 8 w 15"/>
                <a:gd name="T25" fmla="*/ 0 h 9"/>
                <a:gd name="T26" fmla="*/ 4 w 15"/>
                <a:gd name="T2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9">
                  <a:moveTo>
                    <a:pt x="4" y="4"/>
                  </a:moveTo>
                  <a:cubicBezTo>
                    <a:pt x="3" y="4"/>
                    <a:pt x="4" y="4"/>
                    <a:pt x="4" y="4"/>
                  </a:cubicBezTo>
                  <a:cubicBezTo>
                    <a:pt x="4" y="4"/>
                    <a:pt x="2" y="4"/>
                    <a:pt x="2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1" y="9"/>
                    <a:pt x="5" y="9"/>
                  </a:cubicBezTo>
                  <a:cubicBezTo>
                    <a:pt x="5" y="9"/>
                    <a:pt x="6" y="8"/>
                    <a:pt x="7" y="7"/>
                  </a:cubicBezTo>
                  <a:cubicBezTo>
                    <a:pt x="5" y="7"/>
                    <a:pt x="3" y="6"/>
                    <a:pt x="2" y="5"/>
                  </a:cubicBezTo>
                  <a:cubicBezTo>
                    <a:pt x="2" y="5"/>
                    <a:pt x="5" y="6"/>
                    <a:pt x="6" y="6"/>
                  </a:cubicBezTo>
                  <a:cubicBezTo>
                    <a:pt x="6" y="6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7" y="2"/>
                    <a:pt x="9" y="2"/>
                  </a:cubicBezTo>
                  <a:cubicBezTo>
                    <a:pt x="12" y="2"/>
                    <a:pt x="15" y="0"/>
                    <a:pt x="15" y="0"/>
                  </a:cubicBezTo>
                  <a:cubicBezTo>
                    <a:pt x="15" y="0"/>
                    <a:pt x="11" y="0"/>
                    <a:pt x="8" y="0"/>
                  </a:cubicBezTo>
                  <a:cubicBezTo>
                    <a:pt x="8" y="0"/>
                    <a:pt x="5" y="3"/>
                    <a:pt x="4" y="4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66" name="Freeform 172"/>
            <p:cNvSpPr/>
            <p:nvPr/>
          </p:nvSpPr>
          <p:spPr bwMode="auto">
            <a:xfrm>
              <a:off x="7802563" y="5059363"/>
              <a:ext cx="704850" cy="466725"/>
            </a:xfrm>
            <a:custGeom>
              <a:avLst/>
              <a:gdLst>
                <a:gd name="T0" fmla="*/ 5 w 18"/>
                <a:gd name="T1" fmla="*/ 9 h 12"/>
                <a:gd name="T2" fmla="*/ 12 w 18"/>
                <a:gd name="T3" fmla="*/ 11 h 12"/>
                <a:gd name="T4" fmla="*/ 13 w 18"/>
                <a:gd name="T5" fmla="*/ 12 h 12"/>
                <a:gd name="T6" fmla="*/ 18 w 18"/>
                <a:gd name="T7" fmla="*/ 11 h 12"/>
                <a:gd name="T8" fmla="*/ 13 w 18"/>
                <a:gd name="T9" fmla="*/ 7 h 12"/>
                <a:gd name="T10" fmla="*/ 7 w 18"/>
                <a:gd name="T11" fmla="*/ 9 h 12"/>
                <a:gd name="T12" fmla="*/ 13 w 18"/>
                <a:gd name="T13" fmla="*/ 6 h 12"/>
                <a:gd name="T14" fmla="*/ 12 w 18"/>
                <a:gd name="T15" fmla="*/ 6 h 12"/>
                <a:gd name="T16" fmla="*/ 6 w 18"/>
                <a:gd name="T17" fmla="*/ 6 h 12"/>
                <a:gd name="T18" fmla="*/ 9 w 18"/>
                <a:gd name="T19" fmla="*/ 4 h 12"/>
                <a:gd name="T20" fmla="*/ 10 w 18"/>
                <a:gd name="T21" fmla="*/ 3 h 12"/>
                <a:gd name="T22" fmla="*/ 3 w 18"/>
                <a:gd name="T23" fmla="*/ 3 h 12"/>
                <a:gd name="T24" fmla="*/ 7 w 18"/>
                <a:gd name="T25" fmla="*/ 2 h 12"/>
                <a:gd name="T26" fmla="*/ 3 w 18"/>
                <a:gd name="T27" fmla="*/ 2 h 12"/>
                <a:gd name="T28" fmla="*/ 5 w 18"/>
                <a:gd name="T29" fmla="*/ 1 h 12"/>
                <a:gd name="T30" fmla="*/ 2 w 18"/>
                <a:gd name="T31" fmla="*/ 0 h 12"/>
                <a:gd name="T32" fmla="*/ 5 w 18"/>
                <a:gd name="T3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12">
                  <a:moveTo>
                    <a:pt x="5" y="9"/>
                  </a:moveTo>
                  <a:cubicBezTo>
                    <a:pt x="5" y="9"/>
                    <a:pt x="9" y="11"/>
                    <a:pt x="12" y="11"/>
                  </a:cubicBezTo>
                  <a:cubicBezTo>
                    <a:pt x="12" y="11"/>
                    <a:pt x="13" y="11"/>
                    <a:pt x="13" y="12"/>
                  </a:cubicBezTo>
                  <a:cubicBezTo>
                    <a:pt x="14" y="11"/>
                    <a:pt x="17" y="11"/>
                    <a:pt x="18" y="11"/>
                  </a:cubicBezTo>
                  <a:cubicBezTo>
                    <a:pt x="18" y="11"/>
                    <a:pt x="15" y="7"/>
                    <a:pt x="13" y="7"/>
                  </a:cubicBezTo>
                  <a:cubicBezTo>
                    <a:pt x="11" y="7"/>
                    <a:pt x="7" y="9"/>
                    <a:pt x="7" y="9"/>
                  </a:cubicBezTo>
                  <a:cubicBezTo>
                    <a:pt x="7" y="9"/>
                    <a:pt x="10" y="6"/>
                    <a:pt x="13" y="6"/>
                  </a:cubicBezTo>
                  <a:cubicBezTo>
                    <a:pt x="15" y="6"/>
                    <a:pt x="12" y="6"/>
                    <a:pt x="12" y="6"/>
                  </a:cubicBezTo>
                  <a:cubicBezTo>
                    <a:pt x="12" y="6"/>
                    <a:pt x="8" y="5"/>
                    <a:pt x="6" y="6"/>
                  </a:cubicBezTo>
                  <a:cubicBezTo>
                    <a:pt x="6" y="6"/>
                    <a:pt x="8" y="5"/>
                    <a:pt x="9" y="4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0" y="3"/>
                    <a:pt x="4" y="3"/>
                    <a:pt x="3" y="3"/>
                  </a:cubicBezTo>
                  <a:cubicBezTo>
                    <a:pt x="3" y="3"/>
                    <a:pt x="6" y="2"/>
                    <a:pt x="7" y="2"/>
                  </a:cubicBezTo>
                  <a:cubicBezTo>
                    <a:pt x="7" y="1"/>
                    <a:pt x="3" y="2"/>
                    <a:pt x="3" y="2"/>
                  </a:cubicBezTo>
                  <a:cubicBezTo>
                    <a:pt x="3" y="2"/>
                    <a:pt x="6" y="1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7"/>
                    <a:pt x="5" y="9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67" name="Freeform 173"/>
            <p:cNvSpPr/>
            <p:nvPr/>
          </p:nvSpPr>
          <p:spPr bwMode="auto">
            <a:xfrm>
              <a:off x="8037513" y="4395788"/>
              <a:ext cx="430213" cy="350838"/>
            </a:xfrm>
            <a:custGeom>
              <a:avLst/>
              <a:gdLst>
                <a:gd name="T0" fmla="*/ 5 w 11"/>
                <a:gd name="T1" fmla="*/ 5 h 9"/>
                <a:gd name="T2" fmla="*/ 7 w 11"/>
                <a:gd name="T3" fmla="*/ 4 h 9"/>
                <a:gd name="T4" fmla="*/ 4 w 11"/>
                <a:gd name="T5" fmla="*/ 4 h 9"/>
                <a:gd name="T6" fmla="*/ 4 w 11"/>
                <a:gd name="T7" fmla="*/ 2 h 9"/>
                <a:gd name="T8" fmla="*/ 4 w 11"/>
                <a:gd name="T9" fmla="*/ 3 h 9"/>
                <a:gd name="T10" fmla="*/ 2 w 11"/>
                <a:gd name="T11" fmla="*/ 0 h 9"/>
                <a:gd name="T12" fmla="*/ 3 w 11"/>
                <a:gd name="T13" fmla="*/ 4 h 9"/>
                <a:gd name="T14" fmla="*/ 0 w 11"/>
                <a:gd name="T15" fmla="*/ 4 h 9"/>
                <a:gd name="T16" fmla="*/ 1 w 11"/>
                <a:gd name="T17" fmla="*/ 5 h 9"/>
                <a:gd name="T18" fmla="*/ 2 w 11"/>
                <a:gd name="T19" fmla="*/ 5 h 9"/>
                <a:gd name="T20" fmla="*/ 2 w 11"/>
                <a:gd name="T21" fmla="*/ 6 h 9"/>
                <a:gd name="T22" fmla="*/ 5 w 11"/>
                <a:gd name="T23" fmla="*/ 7 h 9"/>
                <a:gd name="T24" fmla="*/ 4 w 11"/>
                <a:gd name="T25" fmla="*/ 8 h 9"/>
                <a:gd name="T26" fmla="*/ 5 w 11"/>
                <a:gd name="T27" fmla="*/ 7 h 9"/>
                <a:gd name="T28" fmla="*/ 11 w 11"/>
                <a:gd name="T29" fmla="*/ 9 h 9"/>
                <a:gd name="T30" fmla="*/ 5 w 11"/>
                <a:gd name="T3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9">
                  <a:moveTo>
                    <a:pt x="5" y="5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4" y="5"/>
                    <a:pt x="4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2" y="0"/>
                    <a:pt x="2" y="0"/>
                  </a:cubicBezTo>
                  <a:cubicBezTo>
                    <a:pt x="2" y="0"/>
                    <a:pt x="3" y="3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3" y="6"/>
                    <a:pt x="5" y="6"/>
                    <a:pt x="5" y="7"/>
                  </a:cubicBezTo>
                  <a:cubicBezTo>
                    <a:pt x="5" y="7"/>
                    <a:pt x="5" y="7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11" y="9"/>
                    <a:pt x="11" y="9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2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68" name="Freeform 174"/>
            <p:cNvSpPr/>
            <p:nvPr/>
          </p:nvSpPr>
          <p:spPr bwMode="auto">
            <a:xfrm>
              <a:off x="8194676" y="4435475"/>
              <a:ext cx="38100" cy="39688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2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69" name="Freeform 175"/>
            <p:cNvSpPr/>
            <p:nvPr/>
          </p:nvSpPr>
          <p:spPr bwMode="auto">
            <a:xfrm>
              <a:off x="8272463" y="4435475"/>
              <a:ext cx="782638" cy="817563"/>
            </a:xfrm>
            <a:custGeom>
              <a:avLst/>
              <a:gdLst>
                <a:gd name="T0" fmla="*/ 17 w 20"/>
                <a:gd name="T1" fmla="*/ 14 h 21"/>
                <a:gd name="T2" fmla="*/ 16 w 20"/>
                <a:gd name="T3" fmla="*/ 13 h 21"/>
                <a:gd name="T4" fmla="*/ 17 w 20"/>
                <a:gd name="T5" fmla="*/ 11 h 21"/>
                <a:gd name="T6" fmla="*/ 14 w 20"/>
                <a:gd name="T7" fmla="*/ 12 h 21"/>
                <a:gd name="T8" fmla="*/ 14 w 20"/>
                <a:gd name="T9" fmla="*/ 12 h 21"/>
                <a:gd name="T10" fmla="*/ 14 w 20"/>
                <a:gd name="T11" fmla="*/ 9 h 21"/>
                <a:gd name="T12" fmla="*/ 13 w 20"/>
                <a:gd name="T13" fmla="*/ 8 h 21"/>
                <a:gd name="T14" fmla="*/ 12 w 20"/>
                <a:gd name="T15" fmla="*/ 3 h 21"/>
                <a:gd name="T16" fmla="*/ 12 w 20"/>
                <a:gd name="T17" fmla="*/ 3 h 21"/>
                <a:gd name="T18" fmla="*/ 11 w 20"/>
                <a:gd name="T19" fmla="*/ 7 h 21"/>
                <a:gd name="T20" fmla="*/ 10 w 20"/>
                <a:gd name="T21" fmla="*/ 6 h 21"/>
                <a:gd name="T22" fmla="*/ 11 w 20"/>
                <a:gd name="T23" fmla="*/ 8 h 21"/>
                <a:gd name="T24" fmla="*/ 10 w 20"/>
                <a:gd name="T25" fmla="*/ 9 h 21"/>
                <a:gd name="T26" fmla="*/ 5 w 20"/>
                <a:gd name="T27" fmla="*/ 0 h 21"/>
                <a:gd name="T28" fmla="*/ 4 w 20"/>
                <a:gd name="T29" fmla="*/ 0 h 21"/>
                <a:gd name="T30" fmla="*/ 9 w 20"/>
                <a:gd name="T31" fmla="*/ 10 h 21"/>
                <a:gd name="T32" fmla="*/ 11 w 20"/>
                <a:gd name="T33" fmla="*/ 10 h 21"/>
                <a:gd name="T34" fmla="*/ 12 w 20"/>
                <a:gd name="T35" fmla="*/ 11 h 21"/>
                <a:gd name="T36" fmla="*/ 7 w 20"/>
                <a:gd name="T37" fmla="*/ 16 h 21"/>
                <a:gd name="T38" fmla="*/ 3 w 20"/>
                <a:gd name="T39" fmla="*/ 18 h 21"/>
                <a:gd name="T40" fmla="*/ 2 w 20"/>
                <a:gd name="T41" fmla="*/ 10 h 21"/>
                <a:gd name="T42" fmla="*/ 1 w 20"/>
                <a:gd name="T43" fmla="*/ 17 h 21"/>
                <a:gd name="T44" fmla="*/ 1 w 20"/>
                <a:gd name="T45" fmla="*/ 11 h 21"/>
                <a:gd name="T46" fmla="*/ 0 w 20"/>
                <a:gd name="T47" fmla="*/ 18 h 21"/>
                <a:gd name="T48" fmla="*/ 2 w 20"/>
                <a:gd name="T49" fmla="*/ 20 h 21"/>
                <a:gd name="T50" fmla="*/ 4 w 20"/>
                <a:gd name="T51" fmla="*/ 21 h 21"/>
                <a:gd name="T52" fmla="*/ 5 w 20"/>
                <a:gd name="T53" fmla="*/ 19 h 21"/>
                <a:gd name="T54" fmla="*/ 11 w 20"/>
                <a:gd name="T55" fmla="*/ 16 h 21"/>
                <a:gd name="T56" fmla="*/ 13 w 20"/>
                <a:gd name="T57" fmla="*/ 14 h 21"/>
                <a:gd name="T58" fmla="*/ 18 w 20"/>
                <a:gd name="T59" fmla="*/ 16 h 21"/>
                <a:gd name="T60" fmla="*/ 18 w 20"/>
                <a:gd name="T61" fmla="*/ 16 h 21"/>
                <a:gd name="T62" fmla="*/ 20 w 20"/>
                <a:gd name="T63" fmla="*/ 14 h 21"/>
                <a:gd name="T64" fmla="*/ 17 w 20"/>
                <a:gd name="T6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21">
                  <a:moveTo>
                    <a:pt x="17" y="14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5" y="13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6" y="9"/>
                    <a:pt x="14" y="9"/>
                    <a:pt x="14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4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9"/>
                    <a:pt x="10" y="9"/>
                  </a:cubicBezTo>
                  <a:cubicBezTo>
                    <a:pt x="4" y="7"/>
                    <a:pt x="4" y="2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1" y="7"/>
                    <a:pt x="8" y="9"/>
                    <a:pt x="9" y="10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1" y="10"/>
                    <a:pt x="12" y="11"/>
                    <a:pt x="12" y="11"/>
                  </a:cubicBezTo>
                  <a:cubicBezTo>
                    <a:pt x="12" y="12"/>
                    <a:pt x="8" y="15"/>
                    <a:pt x="7" y="16"/>
                  </a:cubicBezTo>
                  <a:cubicBezTo>
                    <a:pt x="6" y="17"/>
                    <a:pt x="3" y="18"/>
                    <a:pt x="3" y="18"/>
                  </a:cubicBezTo>
                  <a:cubicBezTo>
                    <a:pt x="4" y="12"/>
                    <a:pt x="2" y="10"/>
                    <a:pt x="2" y="10"/>
                  </a:cubicBezTo>
                  <a:cubicBezTo>
                    <a:pt x="4" y="14"/>
                    <a:pt x="1" y="17"/>
                    <a:pt x="1" y="17"/>
                  </a:cubicBezTo>
                  <a:cubicBezTo>
                    <a:pt x="0" y="15"/>
                    <a:pt x="1" y="11"/>
                    <a:pt x="1" y="11"/>
                  </a:cubicBezTo>
                  <a:cubicBezTo>
                    <a:pt x="0" y="13"/>
                    <a:pt x="0" y="16"/>
                    <a:pt x="0" y="18"/>
                  </a:cubicBezTo>
                  <a:cubicBezTo>
                    <a:pt x="1" y="19"/>
                    <a:pt x="2" y="19"/>
                    <a:pt x="2" y="20"/>
                  </a:cubicBezTo>
                  <a:cubicBezTo>
                    <a:pt x="3" y="21"/>
                    <a:pt x="4" y="21"/>
                    <a:pt x="4" y="21"/>
                  </a:cubicBezTo>
                  <a:cubicBezTo>
                    <a:pt x="4" y="21"/>
                    <a:pt x="5" y="19"/>
                    <a:pt x="5" y="19"/>
                  </a:cubicBezTo>
                  <a:cubicBezTo>
                    <a:pt x="5" y="20"/>
                    <a:pt x="10" y="16"/>
                    <a:pt x="11" y="16"/>
                  </a:cubicBezTo>
                  <a:cubicBezTo>
                    <a:pt x="12" y="15"/>
                    <a:pt x="13" y="14"/>
                    <a:pt x="13" y="14"/>
                  </a:cubicBezTo>
                  <a:cubicBezTo>
                    <a:pt x="13" y="14"/>
                    <a:pt x="17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5"/>
                    <a:pt x="20" y="14"/>
                    <a:pt x="20" y="14"/>
                  </a:cubicBezTo>
                  <a:cubicBezTo>
                    <a:pt x="20" y="14"/>
                    <a:pt x="17" y="14"/>
                    <a:pt x="17" y="14"/>
                  </a:cubicBezTo>
                  <a:close/>
                </a:path>
              </a:pathLst>
            </a:custGeom>
            <a:solidFill>
              <a:srgbClr val="D2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70" name="Freeform 176"/>
            <p:cNvSpPr/>
            <p:nvPr/>
          </p:nvSpPr>
          <p:spPr bwMode="auto">
            <a:xfrm>
              <a:off x="8742363" y="4552950"/>
              <a:ext cx="77788" cy="233363"/>
            </a:xfrm>
            <a:custGeom>
              <a:avLst/>
              <a:gdLst>
                <a:gd name="T0" fmla="*/ 0 w 2"/>
                <a:gd name="T1" fmla="*/ 5 h 6"/>
                <a:gd name="T2" fmla="*/ 2 w 2"/>
                <a:gd name="T3" fmla="*/ 6 h 6"/>
                <a:gd name="T4" fmla="*/ 2 w 2"/>
                <a:gd name="T5" fmla="*/ 6 h 6"/>
                <a:gd name="T6" fmla="*/ 1 w 2"/>
                <a:gd name="T7" fmla="*/ 0 h 6"/>
                <a:gd name="T8" fmla="*/ 0 w 2"/>
                <a:gd name="T9" fmla="*/ 0 h 6"/>
                <a:gd name="T10" fmla="*/ 0 w 2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6">
                  <a:moveTo>
                    <a:pt x="0" y="5"/>
                  </a:moveTo>
                  <a:cubicBezTo>
                    <a:pt x="0" y="5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2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71" name="Freeform 177"/>
            <p:cNvSpPr/>
            <p:nvPr/>
          </p:nvSpPr>
          <p:spPr bwMode="auto">
            <a:xfrm>
              <a:off x="8702676" y="4941888"/>
              <a:ext cx="79375" cy="466725"/>
            </a:xfrm>
            <a:custGeom>
              <a:avLst/>
              <a:gdLst>
                <a:gd name="T0" fmla="*/ 0 w 2"/>
                <a:gd name="T1" fmla="*/ 12 h 12"/>
                <a:gd name="T2" fmla="*/ 1 w 2"/>
                <a:gd name="T3" fmla="*/ 11 h 12"/>
                <a:gd name="T4" fmla="*/ 2 w 2"/>
                <a:gd name="T5" fmla="*/ 0 h 12"/>
                <a:gd name="T6" fmla="*/ 1 w 2"/>
                <a:gd name="T7" fmla="*/ 0 h 12"/>
                <a:gd name="T8" fmla="*/ 0 w 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2">
                  <a:moveTo>
                    <a:pt x="0" y="12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1"/>
                    <a:pt x="0" y="12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72" name="Freeform 178"/>
            <p:cNvSpPr/>
            <p:nvPr/>
          </p:nvSpPr>
          <p:spPr bwMode="auto">
            <a:xfrm>
              <a:off x="8702676" y="4786313"/>
              <a:ext cx="117475" cy="739775"/>
            </a:xfrm>
            <a:custGeom>
              <a:avLst/>
              <a:gdLst>
                <a:gd name="T0" fmla="*/ 1 w 3"/>
                <a:gd name="T1" fmla="*/ 19 h 19"/>
                <a:gd name="T2" fmla="*/ 2 w 3"/>
                <a:gd name="T3" fmla="*/ 17 h 19"/>
                <a:gd name="T4" fmla="*/ 3 w 3"/>
                <a:gd name="T5" fmla="*/ 2 h 19"/>
                <a:gd name="T6" fmla="*/ 3 w 3"/>
                <a:gd name="T7" fmla="*/ 0 h 19"/>
                <a:gd name="T8" fmla="*/ 2 w 3"/>
                <a:gd name="T9" fmla="*/ 0 h 19"/>
                <a:gd name="T10" fmla="*/ 2 w 3"/>
                <a:gd name="T11" fmla="*/ 1 h 19"/>
                <a:gd name="T12" fmla="*/ 2 w 3"/>
                <a:gd name="T13" fmla="*/ 3 h 19"/>
                <a:gd name="T14" fmla="*/ 0 w 3"/>
                <a:gd name="T15" fmla="*/ 18 h 19"/>
                <a:gd name="T16" fmla="*/ 1 w 3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9">
                  <a:moveTo>
                    <a:pt x="1" y="19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3" y="4"/>
                    <a:pt x="3" y="2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2" y="4"/>
                    <a:pt x="0" y="16"/>
                    <a:pt x="0" y="18"/>
                  </a:cubicBezTo>
                  <a:lnTo>
                    <a:pt x="1" y="19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73" name="Freeform 179"/>
            <p:cNvSpPr/>
            <p:nvPr/>
          </p:nvSpPr>
          <p:spPr bwMode="auto">
            <a:xfrm>
              <a:off x="8782051" y="4395788"/>
              <a:ext cx="390525" cy="312738"/>
            </a:xfrm>
            <a:custGeom>
              <a:avLst/>
              <a:gdLst>
                <a:gd name="T0" fmla="*/ 5 w 10"/>
                <a:gd name="T1" fmla="*/ 7 h 8"/>
                <a:gd name="T2" fmla="*/ 5 w 10"/>
                <a:gd name="T3" fmla="*/ 7 h 8"/>
                <a:gd name="T4" fmla="*/ 6 w 10"/>
                <a:gd name="T5" fmla="*/ 5 h 8"/>
                <a:gd name="T6" fmla="*/ 8 w 10"/>
                <a:gd name="T7" fmla="*/ 4 h 8"/>
                <a:gd name="T8" fmla="*/ 9 w 10"/>
                <a:gd name="T9" fmla="*/ 4 h 8"/>
                <a:gd name="T10" fmla="*/ 10 w 10"/>
                <a:gd name="T11" fmla="*/ 4 h 8"/>
                <a:gd name="T12" fmla="*/ 5 w 10"/>
                <a:gd name="T13" fmla="*/ 0 h 8"/>
                <a:gd name="T14" fmla="*/ 4 w 10"/>
                <a:gd name="T15" fmla="*/ 0 h 8"/>
                <a:gd name="T16" fmla="*/ 3 w 10"/>
                <a:gd name="T17" fmla="*/ 0 h 8"/>
                <a:gd name="T18" fmla="*/ 0 w 10"/>
                <a:gd name="T19" fmla="*/ 4 h 8"/>
                <a:gd name="T20" fmla="*/ 1 w 10"/>
                <a:gd name="T21" fmla="*/ 8 h 8"/>
                <a:gd name="T22" fmla="*/ 1 w 10"/>
                <a:gd name="T23" fmla="*/ 7 h 8"/>
                <a:gd name="T24" fmla="*/ 3 w 10"/>
                <a:gd name="T25" fmla="*/ 7 h 8"/>
                <a:gd name="T26" fmla="*/ 3 w 10"/>
                <a:gd name="T27" fmla="*/ 5 h 8"/>
                <a:gd name="T28" fmla="*/ 4 w 10"/>
                <a:gd name="T29" fmla="*/ 4 h 8"/>
                <a:gd name="T30" fmla="*/ 5 w 10"/>
                <a:gd name="T31" fmla="*/ 6 h 8"/>
                <a:gd name="T32" fmla="*/ 5 w 10"/>
                <a:gd name="T3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8">
                  <a:moveTo>
                    <a:pt x="5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6"/>
                    <a:pt x="6" y="5"/>
                  </a:cubicBezTo>
                  <a:cubicBezTo>
                    <a:pt x="6" y="5"/>
                    <a:pt x="7" y="4"/>
                    <a:pt x="8" y="4"/>
                  </a:cubicBezTo>
                  <a:cubicBezTo>
                    <a:pt x="8" y="4"/>
                    <a:pt x="9" y="5"/>
                    <a:pt x="9" y="4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0" y="4"/>
                    <a:pt x="8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6"/>
                    <a:pt x="1" y="8"/>
                    <a:pt x="1" y="8"/>
                  </a:cubicBezTo>
                  <a:cubicBezTo>
                    <a:pt x="1" y="7"/>
                    <a:pt x="1" y="8"/>
                    <a:pt x="1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4" y="4"/>
                    <a:pt x="5" y="5"/>
                    <a:pt x="5" y="6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6145121" y="2101253"/>
            <a:ext cx="1468024" cy="948734"/>
            <a:chOff x="9690101" y="4786313"/>
            <a:chExt cx="2503486" cy="1624013"/>
          </a:xfrm>
        </p:grpSpPr>
        <p:sp>
          <p:nvSpPr>
            <p:cNvPr id="75" name="Freeform 183"/>
            <p:cNvSpPr/>
            <p:nvPr/>
          </p:nvSpPr>
          <p:spPr bwMode="auto">
            <a:xfrm>
              <a:off x="10598150" y="5260976"/>
              <a:ext cx="330200" cy="225425"/>
            </a:xfrm>
            <a:custGeom>
              <a:avLst/>
              <a:gdLst>
                <a:gd name="T0" fmla="*/ 4 w 12"/>
                <a:gd name="T1" fmla="*/ 8 h 8"/>
                <a:gd name="T2" fmla="*/ 11 w 12"/>
                <a:gd name="T3" fmla="*/ 4 h 8"/>
                <a:gd name="T4" fmla="*/ 0 w 12"/>
                <a:gd name="T5" fmla="*/ 0 h 8"/>
                <a:gd name="T6" fmla="*/ 4 w 12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8">
                  <a:moveTo>
                    <a:pt x="4" y="8"/>
                  </a:moveTo>
                  <a:cubicBezTo>
                    <a:pt x="4" y="8"/>
                    <a:pt x="12" y="6"/>
                    <a:pt x="11" y="4"/>
                  </a:cubicBezTo>
                  <a:cubicBezTo>
                    <a:pt x="10" y="1"/>
                    <a:pt x="2" y="0"/>
                    <a:pt x="0" y="0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76" name="Freeform 184"/>
            <p:cNvSpPr/>
            <p:nvPr/>
          </p:nvSpPr>
          <p:spPr bwMode="auto">
            <a:xfrm>
              <a:off x="11753850" y="4981576"/>
              <a:ext cx="109537" cy="28575"/>
            </a:xfrm>
            <a:custGeom>
              <a:avLst/>
              <a:gdLst>
                <a:gd name="T0" fmla="*/ 4 w 4"/>
                <a:gd name="T1" fmla="*/ 1 h 1"/>
                <a:gd name="T2" fmla="*/ 1 w 4"/>
                <a:gd name="T3" fmla="*/ 1 h 1"/>
                <a:gd name="T4" fmla="*/ 1 w 4"/>
                <a:gd name="T5" fmla="*/ 0 h 1"/>
                <a:gd name="T6" fmla="*/ 4 w 4"/>
                <a:gd name="T7" fmla="*/ 0 h 1"/>
                <a:gd name="T8" fmla="*/ 4 w 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cubicBezTo>
                    <a:pt x="4" y="1"/>
                    <a:pt x="2" y="1"/>
                    <a:pt x="1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3" y="0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77" name="Freeform 185"/>
            <p:cNvSpPr/>
            <p:nvPr/>
          </p:nvSpPr>
          <p:spPr bwMode="auto">
            <a:xfrm>
              <a:off x="11642725" y="4926013"/>
              <a:ext cx="550862" cy="560388"/>
            </a:xfrm>
            <a:custGeom>
              <a:avLst/>
              <a:gdLst>
                <a:gd name="T0" fmla="*/ 0 w 20"/>
                <a:gd name="T1" fmla="*/ 11 h 20"/>
                <a:gd name="T2" fmla="*/ 11 w 20"/>
                <a:gd name="T3" fmla="*/ 0 h 20"/>
                <a:gd name="T4" fmla="*/ 19 w 20"/>
                <a:gd name="T5" fmla="*/ 9 h 20"/>
                <a:gd name="T6" fmla="*/ 9 w 20"/>
                <a:gd name="T7" fmla="*/ 19 h 20"/>
                <a:gd name="T8" fmla="*/ 9 w 20"/>
                <a:gd name="T9" fmla="*/ 19 h 20"/>
                <a:gd name="T10" fmla="*/ 0 w 20"/>
                <a:gd name="T11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0">
                  <a:moveTo>
                    <a:pt x="0" y="11"/>
                  </a:moveTo>
                  <a:cubicBezTo>
                    <a:pt x="0" y="11"/>
                    <a:pt x="10" y="0"/>
                    <a:pt x="11" y="0"/>
                  </a:cubicBezTo>
                  <a:cubicBezTo>
                    <a:pt x="11" y="0"/>
                    <a:pt x="20" y="8"/>
                    <a:pt x="19" y="9"/>
                  </a:cubicBezTo>
                  <a:cubicBezTo>
                    <a:pt x="19" y="10"/>
                    <a:pt x="11" y="19"/>
                    <a:pt x="9" y="19"/>
                  </a:cubicBezTo>
                  <a:cubicBezTo>
                    <a:pt x="8" y="19"/>
                    <a:pt x="9" y="19"/>
                    <a:pt x="9" y="19"/>
                  </a:cubicBezTo>
                  <a:cubicBezTo>
                    <a:pt x="9" y="19"/>
                    <a:pt x="8" y="20"/>
                    <a:pt x="0" y="11"/>
                  </a:cubicBezTo>
                  <a:close/>
                </a:path>
              </a:pathLst>
            </a:custGeom>
            <a:solidFill>
              <a:srgbClr val="61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78" name="Freeform 186"/>
            <p:cNvSpPr/>
            <p:nvPr/>
          </p:nvSpPr>
          <p:spPr bwMode="auto">
            <a:xfrm>
              <a:off x="11671300" y="4926013"/>
              <a:ext cx="495300" cy="503238"/>
            </a:xfrm>
            <a:custGeom>
              <a:avLst/>
              <a:gdLst>
                <a:gd name="T0" fmla="*/ 0 w 18"/>
                <a:gd name="T1" fmla="*/ 11 h 18"/>
                <a:gd name="T2" fmla="*/ 4 w 18"/>
                <a:gd name="T3" fmla="*/ 14 h 18"/>
                <a:gd name="T4" fmla="*/ 14 w 18"/>
                <a:gd name="T5" fmla="*/ 5 h 18"/>
                <a:gd name="T6" fmla="*/ 11 w 18"/>
                <a:gd name="T7" fmla="*/ 0 h 18"/>
                <a:gd name="T8" fmla="*/ 14 w 18"/>
                <a:gd name="T9" fmla="*/ 5 h 18"/>
                <a:gd name="T10" fmla="*/ 17 w 18"/>
                <a:gd name="T11" fmla="*/ 9 h 18"/>
                <a:gd name="T12" fmla="*/ 9 w 18"/>
                <a:gd name="T13" fmla="*/ 18 h 18"/>
                <a:gd name="T14" fmla="*/ 17 w 18"/>
                <a:gd name="T15" fmla="*/ 9 h 18"/>
                <a:gd name="T16" fmla="*/ 14 w 18"/>
                <a:gd name="T17" fmla="*/ 6 h 18"/>
                <a:gd name="T18" fmla="*/ 10 w 18"/>
                <a:gd name="T19" fmla="*/ 9 h 18"/>
                <a:gd name="T20" fmla="*/ 11 w 18"/>
                <a:gd name="T21" fmla="*/ 11 h 18"/>
                <a:gd name="T22" fmla="*/ 9 w 18"/>
                <a:gd name="T23" fmla="*/ 11 h 18"/>
                <a:gd name="T24" fmla="*/ 4 w 18"/>
                <a:gd name="T25" fmla="*/ 14 h 18"/>
                <a:gd name="T26" fmla="*/ 0 w 18"/>
                <a:gd name="T27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8">
                  <a:moveTo>
                    <a:pt x="0" y="11"/>
                  </a:moveTo>
                  <a:cubicBezTo>
                    <a:pt x="0" y="11"/>
                    <a:pt x="3" y="14"/>
                    <a:pt x="4" y="14"/>
                  </a:cubicBezTo>
                  <a:cubicBezTo>
                    <a:pt x="5" y="13"/>
                    <a:pt x="14" y="6"/>
                    <a:pt x="14" y="5"/>
                  </a:cubicBezTo>
                  <a:cubicBezTo>
                    <a:pt x="13" y="4"/>
                    <a:pt x="14" y="4"/>
                    <a:pt x="11" y="0"/>
                  </a:cubicBezTo>
                  <a:cubicBezTo>
                    <a:pt x="11" y="0"/>
                    <a:pt x="14" y="4"/>
                    <a:pt x="14" y="5"/>
                  </a:cubicBezTo>
                  <a:cubicBezTo>
                    <a:pt x="14" y="5"/>
                    <a:pt x="18" y="8"/>
                    <a:pt x="17" y="9"/>
                  </a:cubicBezTo>
                  <a:cubicBezTo>
                    <a:pt x="17" y="9"/>
                    <a:pt x="18" y="10"/>
                    <a:pt x="9" y="18"/>
                  </a:cubicBezTo>
                  <a:cubicBezTo>
                    <a:pt x="9" y="18"/>
                    <a:pt x="17" y="10"/>
                    <a:pt x="17" y="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1" y="9"/>
                    <a:pt x="10" y="9"/>
                  </a:cubicBezTo>
                  <a:cubicBezTo>
                    <a:pt x="10" y="9"/>
                    <a:pt x="11" y="10"/>
                    <a:pt x="11" y="11"/>
                  </a:cubicBezTo>
                  <a:cubicBezTo>
                    <a:pt x="10" y="12"/>
                    <a:pt x="9" y="11"/>
                    <a:pt x="9" y="11"/>
                  </a:cubicBezTo>
                  <a:cubicBezTo>
                    <a:pt x="9" y="11"/>
                    <a:pt x="5" y="14"/>
                    <a:pt x="4" y="14"/>
                  </a:cubicBezTo>
                  <a:cubicBezTo>
                    <a:pt x="3" y="14"/>
                    <a:pt x="1" y="12"/>
                    <a:pt x="0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79" name="Freeform 187"/>
            <p:cNvSpPr/>
            <p:nvPr/>
          </p:nvSpPr>
          <p:spPr bwMode="auto">
            <a:xfrm>
              <a:off x="11642725" y="4953001"/>
              <a:ext cx="165100" cy="196850"/>
            </a:xfrm>
            <a:custGeom>
              <a:avLst/>
              <a:gdLst>
                <a:gd name="T0" fmla="*/ 0 w 6"/>
                <a:gd name="T1" fmla="*/ 7 h 7"/>
                <a:gd name="T2" fmla="*/ 3 w 6"/>
                <a:gd name="T3" fmla="*/ 6 h 7"/>
                <a:gd name="T4" fmla="*/ 5 w 6"/>
                <a:gd name="T5" fmla="*/ 5 h 7"/>
                <a:gd name="T6" fmla="*/ 6 w 6"/>
                <a:gd name="T7" fmla="*/ 4 h 7"/>
                <a:gd name="T8" fmla="*/ 6 w 6"/>
                <a:gd name="T9" fmla="*/ 4 h 7"/>
                <a:gd name="T10" fmla="*/ 6 w 6"/>
                <a:gd name="T11" fmla="*/ 3 h 7"/>
                <a:gd name="T12" fmla="*/ 6 w 6"/>
                <a:gd name="T13" fmla="*/ 3 h 7"/>
                <a:gd name="T14" fmla="*/ 6 w 6"/>
                <a:gd name="T15" fmla="*/ 2 h 7"/>
                <a:gd name="T16" fmla="*/ 6 w 6"/>
                <a:gd name="T17" fmla="*/ 1 h 7"/>
                <a:gd name="T18" fmla="*/ 4 w 6"/>
                <a:gd name="T19" fmla="*/ 1 h 7"/>
                <a:gd name="T20" fmla="*/ 3 w 6"/>
                <a:gd name="T21" fmla="*/ 2 h 7"/>
                <a:gd name="T22" fmla="*/ 3 w 6"/>
                <a:gd name="T23" fmla="*/ 1 h 7"/>
                <a:gd name="T24" fmla="*/ 4 w 6"/>
                <a:gd name="T25" fmla="*/ 0 h 7"/>
                <a:gd name="T26" fmla="*/ 3 w 6"/>
                <a:gd name="T27" fmla="*/ 0 h 7"/>
                <a:gd name="T28" fmla="*/ 2 w 6"/>
                <a:gd name="T29" fmla="*/ 2 h 7"/>
                <a:gd name="T30" fmla="*/ 2 w 6"/>
                <a:gd name="T31" fmla="*/ 3 h 7"/>
                <a:gd name="T32" fmla="*/ 0 w 6"/>
                <a:gd name="T33" fmla="*/ 5 h 7"/>
                <a:gd name="T34" fmla="*/ 0 w 6"/>
                <a:gd name="T3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7">
                  <a:moveTo>
                    <a:pt x="0" y="7"/>
                  </a:moveTo>
                  <a:cubicBezTo>
                    <a:pt x="0" y="7"/>
                    <a:pt x="3" y="6"/>
                    <a:pt x="3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80" name="Freeform 188"/>
            <p:cNvSpPr/>
            <p:nvPr/>
          </p:nvSpPr>
          <p:spPr bwMode="auto">
            <a:xfrm>
              <a:off x="11642725" y="4981576"/>
              <a:ext cx="165100" cy="168275"/>
            </a:xfrm>
            <a:custGeom>
              <a:avLst/>
              <a:gdLst>
                <a:gd name="T0" fmla="*/ 6 w 6"/>
                <a:gd name="T1" fmla="*/ 0 h 6"/>
                <a:gd name="T2" fmla="*/ 4 w 6"/>
                <a:gd name="T3" fmla="*/ 0 h 6"/>
                <a:gd name="T4" fmla="*/ 3 w 6"/>
                <a:gd name="T5" fmla="*/ 1 h 6"/>
                <a:gd name="T6" fmla="*/ 3 w 6"/>
                <a:gd name="T7" fmla="*/ 0 h 6"/>
                <a:gd name="T8" fmla="*/ 3 w 6"/>
                <a:gd name="T9" fmla="*/ 0 h 6"/>
                <a:gd name="T10" fmla="*/ 3 w 6"/>
                <a:gd name="T11" fmla="*/ 1 h 6"/>
                <a:gd name="T12" fmla="*/ 2 w 6"/>
                <a:gd name="T13" fmla="*/ 2 h 6"/>
                <a:gd name="T14" fmla="*/ 0 w 6"/>
                <a:gd name="T15" fmla="*/ 4 h 6"/>
                <a:gd name="T16" fmla="*/ 0 w 6"/>
                <a:gd name="T17" fmla="*/ 6 h 6"/>
                <a:gd name="T18" fmla="*/ 3 w 6"/>
                <a:gd name="T19" fmla="*/ 5 h 6"/>
                <a:gd name="T20" fmla="*/ 5 w 6"/>
                <a:gd name="T21" fmla="*/ 4 h 6"/>
                <a:gd name="T22" fmla="*/ 5 w 6"/>
                <a:gd name="T23" fmla="*/ 4 h 6"/>
                <a:gd name="T24" fmla="*/ 5 w 6"/>
                <a:gd name="T25" fmla="*/ 3 h 6"/>
                <a:gd name="T26" fmla="*/ 5 w 6"/>
                <a:gd name="T27" fmla="*/ 3 h 6"/>
                <a:gd name="T28" fmla="*/ 5 w 6"/>
                <a:gd name="T29" fmla="*/ 2 h 6"/>
                <a:gd name="T30" fmla="*/ 4 w 6"/>
                <a:gd name="T31" fmla="*/ 1 h 6"/>
                <a:gd name="T32" fmla="*/ 6 w 6"/>
                <a:gd name="T33" fmla="*/ 0 h 6"/>
                <a:gd name="T34" fmla="*/ 6 w 6"/>
                <a:gd name="T3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6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3" y="5"/>
                    <a:pt x="3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81" name="Freeform 189"/>
            <p:cNvSpPr/>
            <p:nvPr/>
          </p:nvSpPr>
          <p:spPr bwMode="auto">
            <a:xfrm>
              <a:off x="11176000" y="4841876"/>
              <a:ext cx="192087" cy="223838"/>
            </a:xfrm>
            <a:custGeom>
              <a:avLst/>
              <a:gdLst>
                <a:gd name="T0" fmla="*/ 6 w 7"/>
                <a:gd name="T1" fmla="*/ 8 h 8"/>
                <a:gd name="T2" fmla="*/ 6 w 7"/>
                <a:gd name="T3" fmla="*/ 7 h 8"/>
                <a:gd name="T4" fmla="*/ 7 w 7"/>
                <a:gd name="T5" fmla="*/ 7 h 8"/>
                <a:gd name="T6" fmla="*/ 7 w 7"/>
                <a:gd name="T7" fmla="*/ 5 h 8"/>
                <a:gd name="T8" fmla="*/ 7 w 7"/>
                <a:gd name="T9" fmla="*/ 4 h 8"/>
                <a:gd name="T10" fmla="*/ 7 w 7"/>
                <a:gd name="T11" fmla="*/ 2 h 8"/>
                <a:gd name="T12" fmla="*/ 5 w 7"/>
                <a:gd name="T13" fmla="*/ 1 h 8"/>
                <a:gd name="T14" fmla="*/ 1 w 7"/>
                <a:gd name="T15" fmla="*/ 0 h 8"/>
                <a:gd name="T16" fmla="*/ 0 w 7"/>
                <a:gd name="T17" fmla="*/ 6 h 8"/>
                <a:gd name="T18" fmla="*/ 6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6" y="8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6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7" y="3"/>
                    <a:pt x="7" y="2"/>
                  </a:cubicBezTo>
                  <a:cubicBezTo>
                    <a:pt x="7" y="2"/>
                    <a:pt x="5" y="1"/>
                    <a:pt x="5" y="1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1" y="0"/>
                    <a:pt x="0" y="6"/>
                    <a:pt x="0" y="6"/>
                  </a:cubicBezTo>
                  <a:cubicBezTo>
                    <a:pt x="0" y="6"/>
                    <a:pt x="1" y="8"/>
                    <a:pt x="6" y="8"/>
                  </a:cubicBez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82" name="Freeform 190"/>
            <p:cNvSpPr/>
            <p:nvPr/>
          </p:nvSpPr>
          <p:spPr bwMode="auto">
            <a:xfrm>
              <a:off x="11176000" y="4897438"/>
              <a:ext cx="136525" cy="168275"/>
            </a:xfrm>
            <a:custGeom>
              <a:avLst/>
              <a:gdLst>
                <a:gd name="T0" fmla="*/ 3 w 5"/>
                <a:gd name="T1" fmla="*/ 3 h 6"/>
                <a:gd name="T2" fmla="*/ 3 w 5"/>
                <a:gd name="T3" fmla="*/ 4 h 6"/>
                <a:gd name="T4" fmla="*/ 2 w 5"/>
                <a:gd name="T5" fmla="*/ 2 h 6"/>
                <a:gd name="T6" fmla="*/ 2 w 5"/>
                <a:gd name="T7" fmla="*/ 2 h 6"/>
                <a:gd name="T8" fmla="*/ 0 w 5"/>
                <a:gd name="T9" fmla="*/ 4 h 6"/>
                <a:gd name="T10" fmla="*/ 4 w 5"/>
                <a:gd name="T11" fmla="*/ 6 h 6"/>
                <a:gd name="T12" fmla="*/ 4 w 5"/>
                <a:gd name="T13" fmla="*/ 5 h 6"/>
                <a:gd name="T14" fmla="*/ 5 w 5"/>
                <a:gd name="T15" fmla="*/ 4 h 6"/>
                <a:gd name="T16" fmla="*/ 4 w 5"/>
                <a:gd name="T17" fmla="*/ 3 h 6"/>
                <a:gd name="T18" fmla="*/ 3 w 5"/>
                <a:gd name="T1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1" y="4"/>
                    <a:pt x="2" y="2"/>
                  </a:cubicBezTo>
                  <a:cubicBezTo>
                    <a:pt x="3" y="0"/>
                    <a:pt x="2" y="2"/>
                    <a:pt x="2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83" name="Freeform 191"/>
            <p:cNvSpPr/>
            <p:nvPr/>
          </p:nvSpPr>
          <p:spPr bwMode="auto">
            <a:xfrm>
              <a:off x="11312525" y="5010151"/>
              <a:ext cx="55562" cy="2698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1 w 2"/>
                <a:gd name="T5" fmla="*/ 1 h 1"/>
                <a:gd name="T6" fmla="*/ 2 w 2"/>
                <a:gd name="T7" fmla="*/ 1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84" name="Freeform 192"/>
            <p:cNvSpPr/>
            <p:nvPr/>
          </p:nvSpPr>
          <p:spPr bwMode="auto">
            <a:xfrm>
              <a:off x="11147425" y="4786313"/>
              <a:ext cx="247650" cy="250825"/>
            </a:xfrm>
            <a:custGeom>
              <a:avLst/>
              <a:gdLst>
                <a:gd name="T0" fmla="*/ 0 w 9"/>
                <a:gd name="T1" fmla="*/ 9 h 9"/>
                <a:gd name="T2" fmla="*/ 2 w 9"/>
                <a:gd name="T3" fmla="*/ 8 h 9"/>
                <a:gd name="T4" fmla="*/ 3 w 9"/>
                <a:gd name="T5" fmla="*/ 6 h 9"/>
                <a:gd name="T6" fmla="*/ 4 w 9"/>
                <a:gd name="T7" fmla="*/ 6 h 9"/>
                <a:gd name="T8" fmla="*/ 4 w 9"/>
                <a:gd name="T9" fmla="*/ 8 h 9"/>
                <a:gd name="T10" fmla="*/ 5 w 9"/>
                <a:gd name="T11" fmla="*/ 8 h 9"/>
                <a:gd name="T12" fmla="*/ 5 w 9"/>
                <a:gd name="T13" fmla="*/ 6 h 9"/>
                <a:gd name="T14" fmla="*/ 6 w 9"/>
                <a:gd name="T15" fmla="*/ 5 h 9"/>
                <a:gd name="T16" fmla="*/ 6 w 9"/>
                <a:gd name="T17" fmla="*/ 4 h 9"/>
                <a:gd name="T18" fmla="*/ 8 w 9"/>
                <a:gd name="T19" fmla="*/ 4 h 9"/>
                <a:gd name="T20" fmla="*/ 9 w 9"/>
                <a:gd name="T21" fmla="*/ 3 h 9"/>
                <a:gd name="T22" fmla="*/ 6 w 9"/>
                <a:gd name="T23" fmla="*/ 1 h 9"/>
                <a:gd name="T24" fmla="*/ 3 w 9"/>
                <a:gd name="T25" fmla="*/ 1 h 9"/>
                <a:gd name="T26" fmla="*/ 3 w 9"/>
                <a:gd name="T27" fmla="*/ 1 h 9"/>
                <a:gd name="T28" fmla="*/ 2 w 9"/>
                <a:gd name="T29" fmla="*/ 1 h 9"/>
                <a:gd name="T30" fmla="*/ 0 w 9"/>
                <a:gd name="T31" fmla="*/ 4 h 9"/>
                <a:gd name="T32" fmla="*/ 0 w 9"/>
                <a:gd name="T33" fmla="*/ 7 h 9"/>
                <a:gd name="T34" fmla="*/ 0 w 9"/>
                <a:gd name="T3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cubicBezTo>
                    <a:pt x="0" y="9"/>
                    <a:pt x="1" y="8"/>
                    <a:pt x="2" y="8"/>
                  </a:cubicBezTo>
                  <a:cubicBezTo>
                    <a:pt x="2" y="7"/>
                    <a:pt x="3" y="6"/>
                    <a:pt x="3" y="6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4" y="6"/>
                    <a:pt x="4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6"/>
                    <a:pt x="5" y="6"/>
                  </a:cubicBezTo>
                  <a:cubicBezTo>
                    <a:pt x="5" y="6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8" y="4"/>
                    <a:pt x="8" y="4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9" y="3"/>
                    <a:pt x="6" y="2"/>
                    <a:pt x="6" y="1"/>
                  </a:cubicBezTo>
                  <a:cubicBezTo>
                    <a:pt x="6" y="1"/>
                    <a:pt x="4" y="1"/>
                    <a:pt x="3" y="1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4"/>
                    <a:pt x="0" y="7"/>
                    <a:pt x="0" y="7"/>
                  </a:cubicBezTo>
                  <a:cubicBezTo>
                    <a:pt x="0" y="7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31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85" name="Freeform 193"/>
            <p:cNvSpPr/>
            <p:nvPr/>
          </p:nvSpPr>
          <p:spPr bwMode="auto">
            <a:xfrm>
              <a:off x="9690101" y="5486401"/>
              <a:ext cx="247650" cy="250825"/>
            </a:xfrm>
            <a:custGeom>
              <a:avLst/>
              <a:gdLst>
                <a:gd name="T0" fmla="*/ 0 w 9"/>
                <a:gd name="T1" fmla="*/ 9 h 9"/>
                <a:gd name="T2" fmla="*/ 2 w 9"/>
                <a:gd name="T3" fmla="*/ 9 h 9"/>
                <a:gd name="T4" fmla="*/ 4 w 9"/>
                <a:gd name="T5" fmla="*/ 7 h 9"/>
                <a:gd name="T6" fmla="*/ 7 w 9"/>
                <a:gd name="T7" fmla="*/ 7 h 9"/>
                <a:gd name="T8" fmla="*/ 8 w 9"/>
                <a:gd name="T9" fmla="*/ 6 h 9"/>
                <a:gd name="T10" fmla="*/ 9 w 9"/>
                <a:gd name="T11" fmla="*/ 3 h 9"/>
                <a:gd name="T12" fmla="*/ 7 w 9"/>
                <a:gd name="T13" fmla="*/ 1 h 9"/>
                <a:gd name="T14" fmla="*/ 7 w 9"/>
                <a:gd name="T15" fmla="*/ 0 h 9"/>
                <a:gd name="T16" fmla="*/ 4 w 9"/>
                <a:gd name="T17" fmla="*/ 2 h 9"/>
                <a:gd name="T18" fmla="*/ 4 w 9"/>
                <a:gd name="T19" fmla="*/ 3 h 9"/>
                <a:gd name="T20" fmla="*/ 1 w 9"/>
                <a:gd name="T21" fmla="*/ 6 h 9"/>
                <a:gd name="T22" fmla="*/ 0 w 9"/>
                <a:gd name="T2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cubicBezTo>
                    <a:pt x="0" y="9"/>
                    <a:pt x="2" y="9"/>
                    <a:pt x="2" y="9"/>
                  </a:cubicBezTo>
                  <a:cubicBezTo>
                    <a:pt x="2" y="9"/>
                    <a:pt x="4" y="7"/>
                    <a:pt x="4" y="7"/>
                  </a:cubicBezTo>
                  <a:cubicBezTo>
                    <a:pt x="5" y="7"/>
                    <a:pt x="7" y="7"/>
                    <a:pt x="7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3"/>
                    <a:pt x="9" y="3"/>
                  </a:cubicBezTo>
                  <a:cubicBezTo>
                    <a:pt x="9" y="3"/>
                    <a:pt x="8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2" y="5"/>
                    <a:pt x="1" y="6"/>
                  </a:cubicBezTo>
                  <a:cubicBezTo>
                    <a:pt x="1" y="6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86" name="Freeform 194"/>
            <p:cNvSpPr/>
            <p:nvPr/>
          </p:nvSpPr>
          <p:spPr bwMode="auto">
            <a:xfrm>
              <a:off x="10680700" y="6270626"/>
              <a:ext cx="301625" cy="139700"/>
            </a:xfrm>
            <a:custGeom>
              <a:avLst/>
              <a:gdLst>
                <a:gd name="T0" fmla="*/ 2 w 11"/>
                <a:gd name="T1" fmla="*/ 0 h 5"/>
                <a:gd name="T2" fmla="*/ 1 w 11"/>
                <a:gd name="T3" fmla="*/ 1 h 5"/>
                <a:gd name="T4" fmla="*/ 1 w 11"/>
                <a:gd name="T5" fmla="*/ 4 h 5"/>
                <a:gd name="T6" fmla="*/ 0 w 11"/>
                <a:gd name="T7" fmla="*/ 4 h 5"/>
                <a:gd name="T8" fmla="*/ 3 w 11"/>
                <a:gd name="T9" fmla="*/ 5 h 5"/>
                <a:gd name="T10" fmla="*/ 3 w 11"/>
                <a:gd name="T11" fmla="*/ 5 h 5"/>
                <a:gd name="T12" fmla="*/ 7 w 11"/>
                <a:gd name="T13" fmla="*/ 5 h 5"/>
                <a:gd name="T14" fmla="*/ 11 w 11"/>
                <a:gd name="T15" fmla="*/ 5 h 5"/>
                <a:gd name="T16" fmla="*/ 11 w 11"/>
                <a:gd name="T17" fmla="*/ 4 h 5"/>
                <a:gd name="T18" fmla="*/ 7 w 11"/>
                <a:gd name="T19" fmla="*/ 3 h 5"/>
                <a:gd name="T20" fmla="*/ 6 w 11"/>
                <a:gd name="T21" fmla="*/ 1 h 5"/>
                <a:gd name="T22" fmla="*/ 4 w 11"/>
                <a:gd name="T23" fmla="*/ 0 h 5"/>
                <a:gd name="T24" fmla="*/ 2 w 11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5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7" y="5"/>
                    <a:pt x="7" y="5"/>
                  </a:cubicBezTo>
                  <a:cubicBezTo>
                    <a:pt x="8" y="5"/>
                    <a:pt x="11" y="5"/>
                    <a:pt x="11" y="5"/>
                  </a:cubicBezTo>
                  <a:cubicBezTo>
                    <a:pt x="11" y="5"/>
                    <a:pt x="11" y="4"/>
                    <a:pt x="11" y="4"/>
                  </a:cubicBezTo>
                  <a:cubicBezTo>
                    <a:pt x="10" y="4"/>
                    <a:pt x="8" y="4"/>
                    <a:pt x="7" y="3"/>
                  </a:cubicBezTo>
                  <a:cubicBezTo>
                    <a:pt x="7" y="3"/>
                    <a:pt x="6" y="1"/>
                    <a:pt x="6" y="1"/>
                  </a:cubicBezTo>
                  <a:cubicBezTo>
                    <a:pt x="5" y="0"/>
                    <a:pt x="4" y="0"/>
                    <a:pt x="4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87" name="Freeform 195"/>
            <p:cNvSpPr/>
            <p:nvPr/>
          </p:nvSpPr>
          <p:spPr bwMode="auto">
            <a:xfrm>
              <a:off x="10598150" y="5457826"/>
              <a:ext cx="330200" cy="895350"/>
            </a:xfrm>
            <a:custGeom>
              <a:avLst/>
              <a:gdLst>
                <a:gd name="T0" fmla="*/ 11 w 12"/>
                <a:gd name="T1" fmla="*/ 29 h 32"/>
                <a:gd name="T2" fmla="*/ 8 w 12"/>
                <a:gd name="T3" fmla="*/ 30 h 32"/>
                <a:gd name="T4" fmla="*/ 4 w 12"/>
                <a:gd name="T5" fmla="*/ 30 h 32"/>
                <a:gd name="T6" fmla="*/ 5 w 12"/>
                <a:gd name="T7" fmla="*/ 26 h 32"/>
                <a:gd name="T8" fmla="*/ 5 w 12"/>
                <a:gd name="T9" fmla="*/ 14 h 32"/>
                <a:gd name="T10" fmla="*/ 1 w 12"/>
                <a:gd name="T11" fmla="*/ 7 h 32"/>
                <a:gd name="T12" fmla="*/ 1 w 12"/>
                <a:gd name="T13" fmla="*/ 2 h 32"/>
                <a:gd name="T14" fmla="*/ 6 w 12"/>
                <a:gd name="T15" fmla="*/ 0 h 32"/>
                <a:gd name="T16" fmla="*/ 9 w 12"/>
                <a:gd name="T17" fmla="*/ 1 h 32"/>
                <a:gd name="T18" fmla="*/ 9 w 12"/>
                <a:gd name="T19" fmla="*/ 6 h 32"/>
                <a:gd name="T20" fmla="*/ 12 w 12"/>
                <a:gd name="T21" fmla="*/ 15 h 32"/>
                <a:gd name="T22" fmla="*/ 10 w 12"/>
                <a:gd name="T23" fmla="*/ 20 h 32"/>
                <a:gd name="T24" fmla="*/ 10 w 12"/>
                <a:gd name="T25" fmla="*/ 25 h 32"/>
                <a:gd name="T26" fmla="*/ 11 w 12"/>
                <a:gd name="T27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32">
                  <a:moveTo>
                    <a:pt x="11" y="29"/>
                  </a:moveTo>
                  <a:cubicBezTo>
                    <a:pt x="11" y="29"/>
                    <a:pt x="9" y="29"/>
                    <a:pt x="8" y="30"/>
                  </a:cubicBezTo>
                  <a:cubicBezTo>
                    <a:pt x="8" y="30"/>
                    <a:pt x="7" y="32"/>
                    <a:pt x="4" y="30"/>
                  </a:cubicBezTo>
                  <a:cubicBezTo>
                    <a:pt x="4" y="30"/>
                    <a:pt x="5" y="27"/>
                    <a:pt x="5" y="26"/>
                  </a:cubicBezTo>
                  <a:cubicBezTo>
                    <a:pt x="5" y="25"/>
                    <a:pt x="5" y="15"/>
                    <a:pt x="5" y="1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3"/>
                    <a:pt x="1" y="2"/>
                  </a:cubicBezTo>
                  <a:cubicBezTo>
                    <a:pt x="1" y="2"/>
                    <a:pt x="6" y="0"/>
                    <a:pt x="6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6"/>
                    <a:pt x="9" y="6"/>
                  </a:cubicBezTo>
                  <a:cubicBezTo>
                    <a:pt x="9" y="7"/>
                    <a:pt x="12" y="13"/>
                    <a:pt x="12" y="15"/>
                  </a:cubicBezTo>
                  <a:cubicBezTo>
                    <a:pt x="12" y="16"/>
                    <a:pt x="11" y="17"/>
                    <a:pt x="10" y="20"/>
                  </a:cubicBezTo>
                  <a:cubicBezTo>
                    <a:pt x="10" y="25"/>
                    <a:pt x="10" y="25"/>
                    <a:pt x="10" y="25"/>
                  </a:cubicBezTo>
                  <a:lnTo>
                    <a:pt x="11" y="29"/>
                  </a:lnTo>
                  <a:close/>
                </a:path>
              </a:pathLst>
            </a:custGeom>
            <a:solidFill>
              <a:srgbClr val="484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88" name="Freeform 196"/>
            <p:cNvSpPr/>
            <p:nvPr/>
          </p:nvSpPr>
          <p:spPr bwMode="auto">
            <a:xfrm>
              <a:off x="10598150" y="5457826"/>
              <a:ext cx="301625" cy="868363"/>
            </a:xfrm>
            <a:custGeom>
              <a:avLst/>
              <a:gdLst>
                <a:gd name="T0" fmla="*/ 9 w 11"/>
                <a:gd name="T1" fmla="*/ 23 h 31"/>
                <a:gd name="T2" fmla="*/ 11 w 11"/>
                <a:gd name="T3" fmla="*/ 17 h 31"/>
                <a:gd name="T4" fmla="*/ 9 w 11"/>
                <a:gd name="T5" fmla="*/ 21 h 31"/>
                <a:gd name="T6" fmla="*/ 6 w 11"/>
                <a:gd name="T7" fmla="*/ 25 h 31"/>
                <a:gd name="T8" fmla="*/ 7 w 11"/>
                <a:gd name="T9" fmla="*/ 22 h 31"/>
                <a:gd name="T10" fmla="*/ 6 w 11"/>
                <a:gd name="T11" fmla="*/ 18 h 31"/>
                <a:gd name="T12" fmla="*/ 7 w 11"/>
                <a:gd name="T13" fmla="*/ 20 h 31"/>
                <a:gd name="T14" fmla="*/ 7 w 11"/>
                <a:gd name="T15" fmla="*/ 16 h 31"/>
                <a:gd name="T16" fmla="*/ 6 w 11"/>
                <a:gd name="T17" fmla="*/ 15 h 31"/>
                <a:gd name="T18" fmla="*/ 7 w 11"/>
                <a:gd name="T19" fmla="*/ 15 h 31"/>
                <a:gd name="T20" fmla="*/ 8 w 11"/>
                <a:gd name="T21" fmla="*/ 16 h 31"/>
                <a:gd name="T22" fmla="*/ 8 w 11"/>
                <a:gd name="T23" fmla="*/ 13 h 31"/>
                <a:gd name="T24" fmla="*/ 3 w 11"/>
                <a:gd name="T25" fmla="*/ 9 h 31"/>
                <a:gd name="T26" fmla="*/ 6 w 11"/>
                <a:gd name="T27" fmla="*/ 11 h 31"/>
                <a:gd name="T28" fmla="*/ 3 w 11"/>
                <a:gd name="T29" fmla="*/ 7 h 31"/>
                <a:gd name="T30" fmla="*/ 6 w 11"/>
                <a:gd name="T31" fmla="*/ 5 h 31"/>
                <a:gd name="T32" fmla="*/ 8 w 11"/>
                <a:gd name="T33" fmla="*/ 7 h 31"/>
                <a:gd name="T34" fmla="*/ 10 w 11"/>
                <a:gd name="T35" fmla="*/ 8 h 31"/>
                <a:gd name="T36" fmla="*/ 9 w 11"/>
                <a:gd name="T37" fmla="*/ 6 h 31"/>
                <a:gd name="T38" fmla="*/ 9 w 11"/>
                <a:gd name="T39" fmla="*/ 1 h 31"/>
                <a:gd name="T40" fmla="*/ 6 w 11"/>
                <a:gd name="T41" fmla="*/ 0 h 31"/>
                <a:gd name="T42" fmla="*/ 1 w 11"/>
                <a:gd name="T43" fmla="*/ 2 h 31"/>
                <a:gd name="T44" fmla="*/ 1 w 11"/>
                <a:gd name="T45" fmla="*/ 7 h 31"/>
                <a:gd name="T46" fmla="*/ 5 w 11"/>
                <a:gd name="T47" fmla="*/ 14 h 31"/>
                <a:gd name="T48" fmla="*/ 5 w 11"/>
                <a:gd name="T49" fmla="*/ 26 h 31"/>
                <a:gd name="T50" fmla="*/ 4 w 11"/>
                <a:gd name="T51" fmla="*/ 30 h 31"/>
                <a:gd name="T52" fmla="*/ 6 w 11"/>
                <a:gd name="T53" fmla="*/ 31 h 31"/>
                <a:gd name="T54" fmla="*/ 7 w 11"/>
                <a:gd name="T55" fmla="*/ 26 h 31"/>
                <a:gd name="T56" fmla="*/ 9 w 11"/>
                <a:gd name="T57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" h="31">
                  <a:moveTo>
                    <a:pt x="9" y="23"/>
                  </a:moveTo>
                  <a:cubicBezTo>
                    <a:pt x="9" y="22"/>
                    <a:pt x="11" y="17"/>
                    <a:pt x="11" y="17"/>
                  </a:cubicBezTo>
                  <a:cubicBezTo>
                    <a:pt x="11" y="17"/>
                    <a:pt x="9" y="20"/>
                    <a:pt x="9" y="21"/>
                  </a:cubicBezTo>
                  <a:cubicBezTo>
                    <a:pt x="9" y="23"/>
                    <a:pt x="6" y="25"/>
                    <a:pt x="6" y="25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1"/>
                    <a:pt x="6" y="18"/>
                    <a:pt x="6" y="18"/>
                  </a:cubicBezTo>
                  <a:cubicBezTo>
                    <a:pt x="6" y="19"/>
                    <a:pt x="7" y="20"/>
                    <a:pt x="7" y="20"/>
                  </a:cubicBezTo>
                  <a:cubicBezTo>
                    <a:pt x="6" y="19"/>
                    <a:pt x="7" y="16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3"/>
                    <a:pt x="7" y="15"/>
                    <a:pt x="7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9" y="14"/>
                    <a:pt x="8" y="13"/>
                  </a:cubicBezTo>
                  <a:cubicBezTo>
                    <a:pt x="8" y="13"/>
                    <a:pt x="3" y="9"/>
                    <a:pt x="3" y="9"/>
                  </a:cubicBezTo>
                  <a:cubicBezTo>
                    <a:pt x="4" y="9"/>
                    <a:pt x="6" y="11"/>
                    <a:pt x="6" y="11"/>
                  </a:cubicBezTo>
                  <a:cubicBezTo>
                    <a:pt x="5" y="10"/>
                    <a:pt x="3" y="7"/>
                    <a:pt x="3" y="7"/>
                  </a:cubicBezTo>
                  <a:cubicBezTo>
                    <a:pt x="3" y="7"/>
                    <a:pt x="5" y="5"/>
                    <a:pt x="6" y="5"/>
                  </a:cubicBezTo>
                  <a:cubicBezTo>
                    <a:pt x="7" y="4"/>
                    <a:pt x="7" y="6"/>
                    <a:pt x="8" y="7"/>
                  </a:cubicBezTo>
                  <a:cubicBezTo>
                    <a:pt x="8" y="7"/>
                    <a:pt x="9" y="7"/>
                    <a:pt x="10" y="8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9" y="6"/>
                    <a:pt x="9" y="1"/>
                    <a:pt x="9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1" y="2"/>
                    <a:pt x="1" y="2"/>
                  </a:cubicBezTo>
                  <a:cubicBezTo>
                    <a:pt x="0" y="3"/>
                    <a:pt x="1" y="7"/>
                    <a:pt x="1" y="7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25"/>
                    <a:pt x="5" y="26"/>
                  </a:cubicBezTo>
                  <a:cubicBezTo>
                    <a:pt x="5" y="27"/>
                    <a:pt x="4" y="30"/>
                    <a:pt x="4" y="30"/>
                  </a:cubicBezTo>
                  <a:cubicBezTo>
                    <a:pt x="5" y="31"/>
                    <a:pt x="5" y="31"/>
                    <a:pt x="6" y="31"/>
                  </a:cubicBezTo>
                  <a:cubicBezTo>
                    <a:pt x="6" y="29"/>
                    <a:pt x="7" y="26"/>
                    <a:pt x="7" y="26"/>
                  </a:cubicBezTo>
                  <a:cubicBezTo>
                    <a:pt x="7" y="26"/>
                    <a:pt x="9" y="24"/>
                    <a:pt x="9" y="23"/>
                  </a:cubicBezTo>
                  <a:close/>
                </a:path>
              </a:pathLst>
            </a:custGeom>
            <a:solidFill>
              <a:srgbClr val="212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89" name="Freeform 197"/>
            <p:cNvSpPr/>
            <p:nvPr/>
          </p:nvSpPr>
          <p:spPr bwMode="auto">
            <a:xfrm>
              <a:off x="9882188" y="5289551"/>
              <a:ext cx="935037" cy="560388"/>
            </a:xfrm>
            <a:custGeom>
              <a:avLst/>
              <a:gdLst>
                <a:gd name="T0" fmla="*/ 1 w 34"/>
                <a:gd name="T1" fmla="*/ 16 h 20"/>
                <a:gd name="T2" fmla="*/ 15 w 34"/>
                <a:gd name="T3" fmla="*/ 20 h 20"/>
                <a:gd name="T4" fmla="*/ 27 w 34"/>
                <a:gd name="T5" fmla="*/ 12 h 20"/>
                <a:gd name="T6" fmla="*/ 34 w 34"/>
                <a:gd name="T7" fmla="*/ 8 h 20"/>
                <a:gd name="T8" fmla="*/ 34 w 34"/>
                <a:gd name="T9" fmla="*/ 6 h 20"/>
                <a:gd name="T10" fmla="*/ 26 w 34"/>
                <a:gd name="T11" fmla="*/ 0 h 20"/>
                <a:gd name="T12" fmla="*/ 22 w 34"/>
                <a:gd name="T13" fmla="*/ 3 h 20"/>
                <a:gd name="T14" fmla="*/ 20 w 34"/>
                <a:gd name="T15" fmla="*/ 7 h 20"/>
                <a:gd name="T16" fmla="*/ 15 w 34"/>
                <a:gd name="T17" fmla="*/ 14 h 20"/>
                <a:gd name="T18" fmla="*/ 13 w 34"/>
                <a:gd name="T19" fmla="*/ 13 h 20"/>
                <a:gd name="T20" fmla="*/ 7 w 34"/>
                <a:gd name="T21" fmla="*/ 12 h 20"/>
                <a:gd name="T22" fmla="*/ 2 w 34"/>
                <a:gd name="T23" fmla="*/ 10 h 20"/>
                <a:gd name="T24" fmla="*/ 1 w 34"/>
                <a:gd name="T25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20">
                  <a:moveTo>
                    <a:pt x="1" y="16"/>
                  </a:moveTo>
                  <a:cubicBezTo>
                    <a:pt x="1" y="16"/>
                    <a:pt x="13" y="20"/>
                    <a:pt x="15" y="20"/>
                  </a:cubicBezTo>
                  <a:cubicBezTo>
                    <a:pt x="15" y="20"/>
                    <a:pt x="26" y="13"/>
                    <a:pt x="27" y="12"/>
                  </a:cubicBezTo>
                  <a:cubicBezTo>
                    <a:pt x="28" y="12"/>
                    <a:pt x="34" y="8"/>
                    <a:pt x="34" y="8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27" y="1"/>
                    <a:pt x="26" y="0"/>
                  </a:cubicBezTo>
                  <a:cubicBezTo>
                    <a:pt x="25" y="0"/>
                    <a:pt x="22" y="2"/>
                    <a:pt x="22" y="3"/>
                  </a:cubicBezTo>
                  <a:cubicBezTo>
                    <a:pt x="21" y="4"/>
                    <a:pt x="20" y="7"/>
                    <a:pt x="20" y="7"/>
                  </a:cubicBezTo>
                  <a:cubicBezTo>
                    <a:pt x="20" y="7"/>
                    <a:pt x="17" y="10"/>
                    <a:pt x="15" y="14"/>
                  </a:cubicBezTo>
                  <a:cubicBezTo>
                    <a:pt x="15" y="14"/>
                    <a:pt x="13" y="13"/>
                    <a:pt x="13" y="13"/>
                  </a:cubicBezTo>
                  <a:cubicBezTo>
                    <a:pt x="12" y="13"/>
                    <a:pt x="8" y="12"/>
                    <a:pt x="7" y="12"/>
                  </a:cubicBezTo>
                  <a:cubicBezTo>
                    <a:pt x="7" y="12"/>
                    <a:pt x="2" y="10"/>
                    <a:pt x="2" y="10"/>
                  </a:cubicBezTo>
                  <a:cubicBezTo>
                    <a:pt x="2" y="10"/>
                    <a:pt x="0" y="12"/>
                    <a:pt x="1" y="16"/>
                  </a:cubicBezTo>
                  <a:close/>
                </a:path>
              </a:pathLst>
            </a:custGeom>
            <a:solidFill>
              <a:srgbClr val="484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90" name="Freeform 198"/>
            <p:cNvSpPr/>
            <p:nvPr/>
          </p:nvSpPr>
          <p:spPr bwMode="auto">
            <a:xfrm>
              <a:off x="9909175" y="5289551"/>
              <a:ext cx="825500" cy="531813"/>
            </a:xfrm>
            <a:custGeom>
              <a:avLst/>
              <a:gdLst>
                <a:gd name="T0" fmla="*/ 30 w 30"/>
                <a:gd name="T1" fmla="*/ 4 h 19"/>
                <a:gd name="T2" fmla="*/ 25 w 30"/>
                <a:gd name="T3" fmla="*/ 0 h 19"/>
                <a:gd name="T4" fmla="*/ 21 w 30"/>
                <a:gd name="T5" fmla="*/ 3 h 19"/>
                <a:gd name="T6" fmla="*/ 19 w 30"/>
                <a:gd name="T7" fmla="*/ 7 h 19"/>
                <a:gd name="T8" fmla="*/ 14 w 30"/>
                <a:gd name="T9" fmla="*/ 14 h 19"/>
                <a:gd name="T10" fmla="*/ 12 w 30"/>
                <a:gd name="T11" fmla="*/ 13 h 19"/>
                <a:gd name="T12" fmla="*/ 6 w 30"/>
                <a:gd name="T13" fmla="*/ 12 h 19"/>
                <a:gd name="T14" fmla="*/ 1 w 30"/>
                <a:gd name="T15" fmla="*/ 10 h 19"/>
                <a:gd name="T16" fmla="*/ 0 w 30"/>
                <a:gd name="T17" fmla="*/ 12 h 19"/>
                <a:gd name="T18" fmla="*/ 5 w 30"/>
                <a:gd name="T19" fmla="*/ 15 h 19"/>
                <a:gd name="T20" fmla="*/ 13 w 30"/>
                <a:gd name="T21" fmla="*/ 19 h 19"/>
                <a:gd name="T22" fmla="*/ 12 w 30"/>
                <a:gd name="T23" fmla="*/ 17 h 19"/>
                <a:gd name="T24" fmla="*/ 14 w 30"/>
                <a:gd name="T25" fmla="*/ 15 h 19"/>
                <a:gd name="T26" fmla="*/ 14 w 30"/>
                <a:gd name="T27" fmla="*/ 19 h 19"/>
                <a:gd name="T28" fmla="*/ 15 w 30"/>
                <a:gd name="T29" fmla="*/ 15 h 19"/>
                <a:gd name="T30" fmla="*/ 16 w 30"/>
                <a:gd name="T31" fmla="*/ 17 h 19"/>
                <a:gd name="T32" fmla="*/ 16 w 30"/>
                <a:gd name="T33" fmla="*/ 13 h 19"/>
                <a:gd name="T34" fmla="*/ 17 w 30"/>
                <a:gd name="T35" fmla="*/ 14 h 19"/>
                <a:gd name="T36" fmla="*/ 17 w 30"/>
                <a:gd name="T37" fmla="*/ 15 h 19"/>
                <a:gd name="T38" fmla="*/ 19 w 30"/>
                <a:gd name="T39" fmla="*/ 12 h 19"/>
                <a:gd name="T40" fmla="*/ 20 w 30"/>
                <a:gd name="T41" fmla="*/ 10 h 19"/>
                <a:gd name="T42" fmla="*/ 28 w 30"/>
                <a:gd name="T43" fmla="*/ 5 h 19"/>
                <a:gd name="T44" fmla="*/ 30 w 30"/>
                <a:gd name="T45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" h="19">
                  <a:moveTo>
                    <a:pt x="30" y="4"/>
                  </a:moveTo>
                  <a:cubicBezTo>
                    <a:pt x="28" y="2"/>
                    <a:pt x="25" y="1"/>
                    <a:pt x="25" y="0"/>
                  </a:cubicBezTo>
                  <a:cubicBezTo>
                    <a:pt x="24" y="0"/>
                    <a:pt x="21" y="2"/>
                    <a:pt x="21" y="3"/>
                  </a:cubicBezTo>
                  <a:cubicBezTo>
                    <a:pt x="20" y="4"/>
                    <a:pt x="19" y="7"/>
                    <a:pt x="19" y="7"/>
                  </a:cubicBezTo>
                  <a:cubicBezTo>
                    <a:pt x="19" y="7"/>
                    <a:pt x="16" y="10"/>
                    <a:pt x="14" y="14"/>
                  </a:cubicBezTo>
                  <a:cubicBezTo>
                    <a:pt x="14" y="14"/>
                    <a:pt x="12" y="13"/>
                    <a:pt x="12" y="13"/>
                  </a:cubicBezTo>
                  <a:cubicBezTo>
                    <a:pt x="11" y="13"/>
                    <a:pt x="7" y="12"/>
                    <a:pt x="6" y="12"/>
                  </a:cubicBezTo>
                  <a:cubicBezTo>
                    <a:pt x="6" y="12"/>
                    <a:pt x="1" y="10"/>
                    <a:pt x="1" y="10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2" y="12"/>
                    <a:pt x="4" y="13"/>
                    <a:pt x="5" y="15"/>
                  </a:cubicBezTo>
                  <a:cubicBezTo>
                    <a:pt x="5" y="15"/>
                    <a:pt x="12" y="19"/>
                    <a:pt x="13" y="19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3" y="18"/>
                    <a:pt x="14" y="19"/>
                  </a:cubicBezTo>
                  <a:cubicBezTo>
                    <a:pt x="14" y="19"/>
                    <a:pt x="14" y="16"/>
                    <a:pt x="15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5" y="14"/>
                    <a:pt x="16" y="13"/>
                  </a:cubicBezTo>
                  <a:cubicBezTo>
                    <a:pt x="16" y="13"/>
                    <a:pt x="16" y="14"/>
                    <a:pt x="17" y="14"/>
                  </a:cubicBezTo>
                  <a:cubicBezTo>
                    <a:pt x="17" y="14"/>
                    <a:pt x="17" y="15"/>
                    <a:pt x="17" y="15"/>
                  </a:cubicBezTo>
                  <a:cubicBezTo>
                    <a:pt x="18" y="15"/>
                    <a:pt x="18" y="12"/>
                    <a:pt x="19" y="12"/>
                  </a:cubicBezTo>
                  <a:cubicBezTo>
                    <a:pt x="19" y="11"/>
                    <a:pt x="20" y="10"/>
                    <a:pt x="20" y="10"/>
                  </a:cubicBezTo>
                  <a:cubicBezTo>
                    <a:pt x="21" y="10"/>
                    <a:pt x="26" y="5"/>
                    <a:pt x="28" y="5"/>
                  </a:cubicBezTo>
                  <a:cubicBezTo>
                    <a:pt x="29" y="5"/>
                    <a:pt x="29" y="4"/>
                    <a:pt x="30" y="4"/>
                  </a:cubicBezTo>
                  <a:close/>
                </a:path>
              </a:pathLst>
            </a:custGeom>
            <a:solidFill>
              <a:srgbClr val="212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91" name="Freeform 199"/>
            <p:cNvSpPr/>
            <p:nvPr/>
          </p:nvSpPr>
          <p:spPr bwMode="auto">
            <a:xfrm>
              <a:off x="10598150" y="5260976"/>
              <a:ext cx="274637" cy="225425"/>
            </a:xfrm>
            <a:custGeom>
              <a:avLst/>
              <a:gdLst>
                <a:gd name="T0" fmla="*/ 0 w 10"/>
                <a:gd name="T1" fmla="*/ 1 h 8"/>
                <a:gd name="T2" fmla="*/ 4 w 10"/>
                <a:gd name="T3" fmla="*/ 5 h 8"/>
                <a:gd name="T4" fmla="*/ 9 w 10"/>
                <a:gd name="T5" fmla="*/ 8 h 8"/>
                <a:gd name="T6" fmla="*/ 10 w 10"/>
                <a:gd name="T7" fmla="*/ 7 h 8"/>
                <a:gd name="T8" fmla="*/ 4 w 10"/>
                <a:gd name="T9" fmla="*/ 3 h 8"/>
                <a:gd name="T10" fmla="*/ 0 w 10"/>
                <a:gd name="T11" fmla="*/ 0 h 8"/>
                <a:gd name="T12" fmla="*/ 0 w 10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0" y="1"/>
                  </a:moveTo>
                  <a:cubicBezTo>
                    <a:pt x="0" y="1"/>
                    <a:pt x="3" y="4"/>
                    <a:pt x="4" y="5"/>
                  </a:cubicBezTo>
                  <a:cubicBezTo>
                    <a:pt x="4" y="5"/>
                    <a:pt x="7" y="8"/>
                    <a:pt x="9" y="8"/>
                  </a:cubicBezTo>
                  <a:cubicBezTo>
                    <a:pt x="9" y="8"/>
                    <a:pt x="10" y="7"/>
                    <a:pt x="10" y="7"/>
                  </a:cubicBezTo>
                  <a:cubicBezTo>
                    <a:pt x="10" y="6"/>
                    <a:pt x="6" y="4"/>
                    <a:pt x="4" y="3"/>
                  </a:cubicBezTo>
                  <a:cubicBezTo>
                    <a:pt x="3" y="1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92" name="Freeform 200"/>
            <p:cNvSpPr/>
            <p:nvPr/>
          </p:nvSpPr>
          <p:spPr bwMode="auto">
            <a:xfrm>
              <a:off x="10598150" y="4953001"/>
              <a:ext cx="1127125" cy="673100"/>
            </a:xfrm>
            <a:custGeom>
              <a:avLst/>
              <a:gdLst>
                <a:gd name="T0" fmla="*/ 0 w 41"/>
                <a:gd name="T1" fmla="*/ 11 h 24"/>
                <a:gd name="T2" fmla="*/ 8 w 41"/>
                <a:gd name="T3" fmla="*/ 16 h 24"/>
                <a:gd name="T4" fmla="*/ 9 w 41"/>
                <a:gd name="T5" fmla="*/ 17 h 24"/>
                <a:gd name="T6" fmla="*/ 7 w 41"/>
                <a:gd name="T7" fmla="*/ 19 h 24"/>
                <a:gd name="T8" fmla="*/ 10 w 41"/>
                <a:gd name="T9" fmla="*/ 24 h 24"/>
                <a:gd name="T10" fmla="*/ 11 w 41"/>
                <a:gd name="T11" fmla="*/ 24 h 24"/>
                <a:gd name="T12" fmla="*/ 11 w 41"/>
                <a:gd name="T13" fmla="*/ 20 h 24"/>
                <a:gd name="T14" fmla="*/ 13 w 41"/>
                <a:gd name="T15" fmla="*/ 17 h 24"/>
                <a:gd name="T16" fmla="*/ 21 w 41"/>
                <a:gd name="T17" fmla="*/ 9 h 24"/>
                <a:gd name="T18" fmla="*/ 25 w 41"/>
                <a:gd name="T19" fmla="*/ 8 h 24"/>
                <a:gd name="T20" fmla="*/ 36 w 41"/>
                <a:gd name="T21" fmla="*/ 7 h 24"/>
                <a:gd name="T22" fmla="*/ 40 w 41"/>
                <a:gd name="T23" fmla="*/ 7 h 24"/>
                <a:gd name="T24" fmla="*/ 40 w 41"/>
                <a:gd name="T25" fmla="*/ 6 h 24"/>
                <a:gd name="T26" fmla="*/ 38 w 41"/>
                <a:gd name="T27" fmla="*/ 6 h 24"/>
                <a:gd name="T28" fmla="*/ 41 w 41"/>
                <a:gd name="T29" fmla="*/ 5 h 24"/>
                <a:gd name="T30" fmla="*/ 40 w 41"/>
                <a:gd name="T31" fmla="*/ 3 h 24"/>
                <a:gd name="T32" fmla="*/ 37 w 41"/>
                <a:gd name="T33" fmla="*/ 3 h 24"/>
                <a:gd name="T34" fmla="*/ 32 w 41"/>
                <a:gd name="T35" fmla="*/ 3 h 24"/>
                <a:gd name="T36" fmla="*/ 25 w 41"/>
                <a:gd name="T37" fmla="*/ 3 h 24"/>
                <a:gd name="T38" fmla="*/ 23 w 41"/>
                <a:gd name="T39" fmla="*/ 2 h 24"/>
                <a:gd name="T40" fmla="*/ 22 w 41"/>
                <a:gd name="T41" fmla="*/ 2 h 24"/>
                <a:gd name="T42" fmla="*/ 21 w 41"/>
                <a:gd name="T43" fmla="*/ 1 h 24"/>
                <a:gd name="T44" fmla="*/ 18 w 41"/>
                <a:gd name="T45" fmla="*/ 1 h 24"/>
                <a:gd name="T46" fmla="*/ 14 w 41"/>
                <a:gd name="T47" fmla="*/ 2 h 24"/>
                <a:gd name="T48" fmla="*/ 8 w 41"/>
                <a:gd name="T49" fmla="*/ 4 h 24"/>
                <a:gd name="T50" fmla="*/ 7 w 41"/>
                <a:gd name="T51" fmla="*/ 7 h 24"/>
                <a:gd name="T52" fmla="*/ 7 w 41"/>
                <a:gd name="T53" fmla="*/ 8 h 24"/>
                <a:gd name="T54" fmla="*/ 5 w 41"/>
                <a:gd name="T55" fmla="*/ 8 h 24"/>
                <a:gd name="T56" fmla="*/ 4 w 41"/>
                <a:gd name="T57" fmla="*/ 9 h 24"/>
                <a:gd name="T58" fmla="*/ 1 w 41"/>
                <a:gd name="T59" fmla="*/ 10 h 24"/>
                <a:gd name="T60" fmla="*/ 0 w 41"/>
                <a:gd name="T61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24">
                  <a:moveTo>
                    <a:pt x="0" y="11"/>
                  </a:moveTo>
                  <a:cubicBezTo>
                    <a:pt x="0" y="11"/>
                    <a:pt x="8" y="15"/>
                    <a:pt x="8" y="16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6" y="23"/>
                    <a:pt x="10" y="24"/>
                  </a:cubicBezTo>
                  <a:cubicBezTo>
                    <a:pt x="14" y="24"/>
                    <a:pt x="11" y="24"/>
                    <a:pt x="11" y="24"/>
                  </a:cubicBezTo>
                  <a:cubicBezTo>
                    <a:pt x="11" y="24"/>
                    <a:pt x="11" y="20"/>
                    <a:pt x="11" y="20"/>
                  </a:cubicBezTo>
                  <a:cubicBezTo>
                    <a:pt x="11" y="20"/>
                    <a:pt x="13" y="18"/>
                    <a:pt x="13" y="17"/>
                  </a:cubicBezTo>
                  <a:cubicBezTo>
                    <a:pt x="14" y="17"/>
                    <a:pt x="21" y="10"/>
                    <a:pt x="21" y="9"/>
                  </a:cubicBezTo>
                  <a:cubicBezTo>
                    <a:pt x="21" y="9"/>
                    <a:pt x="23" y="8"/>
                    <a:pt x="25" y="8"/>
                  </a:cubicBezTo>
                  <a:cubicBezTo>
                    <a:pt x="26" y="8"/>
                    <a:pt x="35" y="8"/>
                    <a:pt x="36" y="7"/>
                  </a:cubicBezTo>
                  <a:cubicBezTo>
                    <a:pt x="38" y="7"/>
                    <a:pt x="39" y="8"/>
                    <a:pt x="40" y="7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41" y="6"/>
                    <a:pt x="41" y="5"/>
                  </a:cubicBezTo>
                  <a:cubicBezTo>
                    <a:pt x="41" y="5"/>
                    <a:pt x="40" y="3"/>
                    <a:pt x="40" y="3"/>
                  </a:cubicBezTo>
                  <a:cubicBezTo>
                    <a:pt x="40" y="3"/>
                    <a:pt x="37" y="3"/>
                    <a:pt x="37" y="3"/>
                  </a:cubicBezTo>
                  <a:cubicBezTo>
                    <a:pt x="36" y="3"/>
                    <a:pt x="32" y="3"/>
                    <a:pt x="32" y="3"/>
                  </a:cubicBezTo>
                  <a:cubicBezTo>
                    <a:pt x="31" y="3"/>
                    <a:pt x="26" y="4"/>
                    <a:pt x="25" y="3"/>
                  </a:cubicBezTo>
                  <a:cubicBezTo>
                    <a:pt x="25" y="3"/>
                    <a:pt x="24" y="3"/>
                    <a:pt x="23" y="2"/>
                  </a:cubicBezTo>
                  <a:cubicBezTo>
                    <a:pt x="23" y="2"/>
                    <a:pt x="22" y="2"/>
                    <a:pt x="22" y="2"/>
                  </a:cubicBezTo>
                  <a:cubicBezTo>
                    <a:pt x="22" y="2"/>
                    <a:pt x="22" y="1"/>
                    <a:pt x="21" y="1"/>
                  </a:cubicBezTo>
                  <a:cubicBezTo>
                    <a:pt x="20" y="0"/>
                    <a:pt x="18" y="1"/>
                    <a:pt x="18" y="1"/>
                  </a:cubicBezTo>
                  <a:cubicBezTo>
                    <a:pt x="18" y="1"/>
                    <a:pt x="14" y="2"/>
                    <a:pt x="14" y="2"/>
                  </a:cubicBezTo>
                  <a:cubicBezTo>
                    <a:pt x="14" y="2"/>
                    <a:pt x="8" y="3"/>
                    <a:pt x="8" y="4"/>
                  </a:cubicBezTo>
                  <a:cubicBezTo>
                    <a:pt x="8" y="4"/>
                    <a:pt x="7" y="7"/>
                    <a:pt x="7" y="7"/>
                  </a:cubicBezTo>
                  <a:cubicBezTo>
                    <a:pt x="7" y="7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9"/>
                    <a:pt x="4" y="10"/>
                    <a:pt x="4" y="9"/>
                  </a:cubicBezTo>
                  <a:cubicBezTo>
                    <a:pt x="3" y="9"/>
                    <a:pt x="2" y="9"/>
                    <a:pt x="1" y="10"/>
                  </a:cubicBezTo>
                  <a:cubicBezTo>
                    <a:pt x="1" y="10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F3E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93" name="Freeform 201"/>
            <p:cNvSpPr/>
            <p:nvPr/>
          </p:nvSpPr>
          <p:spPr bwMode="auto">
            <a:xfrm>
              <a:off x="10872788" y="54864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7C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94" name="Rectangle 202"/>
            <p:cNvSpPr>
              <a:spLocks noChangeArrowheads="1"/>
            </p:cNvSpPr>
            <p:nvPr/>
          </p:nvSpPr>
          <p:spPr bwMode="auto">
            <a:xfrm>
              <a:off x="11533188" y="5094288"/>
              <a:ext cx="1587" cy="1588"/>
            </a:xfrm>
            <a:prstGeom prst="rect">
              <a:avLst/>
            </a:prstGeom>
            <a:solidFill>
              <a:srgbClr val="D7C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95" name="Freeform 203"/>
            <p:cNvSpPr/>
            <p:nvPr/>
          </p:nvSpPr>
          <p:spPr bwMode="auto">
            <a:xfrm>
              <a:off x="11588750" y="5065713"/>
              <a:ext cx="26987" cy="285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D7C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96" name="Freeform 204"/>
            <p:cNvSpPr>
              <a:spLocks noEditPoints="1"/>
            </p:cNvSpPr>
            <p:nvPr/>
          </p:nvSpPr>
          <p:spPr bwMode="auto">
            <a:xfrm>
              <a:off x="10598150" y="4981576"/>
              <a:ext cx="1017587" cy="504825"/>
            </a:xfrm>
            <a:custGeom>
              <a:avLst/>
              <a:gdLst>
                <a:gd name="T0" fmla="*/ 37 w 37"/>
                <a:gd name="T1" fmla="*/ 6 h 18"/>
                <a:gd name="T2" fmla="*/ 35 w 37"/>
                <a:gd name="T3" fmla="*/ 6 h 18"/>
                <a:gd name="T4" fmla="*/ 36 w 37"/>
                <a:gd name="T5" fmla="*/ 4 h 18"/>
                <a:gd name="T6" fmla="*/ 33 w 37"/>
                <a:gd name="T7" fmla="*/ 5 h 18"/>
                <a:gd name="T8" fmla="*/ 34 w 37"/>
                <a:gd name="T9" fmla="*/ 4 h 18"/>
                <a:gd name="T10" fmla="*/ 32 w 37"/>
                <a:gd name="T11" fmla="*/ 6 h 18"/>
                <a:gd name="T12" fmla="*/ 32 w 37"/>
                <a:gd name="T13" fmla="*/ 3 h 18"/>
                <a:gd name="T14" fmla="*/ 31 w 37"/>
                <a:gd name="T15" fmla="*/ 3 h 18"/>
                <a:gd name="T16" fmla="*/ 31 w 37"/>
                <a:gd name="T17" fmla="*/ 6 h 18"/>
                <a:gd name="T18" fmla="*/ 30 w 37"/>
                <a:gd name="T19" fmla="*/ 5 h 18"/>
                <a:gd name="T20" fmla="*/ 30 w 37"/>
                <a:gd name="T21" fmla="*/ 3 h 18"/>
                <a:gd name="T22" fmla="*/ 28 w 37"/>
                <a:gd name="T23" fmla="*/ 4 h 18"/>
                <a:gd name="T24" fmla="*/ 24 w 37"/>
                <a:gd name="T25" fmla="*/ 3 h 18"/>
                <a:gd name="T26" fmla="*/ 22 w 37"/>
                <a:gd name="T27" fmla="*/ 4 h 18"/>
                <a:gd name="T28" fmla="*/ 20 w 37"/>
                <a:gd name="T29" fmla="*/ 4 h 18"/>
                <a:gd name="T30" fmla="*/ 19 w 37"/>
                <a:gd name="T31" fmla="*/ 2 h 18"/>
                <a:gd name="T32" fmla="*/ 20 w 37"/>
                <a:gd name="T33" fmla="*/ 0 h 18"/>
                <a:gd name="T34" fmla="*/ 16 w 37"/>
                <a:gd name="T35" fmla="*/ 2 h 18"/>
                <a:gd name="T36" fmla="*/ 14 w 37"/>
                <a:gd name="T37" fmla="*/ 2 h 18"/>
                <a:gd name="T38" fmla="*/ 14 w 37"/>
                <a:gd name="T39" fmla="*/ 2 h 18"/>
                <a:gd name="T40" fmla="*/ 13 w 37"/>
                <a:gd name="T41" fmla="*/ 3 h 18"/>
                <a:gd name="T42" fmla="*/ 10 w 37"/>
                <a:gd name="T43" fmla="*/ 5 h 18"/>
                <a:gd name="T44" fmla="*/ 8 w 37"/>
                <a:gd name="T45" fmla="*/ 3 h 18"/>
                <a:gd name="T46" fmla="*/ 9 w 37"/>
                <a:gd name="T47" fmla="*/ 5 h 18"/>
                <a:gd name="T48" fmla="*/ 9 w 37"/>
                <a:gd name="T49" fmla="*/ 5 h 18"/>
                <a:gd name="T50" fmla="*/ 8 w 37"/>
                <a:gd name="T51" fmla="*/ 4 h 18"/>
                <a:gd name="T52" fmla="*/ 8 w 37"/>
                <a:gd name="T53" fmla="*/ 5 h 18"/>
                <a:gd name="T54" fmla="*/ 7 w 37"/>
                <a:gd name="T55" fmla="*/ 6 h 18"/>
                <a:gd name="T56" fmla="*/ 7 w 37"/>
                <a:gd name="T57" fmla="*/ 6 h 18"/>
                <a:gd name="T58" fmla="*/ 7 w 37"/>
                <a:gd name="T59" fmla="*/ 7 h 18"/>
                <a:gd name="T60" fmla="*/ 5 w 37"/>
                <a:gd name="T61" fmla="*/ 7 h 18"/>
                <a:gd name="T62" fmla="*/ 4 w 37"/>
                <a:gd name="T63" fmla="*/ 8 h 18"/>
                <a:gd name="T64" fmla="*/ 1 w 37"/>
                <a:gd name="T65" fmla="*/ 9 h 18"/>
                <a:gd name="T66" fmla="*/ 0 w 37"/>
                <a:gd name="T67" fmla="*/ 10 h 18"/>
                <a:gd name="T68" fmla="*/ 8 w 37"/>
                <a:gd name="T69" fmla="*/ 15 h 18"/>
                <a:gd name="T70" fmla="*/ 9 w 37"/>
                <a:gd name="T71" fmla="*/ 16 h 18"/>
                <a:gd name="T72" fmla="*/ 9 w 37"/>
                <a:gd name="T73" fmla="*/ 16 h 18"/>
                <a:gd name="T74" fmla="*/ 9 w 37"/>
                <a:gd name="T75" fmla="*/ 12 h 18"/>
                <a:gd name="T76" fmla="*/ 10 w 37"/>
                <a:gd name="T77" fmla="*/ 15 h 18"/>
                <a:gd name="T78" fmla="*/ 10 w 37"/>
                <a:gd name="T79" fmla="*/ 18 h 18"/>
                <a:gd name="T80" fmla="*/ 12 w 37"/>
                <a:gd name="T81" fmla="*/ 15 h 18"/>
                <a:gd name="T82" fmla="*/ 13 w 37"/>
                <a:gd name="T83" fmla="*/ 10 h 18"/>
                <a:gd name="T84" fmla="*/ 4 w 37"/>
                <a:gd name="T85" fmla="*/ 9 h 18"/>
                <a:gd name="T86" fmla="*/ 15 w 37"/>
                <a:gd name="T87" fmla="*/ 9 h 18"/>
                <a:gd name="T88" fmla="*/ 15 w 37"/>
                <a:gd name="T89" fmla="*/ 8 h 18"/>
                <a:gd name="T90" fmla="*/ 6 w 37"/>
                <a:gd name="T91" fmla="*/ 8 h 18"/>
                <a:gd name="T92" fmla="*/ 17 w 37"/>
                <a:gd name="T93" fmla="*/ 8 h 18"/>
                <a:gd name="T94" fmla="*/ 9 w 37"/>
                <a:gd name="T95" fmla="*/ 7 h 18"/>
                <a:gd name="T96" fmla="*/ 15 w 37"/>
                <a:gd name="T97" fmla="*/ 6 h 18"/>
                <a:gd name="T98" fmla="*/ 21 w 37"/>
                <a:gd name="T99" fmla="*/ 7 h 18"/>
                <a:gd name="T100" fmla="*/ 32 w 37"/>
                <a:gd name="T101" fmla="*/ 7 h 18"/>
                <a:gd name="T102" fmla="*/ 36 w 37"/>
                <a:gd name="T103" fmla="*/ 6 h 18"/>
                <a:gd name="T104" fmla="*/ 37 w 37"/>
                <a:gd name="T105" fmla="*/ 6 h 18"/>
                <a:gd name="T106" fmla="*/ 14 w 37"/>
                <a:gd name="T107" fmla="*/ 2 h 18"/>
                <a:gd name="T108" fmla="*/ 14 w 37"/>
                <a:gd name="T10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" h="18">
                  <a:moveTo>
                    <a:pt x="37" y="6"/>
                  </a:moveTo>
                  <a:cubicBezTo>
                    <a:pt x="36" y="6"/>
                    <a:pt x="35" y="6"/>
                    <a:pt x="35" y="6"/>
                  </a:cubicBezTo>
                  <a:cubicBezTo>
                    <a:pt x="35" y="5"/>
                    <a:pt x="36" y="4"/>
                    <a:pt x="36" y="4"/>
                  </a:cubicBezTo>
                  <a:cubicBezTo>
                    <a:pt x="35" y="5"/>
                    <a:pt x="33" y="5"/>
                    <a:pt x="33" y="5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5"/>
                    <a:pt x="32" y="6"/>
                    <a:pt x="32" y="6"/>
                  </a:cubicBezTo>
                  <a:cubicBezTo>
                    <a:pt x="31" y="6"/>
                    <a:pt x="32" y="3"/>
                    <a:pt x="32" y="3"/>
                  </a:cubicBezTo>
                  <a:cubicBezTo>
                    <a:pt x="32" y="3"/>
                    <a:pt x="32" y="3"/>
                    <a:pt x="31" y="3"/>
                  </a:cubicBezTo>
                  <a:cubicBezTo>
                    <a:pt x="31" y="4"/>
                    <a:pt x="31" y="6"/>
                    <a:pt x="31" y="6"/>
                  </a:cubicBezTo>
                  <a:cubicBezTo>
                    <a:pt x="31" y="6"/>
                    <a:pt x="30" y="5"/>
                    <a:pt x="30" y="5"/>
                  </a:cubicBezTo>
                  <a:cubicBezTo>
                    <a:pt x="29" y="4"/>
                    <a:pt x="30" y="3"/>
                    <a:pt x="30" y="3"/>
                  </a:cubicBezTo>
                  <a:cubicBezTo>
                    <a:pt x="29" y="3"/>
                    <a:pt x="28" y="4"/>
                    <a:pt x="28" y="4"/>
                  </a:cubicBezTo>
                  <a:cubicBezTo>
                    <a:pt x="27" y="4"/>
                    <a:pt x="24" y="3"/>
                    <a:pt x="24" y="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3"/>
                    <a:pt x="19" y="2"/>
                  </a:cubicBezTo>
                  <a:cubicBezTo>
                    <a:pt x="18" y="1"/>
                    <a:pt x="20" y="0"/>
                    <a:pt x="20" y="0"/>
                  </a:cubicBezTo>
                  <a:cubicBezTo>
                    <a:pt x="18" y="0"/>
                    <a:pt x="17" y="1"/>
                    <a:pt x="16" y="2"/>
                  </a:cubicBezTo>
                  <a:cubicBezTo>
                    <a:pt x="16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0" y="5"/>
                    <a:pt x="10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8" y="4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8"/>
                    <a:pt x="4" y="9"/>
                    <a:pt x="4" y="8"/>
                  </a:cubicBezTo>
                  <a:cubicBezTo>
                    <a:pt x="3" y="8"/>
                    <a:pt x="2" y="8"/>
                    <a:pt x="1" y="9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0"/>
                    <a:pt x="8" y="14"/>
                    <a:pt x="8" y="15"/>
                  </a:cubicBezTo>
                  <a:cubicBezTo>
                    <a:pt x="9" y="15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5"/>
                    <a:pt x="9" y="12"/>
                    <a:pt x="9" y="12"/>
                  </a:cubicBezTo>
                  <a:cubicBezTo>
                    <a:pt x="9" y="12"/>
                    <a:pt x="10" y="14"/>
                    <a:pt x="10" y="15"/>
                  </a:cubicBezTo>
                  <a:cubicBezTo>
                    <a:pt x="10" y="15"/>
                    <a:pt x="10" y="18"/>
                    <a:pt x="10" y="18"/>
                  </a:cubicBezTo>
                  <a:cubicBezTo>
                    <a:pt x="10" y="17"/>
                    <a:pt x="12" y="15"/>
                    <a:pt x="12" y="15"/>
                  </a:cubicBezTo>
                  <a:cubicBezTo>
                    <a:pt x="12" y="15"/>
                    <a:pt x="13" y="10"/>
                    <a:pt x="13" y="10"/>
                  </a:cubicBezTo>
                  <a:cubicBezTo>
                    <a:pt x="10" y="10"/>
                    <a:pt x="4" y="9"/>
                    <a:pt x="4" y="9"/>
                  </a:cubicBezTo>
                  <a:cubicBezTo>
                    <a:pt x="6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8" y="9"/>
                    <a:pt x="6" y="8"/>
                    <a:pt x="6" y="8"/>
                  </a:cubicBezTo>
                  <a:cubicBezTo>
                    <a:pt x="7" y="9"/>
                    <a:pt x="17" y="8"/>
                    <a:pt x="17" y="8"/>
                  </a:cubicBezTo>
                  <a:cubicBezTo>
                    <a:pt x="14" y="6"/>
                    <a:pt x="9" y="7"/>
                    <a:pt x="9" y="7"/>
                  </a:cubicBezTo>
                  <a:cubicBezTo>
                    <a:pt x="9" y="7"/>
                    <a:pt x="13" y="6"/>
                    <a:pt x="15" y="6"/>
                  </a:cubicBezTo>
                  <a:cubicBezTo>
                    <a:pt x="16" y="7"/>
                    <a:pt x="21" y="7"/>
                    <a:pt x="21" y="7"/>
                  </a:cubicBezTo>
                  <a:cubicBezTo>
                    <a:pt x="23" y="7"/>
                    <a:pt x="28" y="7"/>
                    <a:pt x="32" y="7"/>
                  </a:cubicBezTo>
                  <a:cubicBezTo>
                    <a:pt x="34" y="7"/>
                    <a:pt x="36" y="7"/>
                    <a:pt x="36" y="6"/>
                  </a:cubicBezTo>
                  <a:cubicBezTo>
                    <a:pt x="37" y="6"/>
                    <a:pt x="37" y="6"/>
                    <a:pt x="37" y="6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lose/>
                </a:path>
              </a:pathLst>
            </a:custGeom>
            <a:solidFill>
              <a:srgbClr val="D7C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8566476" y="1084389"/>
            <a:ext cx="593336" cy="1188433"/>
            <a:chOff x="4367213" y="-290513"/>
            <a:chExt cx="4060825" cy="8121650"/>
          </a:xfrm>
        </p:grpSpPr>
        <p:sp>
          <p:nvSpPr>
            <p:cNvPr id="98" name="Freeform 608"/>
            <p:cNvSpPr/>
            <p:nvPr/>
          </p:nvSpPr>
          <p:spPr bwMode="auto">
            <a:xfrm>
              <a:off x="6962775" y="3067050"/>
              <a:ext cx="544513" cy="569913"/>
            </a:xfrm>
            <a:custGeom>
              <a:avLst/>
              <a:gdLst>
                <a:gd name="T0" fmla="*/ 20 w 145"/>
                <a:gd name="T1" fmla="*/ 152 h 152"/>
                <a:gd name="T2" fmla="*/ 145 w 145"/>
                <a:gd name="T3" fmla="*/ 92 h 152"/>
                <a:gd name="T4" fmla="*/ 82 w 145"/>
                <a:gd name="T5" fmla="*/ 0 h 152"/>
                <a:gd name="T6" fmla="*/ 4 w 145"/>
                <a:gd name="T7" fmla="*/ 85 h 152"/>
                <a:gd name="T8" fmla="*/ 20 w 145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52">
                  <a:moveTo>
                    <a:pt x="20" y="152"/>
                  </a:moveTo>
                  <a:cubicBezTo>
                    <a:pt x="20" y="152"/>
                    <a:pt x="132" y="121"/>
                    <a:pt x="145" y="92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0" y="65"/>
                    <a:pt x="4" y="85"/>
                  </a:cubicBezTo>
                  <a:cubicBezTo>
                    <a:pt x="8" y="105"/>
                    <a:pt x="20" y="152"/>
                    <a:pt x="20" y="1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99" name="Freeform 609"/>
            <p:cNvSpPr/>
            <p:nvPr/>
          </p:nvSpPr>
          <p:spPr bwMode="auto">
            <a:xfrm>
              <a:off x="5040313" y="-177800"/>
              <a:ext cx="623888" cy="522288"/>
            </a:xfrm>
            <a:custGeom>
              <a:avLst/>
              <a:gdLst>
                <a:gd name="T0" fmla="*/ 54 w 166"/>
                <a:gd name="T1" fmla="*/ 139 h 139"/>
                <a:gd name="T2" fmla="*/ 78 w 166"/>
                <a:gd name="T3" fmla="*/ 123 h 139"/>
                <a:gd name="T4" fmla="*/ 141 w 166"/>
                <a:gd name="T5" fmla="*/ 123 h 139"/>
                <a:gd name="T6" fmla="*/ 166 w 166"/>
                <a:gd name="T7" fmla="*/ 91 h 139"/>
                <a:gd name="T8" fmla="*/ 151 w 166"/>
                <a:gd name="T9" fmla="*/ 52 h 139"/>
                <a:gd name="T10" fmla="*/ 138 w 166"/>
                <a:gd name="T11" fmla="*/ 52 h 139"/>
                <a:gd name="T12" fmla="*/ 137 w 166"/>
                <a:gd name="T13" fmla="*/ 33 h 139"/>
                <a:gd name="T14" fmla="*/ 114 w 166"/>
                <a:gd name="T15" fmla="*/ 11 h 139"/>
                <a:gd name="T16" fmla="*/ 85 w 166"/>
                <a:gd name="T17" fmla="*/ 0 h 139"/>
                <a:gd name="T18" fmla="*/ 35 w 166"/>
                <a:gd name="T19" fmla="*/ 34 h 139"/>
                <a:gd name="T20" fmla="*/ 27 w 166"/>
                <a:gd name="T21" fmla="*/ 69 h 139"/>
                <a:gd name="T22" fmla="*/ 0 w 166"/>
                <a:gd name="T23" fmla="*/ 104 h 139"/>
                <a:gd name="T24" fmla="*/ 54 w 166"/>
                <a:gd name="T25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39">
                  <a:moveTo>
                    <a:pt x="54" y="139"/>
                  </a:moveTo>
                  <a:cubicBezTo>
                    <a:pt x="78" y="123"/>
                    <a:pt x="78" y="123"/>
                    <a:pt x="78" y="123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66" y="91"/>
                    <a:pt x="166" y="91"/>
                    <a:pt x="166" y="91"/>
                  </a:cubicBezTo>
                  <a:cubicBezTo>
                    <a:pt x="166" y="91"/>
                    <a:pt x="156" y="52"/>
                    <a:pt x="151" y="52"/>
                  </a:cubicBezTo>
                  <a:cubicBezTo>
                    <a:pt x="147" y="52"/>
                    <a:pt x="138" y="52"/>
                    <a:pt x="138" y="52"/>
                  </a:cubicBezTo>
                  <a:cubicBezTo>
                    <a:pt x="138" y="52"/>
                    <a:pt x="142" y="37"/>
                    <a:pt x="137" y="33"/>
                  </a:cubicBezTo>
                  <a:cubicBezTo>
                    <a:pt x="133" y="28"/>
                    <a:pt x="119" y="11"/>
                    <a:pt x="114" y="11"/>
                  </a:cubicBezTo>
                  <a:cubicBezTo>
                    <a:pt x="110" y="11"/>
                    <a:pt x="85" y="0"/>
                    <a:pt x="85" y="0"/>
                  </a:cubicBezTo>
                  <a:cubicBezTo>
                    <a:pt x="85" y="0"/>
                    <a:pt x="42" y="24"/>
                    <a:pt x="35" y="34"/>
                  </a:cubicBezTo>
                  <a:cubicBezTo>
                    <a:pt x="28" y="44"/>
                    <a:pt x="27" y="69"/>
                    <a:pt x="27" y="69"/>
                  </a:cubicBezTo>
                  <a:cubicBezTo>
                    <a:pt x="0" y="104"/>
                    <a:pt x="0" y="104"/>
                    <a:pt x="0" y="104"/>
                  </a:cubicBezTo>
                  <a:lnTo>
                    <a:pt x="54" y="139"/>
                  </a:ln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00" name="Freeform 610"/>
            <p:cNvSpPr/>
            <p:nvPr/>
          </p:nvSpPr>
          <p:spPr bwMode="auto">
            <a:xfrm>
              <a:off x="7100888" y="-150813"/>
              <a:ext cx="714375" cy="495300"/>
            </a:xfrm>
            <a:custGeom>
              <a:avLst/>
              <a:gdLst>
                <a:gd name="T0" fmla="*/ 117 w 190"/>
                <a:gd name="T1" fmla="*/ 112 h 132"/>
                <a:gd name="T2" fmla="*/ 89 w 190"/>
                <a:gd name="T3" fmla="*/ 116 h 132"/>
                <a:gd name="T4" fmla="*/ 51 w 190"/>
                <a:gd name="T5" fmla="*/ 122 h 132"/>
                <a:gd name="T6" fmla="*/ 20 w 190"/>
                <a:gd name="T7" fmla="*/ 96 h 132"/>
                <a:gd name="T8" fmla="*/ 20 w 190"/>
                <a:gd name="T9" fmla="*/ 77 h 132"/>
                <a:gd name="T10" fmla="*/ 12 w 190"/>
                <a:gd name="T11" fmla="*/ 44 h 132"/>
                <a:gd name="T12" fmla="*/ 26 w 190"/>
                <a:gd name="T13" fmla="*/ 34 h 132"/>
                <a:gd name="T14" fmla="*/ 40 w 190"/>
                <a:gd name="T15" fmla="*/ 25 h 132"/>
                <a:gd name="T16" fmla="*/ 67 w 190"/>
                <a:gd name="T17" fmla="*/ 8 h 132"/>
                <a:gd name="T18" fmla="*/ 97 w 190"/>
                <a:gd name="T19" fmla="*/ 0 h 132"/>
                <a:gd name="T20" fmla="*/ 158 w 190"/>
                <a:gd name="T21" fmla="*/ 61 h 132"/>
                <a:gd name="T22" fmla="*/ 190 w 190"/>
                <a:gd name="T23" fmla="*/ 91 h 132"/>
                <a:gd name="T24" fmla="*/ 132 w 190"/>
                <a:gd name="T25" fmla="*/ 132 h 132"/>
                <a:gd name="T26" fmla="*/ 117 w 190"/>
                <a:gd name="T27" fmla="*/ 11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132">
                  <a:moveTo>
                    <a:pt x="117" y="112"/>
                  </a:moveTo>
                  <a:cubicBezTo>
                    <a:pt x="117" y="112"/>
                    <a:pt x="100" y="112"/>
                    <a:pt x="89" y="116"/>
                  </a:cubicBezTo>
                  <a:cubicBezTo>
                    <a:pt x="79" y="121"/>
                    <a:pt x="51" y="122"/>
                    <a:pt x="51" y="122"/>
                  </a:cubicBezTo>
                  <a:cubicBezTo>
                    <a:pt x="51" y="122"/>
                    <a:pt x="24" y="104"/>
                    <a:pt x="20" y="96"/>
                  </a:cubicBezTo>
                  <a:cubicBezTo>
                    <a:pt x="17" y="88"/>
                    <a:pt x="20" y="77"/>
                    <a:pt x="20" y="77"/>
                  </a:cubicBezTo>
                  <a:cubicBezTo>
                    <a:pt x="20" y="77"/>
                    <a:pt x="0" y="60"/>
                    <a:pt x="12" y="4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35" y="26"/>
                    <a:pt x="40" y="25"/>
                  </a:cubicBezTo>
                  <a:cubicBezTo>
                    <a:pt x="44" y="23"/>
                    <a:pt x="67" y="8"/>
                    <a:pt x="67" y="8"/>
                  </a:cubicBezTo>
                  <a:cubicBezTo>
                    <a:pt x="67" y="8"/>
                    <a:pt x="93" y="0"/>
                    <a:pt x="97" y="0"/>
                  </a:cubicBezTo>
                  <a:cubicBezTo>
                    <a:pt x="102" y="0"/>
                    <a:pt x="147" y="22"/>
                    <a:pt x="158" y="61"/>
                  </a:cubicBezTo>
                  <a:cubicBezTo>
                    <a:pt x="185" y="92"/>
                    <a:pt x="190" y="91"/>
                    <a:pt x="190" y="91"/>
                  </a:cubicBezTo>
                  <a:cubicBezTo>
                    <a:pt x="190" y="91"/>
                    <a:pt x="149" y="131"/>
                    <a:pt x="132" y="132"/>
                  </a:cubicBezTo>
                  <a:lnTo>
                    <a:pt x="117" y="112"/>
                  </a:ln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01" name="Freeform 611"/>
            <p:cNvSpPr/>
            <p:nvPr/>
          </p:nvSpPr>
          <p:spPr bwMode="auto">
            <a:xfrm>
              <a:off x="4905375" y="127000"/>
              <a:ext cx="387350" cy="292100"/>
            </a:xfrm>
            <a:custGeom>
              <a:avLst/>
              <a:gdLst>
                <a:gd name="T0" fmla="*/ 36 w 103"/>
                <a:gd name="T1" fmla="*/ 0 h 78"/>
                <a:gd name="T2" fmla="*/ 103 w 103"/>
                <a:gd name="T3" fmla="*/ 49 h 78"/>
                <a:gd name="T4" fmla="*/ 79 w 103"/>
                <a:gd name="T5" fmla="*/ 78 h 78"/>
                <a:gd name="T6" fmla="*/ 0 w 103"/>
                <a:gd name="T7" fmla="*/ 53 h 78"/>
                <a:gd name="T8" fmla="*/ 36 w 103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78">
                  <a:moveTo>
                    <a:pt x="36" y="0"/>
                  </a:moveTo>
                  <a:cubicBezTo>
                    <a:pt x="36" y="0"/>
                    <a:pt x="93" y="22"/>
                    <a:pt x="103" y="49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02" name="Freeform 612"/>
            <p:cNvSpPr/>
            <p:nvPr/>
          </p:nvSpPr>
          <p:spPr bwMode="auto">
            <a:xfrm>
              <a:off x="7575550" y="127000"/>
              <a:ext cx="442913" cy="292100"/>
            </a:xfrm>
            <a:custGeom>
              <a:avLst/>
              <a:gdLst>
                <a:gd name="T0" fmla="*/ 64 w 118"/>
                <a:gd name="T1" fmla="*/ 0 h 78"/>
                <a:gd name="T2" fmla="*/ 0 w 118"/>
                <a:gd name="T3" fmla="*/ 51 h 78"/>
                <a:gd name="T4" fmla="*/ 15 w 118"/>
                <a:gd name="T5" fmla="*/ 78 h 78"/>
                <a:gd name="T6" fmla="*/ 118 w 118"/>
                <a:gd name="T7" fmla="*/ 58 h 78"/>
                <a:gd name="T8" fmla="*/ 64 w 118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8">
                  <a:moveTo>
                    <a:pt x="64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1" y="70"/>
                    <a:pt x="15" y="78"/>
                  </a:cubicBezTo>
                  <a:cubicBezTo>
                    <a:pt x="118" y="58"/>
                    <a:pt x="118" y="58"/>
                    <a:pt x="118" y="58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03" name="Freeform 613"/>
            <p:cNvSpPr/>
            <p:nvPr/>
          </p:nvSpPr>
          <p:spPr bwMode="auto">
            <a:xfrm>
              <a:off x="5811838" y="-185738"/>
              <a:ext cx="898525" cy="1360488"/>
            </a:xfrm>
            <a:custGeom>
              <a:avLst/>
              <a:gdLst>
                <a:gd name="T0" fmla="*/ 68 w 239"/>
                <a:gd name="T1" fmla="*/ 292 h 362"/>
                <a:gd name="T2" fmla="*/ 37 w 239"/>
                <a:gd name="T3" fmla="*/ 222 h 362"/>
                <a:gd name="T4" fmla="*/ 17 w 239"/>
                <a:gd name="T5" fmla="*/ 122 h 362"/>
                <a:gd name="T6" fmla="*/ 97 w 239"/>
                <a:gd name="T7" fmla="*/ 2 h 362"/>
                <a:gd name="T8" fmla="*/ 171 w 239"/>
                <a:gd name="T9" fmla="*/ 9 h 362"/>
                <a:gd name="T10" fmla="*/ 207 w 239"/>
                <a:gd name="T11" fmla="*/ 54 h 362"/>
                <a:gd name="T12" fmla="*/ 207 w 239"/>
                <a:gd name="T13" fmla="*/ 75 h 362"/>
                <a:gd name="T14" fmla="*/ 234 w 239"/>
                <a:gd name="T15" fmla="*/ 103 h 362"/>
                <a:gd name="T16" fmla="*/ 234 w 239"/>
                <a:gd name="T17" fmla="*/ 179 h 362"/>
                <a:gd name="T18" fmla="*/ 216 w 239"/>
                <a:gd name="T19" fmla="*/ 209 h 362"/>
                <a:gd name="T20" fmla="*/ 225 w 239"/>
                <a:gd name="T21" fmla="*/ 261 h 362"/>
                <a:gd name="T22" fmla="*/ 236 w 239"/>
                <a:gd name="T23" fmla="*/ 320 h 362"/>
                <a:gd name="T24" fmla="*/ 68 w 239"/>
                <a:gd name="T25" fmla="*/ 29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9" h="362">
                  <a:moveTo>
                    <a:pt x="68" y="292"/>
                  </a:moveTo>
                  <a:cubicBezTo>
                    <a:pt x="68" y="292"/>
                    <a:pt x="45" y="231"/>
                    <a:pt x="37" y="222"/>
                  </a:cubicBezTo>
                  <a:cubicBezTo>
                    <a:pt x="29" y="212"/>
                    <a:pt x="0" y="176"/>
                    <a:pt x="17" y="122"/>
                  </a:cubicBezTo>
                  <a:cubicBezTo>
                    <a:pt x="34" y="68"/>
                    <a:pt x="52" y="20"/>
                    <a:pt x="97" y="2"/>
                  </a:cubicBezTo>
                  <a:cubicBezTo>
                    <a:pt x="97" y="2"/>
                    <a:pt x="156" y="0"/>
                    <a:pt x="171" y="9"/>
                  </a:cubicBezTo>
                  <a:cubicBezTo>
                    <a:pt x="186" y="19"/>
                    <a:pt x="207" y="54"/>
                    <a:pt x="207" y="54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5"/>
                    <a:pt x="229" y="92"/>
                    <a:pt x="234" y="103"/>
                  </a:cubicBezTo>
                  <a:cubicBezTo>
                    <a:pt x="239" y="115"/>
                    <a:pt x="234" y="167"/>
                    <a:pt x="234" y="179"/>
                  </a:cubicBezTo>
                  <a:cubicBezTo>
                    <a:pt x="234" y="192"/>
                    <a:pt x="216" y="209"/>
                    <a:pt x="216" y="209"/>
                  </a:cubicBezTo>
                  <a:cubicBezTo>
                    <a:pt x="216" y="209"/>
                    <a:pt x="227" y="247"/>
                    <a:pt x="225" y="261"/>
                  </a:cubicBezTo>
                  <a:cubicBezTo>
                    <a:pt x="222" y="274"/>
                    <a:pt x="236" y="320"/>
                    <a:pt x="236" y="320"/>
                  </a:cubicBezTo>
                  <a:cubicBezTo>
                    <a:pt x="236" y="320"/>
                    <a:pt x="135" y="362"/>
                    <a:pt x="68" y="292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04" name="Freeform 614"/>
            <p:cNvSpPr/>
            <p:nvPr/>
          </p:nvSpPr>
          <p:spPr bwMode="auto">
            <a:xfrm>
              <a:off x="7172325" y="-147638"/>
              <a:ext cx="406400" cy="454025"/>
            </a:xfrm>
            <a:custGeom>
              <a:avLst/>
              <a:gdLst>
                <a:gd name="T0" fmla="*/ 79 w 108"/>
                <a:gd name="T1" fmla="*/ 0 h 121"/>
                <a:gd name="T2" fmla="*/ 79 w 108"/>
                <a:gd name="T3" fmla="*/ 28 h 121"/>
                <a:gd name="T4" fmla="*/ 67 w 108"/>
                <a:gd name="T5" fmla="*/ 40 h 121"/>
                <a:gd name="T6" fmla="*/ 51 w 108"/>
                <a:gd name="T7" fmla="*/ 58 h 121"/>
                <a:gd name="T8" fmla="*/ 32 w 108"/>
                <a:gd name="T9" fmla="*/ 61 h 121"/>
                <a:gd name="T10" fmla="*/ 32 w 108"/>
                <a:gd name="T11" fmla="*/ 98 h 121"/>
                <a:gd name="T12" fmla="*/ 19 w 108"/>
                <a:gd name="T13" fmla="*/ 73 h 121"/>
                <a:gd name="T14" fmla="*/ 16 w 108"/>
                <a:gd name="T15" fmla="*/ 109 h 121"/>
                <a:gd name="T16" fmla="*/ 32 w 108"/>
                <a:gd name="T17" fmla="*/ 121 h 121"/>
                <a:gd name="T18" fmla="*/ 58 w 108"/>
                <a:gd name="T19" fmla="*/ 118 h 121"/>
                <a:gd name="T20" fmla="*/ 42 w 108"/>
                <a:gd name="T21" fmla="*/ 95 h 121"/>
                <a:gd name="T22" fmla="*/ 41 w 108"/>
                <a:gd name="T23" fmla="*/ 73 h 121"/>
                <a:gd name="T24" fmla="*/ 75 w 108"/>
                <a:gd name="T25" fmla="*/ 53 h 121"/>
                <a:gd name="T26" fmla="*/ 87 w 108"/>
                <a:gd name="T27" fmla="*/ 29 h 121"/>
                <a:gd name="T28" fmla="*/ 108 w 108"/>
                <a:gd name="T29" fmla="*/ 17 h 121"/>
                <a:gd name="T30" fmla="*/ 79 w 108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121">
                  <a:moveTo>
                    <a:pt x="79" y="0"/>
                  </a:moveTo>
                  <a:cubicBezTo>
                    <a:pt x="79" y="28"/>
                    <a:pt x="79" y="28"/>
                    <a:pt x="79" y="28"/>
                  </a:cubicBezTo>
                  <a:cubicBezTo>
                    <a:pt x="79" y="28"/>
                    <a:pt x="78" y="38"/>
                    <a:pt x="67" y="40"/>
                  </a:cubicBezTo>
                  <a:cubicBezTo>
                    <a:pt x="67" y="40"/>
                    <a:pt x="57" y="58"/>
                    <a:pt x="51" y="58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2" y="61"/>
                    <a:pt x="30" y="93"/>
                    <a:pt x="32" y="98"/>
                  </a:cubicBezTo>
                  <a:cubicBezTo>
                    <a:pt x="35" y="103"/>
                    <a:pt x="16" y="88"/>
                    <a:pt x="19" y="73"/>
                  </a:cubicBezTo>
                  <a:cubicBezTo>
                    <a:pt x="19" y="73"/>
                    <a:pt x="0" y="90"/>
                    <a:pt x="16" y="109"/>
                  </a:cubicBezTo>
                  <a:cubicBezTo>
                    <a:pt x="24" y="116"/>
                    <a:pt x="32" y="121"/>
                    <a:pt x="32" y="121"/>
                  </a:cubicBezTo>
                  <a:cubicBezTo>
                    <a:pt x="32" y="121"/>
                    <a:pt x="47" y="120"/>
                    <a:pt x="58" y="118"/>
                  </a:cubicBezTo>
                  <a:cubicBezTo>
                    <a:pt x="49" y="111"/>
                    <a:pt x="40" y="101"/>
                    <a:pt x="42" y="95"/>
                  </a:cubicBezTo>
                  <a:cubicBezTo>
                    <a:pt x="44" y="82"/>
                    <a:pt x="41" y="73"/>
                    <a:pt x="41" y="73"/>
                  </a:cubicBezTo>
                  <a:cubicBezTo>
                    <a:pt x="41" y="73"/>
                    <a:pt x="74" y="59"/>
                    <a:pt x="75" y="53"/>
                  </a:cubicBezTo>
                  <a:cubicBezTo>
                    <a:pt x="76" y="48"/>
                    <a:pt x="87" y="29"/>
                    <a:pt x="87" y="29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96" y="7"/>
                    <a:pt x="83" y="1"/>
                    <a:pt x="79" y="0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05" name="Freeform 615"/>
            <p:cNvSpPr/>
            <p:nvPr/>
          </p:nvSpPr>
          <p:spPr bwMode="auto">
            <a:xfrm>
              <a:off x="5353050" y="-120650"/>
              <a:ext cx="263525" cy="273050"/>
            </a:xfrm>
            <a:custGeom>
              <a:avLst/>
              <a:gdLst>
                <a:gd name="T0" fmla="*/ 69 w 70"/>
                <a:gd name="T1" fmla="*/ 66 h 73"/>
                <a:gd name="T2" fmla="*/ 70 w 70"/>
                <a:gd name="T3" fmla="*/ 39 h 73"/>
                <a:gd name="T4" fmla="*/ 68 w 70"/>
                <a:gd name="T5" fmla="*/ 37 h 73"/>
                <a:gd name="T6" fmla="*/ 55 w 70"/>
                <a:gd name="T7" fmla="*/ 37 h 73"/>
                <a:gd name="T8" fmla="*/ 56 w 70"/>
                <a:gd name="T9" fmla="*/ 33 h 73"/>
                <a:gd name="T10" fmla="*/ 45 w 70"/>
                <a:gd name="T11" fmla="*/ 54 h 73"/>
                <a:gd name="T12" fmla="*/ 34 w 70"/>
                <a:gd name="T13" fmla="*/ 53 h 73"/>
                <a:gd name="T14" fmla="*/ 20 w 70"/>
                <a:gd name="T15" fmla="*/ 49 h 73"/>
                <a:gd name="T16" fmla="*/ 11 w 70"/>
                <a:gd name="T17" fmla="*/ 27 h 73"/>
                <a:gd name="T18" fmla="*/ 0 w 70"/>
                <a:gd name="T19" fmla="*/ 0 h 73"/>
                <a:gd name="T20" fmla="*/ 9 w 70"/>
                <a:gd name="T21" fmla="*/ 49 h 73"/>
                <a:gd name="T22" fmla="*/ 23 w 70"/>
                <a:gd name="T23" fmla="*/ 66 h 73"/>
                <a:gd name="T24" fmla="*/ 57 w 70"/>
                <a:gd name="T25" fmla="*/ 73 h 73"/>
                <a:gd name="T26" fmla="*/ 69 w 70"/>
                <a:gd name="T27" fmla="*/ 6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73">
                  <a:moveTo>
                    <a:pt x="69" y="66"/>
                  </a:moveTo>
                  <a:cubicBezTo>
                    <a:pt x="65" y="57"/>
                    <a:pt x="67" y="47"/>
                    <a:pt x="70" y="39"/>
                  </a:cubicBezTo>
                  <a:cubicBezTo>
                    <a:pt x="69" y="38"/>
                    <a:pt x="69" y="37"/>
                    <a:pt x="68" y="37"/>
                  </a:cubicBezTo>
                  <a:cubicBezTo>
                    <a:pt x="64" y="37"/>
                    <a:pt x="55" y="37"/>
                    <a:pt x="55" y="37"/>
                  </a:cubicBezTo>
                  <a:cubicBezTo>
                    <a:pt x="55" y="37"/>
                    <a:pt x="56" y="35"/>
                    <a:pt x="56" y="33"/>
                  </a:cubicBezTo>
                  <a:cubicBezTo>
                    <a:pt x="50" y="42"/>
                    <a:pt x="45" y="54"/>
                    <a:pt x="45" y="54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53"/>
                    <a:pt x="23" y="49"/>
                    <a:pt x="20" y="49"/>
                  </a:cubicBezTo>
                  <a:cubicBezTo>
                    <a:pt x="16" y="49"/>
                    <a:pt x="10" y="30"/>
                    <a:pt x="11" y="27"/>
                  </a:cubicBezTo>
                  <a:cubicBezTo>
                    <a:pt x="12" y="23"/>
                    <a:pt x="0" y="0"/>
                    <a:pt x="0" y="0"/>
                  </a:cubicBezTo>
                  <a:cubicBezTo>
                    <a:pt x="4" y="13"/>
                    <a:pt x="2" y="47"/>
                    <a:pt x="9" y="49"/>
                  </a:cubicBezTo>
                  <a:cubicBezTo>
                    <a:pt x="15" y="50"/>
                    <a:pt x="23" y="66"/>
                    <a:pt x="23" y="66"/>
                  </a:cubicBezTo>
                  <a:cubicBezTo>
                    <a:pt x="23" y="66"/>
                    <a:pt x="44" y="73"/>
                    <a:pt x="57" y="73"/>
                  </a:cubicBezTo>
                  <a:cubicBezTo>
                    <a:pt x="69" y="73"/>
                    <a:pt x="69" y="66"/>
                    <a:pt x="69" y="66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06" name="Freeform 616"/>
            <p:cNvSpPr/>
            <p:nvPr/>
          </p:nvSpPr>
          <p:spPr bwMode="auto">
            <a:xfrm>
              <a:off x="5826125" y="-158750"/>
              <a:ext cx="865188" cy="1069975"/>
            </a:xfrm>
            <a:custGeom>
              <a:avLst/>
              <a:gdLst>
                <a:gd name="T0" fmla="*/ 230 w 230"/>
                <a:gd name="T1" fmla="*/ 166 h 285"/>
                <a:gd name="T2" fmla="*/ 189 w 230"/>
                <a:gd name="T3" fmla="*/ 154 h 285"/>
                <a:gd name="T4" fmla="*/ 189 w 230"/>
                <a:gd name="T5" fmla="*/ 141 h 285"/>
                <a:gd name="T6" fmla="*/ 147 w 230"/>
                <a:gd name="T7" fmla="*/ 154 h 285"/>
                <a:gd name="T8" fmla="*/ 120 w 230"/>
                <a:gd name="T9" fmla="*/ 129 h 285"/>
                <a:gd name="T10" fmla="*/ 112 w 230"/>
                <a:gd name="T11" fmla="*/ 87 h 285"/>
                <a:gd name="T12" fmla="*/ 93 w 230"/>
                <a:gd name="T13" fmla="*/ 76 h 285"/>
                <a:gd name="T14" fmla="*/ 98 w 230"/>
                <a:gd name="T15" fmla="*/ 47 h 285"/>
                <a:gd name="T16" fmla="*/ 81 w 230"/>
                <a:gd name="T17" fmla="*/ 0 h 285"/>
                <a:gd name="T18" fmla="*/ 13 w 230"/>
                <a:gd name="T19" fmla="*/ 115 h 285"/>
                <a:gd name="T20" fmla="*/ 24 w 230"/>
                <a:gd name="T21" fmla="*/ 203 h 285"/>
                <a:gd name="T22" fmla="*/ 49 w 230"/>
                <a:gd name="T23" fmla="*/ 194 h 285"/>
                <a:gd name="T24" fmla="*/ 112 w 230"/>
                <a:gd name="T25" fmla="*/ 216 h 285"/>
                <a:gd name="T26" fmla="*/ 174 w 230"/>
                <a:gd name="T27" fmla="*/ 285 h 285"/>
                <a:gd name="T28" fmla="*/ 147 w 230"/>
                <a:gd name="T29" fmla="*/ 215 h 285"/>
                <a:gd name="T30" fmla="*/ 175 w 230"/>
                <a:gd name="T31" fmla="*/ 215 h 285"/>
                <a:gd name="T32" fmla="*/ 215 w 230"/>
                <a:gd name="T33" fmla="*/ 198 h 285"/>
                <a:gd name="T34" fmla="*/ 230 w 230"/>
                <a:gd name="T35" fmla="*/ 172 h 285"/>
                <a:gd name="T36" fmla="*/ 230 w 230"/>
                <a:gd name="T37" fmla="*/ 16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0" h="285">
                  <a:moveTo>
                    <a:pt x="230" y="166"/>
                  </a:moveTo>
                  <a:cubicBezTo>
                    <a:pt x="213" y="155"/>
                    <a:pt x="189" y="154"/>
                    <a:pt x="189" y="154"/>
                  </a:cubicBezTo>
                  <a:cubicBezTo>
                    <a:pt x="176" y="147"/>
                    <a:pt x="189" y="141"/>
                    <a:pt x="189" y="141"/>
                  </a:cubicBezTo>
                  <a:cubicBezTo>
                    <a:pt x="176" y="137"/>
                    <a:pt x="147" y="154"/>
                    <a:pt x="147" y="154"/>
                  </a:cubicBezTo>
                  <a:cubicBezTo>
                    <a:pt x="147" y="154"/>
                    <a:pt x="137" y="145"/>
                    <a:pt x="120" y="129"/>
                  </a:cubicBezTo>
                  <a:cubicBezTo>
                    <a:pt x="103" y="113"/>
                    <a:pt x="115" y="94"/>
                    <a:pt x="112" y="87"/>
                  </a:cubicBezTo>
                  <a:cubicBezTo>
                    <a:pt x="108" y="80"/>
                    <a:pt x="93" y="76"/>
                    <a:pt x="93" y="76"/>
                  </a:cubicBezTo>
                  <a:cubicBezTo>
                    <a:pt x="88" y="72"/>
                    <a:pt x="98" y="47"/>
                    <a:pt x="98" y="47"/>
                  </a:cubicBezTo>
                  <a:cubicBezTo>
                    <a:pt x="87" y="38"/>
                    <a:pt x="83" y="16"/>
                    <a:pt x="81" y="0"/>
                  </a:cubicBezTo>
                  <a:cubicBezTo>
                    <a:pt x="44" y="22"/>
                    <a:pt x="29" y="66"/>
                    <a:pt x="13" y="115"/>
                  </a:cubicBezTo>
                  <a:cubicBezTo>
                    <a:pt x="0" y="155"/>
                    <a:pt x="13" y="186"/>
                    <a:pt x="24" y="203"/>
                  </a:cubicBezTo>
                  <a:cubicBezTo>
                    <a:pt x="37" y="200"/>
                    <a:pt x="49" y="194"/>
                    <a:pt x="49" y="194"/>
                  </a:cubicBezTo>
                  <a:cubicBezTo>
                    <a:pt x="82" y="201"/>
                    <a:pt x="112" y="216"/>
                    <a:pt x="112" y="216"/>
                  </a:cubicBezTo>
                  <a:cubicBezTo>
                    <a:pt x="131" y="250"/>
                    <a:pt x="174" y="285"/>
                    <a:pt x="174" y="285"/>
                  </a:cubicBezTo>
                  <a:cubicBezTo>
                    <a:pt x="152" y="262"/>
                    <a:pt x="147" y="215"/>
                    <a:pt x="147" y="215"/>
                  </a:cubicBezTo>
                  <a:cubicBezTo>
                    <a:pt x="147" y="215"/>
                    <a:pt x="155" y="217"/>
                    <a:pt x="175" y="215"/>
                  </a:cubicBezTo>
                  <a:cubicBezTo>
                    <a:pt x="184" y="213"/>
                    <a:pt x="201" y="206"/>
                    <a:pt x="215" y="198"/>
                  </a:cubicBezTo>
                  <a:cubicBezTo>
                    <a:pt x="221" y="192"/>
                    <a:pt x="230" y="181"/>
                    <a:pt x="230" y="172"/>
                  </a:cubicBezTo>
                  <a:cubicBezTo>
                    <a:pt x="230" y="171"/>
                    <a:pt x="230" y="168"/>
                    <a:pt x="230" y="166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07" name="Freeform 617"/>
            <p:cNvSpPr/>
            <p:nvPr/>
          </p:nvSpPr>
          <p:spPr bwMode="auto">
            <a:xfrm>
              <a:off x="5759450" y="-290513"/>
              <a:ext cx="800100" cy="1163638"/>
            </a:xfrm>
            <a:custGeom>
              <a:avLst/>
              <a:gdLst>
                <a:gd name="T0" fmla="*/ 78 w 213"/>
                <a:gd name="T1" fmla="*/ 310 h 310"/>
                <a:gd name="T2" fmla="*/ 78 w 213"/>
                <a:gd name="T3" fmla="*/ 267 h 310"/>
                <a:gd name="T4" fmla="*/ 73 w 213"/>
                <a:gd name="T5" fmla="*/ 222 h 310"/>
                <a:gd name="T6" fmla="*/ 48 w 213"/>
                <a:gd name="T7" fmla="*/ 222 h 310"/>
                <a:gd name="T8" fmla="*/ 35 w 213"/>
                <a:gd name="T9" fmla="*/ 177 h 310"/>
                <a:gd name="T10" fmla="*/ 56 w 213"/>
                <a:gd name="T11" fmla="*/ 169 h 310"/>
                <a:gd name="T12" fmla="*/ 73 w 213"/>
                <a:gd name="T13" fmla="*/ 183 h 310"/>
                <a:gd name="T14" fmla="*/ 84 w 213"/>
                <a:gd name="T15" fmla="*/ 177 h 310"/>
                <a:gd name="T16" fmla="*/ 79 w 213"/>
                <a:gd name="T17" fmla="*/ 150 h 310"/>
                <a:gd name="T18" fmla="*/ 89 w 213"/>
                <a:gd name="T19" fmla="*/ 103 h 310"/>
                <a:gd name="T20" fmla="*/ 76 w 213"/>
                <a:gd name="T21" fmla="*/ 89 h 310"/>
                <a:gd name="T22" fmla="*/ 89 w 213"/>
                <a:gd name="T23" fmla="*/ 59 h 310"/>
                <a:gd name="T24" fmla="*/ 138 w 213"/>
                <a:gd name="T25" fmla="*/ 45 h 310"/>
                <a:gd name="T26" fmla="*/ 191 w 213"/>
                <a:gd name="T27" fmla="*/ 43 h 310"/>
                <a:gd name="T28" fmla="*/ 213 w 213"/>
                <a:gd name="T29" fmla="*/ 69 h 310"/>
                <a:gd name="T30" fmla="*/ 193 w 213"/>
                <a:gd name="T31" fmla="*/ 30 h 310"/>
                <a:gd name="T32" fmla="*/ 165 w 213"/>
                <a:gd name="T33" fmla="*/ 23 h 310"/>
                <a:gd name="T34" fmla="*/ 138 w 213"/>
                <a:gd name="T35" fmla="*/ 7 h 310"/>
                <a:gd name="T36" fmla="*/ 123 w 213"/>
                <a:gd name="T37" fmla="*/ 16 h 310"/>
                <a:gd name="T38" fmla="*/ 123 w 213"/>
                <a:gd name="T39" fmla="*/ 0 h 310"/>
                <a:gd name="T40" fmla="*/ 97 w 213"/>
                <a:gd name="T41" fmla="*/ 23 h 310"/>
                <a:gd name="T42" fmla="*/ 46 w 213"/>
                <a:gd name="T43" fmla="*/ 72 h 310"/>
                <a:gd name="T44" fmla="*/ 19 w 213"/>
                <a:gd name="T45" fmla="*/ 135 h 310"/>
                <a:gd name="T46" fmla="*/ 11 w 213"/>
                <a:gd name="T47" fmla="*/ 206 h 310"/>
                <a:gd name="T48" fmla="*/ 55 w 213"/>
                <a:gd name="T49" fmla="*/ 275 h 310"/>
                <a:gd name="T50" fmla="*/ 78 w 213"/>
                <a:gd name="T51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3" h="310">
                  <a:moveTo>
                    <a:pt x="78" y="310"/>
                  </a:moveTo>
                  <a:cubicBezTo>
                    <a:pt x="78" y="310"/>
                    <a:pt x="80" y="278"/>
                    <a:pt x="78" y="267"/>
                  </a:cubicBezTo>
                  <a:cubicBezTo>
                    <a:pt x="76" y="255"/>
                    <a:pt x="73" y="222"/>
                    <a:pt x="73" y="222"/>
                  </a:cubicBezTo>
                  <a:cubicBezTo>
                    <a:pt x="73" y="222"/>
                    <a:pt x="59" y="230"/>
                    <a:pt x="48" y="222"/>
                  </a:cubicBezTo>
                  <a:cubicBezTo>
                    <a:pt x="38" y="214"/>
                    <a:pt x="31" y="188"/>
                    <a:pt x="35" y="177"/>
                  </a:cubicBezTo>
                  <a:cubicBezTo>
                    <a:pt x="38" y="167"/>
                    <a:pt x="47" y="161"/>
                    <a:pt x="56" y="169"/>
                  </a:cubicBezTo>
                  <a:cubicBezTo>
                    <a:pt x="66" y="177"/>
                    <a:pt x="73" y="183"/>
                    <a:pt x="73" y="183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4" y="177"/>
                    <a:pt x="80" y="157"/>
                    <a:pt x="79" y="150"/>
                  </a:cubicBezTo>
                  <a:cubicBezTo>
                    <a:pt x="78" y="143"/>
                    <a:pt x="84" y="113"/>
                    <a:pt x="89" y="103"/>
                  </a:cubicBezTo>
                  <a:cubicBezTo>
                    <a:pt x="93" y="94"/>
                    <a:pt x="76" y="89"/>
                    <a:pt x="76" y="89"/>
                  </a:cubicBezTo>
                  <a:cubicBezTo>
                    <a:pt x="76" y="89"/>
                    <a:pt x="73" y="76"/>
                    <a:pt x="89" y="59"/>
                  </a:cubicBezTo>
                  <a:cubicBezTo>
                    <a:pt x="106" y="42"/>
                    <a:pt x="123" y="49"/>
                    <a:pt x="138" y="45"/>
                  </a:cubicBezTo>
                  <a:cubicBezTo>
                    <a:pt x="153" y="42"/>
                    <a:pt x="198" y="48"/>
                    <a:pt x="191" y="43"/>
                  </a:cubicBezTo>
                  <a:cubicBezTo>
                    <a:pt x="185" y="37"/>
                    <a:pt x="213" y="69"/>
                    <a:pt x="213" y="69"/>
                  </a:cubicBezTo>
                  <a:cubicBezTo>
                    <a:pt x="193" y="30"/>
                    <a:pt x="193" y="30"/>
                    <a:pt x="193" y="30"/>
                  </a:cubicBezTo>
                  <a:cubicBezTo>
                    <a:pt x="193" y="30"/>
                    <a:pt x="169" y="27"/>
                    <a:pt x="165" y="23"/>
                  </a:cubicBezTo>
                  <a:cubicBezTo>
                    <a:pt x="161" y="18"/>
                    <a:pt x="153" y="5"/>
                    <a:pt x="138" y="7"/>
                  </a:cubicBezTo>
                  <a:cubicBezTo>
                    <a:pt x="123" y="8"/>
                    <a:pt x="123" y="16"/>
                    <a:pt x="123" y="16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08" y="17"/>
                    <a:pt x="97" y="23"/>
                  </a:cubicBezTo>
                  <a:cubicBezTo>
                    <a:pt x="85" y="28"/>
                    <a:pt x="46" y="72"/>
                    <a:pt x="46" y="72"/>
                  </a:cubicBezTo>
                  <a:cubicBezTo>
                    <a:pt x="46" y="72"/>
                    <a:pt x="16" y="121"/>
                    <a:pt x="19" y="135"/>
                  </a:cubicBezTo>
                  <a:cubicBezTo>
                    <a:pt x="21" y="149"/>
                    <a:pt x="0" y="182"/>
                    <a:pt x="11" y="206"/>
                  </a:cubicBezTo>
                  <a:cubicBezTo>
                    <a:pt x="21" y="230"/>
                    <a:pt x="51" y="264"/>
                    <a:pt x="55" y="275"/>
                  </a:cubicBezTo>
                  <a:cubicBezTo>
                    <a:pt x="60" y="285"/>
                    <a:pt x="62" y="308"/>
                    <a:pt x="78" y="3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08" name="Freeform 618"/>
            <p:cNvSpPr/>
            <p:nvPr/>
          </p:nvSpPr>
          <p:spPr bwMode="auto">
            <a:xfrm>
              <a:off x="6243638" y="795337"/>
              <a:ext cx="823913" cy="1076325"/>
            </a:xfrm>
            <a:custGeom>
              <a:avLst/>
              <a:gdLst>
                <a:gd name="T0" fmla="*/ 0 w 219"/>
                <a:gd name="T1" fmla="*/ 31 h 287"/>
                <a:gd name="T2" fmla="*/ 54 w 219"/>
                <a:gd name="T3" fmla="*/ 36 h 287"/>
                <a:gd name="T4" fmla="*/ 115 w 219"/>
                <a:gd name="T5" fmla="*/ 36 h 287"/>
                <a:gd name="T6" fmla="*/ 110 w 219"/>
                <a:gd name="T7" fmla="*/ 0 h 287"/>
                <a:gd name="T8" fmla="*/ 134 w 219"/>
                <a:gd name="T9" fmla="*/ 31 h 287"/>
                <a:gd name="T10" fmla="*/ 154 w 219"/>
                <a:gd name="T11" fmla="*/ 76 h 287"/>
                <a:gd name="T12" fmla="*/ 216 w 219"/>
                <a:gd name="T13" fmla="*/ 133 h 287"/>
                <a:gd name="T14" fmla="*/ 141 w 219"/>
                <a:gd name="T15" fmla="*/ 287 h 287"/>
                <a:gd name="T16" fmla="*/ 0 w 219"/>
                <a:gd name="T17" fmla="*/ 3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" h="287">
                  <a:moveTo>
                    <a:pt x="0" y="31"/>
                  </a:moveTo>
                  <a:cubicBezTo>
                    <a:pt x="0" y="31"/>
                    <a:pt x="41" y="29"/>
                    <a:pt x="54" y="36"/>
                  </a:cubicBezTo>
                  <a:cubicBezTo>
                    <a:pt x="66" y="43"/>
                    <a:pt x="115" y="36"/>
                    <a:pt x="115" y="36"/>
                  </a:cubicBezTo>
                  <a:cubicBezTo>
                    <a:pt x="115" y="36"/>
                    <a:pt x="102" y="18"/>
                    <a:pt x="110" y="0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54" y="76"/>
                    <a:pt x="154" y="76"/>
                    <a:pt x="154" y="76"/>
                  </a:cubicBezTo>
                  <a:cubicBezTo>
                    <a:pt x="154" y="76"/>
                    <a:pt x="214" y="109"/>
                    <a:pt x="216" y="133"/>
                  </a:cubicBezTo>
                  <a:cubicBezTo>
                    <a:pt x="219" y="157"/>
                    <a:pt x="141" y="287"/>
                    <a:pt x="141" y="287"/>
                  </a:cubicBezTo>
                  <a:cubicBezTo>
                    <a:pt x="141" y="287"/>
                    <a:pt x="7" y="65"/>
                    <a:pt x="0" y="31"/>
                  </a:cubicBez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09" name="Freeform 619"/>
            <p:cNvSpPr/>
            <p:nvPr/>
          </p:nvSpPr>
          <p:spPr bwMode="auto">
            <a:xfrm>
              <a:off x="6402388" y="941387"/>
              <a:ext cx="508000" cy="773113"/>
            </a:xfrm>
            <a:custGeom>
              <a:avLst/>
              <a:gdLst>
                <a:gd name="T0" fmla="*/ 91 w 135"/>
                <a:gd name="T1" fmla="*/ 206 h 206"/>
                <a:gd name="T2" fmla="*/ 135 w 135"/>
                <a:gd name="T3" fmla="*/ 115 h 206"/>
                <a:gd name="T4" fmla="*/ 91 w 135"/>
                <a:gd name="T5" fmla="*/ 52 h 206"/>
                <a:gd name="T6" fmla="*/ 75 w 135"/>
                <a:gd name="T7" fmla="*/ 4 h 206"/>
                <a:gd name="T8" fmla="*/ 0 w 135"/>
                <a:gd name="T9" fmla="*/ 16 h 206"/>
                <a:gd name="T10" fmla="*/ 61 w 135"/>
                <a:gd name="T11" fmla="*/ 58 h 206"/>
                <a:gd name="T12" fmla="*/ 68 w 135"/>
                <a:gd name="T13" fmla="*/ 166 h 206"/>
                <a:gd name="T14" fmla="*/ 91 w 135"/>
                <a:gd name="T1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206">
                  <a:moveTo>
                    <a:pt x="91" y="206"/>
                  </a:moveTo>
                  <a:cubicBezTo>
                    <a:pt x="135" y="115"/>
                    <a:pt x="135" y="115"/>
                    <a:pt x="135" y="115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1" y="52"/>
                    <a:pt x="88" y="9"/>
                    <a:pt x="75" y="4"/>
                  </a:cubicBezTo>
                  <a:cubicBezTo>
                    <a:pt x="75" y="4"/>
                    <a:pt x="9" y="0"/>
                    <a:pt x="0" y="16"/>
                  </a:cubicBezTo>
                  <a:cubicBezTo>
                    <a:pt x="0" y="16"/>
                    <a:pt x="56" y="49"/>
                    <a:pt x="61" y="58"/>
                  </a:cubicBezTo>
                  <a:cubicBezTo>
                    <a:pt x="68" y="166"/>
                    <a:pt x="68" y="166"/>
                    <a:pt x="68" y="166"/>
                  </a:cubicBezTo>
                  <a:lnTo>
                    <a:pt x="91" y="206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10" name="Freeform 620"/>
            <p:cNvSpPr/>
            <p:nvPr/>
          </p:nvSpPr>
          <p:spPr bwMode="auto">
            <a:xfrm>
              <a:off x="5468938" y="7077075"/>
              <a:ext cx="982663" cy="420688"/>
            </a:xfrm>
            <a:custGeom>
              <a:avLst/>
              <a:gdLst>
                <a:gd name="T0" fmla="*/ 5 w 261"/>
                <a:gd name="T1" fmla="*/ 13 h 112"/>
                <a:gd name="T2" fmla="*/ 5 w 261"/>
                <a:gd name="T3" fmla="*/ 81 h 112"/>
                <a:gd name="T4" fmla="*/ 91 w 261"/>
                <a:gd name="T5" fmla="*/ 91 h 112"/>
                <a:gd name="T6" fmla="*/ 98 w 261"/>
                <a:gd name="T7" fmla="*/ 75 h 112"/>
                <a:gd name="T8" fmla="*/ 211 w 261"/>
                <a:gd name="T9" fmla="*/ 111 h 112"/>
                <a:gd name="T10" fmla="*/ 261 w 261"/>
                <a:gd name="T11" fmla="*/ 36 h 112"/>
                <a:gd name="T12" fmla="*/ 154 w 261"/>
                <a:gd name="T13" fmla="*/ 0 h 112"/>
                <a:gd name="T14" fmla="*/ 5 w 261"/>
                <a:gd name="T15" fmla="*/ 1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1" h="112">
                  <a:moveTo>
                    <a:pt x="5" y="13"/>
                  </a:moveTo>
                  <a:cubicBezTo>
                    <a:pt x="5" y="13"/>
                    <a:pt x="0" y="57"/>
                    <a:pt x="5" y="8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98" y="75"/>
                    <a:pt x="98" y="75"/>
                    <a:pt x="98" y="75"/>
                  </a:cubicBezTo>
                  <a:cubicBezTo>
                    <a:pt x="98" y="75"/>
                    <a:pt x="177" y="110"/>
                    <a:pt x="211" y="111"/>
                  </a:cubicBezTo>
                  <a:cubicBezTo>
                    <a:pt x="246" y="112"/>
                    <a:pt x="261" y="36"/>
                    <a:pt x="261" y="36"/>
                  </a:cubicBezTo>
                  <a:cubicBezTo>
                    <a:pt x="154" y="0"/>
                    <a:pt x="154" y="0"/>
                    <a:pt x="154" y="0"/>
                  </a:cubicBezTo>
                  <a:lnTo>
                    <a:pt x="5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11" name="Freeform 621"/>
            <p:cNvSpPr/>
            <p:nvPr/>
          </p:nvSpPr>
          <p:spPr bwMode="auto">
            <a:xfrm>
              <a:off x="6078538" y="7256462"/>
              <a:ext cx="1027113" cy="574675"/>
            </a:xfrm>
            <a:custGeom>
              <a:avLst/>
              <a:gdLst>
                <a:gd name="T0" fmla="*/ 2 w 273"/>
                <a:gd name="T1" fmla="*/ 7 h 153"/>
                <a:gd name="T2" fmla="*/ 2 w 273"/>
                <a:gd name="T3" fmla="*/ 102 h 153"/>
                <a:gd name="T4" fmla="*/ 55 w 273"/>
                <a:gd name="T5" fmla="*/ 121 h 153"/>
                <a:gd name="T6" fmla="*/ 62 w 273"/>
                <a:gd name="T7" fmla="*/ 111 h 153"/>
                <a:gd name="T8" fmla="*/ 146 w 273"/>
                <a:gd name="T9" fmla="*/ 151 h 153"/>
                <a:gd name="T10" fmla="*/ 273 w 273"/>
                <a:gd name="T11" fmla="*/ 132 h 153"/>
                <a:gd name="T12" fmla="*/ 263 w 273"/>
                <a:gd name="T13" fmla="*/ 106 h 153"/>
                <a:gd name="T14" fmla="*/ 228 w 273"/>
                <a:gd name="T15" fmla="*/ 100 h 153"/>
                <a:gd name="T16" fmla="*/ 155 w 273"/>
                <a:gd name="T17" fmla="*/ 27 h 153"/>
                <a:gd name="T18" fmla="*/ 2 w 273"/>
                <a:gd name="T19" fmla="*/ 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153">
                  <a:moveTo>
                    <a:pt x="2" y="7"/>
                  </a:moveTo>
                  <a:cubicBezTo>
                    <a:pt x="2" y="7"/>
                    <a:pt x="0" y="93"/>
                    <a:pt x="2" y="102"/>
                  </a:cubicBezTo>
                  <a:cubicBezTo>
                    <a:pt x="5" y="111"/>
                    <a:pt x="45" y="122"/>
                    <a:pt x="55" y="121"/>
                  </a:cubicBezTo>
                  <a:cubicBezTo>
                    <a:pt x="62" y="111"/>
                    <a:pt x="62" y="111"/>
                    <a:pt x="62" y="111"/>
                  </a:cubicBezTo>
                  <a:cubicBezTo>
                    <a:pt x="62" y="111"/>
                    <a:pt x="82" y="149"/>
                    <a:pt x="146" y="151"/>
                  </a:cubicBezTo>
                  <a:cubicBezTo>
                    <a:pt x="210" y="153"/>
                    <a:pt x="273" y="132"/>
                    <a:pt x="273" y="132"/>
                  </a:cubicBezTo>
                  <a:cubicBezTo>
                    <a:pt x="273" y="132"/>
                    <a:pt x="266" y="107"/>
                    <a:pt x="263" y="106"/>
                  </a:cubicBezTo>
                  <a:cubicBezTo>
                    <a:pt x="259" y="105"/>
                    <a:pt x="228" y="100"/>
                    <a:pt x="228" y="100"/>
                  </a:cubicBezTo>
                  <a:cubicBezTo>
                    <a:pt x="228" y="100"/>
                    <a:pt x="168" y="55"/>
                    <a:pt x="155" y="27"/>
                  </a:cubicBezTo>
                  <a:cubicBezTo>
                    <a:pt x="142" y="0"/>
                    <a:pt x="2" y="7"/>
                    <a:pt x="2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12" name="Freeform 622"/>
            <p:cNvSpPr/>
            <p:nvPr/>
          </p:nvSpPr>
          <p:spPr bwMode="auto">
            <a:xfrm>
              <a:off x="5476875" y="3067050"/>
              <a:ext cx="1628775" cy="4152900"/>
            </a:xfrm>
            <a:custGeom>
              <a:avLst/>
              <a:gdLst>
                <a:gd name="T0" fmla="*/ 10 w 433"/>
                <a:gd name="T1" fmla="*/ 1096 h 1106"/>
                <a:gd name="T2" fmla="*/ 10 w 433"/>
                <a:gd name="T3" fmla="*/ 1058 h 1106"/>
                <a:gd name="T4" fmla="*/ 25 w 433"/>
                <a:gd name="T5" fmla="*/ 934 h 1106"/>
                <a:gd name="T6" fmla="*/ 98 w 433"/>
                <a:gd name="T7" fmla="*/ 615 h 1106"/>
                <a:gd name="T8" fmla="*/ 161 w 433"/>
                <a:gd name="T9" fmla="*/ 382 h 1106"/>
                <a:gd name="T10" fmla="*/ 207 w 433"/>
                <a:gd name="T11" fmla="*/ 103 h 1106"/>
                <a:gd name="T12" fmla="*/ 240 w 433"/>
                <a:gd name="T13" fmla="*/ 0 h 1106"/>
                <a:gd name="T14" fmla="*/ 433 w 433"/>
                <a:gd name="T15" fmla="*/ 9 h 1106"/>
                <a:gd name="T16" fmla="*/ 421 w 433"/>
                <a:gd name="T17" fmla="*/ 240 h 1106"/>
                <a:gd name="T18" fmla="*/ 350 w 433"/>
                <a:gd name="T19" fmla="*/ 536 h 1106"/>
                <a:gd name="T20" fmla="*/ 141 w 433"/>
                <a:gd name="T21" fmla="*/ 1027 h 1106"/>
                <a:gd name="T22" fmla="*/ 173 w 433"/>
                <a:gd name="T23" fmla="*/ 1046 h 1106"/>
                <a:gd name="T24" fmla="*/ 185 w 433"/>
                <a:gd name="T25" fmla="*/ 1079 h 1106"/>
                <a:gd name="T26" fmla="*/ 88 w 433"/>
                <a:gd name="T27" fmla="*/ 1105 h 1106"/>
                <a:gd name="T28" fmla="*/ 10 w 433"/>
                <a:gd name="T29" fmla="*/ 1096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3" h="1106">
                  <a:moveTo>
                    <a:pt x="10" y="1096"/>
                  </a:moveTo>
                  <a:cubicBezTo>
                    <a:pt x="10" y="1096"/>
                    <a:pt x="0" y="1086"/>
                    <a:pt x="10" y="1058"/>
                  </a:cubicBezTo>
                  <a:cubicBezTo>
                    <a:pt x="20" y="1030"/>
                    <a:pt x="25" y="934"/>
                    <a:pt x="25" y="934"/>
                  </a:cubicBezTo>
                  <a:cubicBezTo>
                    <a:pt x="25" y="934"/>
                    <a:pt x="60" y="663"/>
                    <a:pt x="98" y="615"/>
                  </a:cubicBezTo>
                  <a:cubicBezTo>
                    <a:pt x="98" y="615"/>
                    <a:pt x="160" y="402"/>
                    <a:pt x="161" y="382"/>
                  </a:cubicBezTo>
                  <a:cubicBezTo>
                    <a:pt x="163" y="361"/>
                    <a:pt x="207" y="103"/>
                    <a:pt x="207" y="103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433" y="9"/>
                    <a:pt x="433" y="9"/>
                    <a:pt x="433" y="9"/>
                  </a:cubicBezTo>
                  <a:cubicBezTo>
                    <a:pt x="433" y="9"/>
                    <a:pt x="428" y="220"/>
                    <a:pt x="421" y="240"/>
                  </a:cubicBezTo>
                  <a:cubicBezTo>
                    <a:pt x="414" y="261"/>
                    <a:pt x="362" y="492"/>
                    <a:pt x="350" y="536"/>
                  </a:cubicBezTo>
                  <a:cubicBezTo>
                    <a:pt x="338" y="581"/>
                    <a:pt x="143" y="1018"/>
                    <a:pt x="141" y="1027"/>
                  </a:cubicBezTo>
                  <a:cubicBezTo>
                    <a:pt x="140" y="1036"/>
                    <a:pt x="173" y="1046"/>
                    <a:pt x="173" y="1046"/>
                  </a:cubicBezTo>
                  <a:cubicBezTo>
                    <a:pt x="185" y="1079"/>
                    <a:pt x="185" y="1079"/>
                    <a:pt x="185" y="1079"/>
                  </a:cubicBezTo>
                  <a:cubicBezTo>
                    <a:pt x="185" y="1079"/>
                    <a:pt x="131" y="1106"/>
                    <a:pt x="88" y="1105"/>
                  </a:cubicBezTo>
                  <a:cubicBezTo>
                    <a:pt x="45" y="1104"/>
                    <a:pt x="10" y="1096"/>
                    <a:pt x="10" y="1096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13" name="Freeform 623"/>
            <p:cNvSpPr/>
            <p:nvPr/>
          </p:nvSpPr>
          <p:spPr bwMode="auto">
            <a:xfrm>
              <a:off x="5718175" y="3067050"/>
              <a:ext cx="1387475" cy="4152900"/>
            </a:xfrm>
            <a:custGeom>
              <a:avLst/>
              <a:gdLst>
                <a:gd name="T0" fmla="*/ 143 w 369"/>
                <a:gd name="T1" fmla="*/ 103 h 1106"/>
                <a:gd name="T2" fmla="*/ 140 w 369"/>
                <a:gd name="T3" fmla="*/ 121 h 1106"/>
                <a:gd name="T4" fmla="*/ 314 w 369"/>
                <a:gd name="T5" fmla="*/ 131 h 1106"/>
                <a:gd name="T6" fmla="*/ 335 w 369"/>
                <a:gd name="T7" fmla="*/ 245 h 1106"/>
                <a:gd name="T8" fmla="*/ 313 w 369"/>
                <a:gd name="T9" fmla="*/ 262 h 1106"/>
                <a:gd name="T10" fmla="*/ 313 w 369"/>
                <a:gd name="T11" fmla="*/ 344 h 1106"/>
                <a:gd name="T12" fmla="*/ 251 w 369"/>
                <a:gd name="T13" fmla="*/ 344 h 1106"/>
                <a:gd name="T14" fmla="*/ 115 w 369"/>
                <a:gd name="T15" fmla="*/ 438 h 1106"/>
                <a:gd name="T16" fmla="*/ 59 w 369"/>
                <a:gd name="T17" fmla="*/ 529 h 1106"/>
                <a:gd name="T18" fmla="*/ 50 w 369"/>
                <a:gd name="T19" fmla="*/ 559 h 1106"/>
                <a:gd name="T20" fmla="*/ 104 w 369"/>
                <a:gd name="T21" fmla="*/ 519 h 1106"/>
                <a:gd name="T22" fmla="*/ 97 w 369"/>
                <a:gd name="T23" fmla="*/ 560 h 1106"/>
                <a:gd name="T24" fmla="*/ 21 w 369"/>
                <a:gd name="T25" fmla="*/ 666 h 1106"/>
                <a:gd name="T26" fmla="*/ 108 w 369"/>
                <a:gd name="T27" fmla="*/ 601 h 1106"/>
                <a:gd name="T28" fmla="*/ 66 w 369"/>
                <a:gd name="T29" fmla="*/ 650 h 1106"/>
                <a:gd name="T30" fmla="*/ 0 w 369"/>
                <a:gd name="T31" fmla="*/ 709 h 1106"/>
                <a:gd name="T32" fmla="*/ 0 w 369"/>
                <a:gd name="T33" fmla="*/ 709 h 1106"/>
                <a:gd name="T34" fmla="*/ 51 w 369"/>
                <a:gd name="T35" fmla="*/ 679 h 1106"/>
                <a:gd name="T36" fmla="*/ 77 w 369"/>
                <a:gd name="T37" fmla="*/ 766 h 1106"/>
                <a:gd name="T38" fmla="*/ 97 w 369"/>
                <a:gd name="T39" fmla="*/ 875 h 1106"/>
                <a:gd name="T40" fmla="*/ 66 w 369"/>
                <a:gd name="T41" fmla="*/ 977 h 1106"/>
                <a:gd name="T42" fmla="*/ 6 w 369"/>
                <a:gd name="T43" fmla="*/ 1027 h 1106"/>
                <a:gd name="T44" fmla="*/ 66 w 369"/>
                <a:gd name="T45" fmla="*/ 1017 h 1106"/>
                <a:gd name="T46" fmla="*/ 30 w 369"/>
                <a:gd name="T47" fmla="*/ 1045 h 1106"/>
                <a:gd name="T48" fmla="*/ 6 w 369"/>
                <a:gd name="T49" fmla="*/ 1104 h 1106"/>
                <a:gd name="T50" fmla="*/ 24 w 369"/>
                <a:gd name="T51" fmla="*/ 1105 h 1106"/>
                <a:gd name="T52" fmla="*/ 121 w 369"/>
                <a:gd name="T53" fmla="*/ 1079 h 1106"/>
                <a:gd name="T54" fmla="*/ 109 w 369"/>
                <a:gd name="T55" fmla="*/ 1046 h 1106"/>
                <a:gd name="T56" fmla="*/ 77 w 369"/>
                <a:gd name="T57" fmla="*/ 1027 h 1106"/>
                <a:gd name="T58" fmla="*/ 286 w 369"/>
                <a:gd name="T59" fmla="*/ 536 h 1106"/>
                <a:gd name="T60" fmla="*/ 357 w 369"/>
                <a:gd name="T61" fmla="*/ 240 h 1106"/>
                <a:gd name="T62" fmla="*/ 369 w 369"/>
                <a:gd name="T63" fmla="*/ 9 h 1106"/>
                <a:gd name="T64" fmla="*/ 176 w 369"/>
                <a:gd name="T65" fmla="*/ 0 h 1106"/>
                <a:gd name="T66" fmla="*/ 143 w 369"/>
                <a:gd name="T67" fmla="*/ 103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9" h="1106">
                  <a:moveTo>
                    <a:pt x="143" y="103"/>
                  </a:moveTo>
                  <a:cubicBezTo>
                    <a:pt x="143" y="103"/>
                    <a:pt x="142" y="110"/>
                    <a:pt x="140" y="121"/>
                  </a:cubicBezTo>
                  <a:cubicBezTo>
                    <a:pt x="193" y="129"/>
                    <a:pt x="308" y="130"/>
                    <a:pt x="314" y="131"/>
                  </a:cubicBezTo>
                  <a:cubicBezTo>
                    <a:pt x="322" y="133"/>
                    <a:pt x="341" y="227"/>
                    <a:pt x="335" y="245"/>
                  </a:cubicBezTo>
                  <a:cubicBezTo>
                    <a:pt x="329" y="262"/>
                    <a:pt x="313" y="262"/>
                    <a:pt x="313" y="262"/>
                  </a:cubicBezTo>
                  <a:cubicBezTo>
                    <a:pt x="313" y="262"/>
                    <a:pt x="324" y="333"/>
                    <a:pt x="313" y="344"/>
                  </a:cubicBezTo>
                  <a:cubicBezTo>
                    <a:pt x="301" y="354"/>
                    <a:pt x="251" y="344"/>
                    <a:pt x="251" y="344"/>
                  </a:cubicBezTo>
                  <a:cubicBezTo>
                    <a:pt x="251" y="344"/>
                    <a:pt x="127" y="408"/>
                    <a:pt x="115" y="438"/>
                  </a:cubicBezTo>
                  <a:cubicBezTo>
                    <a:pt x="108" y="454"/>
                    <a:pt x="81" y="496"/>
                    <a:pt x="59" y="529"/>
                  </a:cubicBezTo>
                  <a:cubicBezTo>
                    <a:pt x="56" y="540"/>
                    <a:pt x="53" y="550"/>
                    <a:pt x="50" y="559"/>
                  </a:cubicBezTo>
                  <a:cubicBezTo>
                    <a:pt x="104" y="519"/>
                    <a:pt x="104" y="519"/>
                    <a:pt x="104" y="519"/>
                  </a:cubicBezTo>
                  <a:cubicBezTo>
                    <a:pt x="104" y="519"/>
                    <a:pt x="133" y="529"/>
                    <a:pt x="97" y="560"/>
                  </a:cubicBezTo>
                  <a:cubicBezTo>
                    <a:pt x="62" y="591"/>
                    <a:pt x="21" y="666"/>
                    <a:pt x="21" y="666"/>
                  </a:cubicBezTo>
                  <a:cubicBezTo>
                    <a:pt x="33" y="657"/>
                    <a:pt x="93" y="603"/>
                    <a:pt x="108" y="601"/>
                  </a:cubicBezTo>
                  <a:cubicBezTo>
                    <a:pt x="123" y="600"/>
                    <a:pt x="87" y="631"/>
                    <a:pt x="66" y="650"/>
                  </a:cubicBezTo>
                  <a:cubicBezTo>
                    <a:pt x="44" y="669"/>
                    <a:pt x="0" y="709"/>
                    <a:pt x="0" y="709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0" y="709"/>
                    <a:pt x="31" y="687"/>
                    <a:pt x="51" y="679"/>
                  </a:cubicBezTo>
                  <a:cubicBezTo>
                    <a:pt x="70" y="672"/>
                    <a:pt x="77" y="766"/>
                    <a:pt x="77" y="766"/>
                  </a:cubicBezTo>
                  <a:cubicBezTo>
                    <a:pt x="77" y="766"/>
                    <a:pt x="96" y="868"/>
                    <a:pt x="97" y="875"/>
                  </a:cubicBezTo>
                  <a:cubicBezTo>
                    <a:pt x="99" y="883"/>
                    <a:pt x="84" y="971"/>
                    <a:pt x="66" y="977"/>
                  </a:cubicBezTo>
                  <a:cubicBezTo>
                    <a:pt x="47" y="983"/>
                    <a:pt x="6" y="1027"/>
                    <a:pt x="6" y="1027"/>
                  </a:cubicBezTo>
                  <a:cubicBezTo>
                    <a:pt x="21" y="1012"/>
                    <a:pt x="66" y="1017"/>
                    <a:pt x="66" y="1017"/>
                  </a:cubicBezTo>
                  <a:cubicBezTo>
                    <a:pt x="30" y="1045"/>
                    <a:pt x="30" y="1045"/>
                    <a:pt x="30" y="1045"/>
                  </a:cubicBezTo>
                  <a:cubicBezTo>
                    <a:pt x="22" y="1050"/>
                    <a:pt x="13" y="1075"/>
                    <a:pt x="6" y="1104"/>
                  </a:cubicBezTo>
                  <a:cubicBezTo>
                    <a:pt x="12" y="1104"/>
                    <a:pt x="18" y="1105"/>
                    <a:pt x="24" y="1105"/>
                  </a:cubicBezTo>
                  <a:cubicBezTo>
                    <a:pt x="67" y="1106"/>
                    <a:pt x="121" y="1079"/>
                    <a:pt x="121" y="1079"/>
                  </a:cubicBezTo>
                  <a:cubicBezTo>
                    <a:pt x="109" y="1046"/>
                    <a:pt x="109" y="1046"/>
                    <a:pt x="109" y="1046"/>
                  </a:cubicBezTo>
                  <a:cubicBezTo>
                    <a:pt x="109" y="1046"/>
                    <a:pt x="76" y="1036"/>
                    <a:pt x="77" y="1027"/>
                  </a:cubicBezTo>
                  <a:cubicBezTo>
                    <a:pt x="79" y="1018"/>
                    <a:pt x="274" y="581"/>
                    <a:pt x="286" y="536"/>
                  </a:cubicBezTo>
                  <a:cubicBezTo>
                    <a:pt x="298" y="492"/>
                    <a:pt x="350" y="261"/>
                    <a:pt x="357" y="240"/>
                  </a:cubicBezTo>
                  <a:cubicBezTo>
                    <a:pt x="364" y="220"/>
                    <a:pt x="369" y="9"/>
                    <a:pt x="369" y="9"/>
                  </a:cubicBezTo>
                  <a:cubicBezTo>
                    <a:pt x="176" y="0"/>
                    <a:pt x="176" y="0"/>
                    <a:pt x="176" y="0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14" name="Freeform 624"/>
            <p:cNvSpPr/>
            <p:nvPr/>
          </p:nvSpPr>
          <p:spPr bwMode="auto">
            <a:xfrm>
              <a:off x="5653088" y="3125787"/>
              <a:ext cx="1328738" cy="4416425"/>
            </a:xfrm>
            <a:custGeom>
              <a:avLst/>
              <a:gdLst>
                <a:gd name="T0" fmla="*/ 299 w 353"/>
                <a:gd name="T1" fmla="*/ 1133 h 1176"/>
                <a:gd name="T2" fmla="*/ 321 w 353"/>
                <a:gd name="T3" fmla="*/ 731 h 1176"/>
                <a:gd name="T4" fmla="*/ 321 w 353"/>
                <a:gd name="T5" fmla="*/ 572 h 1176"/>
                <a:gd name="T6" fmla="*/ 322 w 353"/>
                <a:gd name="T7" fmla="*/ 495 h 1176"/>
                <a:gd name="T8" fmla="*/ 275 w 353"/>
                <a:gd name="T9" fmla="*/ 296 h 1176"/>
                <a:gd name="T10" fmla="*/ 305 w 353"/>
                <a:gd name="T11" fmla="*/ 248 h 1176"/>
                <a:gd name="T12" fmla="*/ 305 w 353"/>
                <a:gd name="T13" fmla="*/ 0 h 1176"/>
                <a:gd name="T14" fmla="*/ 17 w 353"/>
                <a:gd name="T15" fmla="*/ 56 h 1176"/>
                <a:gd name="T16" fmla="*/ 17 w 353"/>
                <a:gd name="T17" fmla="*/ 207 h 1176"/>
                <a:gd name="T18" fmla="*/ 147 w 353"/>
                <a:gd name="T19" fmla="*/ 515 h 1176"/>
                <a:gd name="T20" fmla="*/ 163 w 353"/>
                <a:gd name="T21" fmla="*/ 621 h 1176"/>
                <a:gd name="T22" fmla="*/ 135 w 353"/>
                <a:gd name="T23" fmla="*/ 660 h 1176"/>
                <a:gd name="T24" fmla="*/ 114 w 353"/>
                <a:gd name="T25" fmla="*/ 1005 h 1176"/>
                <a:gd name="T26" fmla="*/ 114 w 353"/>
                <a:gd name="T27" fmla="*/ 1123 h 1176"/>
                <a:gd name="T28" fmla="*/ 299 w 353"/>
                <a:gd name="T29" fmla="*/ 1133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3" h="1176">
                  <a:moveTo>
                    <a:pt x="299" y="1133"/>
                  </a:moveTo>
                  <a:cubicBezTo>
                    <a:pt x="302" y="1130"/>
                    <a:pt x="288" y="846"/>
                    <a:pt x="321" y="731"/>
                  </a:cubicBezTo>
                  <a:cubicBezTo>
                    <a:pt x="353" y="616"/>
                    <a:pt x="321" y="572"/>
                    <a:pt x="321" y="572"/>
                  </a:cubicBezTo>
                  <a:cubicBezTo>
                    <a:pt x="321" y="572"/>
                    <a:pt x="331" y="515"/>
                    <a:pt x="322" y="495"/>
                  </a:cubicBezTo>
                  <a:cubicBezTo>
                    <a:pt x="314" y="476"/>
                    <a:pt x="275" y="296"/>
                    <a:pt x="275" y="296"/>
                  </a:cubicBezTo>
                  <a:cubicBezTo>
                    <a:pt x="275" y="296"/>
                    <a:pt x="310" y="261"/>
                    <a:pt x="305" y="248"/>
                  </a:cubicBezTo>
                  <a:cubicBezTo>
                    <a:pt x="300" y="235"/>
                    <a:pt x="305" y="0"/>
                    <a:pt x="305" y="0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6"/>
                    <a:pt x="0" y="158"/>
                    <a:pt x="17" y="207"/>
                  </a:cubicBezTo>
                  <a:cubicBezTo>
                    <a:pt x="35" y="255"/>
                    <a:pt x="110" y="473"/>
                    <a:pt x="147" y="515"/>
                  </a:cubicBezTo>
                  <a:cubicBezTo>
                    <a:pt x="147" y="515"/>
                    <a:pt x="152" y="607"/>
                    <a:pt x="163" y="621"/>
                  </a:cubicBezTo>
                  <a:cubicBezTo>
                    <a:pt x="163" y="621"/>
                    <a:pt x="137" y="647"/>
                    <a:pt x="135" y="660"/>
                  </a:cubicBezTo>
                  <a:cubicBezTo>
                    <a:pt x="134" y="674"/>
                    <a:pt x="111" y="996"/>
                    <a:pt x="114" y="1005"/>
                  </a:cubicBezTo>
                  <a:cubicBezTo>
                    <a:pt x="118" y="1014"/>
                    <a:pt x="104" y="1111"/>
                    <a:pt x="114" y="1123"/>
                  </a:cubicBezTo>
                  <a:cubicBezTo>
                    <a:pt x="114" y="1123"/>
                    <a:pt x="262" y="1176"/>
                    <a:pt x="299" y="11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15" name="Freeform 625"/>
            <p:cNvSpPr/>
            <p:nvPr/>
          </p:nvSpPr>
          <p:spPr bwMode="auto">
            <a:xfrm>
              <a:off x="5770563" y="3532187"/>
              <a:ext cx="1068388" cy="3938588"/>
            </a:xfrm>
            <a:custGeom>
              <a:avLst/>
              <a:gdLst>
                <a:gd name="T0" fmla="*/ 272 w 284"/>
                <a:gd name="T1" fmla="*/ 594 h 1049"/>
                <a:gd name="T2" fmla="*/ 243 w 284"/>
                <a:gd name="T3" fmla="*/ 828 h 1049"/>
                <a:gd name="T4" fmla="*/ 265 w 284"/>
                <a:gd name="T5" fmla="*/ 536 h 1049"/>
                <a:gd name="T6" fmla="*/ 162 w 284"/>
                <a:gd name="T7" fmla="*/ 744 h 1049"/>
                <a:gd name="T8" fmla="*/ 260 w 284"/>
                <a:gd name="T9" fmla="*/ 467 h 1049"/>
                <a:gd name="T10" fmla="*/ 272 w 284"/>
                <a:gd name="T11" fmla="*/ 392 h 1049"/>
                <a:gd name="T12" fmla="*/ 204 w 284"/>
                <a:gd name="T13" fmla="*/ 197 h 1049"/>
                <a:gd name="T14" fmla="*/ 231 w 284"/>
                <a:gd name="T15" fmla="*/ 146 h 1049"/>
                <a:gd name="T16" fmla="*/ 171 w 284"/>
                <a:gd name="T17" fmla="*/ 96 h 1049"/>
                <a:gd name="T18" fmla="*/ 60 w 284"/>
                <a:gd name="T19" fmla="*/ 58 h 1049"/>
                <a:gd name="T20" fmla="*/ 162 w 284"/>
                <a:gd name="T21" fmla="*/ 63 h 1049"/>
                <a:gd name="T22" fmla="*/ 272 w 284"/>
                <a:gd name="T23" fmla="*/ 6 h 1049"/>
                <a:gd name="T24" fmla="*/ 272 w 284"/>
                <a:gd name="T25" fmla="*/ 6 h 1049"/>
                <a:gd name="T26" fmla="*/ 124 w 284"/>
                <a:gd name="T27" fmla="*/ 10 h 1049"/>
                <a:gd name="T28" fmla="*/ 7 w 284"/>
                <a:gd name="T29" fmla="*/ 22 h 1049"/>
                <a:gd name="T30" fmla="*/ 101 w 284"/>
                <a:gd name="T31" fmla="*/ 270 h 1049"/>
                <a:gd name="T32" fmla="*/ 181 w 284"/>
                <a:gd name="T33" fmla="*/ 373 h 1049"/>
                <a:gd name="T34" fmla="*/ 106 w 284"/>
                <a:gd name="T35" fmla="*/ 340 h 1049"/>
                <a:gd name="T36" fmla="*/ 101 w 284"/>
                <a:gd name="T37" fmla="*/ 348 h 1049"/>
                <a:gd name="T38" fmla="*/ 162 w 284"/>
                <a:gd name="T39" fmla="*/ 429 h 1049"/>
                <a:gd name="T40" fmla="*/ 162 w 284"/>
                <a:gd name="T41" fmla="*/ 474 h 1049"/>
                <a:gd name="T42" fmla="*/ 134 w 284"/>
                <a:gd name="T43" fmla="*/ 451 h 1049"/>
                <a:gd name="T44" fmla="*/ 150 w 284"/>
                <a:gd name="T45" fmla="*/ 504 h 1049"/>
                <a:gd name="T46" fmla="*/ 235 w 284"/>
                <a:gd name="T47" fmla="*/ 461 h 1049"/>
                <a:gd name="T48" fmla="*/ 196 w 284"/>
                <a:gd name="T49" fmla="*/ 511 h 1049"/>
                <a:gd name="T50" fmla="*/ 129 w 284"/>
                <a:gd name="T51" fmla="*/ 558 h 1049"/>
                <a:gd name="T52" fmla="*/ 119 w 284"/>
                <a:gd name="T53" fmla="*/ 704 h 1049"/>
                <a:gd name="T54" fmla="*/ 106 w 284"/>
                <a:gd name="T55" fmla="*/ 870 h 1049"/>
                <a:gd name="T56" fmla="*/ 108 w 284"/>
                <a:gd name="T57" fmla="*/ 865 h 1049"/>
                <a:gd name="T58" fmla="*/ 148 w 284"/>
                <a:gd name="T59" fmla="*/ 803 h 1049"/>
                <a:gd name="T60" fmla="*/ 134 w 284"/>
                <a:gd name="T61" fmla="*/ 887 h 1049"/>
                <a:gd name="T62" fmla="*/ 85 w 284"/>
                <a:gd name="T63" fmla="*/ 1015 h 1049"/>
                <a:gd name="T64" fmla="*/ 238 w 284"/>
                <a:gd name="T65" fmla="*/ 1040 h 1049"/>
                <a:gd name="T66" fmla="*/ 268 w 284"/>
                <a:gd name="T67" fmla="*/ 896 h 1049"/>
                <a:gd name="T68" fmla="*/ 284 w 284"/>
                <a:gd name="T69" fmla="*/ 648 h 1049"/>
                <a:gd name="T70" fmla="*/ 272 w 284"/>
                <a:gd name="T71" fmla="*/ 594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4" h="1049">
                  <a:moveTo>
                    <a:pt x="272" y="594"/>
                  </a:moveTo>
                  <a:cubicBezTo>
                    <a:pt x="261" y="599"/>
                    <a:pt x="243" y="828"/>
                    <a:pt x="243" y="828"/>
                  </a:cubicBezTo>
                  <a:cubicBezTo>
                    <a:pt x="228" y="770"/>
                    <a:pt x="265" y="536"/>
                    <a:pt x="265" y="536"/>
                  </a:cubicBezTo>
                  <a:cubicBezTo>
                    <a:pt x="229" y="708"/>
                    <a:pt x="162" y="744"/>
                    <a:pt x="162" y="744"/>
                  </a:cubicBezTo>
                  <a:cubicBezTo>
                    <a:pt x="202" y="722"/>
                    <a:pt x="260" y="467"/>
                    <a:pt x="260" y="467"/>
                  </a:cubicBezTo>
                  <a:cubicBezTo>
                    <a:pt x="271" y="464"/>
                    <a:pt x="272" y="392"/>
                    <a:pt x="272" y="392"/>
                  </a:cubicBezTo>
                  <a:cubicBezTo>
                    <a:pt x="272" y="392"/>
                    <a:pt x="212" y="212"/>
                    <a:pt x="204" y="197"/>
                  </a:cubicBezTo>
                  <a:cubicBezTo>
                    <a:pt x="197" y="183"/>
                    <a:pt x="235" y="161"/>
                    <a:pt x="231" y="146"/>
                  </a:cubicBezTo>
                  <a:cubicBezTo>
                    <a:pt x="227" y="131"/>
                    <a:pt x="194" y="97"/>
                    <a:pt x="171" y="96"/>
                  </a:cubicBezTo>
                  <a:cubicBezTo>
                    <a:pt x="151" y="95"/>
                    <a:pt x="83" y="67"/>
                    <a:pt x="60" y="58"/>
                  </a:cubicBezTo>
                  <a:cubicBezTo>
                    <a:pt x="86" y="66"/>
                    <a:pt x="138" y="65"/>
                    <a:pt x="162" y="63"/>
                  </a:cubicBezTo>
                  <a:cubicBezTo>
                    <a:pt x="189" y="62"/>
                    <a:pt x="272" y="6"/>
                    <a:pt x="272" y="6"/>
                  </a:cubicBezTo>
                  <a:cubicBezTo>
                    <a:pt x="272" y="6"/>
                    <a:pt x="272" y="6"/>
                    <a:pt x="272" y="6"/>
                  </a:cubicBezTo>
                  <a:cubicBezTo>
                    <a:pt x="248" y="14"/>
                    <a:pt x="152" y="0"/>
                    <a:pt x="124" y="10"/>
                  </a:cubicBezTo>
                  <a:cubicBezTo>
                    <a:pt x="96" y="20"/>
                    <a:pt x="7" y="22"/>
                    <a:pt x="7" y="22"/>
                  </a:cubicBezTo>
                  <a:cubicBezTo>
                    <a:pt x="0" y="49"/>
                    <a:pt x="87" y="233"/>
                    <a:pt x="101" y="270"/>
                  </a:cubicBezTo>
                  <a:cubicBezTo>
                    <a:pt x="116" y="306"/>
                    <a:pt x="181" y="373"/>
                    <a:pt x="181" y="373"/>
                  </a:cubicBezTo>
                  <a:cubicBezTo>
                    <a:pt x="167" y="364"/>
                    <a:pt x="106" y="340"/>
                    <a:pt x="106" y="340"/>
                  </a:cubicBezTo>
                  <a:cubicBezTo>
                    <a:pt x="106" y="340"/>
                    <a:pt x="93" y="329"/>
                    <a:pt x="101" y="348"/>
                  </a:cubicBezTo>
                  <a:cubicBezTo>
                    <a:pt x="109" y="366"/>
                    <a:pt x="148" y="411"/>
                    <a:pt x="162" y="429"/>
                  </a:cubicBezTo>
                  <a:cubicBezTo>
                    <a:pt x="176" y="446"/>
                    <a:pt x="162" y="474"/>
                    <a:pt x="162" y="474"/>
                  </a:cubicBezTo>
                  <a:cubicBezTo>
                    <a:pt x="161" y="463"/>
                    <a:pt x="134" y="451"/>
                    <a:pt x="134" y="451"/>
                  </a:cubicBezTo>
                  <a:cubicBezTo>
                    <a:pt x="134" y="480"/>
                    <a:pt x="150" y="504"/>
                    <a:pt x="150" y="504"/>
                  </a:cubicBezTo>
                  <a:cubicBezTo>
                    <a:pt x="162" y="520"/>
                    <a:pt x="235" y="461"/>
                    <a:pt x="235" y="461"/>
                  </a:cubicBezTo>
                  <a:cubicBezTo>
                    <a:pt x="228" y="488"/>
                    <a:pt x="196" y="511"/>
                    <a:pt x="196" y="511"/>
                  </a:cubicBezTo>
                  <a:cubicBezTo>
                    <a:pt x="175" y="545"/>
                    <a:pt x="129" y="558"/>
                    <a:pt x="129" y="558"/>
                  </a:cubicBezTo>
                  <a:cubicBezTo>
                    <a:pt x="129" y="558"/>
                    <a:pt x="125" y="657"/>
                    <a:pt x="119" y="704"/>
                  </a:cubicBezTo>
                  <a:cubicBezTo>
                    <a:pt x="113" y="751"/>
                    <a:pt x="101" y="891"/>
                    <a:pt x="106" y="870"/>
                  </a:cubicBezTo>
                  <a:cubicBezTo>
                    <a:pt x="107" y="869"/>
                    <a:pt x="107" y="867"/>
                    <a:pt x="108" y="865"/>
                  </a:cubicBezTo>
                  <a:cubicBezTo>
                    <a:pt x="117" y="843"/>
                    <a:pt x="148" y="803"/>
                    <a:pt x="148" y="803"/>
                  </a:cubicBezTo>
                  <a:cubicBezTo>
                    <a:pt x="97" y="907"/>
                    <a:pt x="134" y="887"/>
                    <a:pt x="134" y="887"/>
                  </a:cubicBezTo>
                  <a:cubicBezTo>
                    <a:pt x="120" y="907"/>
                    <a:pt x="100" y="966"/>
                    <a:pt x="85" y="1015"/>
                  </a:cubicBezTo>
                  <a:cubicBezTo>
                    <a:pt x="99" y="1020"/>
                    <a:pt x="186" y="1049"/>
                    <a:pt x="238" y="1040"/>
                  </a:cubicBezTo>
                  <a:cubicBezTo>
                    <a:pt x="268" y="896"/>
                    <a:pt x="268" y="896"/>
                    <a:pt x="268" y="896"/>
                  </a:cubicBezTo>
                  <a:cubicBezTo>
                    <a:pt x="268" y="815"/>
                    <a:pt x="271" y="715"/>
                    <a:pt x="284" y="648"/>
                  </a:cubicBezTo>
                  <a:cubicBezTo>
                    <a:pt x="281" y="616"/>
                    <a:pt x="277" y="591"/>
                    <a:pt x="272" y="594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16" name="Freeform 626"/>
            <p:cNvSpPr/>
            <p:nvPr/>
          </p:nvSpPr>
          <p:spPr bwMode="auto">
            <a:xfrm>
              <a:off x="4367213" y="234950"/>
              <a:ext cx="4060825" cy="3402013"/>
            </a:xfrm>
            <a:custGeom>
              <a:avLst/>
              <a:gdLst>
                <a:gd name="T0" fmla="*/ 332 w 1080"/>
                <a:gd name="T1" fmla="*/ 906 h 906"/>
                <a:gd name="T2" fmla="*/ 635 w 1080"/>
                <a:gd name="T3" fmla="*/ 835 h 906"/>
                <a:gd name="T4" fmla="*/ 670 w 1080"/>
                <a:gd name="T5" fmla="*/ 787 h 906"/>
                <a:gd name="T6" fmla="*/ 706 w 1080"/>
                <a:gd name="T7" fmla="*/ 828 h 906"/>
                <a:gd name="T8" fmla="*/ 835 w 1080"/>
                <a:gd name="T9" fmla="*/ 846 h 906"/>
                <a:gd name="T10" fmla="*/ 791 w 1080"/>
                <a:gd name="T11" fmla="*/ 619 h 906"/>
                <a:gd name="T12" fmla="*/ 756 w 1080"/>
                <a:gd name="T13" fmla="*/ 436 h 906"/>
                <a:gd name="T14" fmla="*/ 784 w 1080"/>
                <a:gd name="T15" fmla="*/ 364 h 906"/>
                <a:gd name="T16" fmla="*/ 899 w 1080"/>
                <a:gd name="T17" fmla="*/ 324 h 906"/>
                <a:gd name="T18" fmla="*/ 1062 w 1080"/>
                <a:gd name="T19" fmla="*/ 209 h 906"/>
                <a:gd name="T20" fmla="*/ 1030 w 1080"/>
                <a:gd name="T21" fmla="*/ 142 h 906"/>
                <a:gd name="T22" fmla="*/ 1002 w 1080"/>
                <a:gd name="T23" fmla="*/ 2 h 906"/>
                <a:gd name="T24" fmla="*/ 862 w 1080"/>
                <a:gd name="T25" fmla="*/ 55 h 906"/>
                <a:gd name="T26" fmla="*/ 903 w 1080"/>
                <a:gd name="T27" fmla="*/ 118 h 906"/>
                <a:gd name="T28" fmla="*/ 912 w 1080"/>
                <a:gd name="T29" fmla="*/ 170 h 906"/>
                <a:gd name="T30" fmla="*/ 817 w 1080"/>
                <a:gd name="T31" fmla="*/ 192 h 906"/>
                <a:gd name="T32" fmla="*/ 798 w 1080"/>
                <a:gd name="T33" fmla="*/ 180 h 906"/>
                <a:gd name="T34" fmla="*/ 762 w 1080"/>
                <a:gd name="T35" fmla="*/ 180 h 906"/>
                <a:gd name="T36" fmla="*/ 691 w 1080"/>
                <a:gd name="T37" fmla="*/ 158 h 906"/>
                <a:gd name="T38" fmla="*/ 609 w 1080"/>
                <a:gd name="T39" fmla="*/ 149 h 906"/>
                <a:gd name="T40" fmla="*/ 670 w 1080"/>
                <a:gd name="T41" fmla="*/ 259 h 906"/>
                <a:gd name="T42" fmla="*/ 629 w 1080"/>
                <a:gd name="T43" fmla="*/ 367 h 906"/>
                <a:gd name="T44" fmla="*/ 518 w 1080"/>
                <a:gd name="T45" fmla="*/ 164 h 906"/>
                <a:gd name="T46" fmla="*/ 421 w 1080"/>
                <a:gd name="T47" fmla="*/ 162 h 906"/>
                <a:gd name="T48" fmla="*/ 297 w 1080"/>
                <a:gd name="T49" fmla="*/ 156 h 906"/>
                <a:gd name="T50" fmla="*/ 262 w 1080"/>
                <a:gd name="T51" fmla="*/ 192 h 906"/>
                <a:gd name="T52" fmla="*/ 179 w 1080"/>
                <a:gd name="T53" fmla="*/ 192 h 906"/>
                <a:gd name="T54" fmla="*/ 172 w 1080"/>
                <a:gd name="T55" fmla="*/ 149 h 906"/>
                <a:gd name="T56" fmla="*/ 174 w 1080"/>
                <a:gd name="T57" fmla="*/ 144 h 906"/>
                <a:gd name="T58" fmla="*/ 234 w 1080"/>
                <a:gd name="T59" fmla="*/ 49 h 906"/>
                <a:gd name="T60" fmla="*/ 131 w 1080"/>
                <a:gd name="T61" fmla="*/ 2 h 906"/>
                <a:gd name="T62" fmla="*/ 119 w 1080"/>
                <a:gd name="T63" fmla="*/ 37 h 906"/>
                <a:gd name="T64" fmla="*/ 61 w 1080"/>
                <a:gd name="T65" fmla="*/ 125 h 906"/>
                <a:gd name="T66" fmla="*/ 27 w 1080"/>
                <a:gd name="T67" fmla="*/ 257 h 906"/>
                <a:gd name="T68" fmla="*/ 287 w 1080"/>
                <a:gd name="T69" fmla="*/ 385 h 906"/>
                <a:gd name="T70" fmla="*/ 378 w 1080"/>
                <a:gd name="T71" fmla="*/ 547 h 906"/>
                <a:gd name="T72" fmla="*/ 380 w 1080"/>
                <a:gd name="T73" fmla="*/ 689 h 906"/>
                <a:gd name="T74" fmla="*/ 332 w 1080"/>
                <a:gd name="T75" fmla="*/ 906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0" h="906">
                  <a:moveTo>
                    <a:pt x="332" y="906"/>
                  </a:moveTo>
                  <a:cubicBezTo>
                    <a:pt x="332" y="906"/>
                    <a:pt x="371" y="869"/>
                    <a:pt x="635" y="835"/>
                  </a:cubicBezTo>
                  <a:cubicBezTo>
                    <a:pt x="635" y="835"/>
                    <a:pt x="666" y="803"/>
                    <a:pt x="670" y="787"/>
                  </a:cubicBezTo>
                  <a:cubicBezTo>
                    <a:pt x="670" y="787"/>
                    <a:pt x="695" y="824"/>
                    <a:pt x="706" y="828"/>
                  </a:cubicBezTo>
                  <a:cubicBezTo>
                    <a:pt x="716" y="832"/>
                    <a:pt x="832" y="828"/>
                    <a:pt x="835" y="846"/>
                  </a:cubicBezTo>
                  <a:cubicBezTo>
                    <a:pt x="835" y="846"/>
                    <a:pt x="796" y="654"/>
                    <a:pt x="791" y="619"/>
                  </a:cubicBezTo>
                  <a:cubicBezTo>
                    <a:pt x="787" y="583"/>
                    <a:pt x="756" y="436"/>
                    <a:pt x="756" y="436"/>
                  </a:cubicBezTo>
                  <a:cubicBezTo>
                    <a:pt x="784" y="364"/>
                    <a:pt x="784" y="364"/>
                    <a:pt x="784" y="364"/>
                  </a:cubicBezTo>
                  <a:cubicBezTo>
                    <a:pt x="784" y="364"/>
                    <a:pt x="887" y="332"/>
                    <a:pt x="899" y="324"/>
                  </a:cubicBezTo>
                  <a:cubicBezTo>
                    <a:pt x="910" y="317"/>
                    <a:pt x="1052" y="246"/>
                    <a:pt x="1062" y="209"/>
                  </a:cubicBezTo>
                  <a:cubicBezTo>
                    <a:pt x="1080" y="200"/>
                    <a:pt x="1031" y="155"/>
                    <a:pt x="1030" y="142"/>
                  </a:cubicBezTo>
                  <a:cubicBezTo>
                    <a:pt x="1028" y="128"/>
                    <a:pt x="1002" y="2"/>
                    <a:pt x="1002" y="2"/>
                  </a:cubicBezTo>
                  <a:cubicBezTo>
                    <a:pt x="1002" y="2"/>
                    <a:pt x="872" y="33"/>
                    <a:pt x="862" y="55"/>
                  </a:cubicBezTo>
                  <a:cubicBezTo>
                    <a:pt x="862" y="55"/>
                    <a:pt x="902" y="109"/>
                    <a:pt x="903" y="118"/>
                  </a:cubicBezTo>
                  <a:cubicBezTo>
                    <a:pt x="904" y="127"/>
                    <a:pt x="912" y="170"/>
                    <a:pt x="912" y="170"/>
                  </a:cubicBezTo>
                  <a:cubicBezTo>
                    <a:pt x="912" y="170"/>
                    <a:pt x="841" y="166"/>
                    <a:pt x="817" y="192"/>
                  </a:cubicBezTo>
                  <a:cubicBezTo>
                    <a:pt x="817" y="192"/>
                    <a:pt x="804" y="173"/>
                    <a:pt x="798" y="180"/>
                  </a:cubicBezTo>
                  <a:cubicBezTo>
                    <a:pt x="793" y="186"/>
                    <a:pt x="770" y="182"/>
                    <a:pt x="762" y="180"/>
                  </a:cubicBezTo>
                  <a:cubicBezTo>
                    <a:pt x="762" y="180"/>
                    <a:pt x="706" y="144"/>
                    <a:pt x="691" y="158"/>
                  </a:cubicBezTo>
                  <a:cubicBezTo>
                    <a:pt x="676" y="171"/>
                    <a:pt x="622" y="136"/>
                    <a:pt x="609" y="149"/>
                  </a:cubicBezTo>
                  <a:cubicBezTo>
                    <a:pt x="609" y="149"/>
                    <a:pt x="653" y="248"/>
                    <a:pt x="670" y="259"/>
                  </a:cubicBezTo>
                  <a:cubicBezTo>
                    <a:pt x="688" y="271"/>
                    <a:pt x="629" y="367"/>
                    <a:pt x="629" y="367"/>
                  </a:cubicBezTo>
                  <a:cubicBezTo>
                    <a:pt x="629" y="367"/>
                    <a:pt x="529" y="204"/>
                    <a:pt x="518" y="164"/>
                  </a:cubicBezTo>
                  <a:cubicBezTo>
                    <a:pt x="518" y="164"/>
                    <a:pt x="448" y="143"/>
                    <a:pt x="421" y="162"/>
                  </a:cubicBezTo>
                  <a:cubicBezTo>
                    <a:pt x="421" y="162"/>
                    <a:pt x="329" y="155"/>
                    <a:pt x="297" y="156"/>
                  </a:cubicBezTo>
                  <a:cubicBezTo>
                    <a:pt x="265" y="158"/>
                    <a:pt x="266" y="193"/>
                    <a:pt x="262" y="192"/>
                  </a:cubicBezTo>
                  <a:cubicBezTo>
                    <a:pt x="258" y="190"/>
                    <a:pt x="225" y="172"/>
                    <a:pt x="179" y="192"/>
                  </a:cubicBezTo>
                  <a:cubicBezTo>
                    <a:pt x="179" y="192"/>
                    <a:pt x="171" y="153"/>
                    <a:pt x="172" y="149"/>
                  </a:cubicBezTo>
                  <a:cubicBezTo>
                    <a:pt x="174" y="144"/>
                    <a:pt x="174" y="144"/>
                    <a:pt x="174" y="144"/>
                  </a:cubicBezTo>
                  <a:cubicBezTo>
                    <a:pt x="174" y="144"/>
                    <a:pt x="222" y="78"/>
                    <a:pt x="234" y="49"/>
                  </a:cubicBezTo>
                  <a:cubicBezTo>
                    <a:pt x="234" y="49"/>
                    <a:pt x="155" y="0"/>
                    <a:pt x="131" y="2"/>
                  </a:cubicBezTo>
                  <a:cubicBezTo>
                    <a:pt x="131" y="2"/>
                    <a:pt x="121" y="25"/>
                    <a:pt x="119" y="37"/>
                  </a:cubicBezTo>
                  <a:cubicBezTo>
                    <a:pt x="118" y="50"/>
                    <a:pt x="65" y="105"/>
                    <a:pt x="61" y="125"/>
                  </a:cubicBezTo>
                  <a:cubicBezTo>
                    <a:pt x="56" y="146"/>
                    <a:pt x="0" y="223"/>
                    <a:pt x="27" y="257"/>
                  </a:cubicBezTo>
                  <a:cubicBezTo>
                    <a:pt x="53" y="290"/>
                    <a:pt x="287" y="385"/>
                    <a:pt x="287" y="385"/>
                  </a:cubicBezTo>
                  <a:cubicBezTo>
                    <a:pt x="287" y="385"/>
                    <a:pt x="368" y="466"/>
                    <a:pt x="378" y="547"/>
                  </a:cubicBezTo>
                  <a:cubicBezTo>
                    <a:pt x="378" y="547"/>
                    <a:pt x="387" y="663"/>
                    <a:pt x="380" y="689"/>
                  </a:cubicBezTo>
                  <a:cubicBezTo>
                    <a:pt x="373" y="716"/>
                    <a:pt x="322" y="881"/>
                    <a:pt x="332" y="9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17" name="Freeform 627"/>
            <p:cNvSpPr/>
            <p:nvPr/>
          </p:nvSpPr>
          <p:spPr bwMode="auto">
            <a:xfrm>
              <a:off x="5476875" y="1439862"/>
              <a:ext cx="11113" cy="34925"/>
            </a:xfrm>
            <a:custGeom>
              <a:avLst/>
              <a:gdLst>
                <a:gd name="T0" fmla="*/ 0 w 3"/>
                <a:gd name="T1" fmla="*/ 0 h 9"/>
                <a:gd name="T2" fmla="*/ 2 w 3"/>
                <a:gd name="T3" fmla="*/ 9 h 9"/>
                <a:gd name="T4" fmla="*/ 0 w 3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7"/>
                    <a:pt x="2" y="4"/>
                    <a:pt x="0" y="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18" name="Freeform 628"/>
            <p:cNvSpPr/>
            <p:nvPr/>
          </p:nvSpPr>
          <p:spPr bwMode="auto">
            <a:xfrm>
              <a:off x="4811713" y="606425"/>
              <a:ext cx="3175" cy="38100"/>
            </a:xfrm>
            <a:custGeom>
              <a:avLst/>
              <a:gdLst>
                <a:gd name="T0" fmla="*/ 0 w 1"/>
                <a:gd name="T1" fmla="*/ 0 h 10"/>
                <a:gd name="T2" fmla="*/ 0 w 1"/>
                <a:gd name="T3" fmla="*/ 0 h 10"/>
                <a:gd name="T4" fmla="*/ 0 w 1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0"/>
                    <a:pt x="0" y="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19" name="Freeform 629"/>
            <p:cNvSpPr/>
            <p:nvPr/>
          </p:nvSpPr>
          <p:spPr bwMode="auto">
            <a:xfrm>
              <a:off x="4668838" y="242887"/>
              <a:ext cx="3700463" cy="3394075"/>
            </a:xfrm>
            <a:custGeom>
              <a:avLst/>
              <a:gdLst>
                <a:gd name="T0" fmla="*/ 870 w 984"/>
                <a:gd name="T1" fmla="*/ 14 h 904"/>
                <a:gd name="T2" fmla="*/ 837 w 984"/>
                <a:gd name="T3" fmla="*/ 47 h 904"/>
                <a:gd name="T4" fmla="*/ 832 w 984"/>
                <a:gd name="T5" fmla="*/ 72 h 904"/>
                <a:gd name="T6" fmla="*/ 837 w 984"/>
                <a:gd name="T7" fmla="*/ 116 h 904"/>
                <a:gd name="T8" fmla="*/ 955 w 984"/>
                <a:gd name="T9" fmla="*/ 198 h 904"/>
                <a:gd name="T10" fmla="*/ 957 w 984"/>
                <a:gd name="T11" fmla="*/ 218 h 904"/>
                <a:gd name="T12" fmla="*/ 737 w 984"/>
                <a:gd name="T13" fmla="*/ 190 h 904"/>
                <a:gd name="T14" fmla="*/ 682 w 984"/>
                <a:gd name="T15" fmla="*/ 178 h 904"/>
                <a:gd name="T16" fmla="*/ 529 w 984"/>
                <a:gd name="T17" fmla="*/ 147 h 904"/>
                <a:gd name="T18" fmla="*/ 605 w 984"/>
                <a:gd name="T19" fmla="*/ 178 h 904"/>
                <a:gd name="T20" fmla="*/ 549 w 984"/>
                <a:gd name="T21" fmla="*/ 365 h 904"/>
                <a:gd name="T22" fmla="*/ 363 w 984"/>
                <a:gd name="T23" fmla="*/ 153 h 904"/>
                <a:gd name="T24" fmla="*/ 444 w 984"/>
                <a:gd name="T25" fmla="*/ 306 h 904"/>
                <a:gd name="T26" fmla="*/ 192 w 984"/>
                <a:gd name="T27" fmla="*/ 168 h 904"/>
                <a:gd name="T28" fmla="*/ 182 w 984"/>
                <a:gd name="T29" fmla="*/ 190 h 904"/>
                <a:gd name="T30" fmla="*/ 92 w 984"/>
                <a:gd name="T31" fmla="*/ 147 h 904"/>
                <a:gd name="T32" fmla="*/ 154 w 984"/>
                <a:gd name="T33" fmla="*/ 47 h 904"/>
                <a:gd name="T34" fmla="*/ 38 w 984"/>
                <a:gd name="T35" fmla="*/ 91 h 904"/>
                <a:gd name="T36" fmla="*/ 109 w 984"/>
                <a:gd name="T37" fmla="*/ 78 h 904"/>
                <a:gd name="T38" fmla="*/ 5 w 984"/>
                <a:gd name="T39" fmla="*/ 218 h 904"/>
                <a:gd name="T40" fmla="*/ 5 w 984"/>
                <a:gd name="T41" fmla="*/ 234 h 904"/>
                <a:gd name="T42" fmla="*/ 63 w 984"/>
                <a:gd name="T43" fmla="*/ 277 h 904"/>
                <a:gd name="T44" fmla="*/ 173 w 984"/>
                <a:gd name="T45" fmla="*/ 270 h 904"/>
                <a:gd name="T46" fmla="*/ 203 w 984"/>
                <a:gd name="T47" fmla="*/ 259 h 904"/>
                <a:gd name="T48" fmla="*/ 243 w 984"/>
                <a:gd name="T49" fmla="*/ 201 h 904"/>
                <a:gd name="T50" fmla="*/ 231 w 984"/>
                <a:gd name="T51" fmla="*/ 178 h 904"/>
                <a:gd name="T52" fmla="*/ 461 w 984"/>
                <a:gd name="T53" fmla="*/ 358 h 904"/>
                <a:gd name="T54" fmla="*/ 455 w 984"/>
                <a:gd name="T55" fmla="*/ 503 h 904"/>
                <a:gd name="T56" fmla="*/ 316 w 984"/>
                <a:gd name="T57" fmla="*/ 531 h 904"/>
                <a:gd name="T58" fmla="*/ 461 w 984"/>
                <a:gd name="T59" fmla="*/ 592 h 904"/>
                <a:gd name="T60" fmla="*/ 268 w 984"/>
                <a:gd name="T61" fmla="*/ 801 h 904"/>
                <a:gd name="T62" fmla="*/ 555 w 984"/>
                <a:gd name="T63" fmla="*/ 833 h 904"/>
                <a:gd name="T64" fmla="*/ 626 w 984"/>
                <a:gd name="T65" fmla="*/ 826 h 904"/>
                <a:gd name="T66" fmla="*/ 711 w 984"/>
                <a:gd name="T67" fmla="*/ 617 h 904"/>
                <a:gd name="T68" fmla="*/ 655 w 984"/>
                <a:gd name="T69" fmla="*/ 584 h 904"/>
                <a:gd name="T70" fmla="*/ 670 w 984"/>
                <a:gd name="T71" fmla="*/ 571 h 904"/>
                <a:gd name="T72" fmla="*/ 676 w 984"/>
                <a:gd name="T73" fmla="*/ 434 h 904"/>
                <a:gd name="T74" fmla="*/ 710 w 984"/>
                <a:gd name="T75" fmla="*/ 360 h 904"/>
                <a:gd name="T76" fmla="*/ 714 w 984"/>
                <a:gd name="T77" fmla="*/ 201 h 904"/>
                <a:gd name="T78" fmla="*/ 755 w 984"/>
                <a:gd name="T79" fmla="*/ 305 h 904"/>
                <a:gd name="T80" fmla="*/ 844 w 984"/>
                <a:gd name="T81" fmla="*/ 200 h 904"/>
                <a:gd name="T82" fmla="*/ 854 w 984"/>
                <a:gd name="T83" fmla="*/ 303 h 904"/>
                <a:gd name="T84" fmla="*/ 984 w 984"/>
                <a:gd name="T85" fmla="*/ 201 h 904"/>
                <a:gd name="T86" fmla="*/ 922 w 984"/>
                <a:gd name="T87" fmla="*/ 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84" h="904">
                  <a:moveTo>
                    <a:pt x="922" y="0"/>
                  </a:moveTo>
                  <a:cubicBezTo>
                    <a:pt x="922" y="0"/>
                    <a:pt x="898" y="5"/>
                    <a:pt x="870" y="14"/>
                  </a:cubicBezTo>
                  <a:cubicBezTo>
                    <a:pt x="892" y="29"/>
                    <a:pt x="926" y="66"/>
                    <a:pt x="926" y="66"/>
                  </a:cubicBezTo>
                  <a:cubicBezTo>
                    <a:pt x="926" y="66"/>
                    <a:pt x="832" y="29"/>
                    <a:pt x="837" y="47"/>
                  </a:cubicBezTo>
                  <a:cubicBezTo>
                    <a:pt x="920" y="107"/>
                    <a:pt x="920" y="107"/>
                    <a:pt x="920" y="107"/>
                  </a:cubicBezTo>
                  <a:cubicBezTo>
                    <a:pt x="905" y="96"/>
                    <a:pt x="858" y="65"/>
                    <a:pt x="832" y="72"/>
                  </a:cubicBezTo>
                  <a:cubicBezTo>
                    <a:pt x="832" y="72"/>
                    <a:pt x="887" y="119"/>
                    <a:pt x="917" y="123"/>
                  </a:cubicBezTo>
                  <a:cubicBezTo>
                    <a:pt x="917" y="123"/>
                    <a:pt x="829" y="109"/>
                    <a:pt x="837" y="116"/>
                  </a:cubicBezTo>
                  <a:cubicBezTo>
                    <a:pt x="864" y="168"/>
                    <a:pt x="864" y="168"/>
                    <a:pt x="864" y="168"/>
                  </a:cubicBezTo>
                  <a:cubicBezTo>
                    <a:pt x="864" y="168"/>
                    <a:pt x="930" y="192"/>
                    <a:pt x="955" y="198"/>
                  </a:cubicBezTo>
                  <a:cubicBezTo>
                    <a:pt x="863" y="182"/>
                    <a:pt x="863" y="182"/>
                    <a:pt x="863" y="182"/>
                  </a:cubicBezTo>
                  <a:cubicBezTo>
                    <a:pt x="957" y="218"/>
                    <a:pt x="957" y="218"/>
                    <a:pt x="957" y="218"/>
                  </a:cubicBezTo>
                  <a:cubicBezTo>
                    <a:pt x="957" y="218"/>
                    <a:pt x="870" y="207"/>
                    <a:pt x="827" y="168"/>
                  </a:cubicBezTo>
                  <a:cubicBezTo>
                    <a:pt x="810" y="167"/>
                    <a:pt x="757" y="168"/>
                    <a:pt x="737" y="190"/>
                  </a:cubicBezTo>
                  <a:cubicBezTo>
                    <a:pt x="737" y="190"/>
                    <a:pt x="724" y="171"/>
                    <a:pt x="718" y="178"/>
                  </a:cubicBezTo>
                  <a:cubicBezTo>
                    <a:pt x="713" y="184"/>
                    <a:pt x="690" y="180"/>
                    <a:pt x="682" y="178"/>
                  </a:cubicBezTo>
                  <a:cubicBezTo>
                    <a:pt x="682" y="178"/>
                    <a:pt x="626" y="142"/>
                    <a:pt x="611" y="156"/>
                  </a:cubicBezTo>
                  <a:cubicBezTo>
                    <a:pt x="596" y="169"/>
                    <a:pt x="542" y="134"/>
                    <a:pt x="529" y="147"/>
                  </a:cubicBezTo>
                  <a:cubicBezTo>
                    <a:pt x="529" y="147"/>
                    <a:pt x="529" y="148"/>
                    <a:pt x="530" y="150"/>
                  </a:cubicBezTo>
                  <a:cubicBezTo>
                    <a:pt x="553" y="155"/>
                    <a:pt x="591" y="165"/>
                    <a:pt x="605" y="178"/>
                  </a:cubicBezTo>
                  <a:cubicBezTo>
                    <a:pt x="623" y="193"/>
                    <a:pt x="636" y="248"/>
                    <a:pt x="588" y="290"/>
                  </a:cubicBezTo>
                  <a:cubicBezTo>
                    <a:pt x="576" y="322"/>
                    <a:pt x="549" y="365"/>
                    <a:pt x="549" y="365"/>
                  </a:cubicBezTo>
                  <a:cubicBezTo>
                    <a:pt x="549" y="365"/>
                    <a:pt x="449" y="202"/>
                    <a:pt x="438" y="162"/>
                  </a:cubicBezTo>
                  <a:cubicBezTo>
                    <a:pt x="438" y="162"/>
                    <a:pt x="395" y="149"/>
                    <a:pt x="363" y="153"/>
                  </a:cubicBezTo>
                  <a:cubicBezTo>
                    <a:pt x="400" y="219"/>
                    <a:pt x="479" y="348"/>
                    <a:pt x="540" y="350"/>
                  </a:cubicBezTo>
                  <a:cubicBezTo>
                    <a:pt x="540" y="350"/>
                    <a:pt x="502" y="359"/>
                    <a:pt x="444" y="306"/>
                  </a:cubicBezTo>
                  <a:cubicBezTo>
                    <a:pt x="387" y="253"/>
                    <a:pt x="316" y="255"/>
                    <a:pt x="316" y="255"/>
                  </a:cubicBezTo>
                  <a:cubicBezTo>
                    <a:pt x="316" y="255"/>
                    <a:pt x="266" y="133"/>
                    <a:pt x="192" y="168"/>
                  </a:cubicBezTo>
                  <a:cubicBezTo>
                    <a:pt x="192" y="168"/>
                    <a:pt x="192" y="168"/>
                    <a:pt x="192" y="168"/>
                  </a:cubicBezTo>
                  <a:cubicBezTo>
                    <a:pt x="185" y="178"/>
                    <a:pt x="184" y="190"/>
                    <a:pt x="182" y="190"/>
                  </a:cubicBezTo>
                  <a:cubicBezTo>
                    <a:pt x="178" y="188"/>
                    <a:pt x="145" y="170"/>
                    <a:pt x="99" y="190"/>
                  </a:cubicBezTo>
                  <a:cubicBezTo>
                    <a:pt x="99" y="190"/>
                    <a:pt x="91" y="151"/>
                    <a:pt x="92" y="147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94" y="142"/>
                    <a:pt x="142" y="76"/>
                    <a:pt x="154" y="47"/>
                  </a:cubicBezTo>
                  <a:cubicBezTo>
                    <a:pt x="154" y="47"/>
                    <a:pt x="131" y="33"/>
                    <a:pt x="106" y="20"/>
                  </a:cubicBezTo>
                  <a:cubicBezTo>
                    <a:pt x="78" y="42"/>
                    <a:pt x="37" y="78"/>
                    <a:pt x="38" y="91"/>
                  </a:cubicBezTo>
                  <a:cubicBezTo>
                    <a:pt x="38" y="93"/>
                    <a:pt x="38" y="95"/>
                    <a:pt x="38" y="97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09" y="78"/>
                    <a:pt x="28" y="113"/>
                    <a:pt x="14" y="135"/>
                  </a:cubicBezTo>
                  <a:cubicBezTo>
                    <a:pt x="1" y="157"/>
                    <a:pt x="5" y="218"/>
                    <a:pt x="5" y="218"/>
                  </a:cubicBezTo>
                  <a:cubicBezTo>
                    <a:pt x="51" y="207"/>
                    <a:pt x="51" y="207"/>
                    <a:pt x="51" y="207"/>
                  </a:cubicBezTo>
                  <a:cubicBezTo>
                    <a:pt x="31" y="213"/>
                    <a:pt x="0" y="223"/>
                    <a:pt x="5" y="234"/>
                  </a:cubicBezTo>
                  <a:cubicBezTo>
                    <a:pt x="11" y="250"/>
                    <a:pt x="37" y="234"/>
                    <a:pt x="37" y="234"/>
                  </a:cubicBezTo>
                  <a:cubicBezTo>
                    <a:pt x="37" y="234"/>
                    <a:pt x="44" y="266"/>
                    <a:pt x="63" y="277"/>
                  </a:cubicBezTo>
                  <a:cubicBezTo>
                    <a:pt x="82" y="287"/>
                    <a:pt x="191" y="328"/>
                    <a:pt x="191" y="328"/>
                  </a:cubicBezTo>
                  <a:cubicBezTo>
                    <a:pt x="191" y="328"/>
                    <a:pt x="184" y="286"/>
                    <a:pt x="173" y="270"/>
                  </a:cubicBezTo>
                  <a:cubicBezTo>
                    <a:pt x="185" y="281"/>
                    <a:pt x="208" y="304"/>
                    <a:pt x="215" y="319"/>
                  </a:cubicBezTo>
                  <a:cubicBezTo>
                    <a:pt x="203" y="259"/>
                    <a:pt x="203" y="259"/>
                    <a:pt x="203" y="259"/>
                  </a:cubicBezTo>
                  <a:cubicBezTo>
                    <a:pt x="203" y="259"/>
                    <a:pt x="228" y="282"/>
                    <a:pt x="232" y="309"/>
                  </a:cubicBezTo>
                  <a:cubicBezTo>
                    <a:pt x="237" y="335"/>
                    <a:pt x="263" y="216"/>
                    <a:pt x="243" y="201"/>
                  </a:cubicBezTo>
                  <a:cubicBezTo>
                    <a:pt x="222" y="187"/>
                    <a:pt x="197" y="190"/>
                    <a:pt x="197" y="190"/>
                  </a:cubicBezTo>
                  <a:cubicBezTo>
                    <a:pt x="197" y="190"/>
                    <a:pt x="213" y="170"/>
                    <a:pt x="231" y="178"/>
                  </a:cubicBezTo>
                  <a:cubicBezTo>
                    <a:pt x="249" y="185"/>
                    <a:pt x="270" y="247"/>
                    <a:pt x="272" y="268"/>
                  </a:cubicBezTo>
                  <a:cubicBezTo>
                    <a:pt x="273" y="288"/>
                    <a:pt x="461" y="358"/>
                    <a:pt x="461" y="358"/>
                  </a:cubicBezTo>
                  <a:cubicBezTo>
                    <a:pt x="461" y="358"/>
                    <a:pt x="280" y="299"/>
                    <a:pt x="272" y="325"/>
                  </a:cubicBezTo>
                  <a:cubicBezTo>
                    <a:pt x="272" y="325"/>
                    <a:pt x="486" y="362"/>
                    <a:pt x="455" y="503"/>
                  </a:cubicBezTo>
                  <a:cubicBezTo>
                    <a:pt x="455" y="503"/>
                    <a:pt x="460" y="365"/>
                    <a:pt x="265" y="375"/>
                  </a:cubicBezTo>
                  <a:cubicBezTo>
                    <a:pt x="265" y="375"/>
                    <a:pt x="323" y="421"/>
                    <a:pt x="316" y="531"/>
                  </a:cubicBezTo>
                  <a:cubicBezTo>
                    <a:pt x="309" y="642"/>
                    <a:pt x="316" y="621"/>
                    <a:pt x="316" y="621"/>
                  </a:cubicBezTo>
                  <a:cubicBezTo>
                    <a:pt x="461" y="592"/>
                    <a:pt x="461" y="592"/>
                    <a:pt x="461" y="592"/>
                  </a:cubicBezTo>
                  <a:cubicBezTo>
                    <a:pt x="316" y="633"/>
                    <a:pt x="316" y="633"/>
                    <a:pt x="316" y="633"/>
                  </a:cubicBezTo>
                  <a:cubicBezTo>
                    <a:pt x="316" y="633"/>
                    <a:pt x="306" y="724"/>
                    <a:pt x="268" y="801"/>
                  </a:cubicBezTo>
                  <a:cubicBezTo>
                    <a:pt x="257" y="847"/>
                    <a:pt x="247" y="892"/>
                    <a:pt x="252" y="904"/>
                  </a:cubicBezTo>
                  <a:cubicBezTo>
                    <a:pt x="252" y="904"/>
                    <a:pt x="291" y="867"/>
                    <a:pt x="555" y="833"/>
                  </a:cubicBezTo>
                  <a:cubicBezTo>
                    <a:pt x="555" y="833"/>
                    <a:pt x="586" y="801"/>
                    <a:pt x="590" y="785"/>
                  </a:cubicBezTo>
                  <a:cubicBezTo>
                    <a:pt x="590" y="785"/>
                    <a:pt x="615" y="822"/>
                    <a:pt x="626" y="826"/>
                  </a:cubicBezTo>
                  <a:cubicBezTo>
                    <a:pt x="636" y="830"/>
                    <a:pt x="752" y="826"/>
                    <a:pt x="755" y="844"/>
                  </a:cubicBezTo>
                  <a:cubicBezTo>
                    <a:pt x="755" y="844"/>
                    <a:pt x="716" y="652"/>
                    <a:pt x="711" y="617"/>
                  </a:cubicBezTo>
                  <a:cubicBezTo>
                    <a:pt x="710" y="612"/>
                    <a:pt x="709" y="605"/>
                    <a:pt x="708" y="597"/>
                  </a:cubicBezTo>
                  <a:cubicBezTo>
                    <a:pt x="683" y="595"/>
                    <a:pt x="659" y="592"/>
                    <a:pt x="655" y="584"/>
                  </a:cubicBezTo>
                  <a:cubicBezTo>
                    <a:pt x="655" y="528"/>
                    <a:pt x="655" y="528"/>
                    <a:pt x="655" y="528"/>
                  </a:cubicBezTo>
                  <a:cubicBezTo>
                    <a:pt x="655" y="528"/>
                    <a:pt x="656" y="562"/>
                    <a:pt x="670" y="571"/>
                  </a:cubicBezTo>
                  <a:cubicBezTo>
                    <a:pt x="676" y="575"/>
                    <a:pt x="690" y="577"/>
                    <a:pt x="704" y="577"/>
                  </a:cubicBezTo>
                  <a:cubicBezTo>
                    <a:pt x="694" y="521"/>
                    <a:pt x="676" y="434"/>
                    <a:pt x="676" y="434"/>
                  </a:cubicBezTo>
                  <a:cubicBezTo>
                    <a:pt x="704" y="362"/>
                    <a:pt x="704" y="362"/>
                    <a:pt x="704" y="362"/>
                  </a:cubicBezTo>
                  <a:cubicBezTo>
                    <a:pt x="704" y="362"/>
                    <a:pt x="706" y="361"/>
                    <a:pt x="710" y="360"/>
                  </a:cubicBezTo>
                  <a:cubicBezTo>
                    <a:pt x="711" y="342"/>
                    <a:pt x="715" y="319"/>
                    <a:pt x="725" y="291"/>
                  </a:cubicBezTo>
                  <a:cubicBezTo>
                    <a:pt x="725" y="291"/>
                    <a:pt x="705" y="212"/>
                    <a:pt x="714" y="201"/>
                  </a:cubicBezTo>
                  <a:cubicBezTo>
                    <a:pt x="714" y="201"/>
                    <a:pt x="720" y="255"/>
                    <a:pt x="737" y="263"/>
                  </a:cubicBezTo>
                  <a:cubicBezTo>
                    <a:pt x="755" y="305"/>
                    <a:pt x="755" y="305"/>
                    <a:pt x="755" y="305"/>
                  </a:cubicBezTo>
                  <a:cubicBezTo>
                    <a:pt x="817" y="291"/>
                    <a:pt x="817" y="291"/>
                    <a:pt x="817" y="291"/>
                  </a:cubicBezTo>
                  <a:cubicBezTo>
                    <a:pt x="817" y="291"/>
                    <a:pt x="852" y="216"/>
                    <a:pt x="844" y="200"/>
                  </a:cubicBezTo>
                  <a:cubicBezTo>
                    <a:pt x="835" y="184"/>
                    <a:pt x="852" y="203"/>
                    <a:pt x="852" y="203"/>
                  </a:cubicBezTo>
                  <a:cubicBezTo>
                    <a:pt x="852" y="203"/>
                    <a:pt x="856" y="257"/>
                    <a:pt x="854" y="303"/>
                  </a:cubicBezTo>
                  <a:cubicBezTo>
                    <a:pt x="901" y="277"/>
                    <a:pt x="975" y="234"/>
                    <a:pt x="982" y="207"/>
                  </a:cubicBezTo>
                  <a:cubicBezTo>
                    <a:pt x="983" y="205"/>
                    <a:pt x="983" y="203"/>
                    <a:pt x="984" y="201"/>
                  </a:cubicBezTo>
                  <a:cubicBezTo>
                    <a:pt x="974" y="187"/>
                    <a:pt x="951" y="150"/>
                    <a:pt x="950" y="140"/>
                  </a:cubicBezTo>
                  <a:cubicBezTo>
                    <a:pt x="948" y="126"/>
                    <a:pt x="922" y="0"/>
                    <a:pt x="922" y="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16560"/>
            <a:ext cx="447040" cy="365760"/>
          </a:xfrm>
          <a:prstGeom prst="rect">
            <a:avLst/>
          </a:prstGeom>
          <a:solidFill>
            <a:srgbClr val="57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7040" y="416560"/>
            <a:ext cx="142240" cy="365760"/>
          </a:xfrm>
          <a:prstGeom prst="rect">
            <a:avLst/>
          </a:prstGeom>
          <a:solidFill>
            <a:srgbClr val="FDC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9280" y="416560"/>
            <a:ext cx="1859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六一节快乐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879200" y="3703343"/>
            <a:ext cx="1997387" cy="1608687"/>
            <a:chOff x="5303984" y="3502176"/>
            <a:chExt cx="1581747" cy="1273932"/>
          </a:xfrm>
        </p:grpSpPr>
        <p:grpSp>
          <p:nvGrpSpPr>
            <p:cNvPr id="8" name="Group 144"/>
            <p:cNvGrpSpPr/>
            <p:nvPr/>
          </p:nvGrpSpPr>
          <p:grpSpPr>
            <a:xfrm>
              <a:off x="5303984" y="3502176"/>
              <a:ext cx="1581747" cy="1273932"/>
              <a:chOff x="4300539" y="1984376"/>
              <a:chExt cx="3589338" cy="2890838"/>
            </a:xfrm>
          </p:grpSpPr>
          <p:sp>
            <p:nvSpPr>
              <p:cNvPr id="10" name="Freeform 5"/>
              <p:cNvSpPr/>
              <p:nvPr/>
            </p:nvSpPr>
            <p:spPr bwMode="auto">
              <a:xfrm>
                <a:off x="4300539" y="1984376"/>
                <a:ext cx="3589338" cy="2170113"/>
              </a:xfrm>
              <a:custGeom>
                <a:avLst/>
                <a:gdLst>
                  <a:gd name="T0" fmla="*/ 2537 w 2537"/>
                  <a:gd name="T1" fmla="*/ 1533 h 1533"/>
                  <a:gd name="T2" fmla="*/ 2537 w 2537"/>
                  <a:gd name="T3" fmla="*/ 71 h 1533"/>
                  <a:gd name="T4" fmla="*/ 2467 w 2537"/>
                  <a:gd name="T5" fmla="*/ 0 h 1533"/>
                  <a:gd name="T6" fmla="*/ 71 w 2537"/>
                  <a:gd name="T7" fmla="*/ 0 h 1533"/>
                  <a:gd name="T8" fmla="*/ 0 w 2537"/>
                  <a:gd name="T9" fmla="*/ 71 h 1533"/>
                  <a:gd name="T10" fmla="*/ 0 w 2537"/>
                  <a:gd name="T11" fmla="*/ 1533 h 1533"/>
                  <a:gd name="T12" fmla="*/ 2537 w 2537"/>
                  <a:gd name="T13" fmla="*/ 1533 h 1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37" h="1533">
                    <a:moveTo>
                      <a:pt x="2537" y="1533"/>
                    </a:moveTo>
                    <a:cubicBezTo>
                      <a:pt x="2537" y="71"/>
                      <a:pt x="2537" y="71"/>
                      <a:pt x="2537" y="71"/>
                    </a:cubicBezTo>
                    <a:cubicBezTo>
                      <a:pt x="2537" y="32"/>
                      <a:pt x="2506" y="0"/>
                      <a:pt x="2467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32" y="0"/>
                      <a:pt x="0" y="32"/>
                      <a:pt x="0" y="71"/>
                    </a:cubicBezTo>
                    <a:cubicBezTo>
                      <a:pt x="0" y="1533"/>
                      <a:pt x="0" y="1533"/>
                      <a:pt x="0" y="1533"/>
                    </a:cubicBezTo>
                    <a:lnTo>
                      <a:pt x="2537" y="1533"/>
                    </a:ln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dirty="0">
                  <a:solidFill>
                    <a:prstClr val="black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/>
              <p:cNvSpPr>
                <a:spLocks noEditPoints="1"/>
              </p:cNvSpPr>
              <p:nvPr/>
            </p:nvSpPr>
            <p:spPr bwMode="auto">
              <a:xfrm>
                <a:off x="4440239" y="2132014"/>
                <a:ext cx="3309938" cy="1873250"/>
              </a:xfrm>
              <a:custGeom>
                <a:avLst/>
                <a:gdLst>
                  <a:gd name="T0" fmla="*/ 2075 w 2085"/>
                  <a:gd name="T1" fmla="*/ 10 h 1180"/>
                  <a:gd name="T2" fmla="*/ 2075 w 2085"/>
                  <a:gd name="T3" fmla="*/ 1170 h 1180"/>
                  <a:gd name="T4" fmla="*/ 10 w 2085"/>
                  <a:gd name="T5" fmla="*/ 1170 h 1180"/>
                  <a:gd name="T6" fmla="*/ 10 w 2085"/>
                  <a:gd name="T7" fmla="*/ 10 h 1180"/>
                  <a:gd name="T8" fmla="*/ 2075 w 2085"/>
                  <a:gd name="T9" fmla="*/ 10 h 1180"/>
                  <a:gd name="T10" fmla="*/ 2085 w 2085"/>
                  <a:gd name="T11" fmla="*/ 0 h 1180"/>
                  <a:gd name="T12" fmla="*/ 2075 w 2085"/>
                  <a:gd name="T13" fmla="*/ 0 h 1180"/>
                  <a:gd name="T14" fmla="*/ 10 w 2085"/>
                  <a:gd name="T15" fmla="*/ 0 h 1180"/>
                  <a:gd name="T16" fmla="*/ 0 w 2085"/>
                  <a:gd name="T17" fmla="*/ 0 h 1180"/>
                  <a:gd name="T18" fmla="*/ 0 w 2085"/>
                  <a:gd name="T19" fmla="*/ 10 h 1180"/>
                  <a:gd name="T20" fmla="*/ 0 w 2085"/>
                  <a:gd name="T21" fmla="*/ 1170 h 1180"/>
                  <a:gd name="T22" fmla="*/ 0 w 2085"/>
                  <a:gd name="T23" fmla="*/ 1180 h 1180"/>
                  <a:gd name="T24" fmla="*/ 10 w 2085"/>
                  <a:gd name="T25" fmla="*/ 1180 h 1180"/>
                  <a:gd name="T26" fmla="*/ 2075 w 2085"/>
                  <a:gd name="T27" fmla="*/ 1180 h 1180"/>
                  <a:gd name="T28" fmla="*/ 2085 w 2085"/>
                  <a:gd name="T29" fmla="*/ 1180 h 1180"/>
                  <a:gd name="T30" fmla="*/ 2085 w 2085"/>
                  <a:gd name="T31" fmla="*/ 1170 h 1180"/>
                  <a:gd name="T32" fmla="*/ 2085 w 2085"/>
                  <a:gd name="T33" fmla="*/ 10 h 1180"/>
                  <a:gd name="T34" fmla="*/ 2085 w 2085"/>
                  <a:gd name="T35" fmla="*/ 0 h 1180"/>
                  <a:gd name="T36" fmla="*/ 2085 w 2085"/>
                  <a:gd name="T37" fmla="*/ 0 h 1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85" h="1180">
                    <a:moveTo>
                      <a:pt x="2075" y="10"/>
                    </a:moveTo>
                    <a:lnTo>
                      <a:pt x="2075" y="1170"/>
                    </a:lnTo>
                    <a:lnTo>
                      <a:pt x="10" y="1170"/>
                    </a:lnTo>
                    <a:lnTo>
                      <a:pt x="10" y="10"/>
                    </a:lnTo>
                    <a:lnTo>
                      <a:pt x="2075" y="10"/>
                    </a:lnTo>
                    <a:close/>
                    <a:moveTo>
                      <a:pt x="2085" y="0"/>
                    </a:moveTo>
                    <a:lnTo>
                      <a:pt x="2075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170"/>
                    </a:lnTo>
                    <a:lnTo>
                      <a:pt x="0" y="1180"/>
                    </a:lnTo>
                    <a:lnTo>
                      <a:pt x="10" y="1180"/>
                    </a:lnTo>
                    <a:lnTo>
                      <a:pt x="2075" y="1180"/>
                    </a:lnTo>
                    <a:lnTo>
                      <a:pt x="2085" y="1180"/>
                    </a:lnTo>
                    <a:lnTo>
                      <a:pt x="2085" y="1170"/>
                    </a:lnTo>
                    <a:lnTo>
                      <a:pt x="2085" y="10"/>
                    </a:lnTo>
                    <a:lnTo>
                      <a:pt x="2085" y="0"/>
                    </a:lnTo>
                    <a:lnTo>
                      <a:pt x="2085" y="0"/>
                    </a:lnTo>
                    <a:close/>
                  </a:path>
                </a:pathLst>
              </a:custGeom>
              <a:solidFill>
                <a:srgbClr val="0C0D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dirty="0">
                  <a:solidFill>
                    <a:prstClr val="black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/>
              <p:cNvSpPr>
                <a:spLocks noEditPoints="1"/>
              </p:cNvSpPr>
              <p:nvPr/>
            </p:nvSpPr>
            <p:spPr bwMode="auto">
              <a:xfrm>
                <a:off x="4440239" y="2132014"/>
                <a:ext cx="3309938" cy="1873250"/>
              </a:xfrm>
              <a:custGeom>
                <a:avLst/>
                <a:gdLst>
                  <a:gd name="T0" fmla="*/ 2075 w 2085"/>
                  <a:gd name="T1" fmla="*/ 10 h 1180"/>
                  <a:gd name="T2" fmla="*/ 2075 w 2085"/>
                  <a:gd name="T3" fmla="*/ 1170 h 1180"/>
                  <a:gd name="T4" fmla="*/ 10 w 2085"/>
                  <a:gd name="T5" fmla="*/ 1170 h 1180"/>
                  <a:gd name="T6" fmla="*/ 10 w 2085"/>
                  <a:gd name="T7" fmla="*/ 10 h 1180"/>
                  <a:gd name="T8" fmla="*/ 2075 w 2085"/>
                  <a:gd name="T9" fmla="*/ 10 h 1180"/>
                  <a:gd name="T10" fmla="*/ 2085 w 2085"/>
                  <a:gd name="T11" fmla="*/ 0 h 1180"/>
                  <a:gd name="T12" fmla="*/ 2075 w 2085"/>
                  <a:gd name="T13" fmla="*/ 0 h 1180"/>
                  <a:gd name="T14" fmla="*/ 10 w 2085"/>
                  <a:gd name="T15" fmla="*/ 0 h 1180"/>
                  <a:gd name="T16" fmla="*/ 0 w 2085"/>
                  <a:gd name="T17" fmla="*/ 0 h 1180"/>
                  <a:gd name="T18" fmla="*/ 0 w 2085"/>
                  <a:gd name="T19" fmla="*/ 10 h 1180"/>
                  <a:gd name="T20" fmla="*/ 0 w 2085"/>
                  <a:gd name="T21" fmla="*/ 1170 h 1180"/>
                  <a:gd name="T22" fmla="*/ 0 w 2085"/>
                  <a:gd name="T23" fmla="*/ 1180 h 1180"/>
                  <a:gd name="T24" fmla="*/ 10 w 2085"/>
                  <a:gd name="T25" fmla="*/ 1180 h 1180"/>
                  <a:gd name="T26" fmla="*/ 2075 w 2085"/>
                  <a:gd name="T27" fmla="*/ 1180 h 1180"/>
                  <a:gd name="T28" fmla="*/ 2085 w 2085"/>
                  <a:gd name="T29" fmla="*/ 1180 h 1180"/>
                  <a:gd name="T30" fmla="*/ 2085 w 2085"/>
                  <a:gd name="T31" fmla="*/ 1170 h 1180"/>
                  <a:gd name="T32" fmla="*/ 2085 w 2085"/>
                  <a:gd name="T33" fmla="*/ 10 h 1180"/>
                  <a:gd name="T34" fmla="*/ 2085 w 2085"/>
                  <a:gd name="T35" fmla="*/ 0 h 1180"/>
                  <a:gd name="T36" fmla="*/ 2085 w 2085"/>
                  <a:gd name="T37" fmla="*/ 0 h 1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85" h="1180">
                    <a:moveTo>
                      <a:pt x="2075" y="10"/>
                    </a:moveTo>
                    <a:lnTo>
                      <a:pt x="2075" y="1170"/>
                    </a:lnTo>
                    <a:lnTo>
                      <a:pt x="10" y="1170"/>
                    </a:lnTo>
                    <a:lnTo>
                      <a:pt x="10" y="10"/>
                    </a:lnTo>
                    <a:lnTo>
                      <a:pt x="2075" y="10"/>
                    </a:lnTo>
                    <a:moveTo>
                      <a:pt x="2085" y="0"/>
                    </a:moveTo>
                    <a:lnTo>
                      <a:pt x="2075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170"/>
                    </a:lnTo>
                    <a:lnTo>
                      <a:pt x="0" y="1180"/>
                    </a:lnTo>
                    <a:lnTo>
                      <a:pt x="10" y="1180"/>
                    </a:lnTo>
                    <a:lnTo>
                      <a:pt x="2075" y="1180"/>
                    </a:lnTo>
                    <a:lnTo>
                      <a:pt x="2085" y="1180"/>
                    </a:lnTo>
                    <a:lnTo>
                      <a:pt x="2085" y="1170"/>
                    </a:lnTo>
                    <a:lnTo>
                      <a:pt x="2085" y="10"/>
                    </a:lnTo>
                    <a:lnTo>
                      <a:pt x="2085" y="0"/>
                    </a:lnTo>
                    <a:lnTo>
                      <a:pt x="20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dirty="0">
                  <a:solidFill>
                    <a:prstClr val="black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4456114" y="2147889"/>
                <a:ext cx="3278188" cy="18415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dirty="0">
                  <a:solidFill>
                    <a:prstClr val="black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Freeform 9"/>
              <p:cNvSpPr/>
              <p:nvPr/>
            </p:nvSpPr>
            <p:spPr bwMode="auto">
              <a:xfrm>
                <a:off x="5484814" y="4826001"/>
                <a:ext cx="1208088" cy="49213"/>
              </a:xfrm>
              <a:custGeom>
                <a:avLst/>
                <a:gdLst>
                  <a:gd name="T0" fmla="*/ 852 w 854"/>
                  <a:gd name="T1" fmla="*/ 24 h 35"/>
                  <a:gd name="T2" fmla="*/ 478 w 854"/>
                  <a:gd name="T3" fmla="*/ 5 h 35"/>
                  <a:gd name="T4" fmla="*/ 478 w 854"/>
                  <a:gd name="T5" fmla="*/ 0 h 35"/>
                  <a:gd name="T6" fmla="*/ 427 w 854"/>
                  <a:gd name="T7" fmla="*/ 3 h 35"/>
                  <a:gd name="T8" fmla="*/ 375 w 854"/>
                  <a:gd name="T9" fmla="*/ 0 h 35"/>
                  <a:gd name="T10" fmla="*/ 375 w 854"/>
                  <a:gd name="T11" fmla="*/ 5 h 35"/>
                  <a:gd name="T12" fmla="*/ 1 w 854"/>
                  <a:gd name="T13" fmla="*/ 24 h 35"/>
                  <a:gd name="T14" fmla="*/ 24 w 854"/>
                  <a:gd name="T15" fmla="*/ 35 h 35"/>
                  <a:gd name="T16" fmla="*/ 375 w 854"/>
                  <a:gd name="T17" fmla="*/ 35 h 35"/>
                  <a:gd name="T18" fmla="*/ 478 w 854"/>
                  <a:gd name="T19" fmla="*/ 35 h 35"/>
                  <a:gd name="T20" fmla="*/ 829 w 854"/>
                  <a:gd name="T21" fmla="*/ 35 h 35"/>
                  <a:gd name="T22" fmla="*/ 852 w 854"/>
                  <a:gd name="T23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4" h="35">
                    <a:moveTo>
                      <a:pt x="852" y="24"/>
                    </a:moveTo>
                    <a:cubicBezTo>
                      <a:pt x="478" y="5"/>
                      <a:pt x="478" y="5"/>
                      <a:pt x="478" y="5"/>
                    </a:cubicBezTo>
                    <a:cubicBezTo>
                      <a:pt x="478" y="0"/>
                      <a:pt x="478" y="0"/>
                      <a:pt x="478" y="0"/>
                    </a:cubicBezTo>
                    <a:cubicBezTo>
                      <a:pt x="427" y="3"/>
                      <a:pt x="427" y="3"/>
                      <a:pt x="427" y="3"/>
                    </a:cubicBezTo>
                    <a:cubicBezTo>
                      <a:pt x="375" y="0"/>
                      <a:pt x="375" y="0"/>
                      <a:pt x="375" y="0"/>
                    </a:cubicBezTo>
                    <a:cubicBezTo>
                      <a:pt x="375" y="5"/>
                      <a:pt x="375" y="5"/>
                      <a:pt x="375" y="5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0" y="35"/>
                      <a:pt x="24" y="35"/>
                    </a:cubicBezTo>
                    <a:cubicBezTo>
                      <a:pt x="41" y="35"/>
                      <a:pt x="247" y="35"/>
                      <a:pt x="375" y="35"/>
                    </a:cubicBezTo>
                    <a:cubicBezTo>
                      <a:pt x="435" y="35"/>
                      <a:pt x="478" y="35"/>
                      <a:pt x="478" y="35"/>
                    </a:cubicBezTo>
                    <a:cubicBezTo>
                      <a:pt x="606" y="35"/>
                      <a:pt x="812" y="35"/>
                      <a:pt x="829" y="35"/>
                    </a:cubicBezTo>
                    <a:cubicBezTo>
                      <a:pt x="854" y="35"/>
                      <a:pt x="852" y="24"/>
                      <a:pt x="852" y="24"/>
                    </a:cubicBez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dirty="0">
                  <a:solidFill>
                    <a:prstClr val="black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10"/>
              <p:cNvSpPr/>
              <p:nvPr/>
            </p:nvSpPr>
            <p:spPr bwMode="auto">
              <a:xfrm>
                <a:off x="5478464" y="4446589"/>
                <a:ext cx="1219200" cy="417513"/>
              </a:xfrm>
              <a:custGeom>
                <a:avLst/>
                <a:gdLst>
                  <a:gd name="T0" fmla="*/ 790 w 861"/>
                  <a:gd name="T1" fmla="*/ 274 h 295"/>
                  <a:gd name="T2" fmla="*/ 738 w 861"/>
                  <a:gd name="T3" fmla="*/ 224 h 295"/>
                  <a:gd name="T4" fmla="*/ 714 w 861"/>
                  <a:gd name="T5" fmla="*/ 0 h 295"/>
                  <a:gd name="T6" fmla="*/ 431 w 861"/>
                  <a:gd name="T7" fmla="*/ 4 h 295"/>
                  <a:gd name="T8" fmla="*/ 147 w 861"/>
                  <a:gd name="T9" fmla="*/ 0 h 295"/>
                  <a:gd name="T10" fmla="*/ 124 w 861"/>
                  <a:gd name="T11" fmla="*/ 224 h 295"/>
                  <a:gd name="T12" fmla="*/ 72 w 861"/>
                  <a:gd name="T13" fmla="*/ 274 h 295"/>
                  <a:gd name="T14" fmla="*/ 0 w 861"/>
                  <a:gd name="T15" fmla="*/ 291 h 295"/>
                  <a:gd name="T16" fmla="*/ 0 w 861"/>
                  <a:gd name="T17" fmla="*/ 295 h 295"/>
                  <a:gd name="T18" fmla="*/ 379 w 861"/>
                  <a:gd name="T19" fmla="*/ 295 h 295"/>
                  <a:gd name="T20" fmla="*/ 482 w 861"/>
                  <a:gd name="T21" fmla="*/ 295 h 295"/>
                  <a:gd name="T22" fmla="*/ 861 w 861"/>
                  <a:gd name="T23" fmla="*/ 295 h 295"/>
                  <a:gd name="T24" fmla="*/ 861 w 861"/>
                  <a:gd name="T25" fmla="*/ 291 h 295"/>
                  <a:gd name="T26" fmla="*/ 790 w 861"/>
                  <a:gd name="T27" fmla="*/ 27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61" h="295">
                    <a:moveTo>
                      <a:pt x="790" y="274"/>
                    </a:moveTo>
                    <a:cubicBezTo>
                      <a:pt x="760" y="268"/>
                      <a:pt x="744" y="271"/>
                      <a:pt x="738" y="224"/>
                    </a:cubicBezTo>
                    <a:cubicBezTo>
                      <a:pt x="731" y="177"/>
                      <a:pt x="714" y="0"/>
                      <a:pt x="714" y="0"/>
                    </a:cubicBezTo>
                    <a:cubicBezTo>
                      <a:pt x="431" y="4"/>
                      <a:pt x="431" y="4"/>
                      <a:pt x="431" y="4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30" y="177"/>
                      <a:pt x="124" y="224"/>
                    </a:cubicBezTo>
                    <a:cubicBezTo>
                      <a:pt x="117" y="271"/>
                      <a:pt x="102" y="268"/>
                      <a:pt x="72" y="274"/>
                    </a:cubicBezTo>
                    <a:cubicBezTo>
                      <a:pt x="42" y="280"/>
                      <a:pt x="0" y="287"/>
                      <a:pt x="0" y="291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379" y="295"/>
                      <a:pt x="379" y="295"/>
                      <a:pt x="379" y="295"/>
                    </a:cubicBezTo>
                    <a:cubicBezTo>
                      <a:pt x="482" y="295"/>
                      <a:pt x="482" y="295"/>
                      <a:pt x="482" y="295"/>
                    </a:cubicBezTo>
                    <a:cubicBezTo>
                      <a:pt x="861" y="295"/>
                      <a:pt x="861" y="295"/>
                      <a:pt x="861" y="295"/>
                    </a:cubicBezTo>
                    <a:cubicBezTo>
                      <a:pt x="861" y="295"/>
                      <a:pt x="861" y="295"/>
                      <a:pt x="861" y="291"/>
                    </a:cubicBezTo>
                    <a:cubicBezTo>
                      <a:pt x="861" y="287"/>
                      <a:pt x="820" y="280"/>
                      <a:pt x="790" y="274"/>
                    </a:cubicBezTo>
                    <a:close/>
                  </a:path>
                </a:pathLst>
              </a:custGeom>
              <a:solidFill>
                <a:srgbClr val="D2D3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dirty="0">
                  <a:solidFill>
                    <a:prstClr val="black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Oval 11"/>
              <p:cNvSpPr>
                <a:spLocks noChangeArrowheads="1"/>
              </p:cNvSpPr>
              <p:nvPr/>
            </p:nvSpPr>
            <p:spPr bwMode="auto">
              <a:xfrm>
                <a:off x="6070602" y="2044701"/>
                <a:ext cx="49213" cy="49213"/>
              </a:xfrm>
              <a:prstGeom prst="ellipse">
                <a:avLst/>
              </a:prstGeom>
              <a:solidFill>
                <a:srgbClr val="2C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dirty="0">
                  <a:solidFill>
                    <a:prstClr val="black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Oval 12"/>
              <p:cNvSpPr>
                <a:spLocks noChangeArrowheads="1"/>
              </p:cNvSpPr>
              <p:nvPr/>
            </p:nvSpPr>
            <p:spPr bwMode="auto">
              <a:xfrm>
                <a:off x="6070602" y="2041526"/>
                <a:ext cx="49213" cy="49213"/>
              </a:xfrm>
              <a:prstGeom prst="ellipse">
                <a:avLst/>
              </a:prstGeom>
              <a:solidFill>
                <a:srgbClr val="0A0A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dirty="0">
                  <a:solidFill>
                    <a:prstClr val="black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Oval 13"/>
              <p:cNvSpPr>
                <a:spLocks noChangeArrowheads="1"/>
              </p:cNvSpPr>
              <p:nvPr/>
            </p:nvSpPr>
            <p:spPr bwMode="auto">
              <a:xfrm>
                <a:off x="6078539" y="2049464"/>
                <a:ext cx="33338" cy="3175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dirty="0">
                  <a:solidFill>
                    <a:prstClr val="black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Oval 14"/>
              <p:cNvSpPr>
                <a:spLocks noChangeArrowheads="1"/>
              </p:cNvSpPr>
              <p:nvPr/>
            </p:nvSpPr>
            <p:spPr bwMode="auto">
              <a:xfrm>
                <a:off x="6088064" y="2055814"/>
                <a:ext cx="15875" cy="19050"/>
              </a:xfrm>
              <a:prstGeom prst="ellipse">
                <a:avLst/>
              </a:prstGeom>
              <a:solidFill>
                <a:srgbClr val="2C9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dirty="0">
                  <a:solidFill>
                    <a:prstClr val="black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Oval 15"/>
              <p:cNvSpPr>
                <a:spLocks noChangeArrowheads="1"/>
              </p:cNvSpPr>
              <p:nvPr/>
            </p:nvSpPr>
            <p:spPr bwMode="auto">
              <a:xfrm>
                <a:off x="6092827" y="2063751"/>
                <a:ext cx="4763" cy="47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dirty="0">
                  <a:solidFill>
                    <a:prstClr val="black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Freeform 16"/>
              <p:cNvSpPr/>
              <p:nvPr/>
            </p:nvSpPr>
            <p:spPr bwMode="auto">
              <a:xfrm>
                <a:off x="5478464" y="4446589"/>
                <a:ext cx="985838" cy="417513"/>
              </a:xfrm>
              <a:custGeom>
                <a:avLst/>
                <a:gdLst>
                  <a:gd name="T0" fmla="*/ 696 w 696"/>
                  <a:gd name="T1" fmla="*/ 10 h 295"/>
                  <a:gd name="T2" fmla="*/ 573 w 696"/>
                  <a:gd name="T3" fmla="*/ 2 h 295"/>
                  <a:gd name="T4" fmla="*/ 431 w 696"/>
                  <a:gd name="T5" fmla="*/ 4 h 295"/>
                  <a:gd name="T6" fmla="*/ 147 w 696"/>
                  <a:gd name="T7" fmla="*/ 0 h 295"/>
                  <a:gd name="T8" fmla="*/ 124 w 696"/>
                  <a:gd name="T9" fmla="*/ 224 h 295"/>
                  <a:gd name="T10" fmla="*/ 72 w 696"/>
                  <a:gd name="T11" fmla="*/ 274 h 295"/>
                  <a:gd name="T12" fmla="*/ 0 w 696"/>
                  <a:gd name="T13" fmla="*/ 291 h 295"/>
                  <a:gd name="T14" fmla="*/ 0 w 696"/>
                  <a:gd name="T15" fmla="*/ 295 h 295"/>
                  <a:gd name="T16" fmla="*/ 379 w 696"/>
                  <a:gd name="T17" fmla="*/ 295 h 295"/>
                  <a:gd name="T18" fmla="*/ 432 w 696"/>
                  <a:gd name="T19" fmla="*/ 295 h 295"/>
                  <a:gd name="T20" fmla="*/ 696 w 696"/>
                  <a:gd name="T21" fmla="*/ 1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6" h="295">
                    <a:moveTo>
                      <a:pt x="696" y="10"/>
                    </a:moveTo>
                    <a:cubicBezTo>
                      <a:pt x="573" y="2"/>
                      <a:pt x="573" y="2"/>
                      <a:pt x="573" y="2"/>
                    </a:cubicBezTo>
                    <a:cubicBezTo>
                      <a:pt x="431" y="4"/>
                      <a:pt x="431" y="4"/>
                      <a:pt x="431" y="4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30" y="177"/>
                      <a:pt x="124" y="224"/>
                    </a:cubicBezTo>
                    <a:cubicBezTo>
                      <a:pt x="117" y="271"/>
                      <a:pt x="102" y="268"/>
                      <a:pt x="72" y="274"/>
                    </a:cubicBezTo>
                    <a:cubicBezTo>
                      <a:pt x="42" y="280"/>
                      <a:pt x="0" y="287"/>
                      <a:pt x="0" y="291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379" y="295"/>
                      <a:pt x="379" y="295"/>
                      <a:pt x="379" y="295"/>
                    </a:cubicBezTo>
                    <a:cubicBezTo>
                      <a:pt x="432" y="295"/>
                      <a:pt x="432" y="295"/>
                      <a:pt x="432" y="295"/>
                    </a:cubicBezTo>
                    <a:lnTo>
                      <a:pt x="696" y="10"/>
                    </a:lnTo>
                    <a:close/>
                  </a:path>
                </a:pathLst>
              </a:custGeom>
              <a:solidFill>
                <a:srgbClr val="A8A9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dirty="0">
                  <a:solidFill>
                    <a:prstClr val="black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Freeform 17"/>
              <p:cNvSpPr/>
              <p:nvPr/>
            </p:nvSpPr>
            <p:spPr bwMode="auto">
              <a:xfrm>
                <a:off x="4300539" y="4154489"/>
                <a:ext cx="3589338" cy="341313"/>
              </a:xfrm>
              <a:custGeom>
                <a:avLst/>
                <a:gdLst>
                  <a:gd name="T0" fmla="*/ 0 w 2537"/>
                  <a:gd name="T1" fmla="*/ 0 h 241"/>
                  <a:gd name="T2" fmla="*/ 0 w 2537"/>
                  <a:gd name="T3" fmla="*/ 170 h 241"/>
                  <a:gd name="T4" fmla="*/ 71 w 2537"/>
                  <a:gd name="T5" fmla="*/ 241 h 241"/>
                  <a:gd name="T6" fmla="*/ 2467 w 2537"/>
                  <a:gd name="T7" fmla="*/ 241 h 241"/>
                  <a:gd name="T8" fmla="*/ 2537 w 2537"/>
                  <a:gd name="T9" fmla="*/ 170 h 241"/>
                  <a:gd name="T10" fmla="*/ 2537 w 2537"/>
                  <a:gd name="T11" fmla="*/ 0 h 241"/>
                  <a:gd name="T12" fmla="*/ 0 w 2537"/>
                  <a:gd name="T13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37" h="241">
                    <a:moveTo>
                      <a:pt x="0" y="0"/>
                    </a:moveTo>
                    <a:cubicBezTo>
                      <a:pt x="0" y="170"/>
                      <a:pt x="0" y="170"/>
                      <a:pt x="0" y="170"/>
                    </a:cubicBezTo>
                    <a:cubicBezTo>
                      <a:pt x="0" y="209"/>
                      <a:pt x="32" y="241"/>
                      <a:pt x="71" y="241"/>
                    </a:cubicBezTo>
                    <a:cubicBezTo>
                      <a:pt x="2467" y="241"/>
                      <a:pt x="2467" y="241"/>
                      <a:pt x="2467" y="241"/>
                    </a:cubicBezTo>
                    <a:cubicBezTo>
                      <a:pt x="2506" y="241"/>
                      <a:pt x="2537" y="209"/>
                      <a:pt x="2537" y="170"/>
                    </a:cubicBezTo>
                    <a:cubicBezTo>
                      <a:pt x="2537" y="0"/>
                      <a:pt x="2537" y="0"/>
                      <a:pt x="253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D3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dirty="0">
                  <a:solidFill>
                    <a:prstClr val="black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9" name="Freeform 94"/>
            <p:cNvSpPr>
              <a:spLocks noEditPoints="1"/>
            </p:cNvSpPr>
            <p:nvPr/>
          </p:nvSpPr>
          <p:spPr bwMode="auto">
            <a:xfrm>
              <a:off x="5939887" y="3798886"/>
              <a:ext cx="388416" cy="362203"/>
            </a:xfrm>
            <a:custGeom>
              <a:avLst/>
              <a:gdLst>
                <a:gd name="T0" fmla="*/ 215 w 288"/>
                <a:gd name="T1" fmla="*/ 0 h 269"/>
                <a:gd name="T2" fmla="*/ 213 w 288"/>
                <a:gd name="T3" fmla="*/ 0 h 269"/>
                <a:gd name="T4" fmla="*/ 212 w 288"/>
                <a:gd name="T5" fmla="*/ 0 h 269"/>
                <a:gd name="T6" fmla="*/ 139 w 288"/>
                <a:gd name="T7" fmla="*/ 73 h 269"/>
                <a:gd name="T8" fmla="*/ 139 w 288"/>
                <a:gd name="T9" fmla="*/ 117 h 269"/>
                <a:gd name="T10" fmla="*/ 0 w 288"/>
                <a:gd name="T11" fmla="*/ 117 h 269"/>
                <a:gd name="T12" fmla="*/ 0 w 288"/>
                <a:gd name="T13" fmla="*/ 269 h 269"/>
                <a:gd name="T14" fmla="*/ 202 w 288"/>
                <a:gd name="T15" fmla="*/ 269 h 269"/>
                <a:gd name="T16" fmla="*/ 202 w 288"/>
                <a:gd name="T17" fmla="*/ 117 h 269"/>
                <a:gd name="T18" fmla="*/ 175 w 288"/>
                <a:gd name="T19" fmla="*/ 117 h 269"/>
                <a:gd name="T20" fmla="*/ 175 w 288"/>
                <a:gd name="T21" fmla="*/ 73 h 269"/>
                <a:gd name="T22" fmla="*/ 212 w 288"/>
                <a:gd name="T23" fmla="*/ 36 h 269"/>
                <a:gd name="T24" fmla="*/ 214 w 288"/>
                <a:gd name="T25" fmla="*/ 36 h 269"/>
                <a:gd name="T26" fmla="*/ 215 w 288"/>
                <a:gd name="T27" fmla="*/ 36 h 269"/>
                <a:gd name="T28" fmla="*/ 251 w 288"/>
                <a:gd name="T29" fmla="*/ 73 h 269"/>
                <a:gd name="T30" fmla="*/ 251 w 288"/>
                <a:gd name="T31" fmla="*/ 91 h 269"/>
                <a:gd name="T32" fmla="*/ 264 w 288"/>
                <a:gd name="T33" fmla="*/ 91 h 269"/>
                <a:gd name="T34" fmla="*/ 264 w 288"/>
                <a:gd name="T35" fmla="*/ 95 h 269"/>
                <a:gd name="T36" fmla="*/ 251 w 288"/>
                <a:gd name="T37" fmla="*/ 107 h 269"/>
                <a:gd name="T38" fmla="*/ 251 w 288"/>
                <a:gd name="T39" fmla="*/ 117 h 269"/>
                <a:gd name="T40" fmla="*/ 288 w 288"/>
                <a:gd name="T41" fmla="*/ 117 h 269"/>
                <a:gd name="T42" fmla="*/ 288 w 288"/>
                <a:gd name="T43" fmla="*/ 73 h 269"/>
                <a:gd name="T44" fmla="*/ 215 w 288"/>
                <a:gd name="T45" fmla="*/ 0 h 269"/>
                <a:gd name="T46" fmla="*/ 124 w 288"/>
                <a:gd name="T47" fmla="*/ 241 h 269"/>
                <a:gd name="T48" fmla="*/ 78 w 288"/>
                <a:gd name="T49" fmla="*/ 241 h 269"/>
                <a:gd name="T50" fmla="*/ 89 w 288"/>
                <a:gd name="T51" fmla="*/ 192 h 269"/>
                <a:gd name="T52" fmla="*/ 78 w 288"/>
                <a:gd name="T53" fmla="*/ 172 h 269"/>
                <a:gd name="T54" fmla="*/ 101 w 288"/>
                <a:gd name="T55" fmla="*/ 149 h 269"/>
                <a:gd name="T56" fmla="*/ 124 w 288"/>
                <a:gd name="T57" fmla="*/ 172 h 269"/>
                <a:gd name="T58" fmla="*/ 112 w 288"/>
                <a:gd name="T59" fmla="*/ 192 h 269"/>
                <a:gd name="T60" fmla="*/ 124 w 288"/>
                <a:gd name="T61" fmla="*/ 24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8" h="269">
                  <a:moveTo>
                    <a:pt x="215" y="0"/>
                  </a:moveTo>
                  <a:cubicBezTo>
                    <a:pt x="214" y="0"/>
                    <a:pt x="214" y="0"/>
                    <a:pt x="213" y="0"/>
                  </a:cubicBezTo>
                  <a:cubicBezTo>
                    <a:pt x="213" y="0"/>
                    <a:pt x="212" y="0"/>
                    <a:pt x="212" y="0"/>
                  </a:cubicBezTo>
                  <a:cubicBezTo>
                    <a:pt x="172" y="0"/>
                    <a:pt x="139" y="33"/>
                    <a:pt x="139" y="73"/>
                  </a:cubicBezTo>
                  <a:cubicBezTo>
                    <a:pt x="139" y="73"/>
                    <a:pt x="139" y="99"/>
                    <a:pt x="139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202" y="269"/>
                    <a:pt x="202" y="269"/>
                    <a:pt x="202" y="269"/>
                  </a:cubicBezTo>
                  <a:cubicBezTo>
                    <a:pt x="202" y="117"/>
                    <a:pt x="202" y="117"/>
                    <a:pt x="202" y="117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99"/>
                    <a:pt x="175" y="73"/>
                    <a:pt x="175" y="73"/>
                  </a:cubicBezTo>
                  <a:cubicBezTo>
                    <a:pt x="175" y="53"/>
                    <a:pt x="192" y="36"/>
                    <a:pt x="212" y="36"/>
                  </a:cubicBezTo>
                  <a:cubicBezTo>
                    <a:pt x="213" y="36"/>
                    <a:pt x="214" y="36"/>
                    <a:pt x="214" y="36"/>
                  </a:cubicBezTo>
                  <a:cubicBezTo>
                    <a:pt x="214" y="36"/>
                    <a:pt x="214" y="36"/>
                    <a:pt x="215" y="36"/>
                  </a:cubicBezTo>
                  <a:cubicBezTo>
                    <a:pt x="235" y="36"/>
                    <a:pt x="251" y="53"/>
                    <a:pt x="251" y="73"/>
                  </a:cubicBezTo>
                  <a:cubicBezTo>
                    <a:pt x="251" y="73"/>
                    <a:pt x="251" y="81"/>
                    <a:pt x="251" y="91"/>
                  </a:cubicBezTo>
                  <a:cubicBezTo>
                    <a:pt x="264" y="91"/>
                    <a:pt x="264" y="91"/>
                    <a:pt x="264" y="91"/>
                  </a:cubicBezTo>
                  <a:cubicBezTo>
                    <a:pt x="264" y="95"/>
                    <a:pt x="264" y="95"/>
                    <a:pt x="264" y="95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51" y="111"/>
                    <a:pt x="251" y="114"/>
                    <a:pt x="251" y="117"/>
                  </a:cubicBezTo>
                  <a:cubicBezTo>
                    <a:pt x="288" y="117"/>
                    <a:pt x="288" y="117"/>
                    <a:pt x="288" y="117"/>
                  </a:cubicBezTo>
                  <a:cubicBezTo>
                    <a:pt x="288" y="99"/>
                    <a:pt x="288" y="73"/>
                    <a:pt x="288" y="73"/>
                  </a:cubicBezTo>
                  <a:cubicBezTo>
                    <a:pt x="288" y="33"/>
                    <a:pt x="255" y="0"/>
                    <a:pt x="215" y="0"/>
                  </a:cubicBezTo>
                  <a:close/>
                  <a:moveTo>
                    <a:pt x="124" y="241"/>
                  </a:moveTo>
                  <a:cubicBezTo>
                    <a:pt x="78" y="241"/>
                    <a:pt x="78" y="241"/>
                    <a:pt x="78" y="241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2" y="188"/>
                    <a:pt x="78" y="181"/>
                    <a:pt x="78" y="172"/>
                  </a:cubicBezTo>
                  <a:cubicBezTo>
                    <a:pt x="78" y="160"/>
                    <a:pt x="88" y="149"/>
                    <a:pt x="101" y="149"/>
                  </a:cubicBezTo>
                  <a:cubicBezTo>
                    <a:pt x="113" y="149"/>
                    <a:pt x="124" y="160"/>
                    <a:pt x="124" y="172"/>
                  </a:cubicBezTo>
                  <a:cubicBezTo>
                    <a:pt x="124" y="181"/>
                    <a:pt x="119" y="188"/>
                    <a:pt x="112" y="192"/>
                  </a:cubicBezTo>
                  <a:lnTo>
                    <a:pt x="124" y="2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433505" y="3577724"/>
            <a:ext cx="1252952" cy="1031583"/>
            <a:chOff x="3813246" y="3347485"/>
            <a:chExt cx="1252952" cy="1031583"/>
          </a:xfrm>
          <a:solidFill>
            <a:srgbClr val="71D8F6"/>
          </a:solidFill>
        </p:grpSpPr>
        <p:sp>
          <p:nvSpPr>
            <p:cNvPr id="24" name="任意多边形 23"/>
            <p:cNvSpPr/>
            <p:nvPr/>
          </p:nvSpPr>
          <p:spPr>
            <a:xfrm rot="6162483">
              <a:off x="3923930" y="3236801"/>
              <a:ext cx="1031583" cy="1252952"/>
            </a:xfrm>
            <a:custGeom>
              <a:avLst/>
              <a:gdLst>
                <a:gd name="connsiteX0" fmla="*/ 12744 w 1031583"/>
                <a:gd name="connsiteY0" fmla="*/ 850602 h 1252952"/>
                <a:gd name="connsiteX1" fmla="*/ 303273 w 1031583"/>
                <a:gd name="connsiteY1" fmla="*/ 267196 h 1252952"/>
                <a:gd name="connsiteX2" fmla="*/ 333587 w 1031583"/>
                <a:gd name="connsiteY2" fmla="*/ 257074 h 1252952"/>
                <a:gd name="connsiteX3" fmla="*/ 500547 w 1031583"/>
                <a:gd name="connsiteY3" fmla="*/ 0 h 1252952"/>
                <a:gd name="connsiteX4" fmla="*/ 659153 w 1031583"/>
                <a:gd name="connsiteY4" fmla="*/ 244211 h 1252952"/>
                <a:gd name="connsiteX5" fmla="*/ 702983 w 1031583"/>
                <a:gd name="connsiteY5" fmla="*/ 256600 h 1252952"/>
                <a:gd name="connsiteX6" fmla="*/ 1018839 w 1031583"/>
                <a:gd name="connsiteY6" fmla="*/ 623720 h 1252952"/>
                <a:gd name="connsiteX7" fmla="*/ 629232 w 1031583"/>
                <a:gd name="connsiteY7" fmla="*/ 1240209 h 1252952"/>
                <a:gd name="connsiteX8" fmla="*/ 12744 w 1031583"/>
                <a:gd name="connsiteY8" fmla="*/ 850602 h 125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1583" h="1252952">
                  <a:moveTo>
                    <a:pt x="12744" y="850602"/>
                  </a:moveTo>
                  <a:cubicBezTo>
                    <a:pt x="-42077" y="607505"/>
                    <a:pt x="84621" y="365796"/>
                    <a:pt x="303273" y="267196"/>
                  </a:cubicBezTo>
                  <a:lnTo>
                    <a:pt x="333587" y="257074"/>
                  </a:lnTo>
                  <a:lnTo>
                    <a:pt x="500547" y="0"/>
                  </a:lnTo>
                  <a:lnTo>
                    <a:pt x="659153" y="244211"/>
                  </a:lnTo>
                  <a:lnTo>
                    <a:pt x="702983" y="256600"/>
                  </a:lnTo>
                  <a:cubicBezTo>
                    <a:pt x="857181" y="316826"/>
                    <a:pt x="979682" y="450079"/>
                    <a:pt x="1018839" y="623720"/>
                  </a:cubicBezTo>
                  <a:cubicBezTo>
                    <a:pt x="1081491" y="901545"/>
                    <a:pt x="907058" y="1177557"/>
                    <a:pt x="629232" y="1240209"/>
                  </a:cubicBezTo>
                  <a:cubicBezTo>
                    <a:pt x="351407" y="1302860"/>
                    <a:pt x="75395" y="1128427"/>
                    <a:pt x="12744" y="850602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bg-BG" kern="0" dirty="0">
                <a:solidFill>
                  <a:srgbClr val="1CBB9F"/>
                </a:solidFill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980208" y="3594697"/>
              <a:ext cx="734445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i="1" dirty="0">
                  <a:solidFill>
                    <a:prstClr val="white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01</a:t>
              </a:r>
              <a:endParaRPr lang="zh-CN" altLang="en-US" sz="2800" b="1" i="1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545668" y="2304263"/>
            <a:ext cx="1031360" cy="1137681"/>
            <a:chOff x="4790517" y="2084445"/>
            <a:chExt cx="1031360" cy="1137681"/>
          </a:xfrm>
          <a:solidFill>
            <a:srgbClr val="FDC005"/>
          </a:solidFill>
        </p:grpSpPr>
        <p:sp>
          <p:nvSpPr>
            <p:cNvPr id="27" name="任意多边形 26"/>
            <p:cNvSpPr/>
            <p:nvPr/>
          </p:nvSpPr>
          <p:spPr>
            <a:xfrm rot="16200000">
              <a:off x="4737356" y="2137606"/>
              <a:ext cx="1137681" cy="1031360"/>
            </a:xfrm>
            <a:custGeom>
              <a:avLst/>
              <a:gdLst>
                <a:gd name="connsiteX0" fmla="*/ 1137681 w 1137681"/>
                <a:gd name="connsiteY0" fmla="*/ 515680 h 1031360"/>
                <a:gd name="connsiteX1" fmla="*/ 622001 w 1137681"/>
                <a:gd name="connsiteY1" fmla="*/ 1031360 h 1031360"/>
                <a:gd name="connsiteX2" fmla="*/ 333680 w 1137681"/>
                <a:gd name="connsiteY2" fmla="*/ 943290 h 1031360"/>
                <a:gd name="connsiteX3" fmla="*/ 267120 w 1137681"/>
                <a:gd name="connsiteY3" fmla="*/ 888373 h 1031360"/>
                <a:gd name="connsiteX4" fmla="*/ 0 w 1137681"/>
                <a:gd name="connsiteY4" fmla="*/ 888373 h 1031360"/>
                <a:gd name="connsiteX5" fmla="*/ 135476 w 1137681"/>
                <a:gd name="connsiteY5" fmla="*/ 679778 h 1031360"/>
                <a:gd name="connsiteX6" fmla="*/ 116798 w 1137681"/>
                <a:gd name="connsiteY6" fmla="*/ 619607 h 1031360"/>
                <a:gd name="connsiteX7" fmla="*/ 106321 w 1137681"/>
                <a:gd name="connsiteY7" fmla="*/ 515680 h 1031360"/>
                <a:gd name="connsiteX8" fmla="*/ 622001 w 1137681"/>
                <a:gd name="connsiteY8" fmla="*/ 0 h 1031360"/>
                <a:gd name="connsiteX9" fmla="*/ 1137681 w 1137681"/>
                <a:gd name="connsiteY9" fmla="*/ 515680 h 103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7681" h="1031360">
                  <a:moveTo>
                    <a:pt x="1137681" y="515680"/>
                  </a:moveTo>
                  <a:cubicBezTo>
                    <a:pt x="1137681" y="800482"/>
                    <a:pt x="906803" y="1031360"/>
                    <a:pt x="622001" y="1031360"/>
                  </a:cubicBezTo>
                  <a:cubicBezTo>
                    <a:pt x="515200" y="1031360"/>
                    <a:pt x="415983" y="998893"/>
                    <a:pt x="333680" y="943290"/>
                  </a:cubicBezTo>
                  <a:lnTo>
                    <a:pt x="267120" y="888373"/>
                  </a:lnTo>
                  <a:lnTo>
                    <a:pt x="0" y="888373"/>
                  </a:lnTo>
                  <a:lnTo>
                    <a:pt x="135476" y="679778"/>
                  </a:lnTo>
                  <a:lnTo>
                    <a:pt x="116798" y="619607"/>
                  </a:lnTo>
                  <a:cubicBezTo>
                    <a:pt x="109929" y="586038"/>
                    <a:pt x="106321" y="551280"/>
                    <a:pt x="106321" y="515680"/>
                  </a:cubicBezTo>
                  <a:cubicBezTo>
                    <a:pt x="106321" y="230878"/>
                    <a:pt x="337199" y="0"/>
                    <a:pt x="622001" y="0"/>
                  </a:cubicBezTo>
                  <a:cubicBezTo>
                    <a:pt x="906803" y="0"/>
                    <a:pt x="1137681" y="230878"/>
                    <a:pt x="1137681" y="51568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bg-BG" kern="0" dirty="0">
                <a:solidFill>
                  <a:srgbClr val="1CBB9F"/>
                </a:solidFill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4948314" y="2366105"/>
              <a:ext cx="734445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i="1" dirty="0">
                  <a:solidFill>
                    <a:prstClr val="white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02</a:t>
              </a:r>
              <a:endParaRPr lang="zh-CN" altLang="en-US" sz="2800" b="1" i="1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325609" y="2339391"/>
            <a:ext cx="1129629" cy="1031580"/>
            <a:chOff x="6375793" y="1999087"/>
            <a:chExt cx="1129629" cy="1031580"/>
          </a:xfrm>
          <a:solidFill>
            <a:srgbClr val="71D8F6"/>
          </a:solidFill>
        </p:grpSpPr>
        <p:sp>
          <p:nvSpPr>
            <p:cNvPr id="30" name="任意多边形 29"/>
            <p:cNvSpPr/>
            <p:nvPr/>
          </p:nvSpPr>
          <p:spPr>
            <a:xfrm rot="19945750">
              <a:off x="6375793" y="1999087"/>
              <a:ext cx="1129629" cy="1031580"/>
            </a:xfrm>
            <a:custGeom>
              <a:avLst/>
              <a:gdLst>
                <a:gd name="connsiteX0" fmla="*/ 825231 w 1129629"/>
                <a:gd name="connsiteY0" fmla="*/ 45318 h 1031580"/>
                <a:gd name="connsiteX1" fmla="*/ 1117157 w 1129629"/>
                <a:gd name="connsiteY1" fmla="*/ 628026 h 1031580"/>
                <a:gd name="connsiteX2" fmla="*/ 501603 w 1129629"/>
                <a:gd name="connsiteY2" fmla="*/ 1019108 h 1031580"/>
                <a:gd name="connsiteX3" fmla="*/ 314509 w 1129629"/>
                <a:gd name="connsiteY3" fmla="*/ 935868 h 1031580"/>
                <a:gd name="connsiteX4" fmla="*/ 282254 w 1129629"/>
                <a:gd name="connsiteY4" fmla="*/ 907767 h 1031580"/>
                <a:gd name="connsiteX5" fmla="*/ 0 w 1129629"/>
                <a:gd name="connsiteY5" fmla="*/ 907767 h 1031580"/>
                <a:gd name="connsiteX6" fmla="*/ 133278 w 1129629"/>
                <a:gd name="connsiteY6" fmla="*/ 702556 h 1031580"/>
                <a:gd name="connsiteX7" fmla="*/ 106386 w 1129629"/>
                <a:gd name="connsiteY7" fmla="*/ 608289 h 1031580"/>
                <a:gd name="connsiteX8" fmla="*/ 110521 w 1129629"/>
                <a:gd name="connsiteY8" fmla="*/ 403555 h 1031580"/>
                <a:gd name="connsiteX9" fmla="*/ 726075 w 1129629"/>
                <a:gd name="connsiteY9" fmla="*/ 12473 h 1031580"/>
                <a:gd name="connsiteX10" fmla="*/ 825231 w 1129629"/>
                <a:gd name="connsiteY10" fmla="*/ 45318 h 1031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29629" h="1031580">
                  <a:moveTo>
                    <a:pt x="825231" y="45318"/>
                  </a:moveTo>
                  <a:cubicBezTo>
                    <a:pt x="1044118" y="143394"/>
                    <a:pt x="1171394" y="384799"/>
                    <a:pt x="1117157" y="628026"/>
                  </a:cubicBezTo>
                  <a:cubicBezTo>
                    <a:pt x="1055170" y="906001"/>
                    <a:pt x="779577" y="1081094"/>
                    <a:pt x="501603" y="1019108"/>
                  </a:cubicBezTo>
                  <a:cubicBezTo>
                    <a:pt x="432109" y="1003612"/>
                    <a:pt x="369046" y="974765"/>
                    <a:pt x="314509" y="935868"/>
                  </a:cubicBezTo>
                  <a:lnTo>
                    <a:pt x="282254" y="907767"/>
                  </a:lnTo>
                  <a:lnTo>
                    <a:pt x="0" y="907767"/>
                  </a:lnTo>
                  <a:lnTo>
                    <a:pt x="133278" y="702556"/>
                  </a:lnTo>
                  <a:lnTo>
                    <a:pt x="106386" y="608289"/>
                  </a:lnTo>
                  <a:cubicBezTo>
                    <a:pt x="94345" y="542393"/>
                    <a:pt x="95024" y="473048"/>
                    <a:pt x="110521" y="403555"/>
                  </a:cubicBezTo>
                  <a:cubicBezTo>
                    <a:pt x="172507" y="125580"/>
                    <a:pt x="448100" y="-49514"/>
                    <a:pt x="726075" y="12473"/>
                  </a:cubicBezTo>
                  <a:cubicBezTo>
                    <a:pt x="760821" y="20221"/>
                    <a:pt x="793961" y="31306"/>
                    <a:pt x="825231" y="45318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bg-BG" kern="0" dirty="0">
                <a:solidFill>
                  <a:srgbClr val="1CBB9F"/>
                </a:solidFill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658175" y="2252305"/>
              <a:ext cx="734445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i="1" dirty="0">
                  <a:solidFill>
                    <a:prstClr val="white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03</a:t>
              </a:r>
              <a:endParaRPr lang="zh-CN" altLang="en-US" sz="2800" b="1" i="1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345445" y="3502468"/>
            <a:ext cx="1156597" cy="1031638"/>
            <a:chOff x="7156319" y="3223258"/>
            <a:chExt cx="1156597" cy="1031638"/>
          </a:xfrm>
          <a:solidFill>
            <a:srgbClr val="81B723"/>
          </a:solidFill>
        </p:grpSpPr>
        <p:sp>
          <p:nvSpPr>
            <p:cNvPr id="33" name="任意多边形 32"/>
            <p:cNvSpPr/>
            <p:nvPr/>
          </p:nvSpPr>
          <p:spPr>
            <a:xfrm rot="1078104">
              <a:off x="7156319" y="3223258"/>
              <a:ext cx="1156597" cy="1031638"/>
            </a:xfrm>
            <a:custGeom>
              <a:avLst/>
              <a:gdLst>
                <a:gd name="connsiteX0" fmla="*/ 481695 w 1156597"/>
                <a:gd name="connsiteY0" fmla="*/ 25290 h 1031638"/>
                <a:gd name="connsiteX1" fmla="*/ 1131307 w 1156597"/>
                <a:gd name="connsiteY1" fmla="*/ 356736 h 1031638"/>
                <a:gd name="connsiteX2" fmla="*/ 799862 w 1156597"/>
                <a:gd name="connsiteY2" fmla="*/ 1006348 h 1031638"/>
                <a:gd name="connsiteX3" fmla="*/ 322970 w 1156597"/>
                <a:gd name="connsiteY3" fmla="*/ 921993 h 1031638"/>
                <a:gd name="connsiteX4" fmla="*/ 265254 w 1156597"/>
                <a:gd name="connsiteY4" fmla="*/ 867147 h 1031638"/>
                <a:gd name="connsiteX5" fmla="*/ 0 w 1156597"/>
                <a:gd name="connsiteY5" fmla="*/ 867147 h 1031638"/>
                <a:gd name="connsiteX6" fmla="*/ 143903 w 1156597"/>
                <a:gd name="connsiteY6" fmla="*/ 645576 h 1031638"/>
                <a:gd name="connsiteX7" fmla="*/ 128155 w 1156597"/>
                <a:gd name="connsiteY7" fmla="*/ 572812 h 1031638"/>
                <a:gd name="connsiteX8" fmla="*/ 481695 w 1156597"/>
                <a:gd name="connsiteY8" fmla="*/ 25290 h 103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6597" h="1031638">
                  <a:moveTo>
                    <a:pt x="481695" y="25290"/>
                  </a:moveTo>
                  <a:cubicBezTo>
                    <a:pt x="752607" y="-62569"/>
                    <a:pt x="1043448" y="85824"/>
                    <a:pt x="1131307" y="356736"/>
                  </a:cubicBezTo>
                  <a:cubicBezTo>
                    <a:pt x="1219167" y="627647"/>
                    <a:pt x="1070773" y="918488"/>
                    <a:pt x="799862" y="1006348"/>
                  </a:cubicBezTo>
                  <a:cubicBezTo>
                    <a:pt x="630543" y="1061260"/>
                    <a:pt x="453438" y="1023886"/>
                    <a:pt x="322970" y="921993"/>
                  </a:cubicBezTo>
                  <a:lnTo>
                    <a:pt x="265254" y="867147"/>
                  </a:lnTo>
                  <a:lnTo>
                    <a:pt x="0" y="867147"/>
                  </a:lnTo>
                  <a:lnTo>
                    <a:pt x="143903" y="645576"/>
                  </a:lnTo>
                  <a:lnTo>
                    <a:pt x="128155" y="572812"/>
                  </a:lnTo>
                  <a:cubicBezTo>
                    <a:pt x="101403" y="334452"/>
                    <a:pt x="244648" y="102167"/>
                    <a:pt x="481695" y="2529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bg-BG" kern="0" dirty="0">
                <a:solidFill>
                  <a:srgbClr val="1CBB9F"/>
                </a:solidFill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7454939" y="3527361"/>
              <a:ext cx="734445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i="1" dirty="0">
                  <a:solidFill>
                    <a:prstClr val="white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04</a:t>
              </a:r>
              <a:endParaRPr lang="zh-CN" altLang="en-US" sz="2800" b="1" i="1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71936" y="3778263"/>
            <a:ext cx="3157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01283" y="2478201"/>
            <a:ext cx="3157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37" name="TextBox 35"/>
          <p:cNvSpPr txBox="1"/>
          <p:nvPr/>
        </p:nvSpPr>
        <p:spPr>
          <a:xfrm>
            <a:off x="7799409" y="2503772"/>
            <a:ext cx="3157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38" name="TextBox 35"/>
          <p:cNvSpPr txBox="1"/>
          <p:nvPr/>
        </p:nvSpPr>
        <p:spPr>
          <a:xfrm>
            <a:off x="8719905" y="3735146"/>
            <a:ext cx="3157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16560"/>
            <a:ext cx="447040" cy="365760"/>
          </a:xfrm>
          <a:prstGeom prst="rect">
            <a:avLst/>
          </a:prstGeom>
          <a:solidFill>
            <a:srgbClr val="57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7040" y="416560"/>
            <a:ext cx="142240" cy="365760"/>
          </a:xfrm>
          <a:prstGeom prst="rect">
            <a:avLst/>
          </a:prstGeom>
          <a:solidFill>
            <a:srgbClr val="FDC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9280" y="416560"/>
            <a:ext cx="1859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六一节快乐</a:t>
            </a:r>
          </a:p>
        </p:txBody>
      </p:sp>
      <p:grpSp>
        <p:nvGrpSpPr>
          <p:cNvPr id="7" name="Group 725"/>
          <p:cNvGrpSpPr/>
          <p:nvPr/>
        </p:nvGrpSpPr>
        <p:grpSpPr>
          <a:xfrm rot="900000">
            <a:off x="1503869" y="1601617"/>
            <a:ext cx="2248431" cy="2248432"/>
            <a:chOff x="2328110" y="2786149"/>
            <a:chExt cx="6516601" cy="6516602"/>
          </a:xfrm>
        </p:grpSpPr>
        <p:sp>
          <p:nvSpPr>
            <p:cNvPr id="8" name="Freeform 1"/>
            <p:cNvSpPr>
              <a:spLocks noChangeArrowheads="1"/>
            </p:cNvSpPr>
            <p:nvPr/>
          </p:nvSpPr>
          <p:spPr bwMode="auto">
            <a:xfrm>
              <a:off x="2328110" y="4367620"/>
              <a:ext cx="4466256" cy="4935131"/>
            </a:xfrm>
            <a:custGeom>
              <a:avLst/>
              <a:gdLst>
                <a:gd name="T0" fmla="*/ 1472 w 2478"/>
                <a:gd name="T1" fmla="*/ 0 h 2738"/>
                <a:gd name="T2" fmla="*/ 1472 w 2478"/>
                <a:gd name="T3" fmla="*/ 0 h 2738"/>
                <a:gd name="T4" fmla="*/ 1453 w 2478"/>
                <a:gd name="T5" fmla="*/ 0 h 2738"/>
                <a:gd name="T6" fmla="*/ 1342 w 2478"/>
                <a:gd name="T7" fmla="*/ 75 h 2738"/>
                <a:gd name="T8" fmla="*/ 1342 w 2478"/>
                <a:gd name="T9" fmla="*/ 112 h 2738"/>
                <a:gd name="T10" fmla="*/ 1379 w 2478"/>
                <a:gd name="T11" fmla="*/ 186 h 2738"/>
                <a:gd name="T12" fmla="*/ 1360 w 2478"/>
                <a:gd name="T13" fmla="*/ 205 h 2738"/>
                <a:gd name="T14" fmla="*/ 615 w 2478"/>
                <a:gd name="T15" fmla="*/ 1192 h 2738"/>
                <a:gd name="T16" fmla="*/ 615 w 2478"/>
                <a:gd name="T17" fmla="*/ 1229 h 2738"/>
                <a:gd name="T18" fmla="*/ 578 w 2478"/>
                <a:gd name="T19" fmla="*/ 1210 h 2738"/>
                <a:gd name="T20" fmla="*/ 559 w 2478"/>
                <a:gd name="T21" fmla="*/ 1229 h 2738"/>
                <a:gd name="T22" fmla="*/ 19 w 2478"/>
                <a:gd name="T23" fmla="*/ 1527 h 2738"/>
                <a:gd name="T24" fmla="*/ 0 w 2478"/>
                <a:gd name="T25" fmla="*/ 1583 h 2738"/>
                <a:gd name="T26" fmla="*/ 354 w 2478"/>
                <a:gd name="T27" fmla="*/ 2216 h 2738"/>
                <a:gd name="T28" fmla="*/ 392 w 2478"/>
                <a:gd name="T29" fmla="*/ 2235 h 2738"/>
                <a:gd name="T30" fmla="*/ 410 w 2478"/>
                <a:gd name="T31" fmla="*/ 2235 h 2738"/>
                <a:gd name="T32" fmla="*/ 541 w 2478"/>
                <a:gd name="T33" fmla="*/ 2160 h 2738"/>
                <a:gd name="T34" fmla="*/ 839 w 2478"/>
                <a:gd name="T35" fmla="*/ 2718 h 2738"/>
                <a:gd name="T36" fmla="*/ 876 w 2478"/>
                <a:gd name="T37" fmla="*/ 2737 h 2738"/>
                <a:gd name="T38" fmla="*/ 895 w 2478"/>
                <a:gd name="T39" fmla="*/ 2737 h 2738"/>
                <a:gd name="T40" fmla="*/ 1118 w 2478"/>
                <a:gd name="T41" fmla="*/ 2606 h 2738"/>
                <a:gd name="T42" fmla="*/ 1137 w 2478"/>
                <a:gd name="T43" fmla="*/ 2551 h 2738"/>
                <a:gd name="T44" fmla="*/ 988 w 2478"/>
                <a:gd name="T45" fmla="*/ 2290 h 2738"/>
                <a:gd name="T46" fmla="*/ 1062 w 2478"/>
                <a:gd name="T47" fmla="*/ 2197 h 2738"/>
                <a:gd name="T48" fmla="*/ 1062 w 2478"/>
                <a:gd name="T49" fmla="*/ 2141 h 2738"/>
                <a:gd name="T50" fmla="*/ 895 w 2478"/>
                <a:gd name="T51" fmla="*/ 1974 h 2738"/>
                <a:gd name="T52" fmla="*/ 950 w 2478"/>
                <a:gd name="T53" fmla="*/ 1937 h 2738"/>
                <a:gd name="T54" fmla="*/ 969 w 2478"/>
                <a:gd name="T55" fmla="*/ 1881 h 2738"/>
                <a:gd name="T56" fmla="*/ 1006 w 2478"/>
                <a:gd name="T57" fmla="*/ 1899 h 2738"/>
                <a:gd name="T58" fmla="*/ 1025 w 2478"/>
                <a:gd name="T59" fmla="*/ 1899 h 2738"/>
                <a:gd name="T60" fmla="*/ 2236 w 2478"/>
                <a:gd name="T61" fmla="*/ 1788 h 2738"/>
                <a:gd name="T62" fmla="*/ 2254 w 2478"/>
                <a:gd name="T63" fmla="*/ 1788 h 2738"/>
                <a:gd name="T64" fmla="*/ 2272 w 2478"/>
                <a:gd name="T65" fmla="*/ 1788 h 2738"/>
                <a:gd name="T66" fmla="*/ 2310 w 2478"/>
                <a:gd name="T67" fmla="*/ 1843 h 2738"/>
                <a:gd name="T68" fmla="*/ 2328 w 2478"/>
                <a:gd name="T69" fmla="*/ 1862 h 2738"/>
                <a:gd name="T70" fmla="*/ 2347 w 2478"/>
                <a:gd name="T71" fmla="*/ 1862 h 2738"/>
                <a:gd name="T72" fmla="*/ 2459 w 2478"/>
                <a:gd name="T73" fmla="*/ 1806 h 2738"/>
                <a:gd name="T74" fmla="*/ 2477 w 2478"/>
                <a:gd name="T75" fmla="*/ 1750 h 2738"/>
                <a:gd name="T76" fmla="*/ 1509 w 2478"/>
                <a:gd name="T77" fmla="*/ 19 h 2738"/>
                <a:gd name="T78" fmla="*/ 1472 w 2478"/>
                <a:gd name="T79" fmla="*/ 0 h 2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78" h="2738">
                  <a:moveTo>
                    <a:pt x="1472" y="0"/>
                  </a:moveTo>
                  <a:lnTo>
                    <a:pt x="1472" y="0"/>
                  </a:lnTo>
                  <a:lnTo>
                    <a:pt x="1453" y="0"/>
                  </a:lnTo>
                  <a:cubicBezTo>
                    <a:pt x="1342" y="75"/>
                    <a:pt x="1342" y="75"/>
                    <a:pt x="1342" y="75"/>
                  </a:cubicBezTo>
                  <a:cubicBezTo>
                    <a:pt x="1323" y="75"/>
                    <a:pt x="1323" y="93"/>
                    <a:pt x="1342" y="112"/>
                  </a:cubicBezTo>
                  <a:cubicBezTo>
                    <a:pt x="1379" y="186"/>
                    <a:pt x="1379" y="186"/>
                    <a:pt x="1379" y="186"/>
                  </a:cubicBezTo>
                  <a:cubicBezTo>
                    <a:pt x="1360" y="186"/>
                    <a:pt x="1360" y="186"/>
                    <a:pt x="1360" y="205"/>
                  </a:cubicBezTo>
                  <a:cubicBezTo>
                    <a:pt x="615" y="1192"/>
                    <a:pt x="615" y="1192"/>
                    <a:pt x="615" y="1192"/>
                  </a:cubicBezTo>
                  <a:cubicBezTo>
                    <a:pt x="597" y="1192"/>
                    <a:pt x="597" y="1210"/>
                    <a:pt x="615" y="1229"/>
                  </a:cubicBezTo>
                  <a:cubicBezTo>
                    <a:pt x="597" y="1229"/>
                    <a:pt x="597" y="1210"/>
                    <a:pt x="578" y="1210"/>
                  </a:cubicBezTo>
                  <a:cubicBezTo>
                    <a:pt x="578" y="1210"/>
                    <a:pt x="559" y="1210"/>
                    <a:pt x="559" y="1229"/>
                  </a:cubicBezTo>
                  <a:cubicBezTo>
                    <a:pt x="19" y="1527"/>
                    <a:pt x="19" y="1527"/>
                    <a:pt x="19" y="1527"/>
                  </a:cubicBezTo>
                  <a:cubicBezTo>
                    <a:pt x="0" y="1527"/>
                    <a:pt x="0" y="1564"/>
                    <a:pt x="0" y="1583"/>
                  </a:cubicBezTo>
                  <a:cubicBezTo>
                    <a:pt x="354" y="2216"/>
                    <a:pt x="354" y="2216"/>
                    <a:pt x="354" y="2216"/>
                  </a:cubicBezTo>
                  <a:cubicBezTo>
                    <a:pt x="373" y="2235"/>
                    <a:pt x="373" y="2235"/>
                    <a:pt x="392" y="2235"/>
                  </a:cubicBezTo>
                  <a:lnTo>
                    <a:pt x="410" y="2235"/>
                  </a:lnTo>
                  <a:cubicBezTo>
                    <a:pt x="541" y="2160"/>
                    <a:pt x="541" y="2160"/>
                    <a:pt x="541" y="2160"/>
                  </a:cubicBezTo>
                  <a:cubicBezTo>
                    <a:pt x="839" y="2718"/>
                    <a:pt x="839" y="2718"/>
                    <a:pt x="839" y="2718"/>
                  </a:cubicBezTo>
                  <a:cubicBezTo>
                    <a:pt x="857" y="2737"/>
                    <a:pt x="857" y="2737"/>
                    <a:pt x="876" y="2737"/>
                  </a:cubicBezTo>
                  <a:lnTo>
                    <a:pt x="895" y="2737"/>
                  </a:lnTo>
                  <a:cubicBezTo>
                    <a:pt x="1118" y="2606"/>
                    <a:pt x="1118" y="2606"/>
                    <a:pt x="1118" y="2606"/>
                  </a:cubicBezTo>
                  <a:cubicBezTo>
                    <a:pt x="1137" y="2588"/>
                    <a:pt x="1137" y="2570"/>
                    <a:pt x="1137" y="2551"/>
                  </a:cubicBezTo>
                  <a:cubicBezTo>
                    <a:pt x="988" y="2290"/>
                    <a:pt x="988" y="2290"/>
                    <a:pt x="988" y="2290"/>
                  </a:cubicBezTo>
                  <a:cubicBezTo>
                    <a:pt x="1062" y="2197"/>
                    <a:pt x="1062" y="2197"/>
                    <a:pt x="1062" y="2197"/>
                  </a:cubicBezTo>
                  <a:cubicBezTo>
                    <a:pt x="1081" y="2179"/>
                    <a:pt x="1081" y="2160"/>
                    <a:pt x="1062" y="2141"/>
                  </a:cubicBezTo>
                  <a:cubicBezTo>
                    <a:pt x="895" y="1974"/>
                    <a:pt x="895" y="1974"/>
                    <a:pt x="895" y="1974"/>
                  </a:cubicBezTo>
                  <a:cubicBezTo>
                    <a:pt x="950" y="1937"/>
                    <a:pt x="950" y="1937"/>
                    <a:pt x="950" y="1937"/>
                  </a:cubicBezTo>
                  <a:cubicBezTo>
                    <a:pt x="969" y="1918"/>
                    <a:pt x="969" y="1899"/>
                    <a:pt x="969" y="1881"/>
                  </a:cubicBezTo>
                  <a:cubicBezTo>
                    <a:pt x="969" y="1899"/>
                    <a:pt x="988" y="1899"/>
                    <a:pt x="1006" y="1899"/>
                  </a:cubicBezTo>
                  <a:cubicBezTo>
                    <a:pt x="1006" y="1899"/>
                    <a:pt x="1006" y="1899"/>
                    <a:pt x="1025" y="1899"/>
                  </a:cubicBezTo>
                  <a:cubicBezTo>
                    <a:pt x="2236" y="1788"/>
                    <a:pt x="2236" y="1788"/>
                    <a:pt x="2236" y="1788"/>
                  </a:cubicBezTo>
                  <a:lnTo>
                    <a:pt x="2254" y="1788"/>
                  </a:lnTo>
                  <a:lnTo>
                    <a:pt x="2272" y="1788"/>
                  </a:lnTo>
                  <a:cubicBezTo>
                    <a:pt x="2310" y="1843"/>
                    <a:pt x="2310" y="1843"/>
                    <a:pt x="2310" y="1843"/>
                  </a:cubicBezTo>
                  <a:cubicBezTo>
                    <a:pt x="2310" y="1862"/>
                    <a:pt x="2328" y="1862"/>
                    <a:pt x="2328" y="1862"/>
                  </a:cubicBezTo>
                  <a:cubicBezTo>
                    <a:pt x="2347" y="1862"/>
                    <a:pt x="2347" y="1862"/>
                    <a:pt x="2347" y="1862"/>
                  </a:cubicBezTo>
                  <a:cubicBezTo>
                    <a:pt x="2459" y="1806"/>
                    <a:pt x="2459" y="1806"/>
                    <a:pt x="2459" y="1806"/>
                  </a:cubicBezTo>
                  <a:cubicBezTo>
                    <a:pt x="2477" y="1788"/>
                    <a:pt x="2477" y="1769"/>
                    <a:pt x="2477" y="1750"/>
                  </a:cubicBezTo>
                  <a:cubicBezTo>
                    <a:pt x="1509" y="19"/>
                    <a:pt x="1509" y="19"/>
                    <a:pt x="1509" y="19"/>
                  </a:cubicBezTo>
                  <a:cubicBezTo>
                    <a:pt x="1491" y="19"/>
                    <a:pt x="1491" y="0"/>
                    <a:pt x="1472" y="0"/>
                  </a:cubicBezTo>
                </a:path>
              </a:pathLst>
            </a:custGeom>
            <a:solidFill>
              <a:srgbClr val="E6E9EB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9" name="Freeform 3"/>
            <p:cNvSpPr>
              <a:spLocks noChangeArrowheads="1"/>
            </p:cNvSpPr>
            <p:nvPr/>
          </p:nvSpPr>
          <p:spPr bwMode="auto">
            <a:xfrm>
              <a:off x="6261915" y="3255029"/>
              <a:ext cx="1176167" cy="1748357"/>
            </a:xfrm>
            <a:custGeom>
              <a:avLst/>
              <a:gdLst>
                <a:gd name="T0" fmla="*/ 595 w 652"/>
                <a:gd name="T1" fmla="*/ 0 h 970"/>
                <a:gd name="T2" fmla="*/ 595 w 652"/>
                <a:gd name="T3" fmla="*/ 0 h 970"/>
                <a:gd name="T4" fmla="*/ 0 w 652"/>
                <a:gd name="T5" fmla="*/ 932 h 970"/>
                <a:gd name="T6" fmla="*/ 56 w 652"/>
                <a:gd name="T7" fmla="*/ 969 h 970"/>
                <a:gd name="T8" fmla="*/ 651 w 652"/>
                <a:gd name="T9" fmla="*/ 38 h 970"/>
                <a:gd name="T10" fmla="*/ 595 w 652"/>
                <a:gd name="T11" fmla="*/ 0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2" h="970">
                  <a:moveTo>
                    <a:pt x="595" y="0"/>
                  </a:moveTo>
                  <a:lnTo>
                    <a:pt x="595" y="0"/>
                  </a:lnTo>
                  <a:cubicBezTo>
                    <a:pt x="0" y="932"/>
                    <a:pt x="0" y="932"/>
                    <a:pt x="0" y="932"/>
                  </a:cubicBezTo>
                  <a:cubicBezTo>
                    <a:pt x="56" y="969"/>
                    <a:pt x="56" y="969"/>
                    <a:pt x="56" y="969"/>
                  </a:cubicBezTo>
                  <a:cubicBezTo>
                    <a:pt x="651" y="38"/>
                    <a:pt x="651" y="38"/>
                    <a:pt x="651" y="38"/>
                  </a:cubicBezTo>
                  <a:cubicBezTo>
                    <a:pt x="632" y="19"/>
                    <a:pt x="614" y="19"/>
                    <a:pt x="595" y="0"/>
                  </a:cubicBezTo>
                </a:path>
              </a:pathLst>
            </a:custGeom>
            <a:solidFill>
              <a:sysClr val="window" lastClr="FFFFFF">
                <a:lumMod val="65000"/>
              </a:sys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0" name="Freeform 4"/>
            <p:cNvSpPr>
              <a:spLocks noChangeArrowheads="1"/>
            </p:cNvSpPr>
            <p:nvPr/>
          </p:nvSpPr>
          <p:spPr bwMode="auto">
            <a:xfrm>
              <a:off x="6659268" y="4129207"/>
              <a:ext cx="1613254" cy="1239744"/>
            </a:xfrm>
            <a:custGeom>
              <a:avLst/>
              <a:gdLst>
                <a:gd name="T0" fmla="*/ 875 w 895"/>
                <a:gd name="T1" fmla="*/ 0 h 690"/>
                <a:gd name="T2" fmla="*/ 875 w 895"/>
                <a:gd name="T3" fmla="*/ 0 h 690"/>
                <a:gd name="T4" fmla="*/ 0 w 895"/>
                <a:gd name="T5" fmla="*/ 633 h 690"/>
                <a:gd name="T6" fmla="*/ 37 w 895"/>
                <a:gd name="T7" fmla="*/ 689 h 690"/>
                <a:gd name="T8" fmla="*/ 894 w 895"/>
                <a:gd name="T9" fmla="*/ 37 h 690"/>
                <a:gd name="T10" fmla="*/ 875 w 895"/>
                <a:gd name="T11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5" h="690">
                  <a:moveTo>
                    <a:pt x="875" y="0"/>
                  </a:moveTo>
                  <a:lnTo>
                    <a:pt x="875" y="0"/>
                  </a:lnTo>
                  <a:cubicBezTo>
                    <a:pt x="0" y="633"/>
                    <a:pt x="0" y="633"/>
                    <a:pt x="0" y="633"/>
                  </a:cubicBezTo>
                  <a:cubicBezTo>
                    <a:pt x="37" y="689"/>
                    <a:pt x="37" y="689"/>
                    <a:pt x="37" y="689"/>
                  </a:cubicBezTo>
                  <a:cubicBezTo>
                    <a:pt x="894" y="37"/>
                    <a:pt x="894" y="37"/>
                    <a:pt x="894" y="37"/>
                  </a:cubicBezTo>
                  <a:cubicBezTo>
                    <a:pt x="894" y="18"/>
                    <a:pt x="875" y="18"/>
                    <a:pt x="875" y="0"/>
                  </a:cubicBezTo>
                </a:path>
              </a:pathLst>
            </a:custGeom>
            <a:solidFill>
              <a:sysClr val="window" lastClr="FFFFFF">
                <a:lumMod val="65000"/>
              </a:sys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1" name="Freeform 5"/>
            <p:cNvSpPr>
              <a:spLocks noChangeArrowheads="1"/>
            </p:cNvSpPr>
            <p:nvPr/>
          </p:nvSpPr>
          <p:spPr bwMode="auto">
            <a:xfrm>
              <a:off x="7000990" y="6712004"/>
              <a:ext cx="1843721" cy="643716"/>
            </a:xfrm>
            <a:custGeom>
              <a:avLst/>
              <a:gdLst>
                <a:gd name="T0" fmla="*/ 19 w 1025"/>
                <a:gd name="T1" fmla="*/ 0 h 355"/>
                <a:gd name="T2" fmla="*/ 19 w 1025"/>
                <a:gd name="T3" fmla="*/ 0 h 355"/>
                <a:gd name="T4" fmla="*/ 0 w 1025"/>
                <a:gd name="T5" fmla="*/ 56 h 355"/>
                <a:gd name="T6" fmla="*/ 1006 w 1025"/>
                <a:gd name="T7" fmla="*/ 354 h 355"/>
                <a:gd name="T8" fmla="*/ 1024 w 1025"/>
                <a:gd name="T9" fmla="*/ 298 h 355"/>
                <a:gd name="T10" fmla="*/ 19 w 1025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5" h="355">
                  <a:moveTo>
                    <a:pt x="19" y="0"/>
                  </a:moveTo>
                  <a:lnTo>
                    <a:pt x="19" y="0"/>
                  </a:lnTo>
                  <a:cubicBezTo>
                    <a:pt x="0" y="56"/>
                    <a:pt x="0" y="56"/>
                    <a:pt x="0" y="56"/>
                  </a:cubicBezTo>
                  <a:cubicBezTo>
                    <a:pt x="1006" y="354"/>
                    <a:pt x="1006" y="354"/>
                    <a:pt x="1006" y="354"/>
                  </a:cubicBezTo>
                  <a:cubicBezTo>
                    <a:pt x="1006" y="336"/>
                    <a:pt x="1024" y="317"/>
                    <a:pt x="1024" y="298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ysClr val="window" lastClr="FFFFFF">
                <a:lumMod val="75000"/>
              </a:sys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2" name="Freeform 6"/>
            <p:cNvSpPr>
              <a:spLocks noChangeArrowheads="1"/>
            </p:cNvSpPr>
            <p:nvPr/>
          </p:nvSpPr>
          <p:spPr bwMode="auto">
            <a:xfrm>
              <a:off x="5824823" y="2786149"/>
              <a:ext cx="675504" cy="1915248"/>
            </a:xfrm>
            <a:custGeom>
              <a:avLst/>
              <a:gdLst>
                <a:gd name="T0" fmla="*/ 316 w 373"/>
                <a:gd name="T1" fmla="*/ 0 h 1062"/>
                <a:gd name="T2" fmla="*/ 316 w 373"/>
                <a:gd name="T3" fmla="*/ 0 h 1062"/>
                <a:gd name="T4" fmla="*/ 0 w 373"/>
                <a:gd name="T5" fmla="*/ 1043 h 1062"/>
                <a:gd name="T6" fmla="*/ 55 w 373"/>
                <a:gd name="T7" fmla="*/ 1061 h 1062"/>
                <a:gd name="T8" fmla="*/ 372 w 373"/>
                <a:gd name="T9" fmla="*/ 18 h 1062"/>
                <a:gd name="T10" fmla="*/ 316 w 373"/>
                <a:gd name="T11" fmla="*/ 0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3" h="1062">
                  <a:moveTo>
                    <a:pt x="316" y="0"/>
                  </a:moveTo>
                  <a:lnTo>
                    <a:pt x="316" y="0"/>
                  </a:lnTo>
                  <a:cubicBezTo>
                    <a:pt x="0" y="1043"/>
                    <a:pt x="0" y="1043"/>
                    <a:pt x="0" y="1043"/>
                  </a:cubicBezTo>
                  <a:cubicBezTo>
                    <a:pt x="55" y="1061"/>
                    <a:pt x="55" y="1061"/>
                    <a:pt x="55" y="1061"/>
                  </a:cubicBezTo>
                  <a:cubicBezTo>
                    <a:pt x="372" y="18"/>
                    <a:pt x="372" y="18"/>
                    <a:pt x="372" y="18"/>
                  </a:cubicBezTo>
                  <a:cubicBezTo>
                    <a:pt x="353" y="0"/>
                    <a:pt x="334" y="0"/>
                    <a:pt x="316" y="0"/>
                  </a:cubicBezTo>
                </a:path>
              </a:pathLst>
            </a:custGeom>
            <a:solidFill>
              <a:sysClr val="window" lastClr="FFFFFF">
                <a:lumMod val="65000"/>
              </a:sys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3" name="Freeform 9"/>
            <p:cNvSpPr>
              <a:spLocks noChangeArrowheads="1"/>
            </p:cNvSpPr>
            <p:nvPr/>
          </p:nvSpPr>
          <p:spPr bwMode="auto">
            <a:xfrm>
              <a:off x="3202288" y="7784862"/>
              <a:ext cx="1176167" cy="1509944"/>
            </a:xfrm>
            <a:custGeom>
              <a:avLst/>
              <a:gdLst>
                <a:gd name="T0" fmla="*/ 652 w 653"/>
                <a:gd name="T1" fmla="*/ 652 h 839"/>
                <a:gd name="T2" fmla="*/ 652 w 653"/>
                <a:gd name="T3" fmla="*/ 652 h 839"/>
                <a:gd name="T4" fmla="*/ 633 w 653"/>
                <a:gd name="T5" fmla="*/ 707 h 839"/>
                <a:gd name="T6" fmla="*/ 410 w 653"/>
                <a:gd name="T7" fmla="*/ 838 h 839"/>
                <a:gd name="T8" fmla="*/ 354 w 653"/>
                <a:gd name="T9" fmla="*/ 819 h 839"/>
                <a:gd name="T10" fmla="*/ 0 w 653"/>
                <a:gd name="T11" fmla="*/ 187 h 839"/>
                <a:gd name="T12" fmla="*/ 18 w 653"/>
                <a:gd name="T13" fmla="*/ 131 h 839"/>
                <a:gd name="T14" fmla="*/ 242 w 653"/>
                <a:gd name="T15" fmla="*/ 0 h 839"/>
                <a:gd name="T16" fmla="*/ 298 w 653"/>
                <a:gd name="T17" fmla="*/ 19 h 839"/>
                <a:gd name="T18" fmla="*/ 652 w 653"/>
                <a:gd name="T19" fmla="*/ 652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3" h="839">
                  <a:moveTo>
                    <a:pt x="652" y="652"/>
                  </a:moveTo>
                  <a:lnTo>
                    <a:pt x="652" y="652"/>
                  </a:lnTo>
                  <a:cubicBezTo>
                    <a:pt x="652" y="671"/>
                    <a:pt x="652" y="689"/>
                    <a:pt x="633" y="707"/>
                  </a:cubicBezTo>
                  <a:cubicBezTo>
                    <a:pt x="410" y="838"/>
                    <a:pt x="410" y="838"/>
                    <a:pt x="410" y="838"/>
                  </a:cubicBezTo>
                  <a:cubicBezTo>
                    <a:pt x="391" y="838"/>
                    <a:pt x="372" y="838"/>
                    <a:pt x="354" y="819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168"/>
                    <a:pt x="0" y="149"/>
                    <a:pt x="18" y="131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61" y="0"/>
                    <a:pt x="279" y="0"/>
                    <a:pt x="298" y="19"/>
                  </a:cubicBezTo>
                  <a:lnTo>
                    <a:pt x="652" y="652"/>
                  </a:lnTo>
                </a:path>
              </a:pathLst>
            </a:custGeom>
            <a:solidFill>
              <a:srgbClr val="F6938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4" name="Freeform 10"/>
            <p:cNvSpPr>
              <a:spLocks noChangeArrowheads="1"/>
            </p:cNvSpPr>
            <p:nvPr/>
          </p:nvSpPr>
          <p:spPr bwMode="auto">
            <a:xfrm>
              <a:off x="2328110" y="6545118"/>
              <a:ext cx="1748357" cy="1883454"/>
            </a:xfrm>
            <a:custGeom>
              <a:avLst/>
              <a:gdLst>
                <a:gd name="T0" fmla="*/ 969 w 970"/>
                <a:gd name="T1" fmla="*/ 671 h 1044"/>
                <a:gd name="T2" fmla="*/ 969 w 970"/>
                <a:gd name="T3" fmla="*/ 671 h 1044"/>
                <a:gd name="T4" fmla="*/ 950 w 970"/>
                <a:gd name="T5" fmla="*/ 727 h 1044"/>
                <a:gd name="T6" fmla="*/ 410 w 970"/>
                <a:gd name="T7" fmla="*/ 1025 h 1044"/>
                <a:gd name="T8" fmla="*/ 354 w 970"/>
                <a:gd name="T9" fmla="*/ 1006 h 1044"/>
                <a:gd name="T10" fmla="*/ 0 w 970"/>
                <a:gd name="T11" fmla="*/ 373 h 1044"/>
                <a:gd name="T12" fmla="*/ 19 w 970"/>
                <a:gd name="T13" fmla="*/ 317 h 1044"/>
                <a:gd name="T14" fmla="*/ 559 w 970"/>
                <a:gd name="T15" fmla="*/ 19 h 1044"/>
                <a:gd name="T16" fmla="*/ 615 w 970"/>
                <a:gd name="T17" fmla="*/ 19 h 1044"/>
                <a:gd name="T18" fmla="*/ 969 w 970"/>
                <a:gd name="T19" fmla="*/ 671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0" h="1044">
                  <a:moveTo>
                    <a:pt x="969" y="671"/>
                  </a:moveTo>
                  <a:lnTo>
                    <a:pt x="969" y="671"/>
                  </a:lnTo>
                  <a:cubicBezTo>
                    <a:pt x="969" y="689"/>
                    <a:pt x="969" y="708"/>
                    <a:pt x="950" y="727"/>
                  </a:cubicBezTo>
                  <a:cubicBezTo>
                    <a:pt x="410" y="1025"/>
                    <a:pt x="410" y="1025"/>
                    <a:pt x="410" y="1025"/>
                  </a:cubicBezTo>
                  <a:cubicBezTo>
                    <a:pt x="392" y="1043"/>
                    <a:pt x="373" y="1025"/>
                    <a:pt x="354" y="1006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354"/>
                    <a:pt x="0" y="317"/>
                    <a:pt x="19" y="317"/>
                  </a:cubicBezTo>
                  <a:cubicBezTo>
                    <a:pt x="559" y="19"/>
                    <a:pt x="559" y="19"/>
                    <a:pt x="559" y="19"/>
                  </a:cubicBezTo>
                  <a:cubicBezTo>
                    <a:pt x="578" y="0"/>
                    <a:pt x="597" y="0"/>
                    <a:pt x="615" y="19"/>
                  </a:cubicBezTo>
                  <a:lnTo>
                    <a:pt x="969" y="671"/>
                  </a:lnTo>
                </a:path>
              </a:pathLst>
            </a:custGeom>
            <a:solidFill>
              <a:srgbClr val="EF5564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5" name="Freeform 12"/>
            <p:cNvSpPr>
              <a:spLocks noChangeArrowheads="1"/>
            </p:cNvSpPr>
            <p:nvPr/>
          </p:nvSpPr>
          <p:spPr bwMode="auto">
            <a:xfrm>
              <a:off x="4712233" y="4367620"/>
              <a:ext cx="2082134" cy="3393399"/>
            </a:xfrm>
            <a:custGeom>
              <a:avLst/>
              <a:gdLst>
                <a:gd name="T0" fmla="*/ 1154 w 1155"/>
                <a:gd name="T1" fmla="*/ 1750 h 1882"/>
                <a:gd name="T2" fmla="*/ 1154 w 1155"/>
                <a:gd name="T3" fmla="*/ 1750 h 1882"/>
                <a:gd name="T4" fmla="*/ 1136 w 1155"/>
                <a:gd name="T5" fmla="*/ 1806 h 1882"/>
                <a:gd name="T6" fmla="*/ 1024 w 1155"/>
                <a:gd name="T7" fmla="*/ 1862 h 1882"/>
                <a:gd name="T8" fmla="*/ 987 w 1155"/>
                <a:gd name="T9" fmla="*/ 1843 h 1882"/>
                <a:gd name="T10" fmla="*/ 19 w 1155"/>
                <a:gd name="T11" fmla="*/ 112 h 1882"/>
                <a:gd name="T12" fmla="*/ 19 w 1155"/>
                <a:gd name="T13" fmla="*/ 75 h 1882"/>
                <a:gd name="T14" fmla="*/ 130 w 1155"/>
                <a:gd name="T15" fmla="*/ 0 h 1882"/>
                <a:gd name="T16" fmla="*/ 186 w 1155"/>
                <a:gd name="T17" fmla="*/ 19 h 1882"/>
                <a:gd name="T18" fmla="*/ 1154 w 1155"/>
                <a:gd name="T19" fmla="*/ 1750 h 1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5" h="1882">
                  <a:moveTo>
                    <a:pt x="1154" y="1750"/>
                  </a:moveTo>
                  <a:lnTo>
                    <a:pt x="1154" y="1750"/>
                  </a:lnTo>
                  <a:cubicBezTo>
                    <a:pt x="1154" y="1769"/>
                    <a:pt x="1154" y="1788"/>
                    <a:pt x="1136" y="1806"/>
                  </a:cubicBezTo>
                  <a:cubicBezTo>
                    <a:pt x="1024" y="1862"/>
                    <a:pt x="1024" y="1862"/>
                    <a:pt x="1024" y="1862"/>
                  </a:cubicBezTo>
                  <a:cubicBezTo>
                    <a:pt x="1005" y="1881"/>
                    <a:pt x="987" y="1862"/>
                    <a:pt x="987" y="1843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0" y="93"/>
                    <a:pt x="0" y="75"/>
                    <a:pt x="19" y="75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9" y="0"/>
                    <a:pt x="168" y="0"/>
                    <a:pt x="186" y="19"/>
                  </a:cubicBezTo>
                  <a:lnTo>
                    <a:pt x="1154" y="1750"/>
                  </a:lnTo>
                </a:path>
              </a:pathLst>
            </a:custGeom>
            <a:solidFill>
              <a:srgbClr val="F1627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6" name="Freeform 13"/>
            <p:cNvSpPr>
              <a:spLocks noChangeArrowheads="1"/>
            </p:cNvSpPr>
            <p:nvPr/>
          </p:nvSpPr>
          <p:spPr bwMode="auto">
            <a:xfrm>
              <a:off x="2399636" y="6918628"/>
              <a:ext cx="1104641" cy="1374847"/>
            </a:xfrm>
            <a:custGeom>
              <a:avLst/>
              <a:gdLst>
                <a:gd name="T0" fmla="*/ 242 w 615"/>
                <a:gd name="T1" fmla="*/ 93 h 765"/>
                <a:gd name="T2" fmla="*/ 261 w 615"/>
                <a:gd name="T3" fmla="*/ 0 h 765"/>
                <a:gd name="T4" fmla="*/ 298 w 615"/>
                <a:gd name="T5" fmla="*/ 93 h 765"/>
                <a:gd name="T6" fmla="*/ 354 w 615"/>
                <a:gd name="T7" fmla="*/ 205 h 765"/>
                <a:gd name="T8" fmla="*/ 316 w 615"/>
                <a:gd name="T9" fmla="*/ 112 h 765"/>
                <a:gd name="T10" fmla="*/ 298 w 615"/>
                <a:gd name="T11" fmla="*/ 205 h 765"/>
                <a:gd name="T12" fmla="*/ 428 w 615"/>
                <a:gd name="T13" fmla="*/ 298 h 765"/>
                <a:gd name="T14" fmla="*/ 428 w 615"/>
                <a:gd name="T15" fmla="*/ 242 h 765"/>
                <a:gd name="T16" fmla="*/ 335 w 615"/>
                <a:gd name="T17" fmla="*/ 279 h 765"/>
                <a:gd name="T18" fmla="*/ 428 w 615"/>
                <a:gd name="T19" fmla="*/ 298 h 765"/>
                <a:gd name="T20" fmla="*/ 503 w 615"/>
                <a:gd name="T21" fmla="*/ 373 h 765"/>
                <a:gd name="T22" fmla="*/ 410 w 615"/>
                <a:gd name="T23" fmla="*/ 354 h 765"/>
                <a:gd name="T24" fmla="*/ 447 w 615"/>
                <a:gd name="T25" fmla="*/ 428 h 765"/>
                <a:gd name="T26" fmla="*/ 205 w 615"/>
                <a:gd name="T27" fmla="*/ 149 h 765"/>
                <a:gd name="T28" fmla="*/ 149 w 615"/>
                <a:gd name="T29" fmla="*/ 75 h 765"/>
                <a:gd name="T30" fmla="*/ 130 w 615"/>
                <a:gd name="T31" fmla="*/ 149 h 765"/>
                <a:gd name="T32" fmla="*/ 261 w 615"/>
                <a:gd name="T33" fmla="*/ 261 h 765"/>
                <a:gd name="T34" fmla="*/ 261 w 615"/>
                <a:gd name="T35" fmla="*/ 186 h 765"/>
                <a:gd name="T36" fmla="*/ 167 w 615"/>
                <a:gd name="T37" fmla="*/ 224 h 765"/>
                <a:gd name="T38" fmla="*/ 261 w 615"/>
                <a:gd name="T39" fmla="*/ 261 h 765"/>
                <a:gd name="T40" fmla="*/ 335 w 615"/>
                <a:gd name="T41" fmla="*/ 317 h 765"/>
                <a:gd name="T42" fmla="*/ 242 w 615"/>
                <a:gd name="T43" fmla="*/ 298 h 765"/>
                <a:gd name="T44" fmla="*/ 298 w 615"/>
                <a:gd name="T45" fmla="*/ 373 h 765"/>
                <a:gd name="T46" fmla="*/ 372 w 615"/>
                <a:gd name="T47" fmla="*/ 466 h 765"/>
                <a:gd name="T48" fmla="*/ 335 w 615"/>
                <a:gd name="T49" fmla="*/ 391 h 765"/>
                <a:gd name="T50" fmla="*/ 316 w 615"/>
                <a:gd name="T51" fmla="*/ 466 h 765"/>
                <a:gd name="T52" fmla="*/ 93 w 615"/>
                <a:gd name="T53" fmla="*/ 205 h 765"/>
                <a:gd name="T54" fmla="*/ 93 w 615"/>
                <a:gd name="T55" fmla="*/ 130 h 765"/>
                <a:gd name="T56" fmla="*/ 0 w 615"/>
                <a:gd name="T57" fmla="*/ 186 h 765"/>
                <a:gd name="T58" fmla="*/ 93 w 615"/>
                <a:gd name="T59" fmla="*/ 205 h 765"/>
                <a:gd name="T60" fmla="*/ 167 w 615"/>
                <a:gd name="T61" fmla="*/ 279 h 765"/>
                <a:gd name="T62" fmla="*/ 74 w 615"/>
                <a:gd name="T63" fmla="*/ 242 h 765"/>
                <a:gd name="T64" fmla="*/ 130 w 615"/>
                <a:gd name="T65" fmla="*/ 335 h 765"/>
                <a:gd name="T66" fmla="*/ 205 w 615"/>
                <a:gd name="T67" fmla="*/ 428 h 765"/>
                <a:gd name="T68" fmla="*/ 167 w 615"/>
                <a:gd name="T69" fmla="*/ 335 h 765"/>
                <a:gd name="T70" fmla="*/ 149 w 615"/>
                <a:gd name="T71" fmla="*/ 428 h 765"/>
                <a:gd name="T72" fmla="*/ 279 w 615"/>
                <a:gd name="T73" fmla="*/ 522 h 765"/>
                <a:gd name="T74" fmla="*/ 279 w 615"/>
                <a:gd name="T75" fmla="*/ 466 h 765"/>
                <a:gd name="T76" fmla="*/ 186 w 615"/>
                <a:gd name="T77" fmla="*/ 503 h 765"/>
                <a:gd name="T78" fmla="*/ 279 w 615"/>
                <a:gd name="T79" fmla="*/ 522 h 765"/>
                <a:gd name="T80" fmla="*/ 559 w 615"/>
                <a:gd name="T81" fmla="*/ 484 h 765"/>
                <a:gd name="T82" fmla="*/ 465 w 615"/>
                <a:gd name="T83" fmla="*/ 447 h 765"/>
                <a:gd name="T84" fmla="*/ 521 w 615"/>
                <a:gd name="T85" fmla="*/ 540 h 765"/>
                <a:gd name="T86" fmla="*/ 596 w 615"/>
                <a:gd name="T87" fmla="*/ 633 h 765"/>
                <a:gd name="T88" fmla="*/ 559 w 615"/>
                <a:gd name="T89" fmla="*/ 540 h 765"/>
                <a:gd name="T90" fmla="*/ 540 w 615"/>
                <a:gd name="T91" fmla="*/ 633 h 765"/>
                <a:gd name="T92" fmla="*/ 428 w 615"/>
                <a:gd name="T93" fmla="*/ 577 h 765"/>
                <a:gd name="T94" fmla="*/ 428 w 615"/>
                <a:gd name="T95" fmla="*/ 503 h 765"/>
                <a:gd name="T96" fmla="*/ 354 w 615"/>
                <a:gd name="T97" fmla="*/ 559 h 765"/>
                <a:gd name="T98" fmla="*/ 428 w 615"/>
                <a:gd name="T99" fmla="*/ 577 h 765"/>
                <a:gd name="T100" fmla="*/ 503 w 615"/>
                <a:gd name="T101" fmla="*/ 652 h 765"/>
                <a:gd name="T102" fmla="*/ 428 w 615"/>
                <a:gd name="T103" fmla="*/ 615 h 765"/>
                <a:gd name="T104" fmla="*/ 465 w 615"/>
                <a:gd name="T105" fmla="*/ 708 h 765"/>
                <a:gd name="T106" fmla="*/ 335 w 615"/>
                <a:gd name="T107" fmla="*/ 633 h 765"/>
                <a:gd name="T108" fmla="*/ 279 w 615"/>
                <a:gd name="T109" fmla="*/ 559 h 765"/>
                <a:gd name="T110" fmla="*/ 261 w 615"/>
                <a:gd name="T111" fmla="*/ 633 h 765"/>
                <a:gd name="T112" fmla="*/ 391 w 615"/>
                <a:gd name="T113" fmla="*/ 745 h 765"/>
                <a:gd name="T114" fmla="*/ 391 w 615"/>
                <a:gd name="T115" fmla="*/ 671 h 765"/>
                <a:gd name="T116" fmla="*/ 298 w 615"/>
                <a:gd name="T117" fmla="*/ 726 h 765"/>
                <a:gd name="T118" fmla="*/ 391 w 615"/>
                <a:gd name="T119" fmla="*/ 745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5" h="765">
                  <a:moveTo>
                    <a:pt x="279" y="112"/>
                  </a:moveTo>
                  <a:lnTo>
                    <a:pt x="279" y="112"/>
                  </a:lnTo>
                  <a:cubicBezTo>
                    <a:pt x="261" y="112"/>
                    <a:pt x="242" y="112"/>
                    <a:pt x="242" y="93"/>
                  </a:cubicBezTo>
                  <a:cubicBezTo>
                    <a:pt x="223" y="56"/>
                    <a:pt x="223" y="56"/>
                    <a:pt x="223" y="56"/>
                  </a:cubicBezTo>
                  <a:cubicBezTo>
                    <a:pt x="205" y="56"/>
                    <a:pt x="223" y="37"/>
                    <a:pt x="223" y="19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279" y="0"/>
                    <a:pt x="298" y="0"/>
                    <a:pt x="298" y="19"/>
                  </a:cubicBezTo>
                  <a:cubicBezTo>
                    <a:pt x="316" y="56"/>
                    <a:pt x="316" y="56"/>
                    <a:pt x="316" y="56"/>
                  </a:cubicBezTo>
                  <a:cubicBezTo>
                    <a:pt x="316" y="56"/>
                    <a:pt x="316" y="75"/>
                    <a:pt x="298" y="93"/>
                  </a:cubicBezTo>
                  <a:lnTo>
                    <a:pt x="279" y="112"/>
                  </a:lnTo>
                  <a:close/>
                  <a:moveTo>
                    <a:pt x="354" y="205"/>
                  </a:moveTo>
                  <a:lnTo>
                    <a:pt x="354" y="205"/>
                  </a:lnTo>
                  <a:cubicBezTo>
                    <a:pt x="372" y="186"/>
                    <a:pt x="391" y="168"/>
                    <a:pt x="372" y="149"/>
                  </a:cubicBezTo>
                  <a:cubicBezTo>
                    <a:pt x="354" y="130"/>
                    <a:pt x="354" y="130"/>
                    <a:pt x="354" y="130"/>
                  </a:cubicBezTo>
                  <a:cubicBezTo>
                    <a:pt x="354" y="112"/>
                    <a:pt x="335" y="112"/>
                    <a:pt x="316" y="112"/>
                  </a:cubicBezTo>
                  <a:cubicBezTo>
                    <a:pt x="298" y="130"/>
                    <a:pt x="298" y="130"/>
                    <a:pt x="298" y="130"/>
                  </a:cubicBezTo>
                  <a:cubicBezTo>
                    <a:pt x="279" y="130"/>
                    <a:pt x="279" y="149"/>
                    <a:pt x="279" y="168"/>
                  </a:cubicBezTo>
                  <a:cubicBezTo>
                    <a:pt x="298" y="205"/>
                    <a:pt x="298" y="205"/>
                    <a:pt x="298" y="205"/>
                  </a:cubicBezTo>
                  <a:cubicBezTo>
                    <a:pt x="298" y="205"/>
                    <a:pt x="316" y="224"/>
                    <a:pt x="335" y="205"/>
                  </a:cubicBezTo>
                  <a:lnTo>
                    <a:pt x="354" y="205"/>
                  </a:lnTo>
                  <a:close/>
                  <a:moveTo>
                    <a:pt x="428" y="298"/>
                  </a:moveTo>
                  <a:lnTo>
                    <a:pt x="428" y="298"/>
                  </a:lnTo>
                  <a:cubicBezTo>
                    <a:pt x="447" y="298"/>
                    <a:pt x="447" y="279"/>
                    <a:pt x="428" y="261"/>
                  </a:cubicBezTo>
                  <a:cubicBezTo>
                    <a:pt x="428" y="242"/>
                    <a:pt x="428" y="242"/>
                    <a:pt x="428" y="242"/>
                  </a:cubicBezTo>
                  <a:cubicBezTo>
                    <a:pt x="410" y="224"/>
                    <a:pt x="391" y="224"/>
                    <a:pt x="372" y="224"/>
                  </a:cubicBezTo>
                  <a:cubicBezTo>
                    <a:pt x="354" y="242"/>
                    <a:pt x="354" y="242"/>
                    <a:pt x="354" y="242"/>
                  </a:cubicBezTo>
                  <a:cubicBezTo>
                    <a:pt x="335" y="242"/>
                    <a:pt x="335" y="261"/>
                    <a:pt x="335" y="279"/>
                  </a:cubicBezTo>
                  <a:cubicBezTo>
                    <a:pt x="354" y="317"/>
                    <a:pt x="354" y="317"/>
                    <a:pt x="354" y="317"/>
                  </a:cubicBezTo>
                  <a:cubicBezTo>
                    <a:pt x="354" y="317"/>
                    <a:pt x="372" y="335"/>
                    <a:pt x="391" y="317"/>
                  </a:cubicBezTo>
                  <a:lnTo>
                    <a:pt x="428" y="298"/>
                  </a:lnTo>
                  <a:close/>
                  <a:moveTo>
                    <a:pt x="484" y="410"/>
                  </a:moveTo>
                  <a:lnTo>
                    <a:pt x="484" y="410"/>
                  </a:lnTo>
                  <a:cubicBezTo>
                    <a:pt x="503" y="410"/>
                    <a:pt x="503" y="391"/>
                    <a:pt x="503" y="373"/>
                  </a:cubicBezTo>
                  <a:cubicBezTo>
                    <a:pt x="484" y="335"/>
                    <a:pt x="484" y="335"/>
                    <a:pt x="484" y="335"/>
                  </a:cubicBezTo>
                  <a:cubicBezTo>
                    <a:pt x="465" y="335"/>
                    <a:pt x="447" y="317"/>
                    <a:pt x="447" y="335"/>
                  </a:cubicBezTo>
                  <a:cubicBezTo>
                    <a:pt x="410" y="354"/>
                    <a:pt x="410" y="354"/>
                    <a:pt x="410" y="354"/>
                  </a:cubicBezTo>
                  <a:cubicBezTo>
                    <a:pt x="391" y="354"/>
                    <a:pt x="391" y="373"/>
                    <a:pt x="391" y="391"/>
                  </a:cubicBezTo>
                  <a:cubicBezTo>
                    <a:pt x="410" y="410"/>
                    <a:pt x="410" y="410"/>
                    <a:pt x="410" y="410"/>
                  </a:cubicBezTo>
                  <a:cubicBezTo>
                    <a:pt x="428" y="428"/>
                    <a:pt x="447" y="428"/>
                    <a:pt x="447" y="428"/>
                  </a:cubicBezTo>
                  <a:lnTo>
                    <a:pt x="484" y="410"/>
                  </a:lnTo>
                  <a:close/>
                  <a:moveTo>
                    <a:pt x="205" y="149"/>
                  </a:moveTo>
                  <a:lnTo>
                    <a:pt x="205" y="149"/>
                  </a:lnTo>
                  <a:cubicBezTo>
                    <a:pt x="205" y="130"/>
                    <a:pt x="223" y="112"/>
                    <a:pt x="205" y="112"/>
                  </a:cubicBezTo>
                  <a:cubicBezTo>
                    <a:pt x="186" y="75"/>
                    <a:pt x="186" y="75"/>
                    <a:pt x="186" y="75"/>
                  </a:cubicBezTo>
                  <a:cubicBezTo>
                    <a:pt x="186" y="56"/>
                    <a:pt x="167" y="56"/>
                    <a:pt x="149" y="75"/>
                  </a:cubicBezTo>
                  <a:cubicBezTo>
                    <a:pt x="130" y="75"/>
                    <a:pt x="130" y="75"/>
                    <a:pt x="130" y="75"/>
                  </a:cubicBezTo>
                  <a:cubicBezTo>
                    <a:pt x="112" y="93"/>
                    <a:pt x="112" y="112"/>
                    <a:pt x="112" y="130"/>
                  </a:cubicBezTo>
                  <a:cubicBezTo>
                    <a:pt x="130" y="149"/>
                    <a:pt x="130" y="149"/>
                    <a:pt x="130" y="149"/>
                  </a:cubicBezTo>
                  <a:cubicBezTo>
                    <a:pt x="130" y="168"/>
                    <a:pt x="149" y="168"/>
                    <a:pt x="167" y="168"/>
                  </a:cubicBezTo>
                  <a:lnTo>
                    <a:pt x="205" y="149"/>
                  </a:lnTo>
                  <a:close/>
                  <a:moveTo>
                    <a:pt x="261" y="261"/>
                  </a:moveTo>
                  <a:lnTo>
                    <a:pt x="261" y="261"/>
                  </a:lnTo>
                  <a:cubicBezTo>
                    <a:pt x="279" y="242"/>
                    <a:pt x="279" y="224"/>
                    <a:pt x="261" y="205"/>
                  </a:cubicBezTo>
                  <a:cubicBezTo>
                    <a:pt x="261" y="186"/>
                    <a:pt x="261" y="186"/>
                    <a:pt x="261" y="186"/>
                  </a:cubicBezTo>
                  <a:cubicBezTo>
                    <a:pt x="242" y="168"/>
                    <a:pt x="223" y="168"/>
                    <a:pt x="205" y="168"/>
                  </a:cubicBezTo>
                  <a:cubicBezTo>
                    <a:pt x="186" y="186"/>
                    <a:pt x="186" y="186"/>
                    <a:pt x="186" y="186"/>
                  </a:cubicBezTo>
                  <a:cubicBezTo>
                    <a:pt x="167" y="205"/>
                    <a:pt x="167" y="224"/>
                    <a:pt x="167" y="224"/>
                  </a:cubicBezTo>
                  <a:cubicBezTo>
                    <a:pt x="186" y="261"/>
                    <a:pt x="186" y="261"/>
                    <a:pt x="186" y="261"/>
                  </a:cubicBezTo>
                  <a:cubicBezTo>
                    <a:pt x="205" y="279"/>
                    <a:pt x="223" y="279"/>
                    <a:pt x="223" y="261"/>
                  </a:cubicBezTo>
                  <a:lnTo>
                    <a:pt x="261" y="261"/>
                  </a:lnTo>
                  <a:close/>
                  <a:moveTo>
                    <a:pt x="316" y="354"/>
                  </a:moveTo>
                  <a:lnTo>
                    <a:pt x="316" y="354"/>
                  </a:lnTo>
                  <a:cubicBezTo>
                    <a:pt x="335" y="354"/>
                    <a:pt x="335" y="335"/>
                    <a:pt x="335" y="317"/>
                  </a:cubicBezTo>
                  <a:cubicBezTo>
                    <a:pt x="316" y="298"/>
                    <a:pt x="316" y="298"/>
                    <a:pt x="316" y="298"/>
                  </a:cubicBezTo>
                  <a:cubicBezTo>
                    <a:pt x="298" y="279"/>
                    <a:pt x="279" y="279"/>
                    <a:pt x="279" y="279"/>
                  </a:cubicBezTo>
                  <a:cubicBezTo>
                    <a:pt x="242" y="298"/>
                    <a:pt x="242" y="298"/>
                    <a:pt x="242" y="298"/>
                  </a:cubicBezTo>
                  <a:cubicBezTo>
                    <a:pt x="223" y="298"/>
                    <a:pt x="223" y="317"/>
                    <a:pt x="242" y="335"/>
                  </a:cubicBezTo>
                  <a:cubicBezTo>
                    <a:pt x="242" y="373"/>
                    <a:pt x="242" y="373"/>
                    <a:pt x="242" y="373"/>
                  </a:cubicBezTo>
                  <a:cubicBezTo>
                    <a:pt x="261" y="373"/>
                    <a:pt x="279" y="391"/>
                    <a:pt x="298" y="373"/>
                  </a:cubicBezTo>
                  <a:lnTo>
                    <a:pt x="316" y="354"/>
                  </a:lnTo>
                  <a:close/>
                  <a:moveTo>
                    <a:pt x="372" y="466"/>
                  </a:moveTo>
                  <a:lnTo>
                    <a:pt x="372" y="466"/>
                  </a:lnTo>
                  <a:cubicBezTo>
                    <a:pt x="391" y="466"/>
                    <a:pt x="391" y="447"/>
                    <a:pt x="391" y="428"/>
                  </a:cubicBezTo>
                  <a:cubicBezTo>
                    <a:pt x="372" y="410"/>
                    <a:pt x="372" y="410"/>
                    <a:pt x="372" y="410"/>
                  </a:cubicBezTo>
                  <a:cubicBezTo>
                    <a:pt x="372" y="391"/>
                    <a:pt x="354" y="391"/>
                    <a:pt x="335" y="391"/>
                  </a:cubicBezTo>
                  <a:cubicBezTo>
                    <a:pt x="298" y="410"/>
                    <a:pt x="298" y="410"/>
                    <a:pt x="298" y="410"/>
                  </a:cubicBezTo>
                  <a:cubicBezTo>
                    <a:pt x="298" y="410"/>
                    <a:pt x="279" y="428"/>
                    <a:pt x="298" y="447"/>
                  </a:cubicBezTo>
                  <a:cubicBezTo>
                    <a:pt x="316" y="466"/>
                    <a:pt x="316" y="466"/>
                    <a:pt x="316" y="466"/>
                  </a:cubicBezTo>
                  <a:cubicBezTo>
                    <a:pt x="316" y="484"/>
                    <a:pt x="335" y="503"/>
                    <a:pt x="354" y="484"/>
                  </a:cubicBezTo>
                  <a:lnTo>
                    <a:pt x="372" y="466"/>
                  </a:lnTo>
                  <a:close/>
                  <a:moveTo>
                    <a:pt x="93" y="205"/>
                  </a:moveTo>
                  <a:lnTo>
                    <a:pt x="93" y="205"/>
                  </a:lnTo>
                  <a:cubicBezTo>
                    <a:pt x="112" y="205"/>
                    <a:pt x="112" y="186"/>
                    <a:pt x="112" y="168"/>
                  </a:cubicBezTo>
                  <a:cubicBezTo>
                    <a:pt x="93" y="130"/>
                    <a:pt x="93" y="130"/>
                    <a:pt x="93" y="130"/>
                  </a:cubicBezTo>
                  <a:cubicBezTo>
                    <a:pt x="74" y="130"/>
                    <a:pt x="56" y="112"/>
                    <a:pt x="56" y="130"/>
                  </a:cubicBezTo>
                  <a:cubicBezTo>
                    <a:pt x="18" y="149"/>
                    <a:pt x="18" y="149"/>
                    <a:pt x="18" y="149"/>
                  </a:cubicBezTo>
                  <a:cubicBezTo>
                    <a:pt x="0" y="149"/>
                    <a:pt x="0" y="168"/>
                    <a:pt x="0" y="186"/>
                  </a:cubicBezTo>
                  <a:cubicBezTo>
                    <a:pt x="18" y="205"/>
                    <a:pt x="18" y="205"/>
                    <a:pt x="18" y="205"/>
                  </a:cubicBezTo>
                  <a:cubicBezTo>
                    <a:pt x="37" y="224"/>
                    <a:pt x="56" y="224"/>
                    <a:pt x="74" y="224"/>
                  </a:cubicBezTo>
                  <a:lnTo>
                    <a:pt x="93" y="205"/>
                  </a:lnTo>
                  <a:close/>
                  <a:moveTo>
                    <a:pt x="149" y="317"/>
                  </a:moveTo>
                  <a:lnTo>
                    <a:pt x="149" y="317"/>
                  </a:lnTo>
                  <a:cubicBezTo>
                    <a:pt x="167" y="298"/>
                    <a:pt x="167" y="279"/>
                    <a:pt x="167" y="279"/>
                  </a:cubicBezTo>
                  <a:cubicBezTo>
                    <a:pt x="149" y="242"/>
                    <a:pt x="149" y="242"/>
                    <a:pt x="149" y="242"/>
                  </a:cubicBezTo>
                  <a:cubicBezTo>
                    <a:pt x="149" y="224"/>
                    <a:pt x="130" y="224"/>
                    <a:pt x="112" y="224"/>
                  </a:cubicBezTo>
                  <a:cubicBezTo>
                    <a:pt x="74" y="242"/>
                    <a:pt x="74" y="242"/>
                    <a:pt x="74" y="242"/>
                  </a:cubicBezTo>
                  <a:cubicBezTo>
                    <a:pt x="74" y="261"/>
                    <a:pt x="56" y="279"/>
                    <a:pt x="74" y="279"/>
                  </a:cubicBezTo>
                  <a:cubicBezTo>
                    <a:pt x="93" y="317"/>
                    <a:pt x="93" y="317"/>
                    <a:pt x="93" y="317"/>
                  </a:cubicBezTo>
                  <a:cubicBezTo>
                    <a:pt x="93" y="335"/>
                    <a:pt x="112" y="335"/>
                    <a:pt x="130" y="335"/>
                  </a:cubicBezTo>
                  <a:lnTo>
                    <a:pt x="149" y="317"/>
                  </a:lnTo>
                  <a:close/>
                  <a:moveTo>
                    <a:pt x="205" y="428"/>
                  </a:moveTo>
                  <a:lnTo>
                    <a:pt x="205" y="428"/>
                  </a:lnTo>
                  <a:cubicBezTo>
                    <a:pt x="223" y="410"/>
                    <a:pt x="242" y="391"/>
                    <a:pt x="223" y="373"/>
                  </a:cubicBezTo>
                  <a:cubicBezTo>
                    <a:pt x="205" y="354"/>
                    <a:pt x="205" y="354"/>
                    <a:pt x="205" y="354"/>
                  </a:cubicBezTo>
                  <a:cubicBezTo>
                    <a:pt x="205" y="335"/>
                    <a:pt x="186" y="335"/>
                    <a:pt x="167" y="335"/>
                  </a:cubicBezTo>
                  <a:cubicBezTo>
                    <a:pt x="149" y="354"/>
                    <a:pt x="149" y="354"/>
                    <a:pt x="149" y="354"/>
                  </a:cubicBezTo>
                  <a:cubicBezTo>
                    <a:pt x="130" y="373"/>
                    <a:pt x="130" y="391"/>
                    <a:pt x="130" y="391"/>
                  </a:cubicBezTo>
                  <a:cubicBezTo>
                    <a:pt x="149" y="428"/>
                    <a:pt x="149" y="428"/>
                    <a:pt x="149" y="428"/>
                  </a:cubicBezTo>
                  <a:cubicBezTo>
                    <a:pt x="149" y="447"/>
                    <a:pt x="167" y="447"/>
                    <a:pt x="186" y="428"/>
                  </a:cubicBezTo>
                  <a:lnTo>
                    <a:pt x="205" y="428"/>
                  </a:lnTo>
                  <a:close/>
                  <a:moveTo>
                    <a:pt x="279" y="522"/>
                  </a:moveTo>
                  <a:lnTo>
                    <a:pt x="279" y="522"/>
                  </a:lnTo>
                  <a:cubicBezTo>
                    <a:pt x="298" y="522"/>
                    <a:pt x="298" y="503"/>
                    <a:pt x="279" y="484"/>
                  </a:cubicBezTo>
                  <a:cubicBezTo>
                    <a:pt x="279" y="466"/>
                    <a:pt x="279" y="466"/>
                    <a:pt x="279" y="466"/>
                  </a:cubicBezTo>
                  <a:cubicBezTo>
                    <a:pt x="261" y="447"/>
                    <a:pt x="242" y="447"/>
                    <a:pt x="223" y="447"/>
                  </a:cubicBezTo>
                  <a:cubicBezTo>
                    <a:pt x="205" y="466"/>
                    <a:pt x="205" y="466"/>
                    <a:pt x="205" y="466"/>
                  </a:cubicBezTo>
                  <a:cubicBezTo>
                    <a:pt x="186" y="466"/>
                    <a:pt x="186" y="484"/>
                    <a:pt x="186" y="503"/>
                  </a:cubicBezTo>
                  <a:cubicBezTo>
                    <a:pt x="205" y="540"/>
                    <a:pt x="205" y="540"/>
                    <a:pt x="205" y="540"/>
                  </a:cubicBezTo>
                  <a:cubicBezTo>
                    <a:pt x="205" y="540"/>
                    <a:pt x="223" y="559"/>
                    <a:pt x="242" y="540"/>
                  </a:cubicBezTo>
                  <a:lnTo>
                    <a:pt x="279" y="522"/>
                  </a:lnTo>
                  <a:close/>
                  <a:moveTo>
                    <a:pt x="540" y="522"/>
                  </a:moveTo>
                  <a:lnTo>
                    <a:pt x="540" y="522"/>
                  </a:lnTo>
                  <a:cubicBezTo>
                    <a:pt x="559" y="503"/>
                    <a:pt x="559" y="484"/>
                    <a:pt x="559" y="484"/>
                  </a:cubicBezTo>
                  <a:cubicBezTo>
                    <a:pt x="540" y="447"/>
                    <a:pt x="540" y="447"/>
                    <a:pt x="540" y="447"/>
                  </a:cubicBezTo>
                  <a:cubicBezTo>
                    <a:pt x="521" y="428"/>
                    <a:pt x="503" y="428"/>
                    <a:pt x="503" y="428"/>
                  </a:cubicBezTo>
                  <a:cubicBezTo>
                    <a:pt x="465" y="447"/>
                    <a:pt x="465" y="447"/>
                    <a:pt x="465" y="447"/>
                  </a:cubicBezTo>
                  <a:cubicBezTo>
                    <a:pt x="447" y="466"/>
                    <a:pt x="447" y="484"/>
                    <a:pt x="447" y="484"/>
                  </a:cubicBezTo>
                  <a:cubicBezTo>
                    <a:pt x="465" y="522"/>
                    <a:pt x="465" y="522"/>
                    <a:pt x="465" y="522"/>
                  </a:cubicBezTo>
                  <a:cubicBezTo>
                    <a:pt x="484" y="540"/>
                    <a:pt x="503" y="540"/>
                    <a:pt x="521" y="540"/>
                  </a:cubicBezTo>
                  <a:lnTo>
                    <a:pt x="540" y="522"/>
                  </a:lnTo>
                  <a:close/>
                  <a:moveTo>
                    <a:pt x="596" y="633"/>
                  </a:moveTo>
                  <a:lnTo>
                    <a:pt x="596" y="633"/>
                  </a:lnTo>
                  <a:cubicBezTo>
                    <a:pt x="614" y="615"/>
                    <a:pt x="614" y="596"/>
                    <a:pt x="614" y="577"/>
                  </a:cubicBezTo>
                  <a:cubicBezTo>
                    <a:pt x="596" y="559"/>
                    <a:pt x="596" y="559"/>
                    <a:pt x="596" y="559"/>
                  </a:cubicBezTo>
                  <a:cubicBezTo>
                    <a:pt x="596" y="540"/>
                    <a:pt x="577" y="540"/>
                    <a:pt x="559" y="540"/>
                  </a:cubicBezTo>
                  <a:cubicBezTo>
                    <a:pt x="521" y="559"/>
                    <a:pt x="521" y="559"/>
                    <a:pt x="521" y="559"/>
                  </a:cubicBezTo>
                  <a:cubicBezTo>
                    <a:pt x="521" y="577"/>
                    <a:pt x="503" y="596"/>
                    <a:pt x="521" y="596"/>
                  </a:cubicBezTo>
                  <a:cubicBezTo>
                    <a:pt x="540" y="633"/>
                    <a:pt x="540" y="633"/>
                    <a:pt x="540" y="633"/>
                  </a:cubicBezTo>
                  <a:cubicBezTo>
                    <a:pt x="540" y="652"/>
                    <a:pt x="559" y="652"/>
                    <a:pt x="577" y="633"/>
                  </a:cubicBezTo>
                  <a:lnTo>
                    <a:pt x="596" y="633"/>
                  </a:lnTo>
                  <a:close/>
                  <a:moveTo>
                    <a:pt x="428" y="577"/>
                  </a:moveTo>
                  <a:lnTo>
                    <a:pt x="428" y="577"/>
                  </a:lnTo>
                  <a:cubicBezTo>
                    <a:pt x="447" y="559"/>
                    <a:pt x="447" y="559"/>
                    <a:pt x="447" y="540"/>
                  </a:cubicBezTo>
                  <a:cubicBezTo>
                    <a:pt x="428" y="503"/>
                    <a:pt x="428" y="503"/>
                    <a:pt x="428" y="503"/>
                  </a:cubicBezTo>
                  <a:cubicBezTo>
                    <a:pt x="428" y="484"/>
                    <a:pt x="410" y="484"/>
                    <a:pt x="391" y="503"/>
                  </a:cubicBezTo>
                  <a:cubicBezTo>
                    <a:pt x="354" y="503"/>
                    <a:pt x="354" y="503"/>
                    <a:pt x="354" y="503"/>
                  </a:cubicBezTo>
                  <a:cubicBezTo>
                    <a:pt x="354" y="522"/>
                    <a:pt x="335" y="540"/>
                    <a:pt x="354" y="559"/>
                  </a:cubicBezTo>
                  <a:cubicBezTo>
                    <a:pt x="372" y="577"/>
                    <a:pt x="372" y="577"/>
                    <a:pt x="372" y="577"/>
                  </a:cubicBezTo>
                  <a:cubicBezTo>
                    <a:pt x="372" y="596"/>
                    <a:pt x="391" y="596"/>
                    <a:pt x="410" y="596"/>
                  </a:cubicBezTo>
                  <a:lnTo>
                    <a:pt x="428" y="577"/>
                  </a:lnTo>
                  <a:close/>
                  <a:moveTo>
                    <a:pt x="503" y="689"/>
                  </a:moveTo>
                  <a:lnTo>
                    <a:pt x="503" y="689"/>
                  </a:lnTo>
                  <a:cubicBezTo>
                    <a:pt x="503" y="671"/>
                    <a:pt x="521" y="652"/>
                    <a:pt x="503" y="652"/>
                  </a:cubicBezTo>
                  <a:cubicBezTo>
                    <a:pt x="484" y="615"/>
                    <a:pt x="484" y="615"/>
                    <a:pt x="484" y="615"/>
                  </a:cubicBezTo>
                  <a:cubicBezTo>
                    <a:pt x="484" y="596"/>
                    <a:pt x="465" y="596"/>
                    <a:pt x="447" y="596"/>
                  </a:cubicBezTo>
                  <a:cubicBezTo>
                    <a:pt x="428" y="615"/>
                    <a:pt x="428" y="615"/>
                    <a:pt x="428" y="615"/>
                  </a:cubicBezTo>
                  <a:cubicBezTo>
                    <a:pt x="410" y="633"/>
                    <a:pt x="410" y="652"/>
                    <a:pt x="410" y="652"/>
                  </a:cubicBezTo>
                  <a:cubicBezTo>
                    <a:pt x="428" y="689"/>
                    <a:pt x="428" y="689"/>
                    <a:pt x="428" y="689"/>
                  </a:cubicBezTo>
                  <a:cubicBezTo>
                    <a:pt x="428" y="708"/>
                    <a:pt x="447" y="708"/>
                    <a:pt x="465" y="708"/>
                  </a:cubicBezTo>
                  <a:lnTo>
                    <a:pt x="503" y="689"/>
                  </a:lnTo>
                  <a:close/>
                  <a:moveTo>
                    <a:pt x="335" y="633"/>
                  </a:moveTo>
                  <a:lnTo>
                    <a:pt x="335" y="633"/>
                  </a:lnTo>
                  <a:cubicBezTo>
                    <a:pt x="354" y="633"/>
                    <a:pt x="354" y="615"/>
                    <a:pt x="335" y="596"/>
                  </a:cubicBezTo>
                  <a:cubicBezTo>
                    <a:pt x="335" y="559"/>
                    <a:pt x="335" y="559"/>
                    <a:pt x="335" y="559"/>
                  </a:cubicBezTo>
                  <a:cubicBezTo>
                    <a:pt x="316" y="559"/>
                    <a:pt x="298" y="540"/>
                    <a:pt x="279" y="559"/>
                  </a:cubicBezTo>
                  <a:cubicBezTo>
                    <a:pt x="261" y="577"/>
                    <a:pt x="261" y="577"/>
                    <a:pt x="261" y="577"/>
                  </a:cubicBezTo>
                  <a:cubicBezTo>
                    <a:pt x="242" y="577"/>
                    <a:pt x="242" y="596"/>
                    <a:pt x="242" y="615"/>
                  </a:cubicBezTo>
                  <a:cubicBezTo>
                    <a:pt x="261" y="633"/>
                    <a:pt x="261" y="633"/>
                    <a:pt x="261" y="633"/>
                  </a:cubicBezTo>
                  <a:cubicBezTo>
                    <a:pt x="279" y="652"/>
                    <a:pt x="279" y="652"/>
                    <a:pt x="298" y="652"/>
                  </a:cubicBezTo>
                  <a:lnTo>
                    <a:pt x="335" y="633"/>
                  </a:lnTo>
                  <a:close/>
                  <a:moveTo>
                    <a:pt x="391" y="745"/>
                  </a:moveTo>
                  <a:lnTo>
                    <a:pt x="391" y="745"/>
                  </a:lnTo>
                  <a:cubicBezTo>
                    <a:pt x="410" y="726"/>
                    <a:pt x="410" y="708"/>
                    <a:pt x="410" y="708"/>
                  </a:cubicBezTo>
                  <a:cubicBezTo>
                    <a:pt x="391" y="671"/>
                    <a:pt x="391" y="671"/>
                    <a:pt x="391" y="671"/>
                  </a:cubicBezTo>
                  <a:cubicBezTo>
                    <a:pt x="372" y="652"/>
                    <a:pt x="354" y="652"/>
                    <a:pt x="354" y="671"/>
                  </a:cubicBezTo>
                  <a:cubicBezTo>
                    <a:pt x="316" y="671"/>
                    <a:pt x="316" y="671"/>
                    <a:pt x="316" y="671"/>
                  </a:cubicBezTo>
                  <a:cubicBezTo>
                    <a:pt x="298" y="689"/>
                    <a:pt x="298" y="708"/>
                    <a:pt x="298" y="726"/>
                  </a:cubicBezTo>
                  <a:cubicBezTo>
                    <a:pt x="316" y="745"/>
                    <a:pt x="316" y="745"/>
                    <a:pt x="316" y="745"/>
                  </a:cubicBezTo>
                  <a:cubicBezTo>
                    <a:pt x="335" y="764"/>
                    <a:pt x="354" y="764"/>
                    <a:pt x="372" y="764"/>
                  </a:cubicBezTo>
                  <a:lnTo>
                    <a:pt x="391" y="745"/>
                  </a:lnTo>
                  <a:close/>
                </a:path>
              </a:pathLst>
            </a:custGeom>
            <a:solidFill>
              <a:srgbClr val="AE394A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7" name="Freeform 5"/>
            <p:cNvSpPr>
              <a:spLocks noChangeArrowheads="1"/>
            </p:cNvSpPr>
            <p:nvPr/>
          </p:nvSpPr>
          <p:spPr bwMode="auto">
            <a:xfrm rot="19800000">
              <a:off x="6944546" y="5479437"/>
              <a:ext cx="1843721" cy="643716"/>
            </a:xfrm>
            <a:custGeom>
              <a:avLst/>
              <a:gdLst>
                <a:gd name="T0" fmla="*/ 19 w 1025"/>
                <a:gd name="T1" fmla="*/ 0 h 355"/>
                <a:gd name="T2" fmla="*/ 19 w 1025"/>
                <a:gd name="T3" fmla="*/ 0 h 355"/>
                <a:gd name="T4" fmla="*/ 0 w 1025"/>
                <a:gd name="T5" fmla="*/ 56 h 355"/>
                <a:gd name="T6" fmla="*/ 1006 w 1025"/>
                <a:gd name="T7" fmla="*/ 354 h 355"/>
                <a:gd name="T8" fmla="*/ 1024 w 1025"/>
                <a:gd name="T9" fmla="*/ 298 h 355"/>
                <a:gd name="T10" fmla="*/ 19 w 1025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5" h="355">
                  <a:moveTo>
                    <a:pt x="19" y="0"/>
                  </a:moveTo>
                  <a:lnTo>
                    <a:pt x="19" y="0"/>
                  </a:lnTo>
                  <a:cubicBezTo>
                    <a:pt x="0" y="56"/>
                    <a:pt x="0" y="56"/>
                    <a:pt x="0" y="56"/>
                  </a:cubicBezTo>
                  <a:cubicBezTo>
                    <a:pt x="1006" y="354"/>
                    <a:pt x="1006" y="354"/>
                    <a:pt x="1006" y="354"/>
                  </a:cubicBezTo>
                  <a:cubicBezTo>
                    <a:pt x="1006" y="336"/>
                    <a:pt x="1024" y="317"/>
                    <a:pt x="1024" y="298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ysClr val="window" lastClr="FFFFFF">
                <a:lumMod val="65000"/>
              </a:sys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grpSp>
        <p:nvGrpSpPr>
          <p:cNvPr id="18" name="Group 201"/>
          <p:cNvGrpSpPr/>
          <p:nvPr/>
        </p:nvGrpSpPr>
        <p:grpSpPr>
          <a:xfrm>
            <a:off x="5194727" y="1829489"/>
            <a:ext cx="1837136" cy="2113082"/>
            <a:chOff x="1522413" y="800100"/>
            <a:chExt cx="4660900" cy="5360988"/>
          </a:xfrm>
        </p:grpSpPr>
        <p:sp>
          <p:nvSpPr>
            <p:cNvPr id="19" name="Freeform 1"/>
            <p:cNvSpPr>
              <a:spLocks noChangeArrowheads="1"/>
            </p:cNvSpPr>
            <p:nvPr/>
          </p:nvSpPr>
          <p:spPr bwMode="auto">
            <a:xfrm>
              <a:off x="1522413" y="800100"/>
              <a:ext cx="4660900" cy="5360988"/>
            </a:xfrm>
            <a:custGeom>
              <a:avLst/>
              <a:gdLst>
                <a:gd name="T0" fmla="*/ 6681 w 12949"/>
                <a:gd name="T1" fmla="*/ 0 h 14892"/>
                <a:gd name="T2" fmla="*/ 6267 w 12949"/>
                <a:gd name="T3" fmla="*/ 0 h 14892"/>
                <a:gd name="T4" fmla="*/ 6267 w 12949"/>
                <a:gd name="T5" fmla="*/ 1026 h 14892"/>
                <a:gd name="T6" fmla="*/ 4018 w 12949"/>
                <a:gd name="T7" fmla="*/ 1026 h 14892"/>
                <a:gd name="T8" fmla="*/ 4018 w 12949"/>
                <a:gd name="T9" fmla="*/ 1266 h 14892"/>
                <a:gd name="T10" fmla="*/ 0 w 12949"/>
                <a:gd name="T11" fmla="*/ 1266 h 14892"/>
                <a:gd name="T12" fmla="*/ 0 w 12949"/>
                <a:gd name="T13" fmla="*/ 1681 h 14892"/>
                <a:gd name="T14" fmla="*/ 655 w 12949"/>
                <a:gd name="T15" fmla="*/ 1681 h 14892"/>
                <a:gd name="T16" fmla="*/ 655 w 12949"/>
                <a:gd name="T17" fmla="*/ 10306 h 14892"/>
                <a:gd name="T18" fmla="*/ 0 w 12949"/>
                <a:gd name="T19" fmla="*/ 10306 h 14892"/>
                <a:gd name="T20" fmla="*/ 0 w 12949"/>
                <a:gd name="T21" fmla="*/ 10699 h 14892"/>
                <a:gd name="T22" fmla="*/ 2970 w 12949"/>
                <a:gd name="T23" fmla="*/ 10699 h 14892"/>
                <a:gd name="T24" fmla="*/ 1070 w 12949"/>
                <a:gd name="T25" fmla="*/ 14891 h 14892"/>
                <a:gd name="T26" fmla="*/ 1528 w 12949"/>
                <a:gd name="T27" fmla="*/ 14891 h 14892"/>
                <a:gd name="T28" fmla="*/ 3428 w 12949"/>
                <a:gd name="T29" fmla="*/ 10699 h 14892"/>
                <a:gd name="T30" fmla="*/ 6267 w 12949"/>
                <a:gd name="T31" fmla="*/ 10699 h 14892"/>
                <a:gd name="T32" fmla="*/ 6267 w 12949"/>
                <a:gd name="T33" fmla="*/ 13363 h 14892"/>
                <a:gd name="T34" fmla="*/ 6681 w 12949"/>
                <a:gd name="T35" fmla="*/ 13363 h 14892"/>
                <a:gd name="T36" fmla="*/ 6681 w 12949"/>
                <a:gd name="T37" fmla="*/ 10699 h 14892"/>
                <a:gd name="T38" fmla="*/ 9542 w 12949"/>
                <a:gd name="T39" fmla="*/ 10699 h 14892"/>
                <a:gd name="T40" fmla="*/ 11442 w 12949"/>
                <a:gd name="T41" fmla="*/ 14891 h 14892"/>
                <a:gd name="T42" fmla="*/ 11900 w 12949"/>
                <a:gd name="T43" fmla="*/ 14891 h 14892"/>
                <a:gd name="T44" fmla="*/ 10000 w 12949"/>
                <a:gd name="T45" fmla="*/ 10699 h 14892"/>
                <a:gd name="T46" fmla="*/ 12948 w 12949"/>
                <a:gd name="T47" fmla="*/ 10699 h 14892"/>
                <a:gd name="T48" fmla="*/ 12948 w 12949"/>
                <a:gd name="T49" fmla="*/ 10306 h 14892"/>
                <a:gd name="T50" fmla="*/ 12358 w 12949"/>
                <a:gd name="T51" fmla="*/ 10306 h 14892"/>
                <a:gd name="T52" fmla="*/ 12358 w 12949"/>
                <a:gd name="T53" fmla="*/ 1681 h 14892"/>
                <a:gd name="T54" fmla="*/ 12948 w 12949"/>
                <a:gd name="T55" fmla="*/ 1681 h 14892"/>
                <a:gd name="T56" fmla="*/ 12948 w 12949"/>
                <a:gd name="T57" fmla="*/ 1266 h 14892"/>
                <a:gd name="T58" fmla="*/ 8930 w 12949"/>
                <a:gd name="T59" fmla="*/ 1266 h 14892"/>
                <a:gd name="T60" fmla="*/ 8930 w 12949"/>
                <a:gd name="T61" fmla="*/ 1026 h 14892"/>
                <a:gd name="T62" fmla="*/ 6681 w 12949"/>
                <a:gd name="T63" fmla="*/ 1026 h 14892"/>
                <a:gd name="T64" fmla="*/ 6681 w 12949"/>
                <a:gd name="T65" fmla="*/ 0 h 14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49" h="14892">
                  <a:moveTo>
                    <a:pt x="6681" y="0"/>
                  </a:moveTo>
                  <a:lnTo>
                    <a:pt x="6267" y="0"/>
                  </a:lnTo>
                  <a:lnTo>
                    <a:pt x="6267" y="1026"/>
                  </a:lnTo>
                  <a:lnTo>
                    <a:pt x="4018" y="1026"/>
                  </a:lnTo>
                  <a:lnTo>
                    <a:pt x="4018" y="1266"/>
                  </a:lnTo>
                  <a:lnTo>
                    <a:pt x="0" y="1266"/>
                  </a:lnTo>
                  <a:lnTo>
                    <a:pt x="0" y="1681"/>
                  </a:lnTo>
                  <a:lnTo>
                    <a:pt x="655" y="1681"/>
                  </a:lnTo>
                  <a:lnTo>
                    <a:pt x="655" y="10306"/>
                  </a:lnTo>
                  <a:lnTo>
                    <a:pt x="0" y="10306"/>
                  </a:lnTo>
                  <a:lnTo>
                    <a:pt x="0" y="10699"/>
                  </a:lnTo>
                  <a:lnTo>
                    <a:pt x="2970" y="10699"/>
                  </a:lnTo>
                  <a:lnTo>
                    <a:pt x="1070" y="14891"/>
                  </a:lnTo>
                  <a:lnTo>
                    <a:pt x="1528" y="14891"/>
                  </a:lnTo>
                  <a:lnTo>
                    <a:pt x="3428" y="10699"/>
                  </a:lnTo>
                  <a:lnTo>
                    <a:pt x="6267" y="10699"/>
                  </a:lnTo>
                  <a:lnTo>
                    <a:pt x="6267" y="13363"/>
                  </a:lnTo>
                  <a:lnTo>
                    <a:pt x="6681" y="13363"/>
                  </a:lnTo>
                  <a:lnTo>
                    <a:pt x="6681" y="10699"/>
                  </a:lnTo>
                  <a:lnTo>
                    <a:pt x="9542" y="10699"/>
                  </a:lnTo>
                  <a:lnTo>
                    <a:pt x="11442" y="14891"/>
                  </a:lnTo>
                  <a:lnTo>
                    <a:pt x="11900" y="14891"/>
                  </a:lnTo>
                  <a:lnTo>
                    <a:pt x="10000" y="10699"/>
                  </a:lnTo>
                  <a:lnTo>
                    <a:pt x="12948" y="10699"/>
                  </a:lnTo>
                  <a:lnTo>
                    <a:pt x="12948" y="10306"/>
                  </a:lnTo>
                  <a:lnTo>
                    <a:pt x="12358" y="10306"/>
                  </a:lnTo>
                  <a:lnTo>
                    <a:pt x="12358" y="1681"/>
                  </a:lnTo>
                  <a:lnTo>
                    <a:pt x="12948" y="1681"/>
                  </a:lnTo>
                  <a:lnTo>
                    <a:pt x="12948" y="1266"/>
                  </a:lnTo>
                  <a:lnTo>
                    <a:pt x="8930" y="1266"/>
                  </a:lnTo>
                  <a:lnTo>
                    <a:pt x="8930" y="1026"/>
                  </a:lnTo>
                  <a:lnTo>
                    <a:pt x="6681" y="1026"/>
                  </a:lnTo>
                  <a:lnTo>
                    <a:pt x="6681" y="0"/>
                  </a:lnTo>
                </a:path>
              </a:pathLst>
            </a:custGeom>
            <a:solidFill>
              <a:srgbClr val="E6E9EB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0" name="Freeform 2"/>
            <p:cNvSpPr>
              <a:spLocks noChangeArrowheads="1"/>
            </p:cNvSpPr>
            <p:nvPr/>
          </p:nvSpPr>
          <p:spPr bwMode="auto">
            <a:xfrm>
              <a:off x="1522413" y="800100"/>
              <a:ext cx="4660900" cy="5360988"/>
            </a:xfrm>
            <a:custGeom>
              <a:avLst/>
              <a:gdLst>
                <a:gd name="T0" fmla="*/ 6681 w 12949"/>
                <a:gd name="T1" fmla="*/ 0 h 14892"/>
                <a:gd name="T2" fmla="*/ 6267 w 12949"/>
                <a:gd name="T3" fmla="*/ 0 h 14892"/>
                <a:gd name="T4" fmla="*/ 6267 w 12949"/>
                <a:gd name="T5" fmla="*/ 1026 h 14892"/>
                <a:gd name="T6" fmla="*/ 4018 w 12949"/>
                <a:gd name="T7" fmla="*/ 1026 h 14892"/>
                <a:gd name="T8" fmla="*/ 4018 w 12949"/>
                <a:gd name="T9" fmla="*/ 1266 h 14892"/>
                <a:gd name="T10" fmla="*/ 0 w 12949"/>
                <a:gd name="T11" fmla="*/ 1266 h 14892"/>
                <a:gd name="T12" fmla="*/ 0 w 12949"/>
                <a:gd name="T13" fmla="*/ 1681 h 14892"/>
                <a:gd name="T14" fmla="*/ 655 w 12949"/>
                <a:gd name="T15" fmla="*/ 1681 h 14892"/>
                <a:gd name="T16" fmla="*/ 655 w 12949"/>
                <a:gd name="T17" fmla="*/ 10306 h 14892"/>
                <a:gd name="T18" fmla="*/ 0 w 12949"/>
                <a:gd name="T19" fmla="*/ 10306 h 14892"/>
                <a:gd name="T20" fmla="*/ 0 w 12949"/>
                <a:gd name="T21" fmla="*/ 10699 h 14892"/>
                <a:gd name="T22" fmla="*/ 2970 w 12949"/>
                <a:gd name="T23" fmla="*/ 10699 h 14892"/>
                <a:gd name="T24" fmla="*/ 1070 w 12949"/>
                <a:gd name="T25" fmla="*/ 14891 h 14892"/>
                <a:gd name="T26" fmla="*/ 1528 w 12949"/>
                <a:gd name="T27" fmla="*/ 14891 h 14892"/>
                <a:gd name="T28" fmla="*/ 3428 w 12949"/>
                <a:gd name="T29" fmla="*/ 10699 h 14892"/>
                <a:gd name="T30" fmla="*/ 6267 w 12949"/>
                <a:gd name="T31" fmla="*/ 10699 h 14892"/>
                <a:gd name="T32" fmla="*/ 6267 w 12949"/>
                <a:gd name="T33" fmla="*/ 13363 h 14892"/>
                <a:gd name="T34" fmla="*/ 6681 w 12949"/>
                <a:gd name="T35" fmla="*/ 13363 h 14892"/>
                <a:gd name="T36" fmla="*/ 6681 w 12949"/>
                <a:gd name="T37" fmla="*/ 10699 h 14892"/>
                <a:gd name="T38" fmla="*/ 9542 w 12949"/>
                <a:gd name="T39" fmla="*/ 10699 h 14892"/>
                <a:gd name="T40" fmla="*/ 11442 w 12949"/>
                <a:gd name="T41" fmla="*/ 14891 h 14892"/>
                <a:gd name="T42" fmla="*/ 11900 w 12949"/>
                <a:gd name="T43" fmla="*/ 14891 h 14892"/>
                <a:gd name="T44" fmla="*/ 10000 w 12949"/>
                <a:gd name="T45" fmla="*/ 10699 h 14892"/>
                <a:gd name="T46" fmla="*/ 12948 w 12949"/>
                <a:gd name="T47" fmla="*/ 10699 h 14892"/>
                <a:gd name="T48" fmla="*/ 12948 w 12949"/>
                <a:gd name="T49" fmla="*/ 10306 h 14892"/>
                <a:gd name="T50" fmla="*/ 12358 w 12949"/>
                <a:gd name="T51" fmla="*/ 10306 h 14892"/>
                <a:gd name="T52" fmla="*/ 12358 w 12949"/>
                <a:gd name="T53" fmla="*/ 1681 h 14892"/>
                <a:gd name="T54" fmla="*/ 12948 w 12949"/>
                <a:gd name="T55" fmla="*/ 1681 h 14892"/>
                <a:gd name="T56" fmla="*/ 12948 w 12949"/>
                <a:gd name="T57" fmla="*/ 1266 h 14892"/>
                <a:gd name="T58" fmla="*/ 8930 w 12949"/>
                <a:gd name="T59" fmla="*/ 1266 h 14892"/>
                <a:gd name="T60" fmla="*/ 8930 w 12949"/>
                <a:gd name="T61" fmla="*/ 1026 h 14892"/>
                <a:gd name="T62" fmla="*/ 6681 w 12949"/>
                <a:gd name="T63" fmla="*/ 1026 h 14892"/>
                <a:gd name="T64" fmla="*/ 6681 w 12949"/>
                <a:gd name="T65" fmla="*/ 0 h 14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49" h="14892">
                  <a:moveTo>
                    <a:pt x="6681" y="0"/>
                  </a:moveTo>
                  <a:lnTo>
                    <a:pt x="6267" y="0"/>
                  </a:lnTo>
                  <a:lnTo>
                    <a:pt x="6267" y="1026"/>
                  </a:lnTo>
                  <a:lnTo>
                    <a:pt x="4018" y="1026"/>
                  </a:lnTo>
                  <a:lnTo>
                    <a:pt x="4018" y="1266"/>
                  </a:lnTo>
                  <a:lnTo>
                    <a:pt x="0" y="1266"/>
                  </a:lnTo>
                  <a:lnTo>
                    <a:pt x="0" y="1681"/>
                  </a:lnTo>
                  <a:lnTo>
                    <a:pt x="655" y="1681"/>
                  </a:lnTo>
                  <a:lnTo>
                    <a:pt x="655" y="10306"/>
                  </a:lnTo>
                  <a:lnTo>
                    <a:pt x="0" y="10306"/>
                  </a:lnTo>
                  <a:lnTo>
                    <a:pt x="0" y="10699"/>
                  </a:lnTo>
                  <a:lnTo>
                    <a:pt x="2970" y="10699"/>
                  </a:lnTo>
                  <a:lnTo>
                    <a:pt x="1070" y="14891"/>
                  </a:lnTo>
                  <a:lnTo>
                    <a:pt x="1528" y="14891"/>
                  </a:lnTo>
                  <a:lnTo>
                    <a:pt x="3428" y="10699"/>
                  </a:lnTo>
                  <a:lnTo>
                    <a:pt x="6267" y="10699"/>
                  </a:lnTo>
                  <a:lnTo>
                    <a:pt x="6267" y="13363"/>
                  </a:lnTo>
                  <a:lnTo>
                    <a:pt x="6681" y="13363"/>
                  </a:lnTo>
                  <a:lnTo>
                    <a:pt x="6681" y="10699"/>
                  </a:lnTo>
                  <a:lnTo>
                    <a:pt x="9542" y="10699"/>
                  </a:lnTo>
                  <a:lnTo>
                    <a:pt x="11442" y="14891"/>
                  </a:lnTo>
                  <a:lnTo>
                    <a:pt x="11900" y="14891"/>
                  </a:lnTo>
                  <a:lnTo>
                    <a:pt x="10000" y="10699"/>
                  </a:lnTo>
                  <a:lnTo>
                    <a:pt x="12948" y="10699"/>
                  </a:lnTo>
                  <a:lnTo>
                    <a:pt x="12948" y="10306"/>
                  </a:lnTo>
                  <a:lnTo>
                    <a:pt x="12358" y="10306"/>
                  </a:lnTo>
                  <a:lnTo>
                    <a:pt x="12358" y="1681"/>
                  </a:lnTo>
                  <a:lnTo>
                    <a:pt x="12948" y="1681"/>
                  </a:lnTo>
                  <a:lnTo>
                    <a:pt x="12948" y="1266"/>
                  </a:lnTo>
                  <a:lnTo>
                    <a:pt x="8930" y="1266"/>
                  </a:lnTo>
                  <a:lnTo>
                    <a:pt x="8930" y="1026"/>
                  </a:lnTo>
                  <a:lnTo>
                    <a:pt x="6681" y="1026"/>
                  </a:lnTo>
                  <a:lnTo>
                    <a:pt x="6681" y="0"/>
                  </a:lnTo>
                </a:path>
              </a:pathLst>
            </a:custGeom>
            <a:solidFill>
              <a:srgbClr val="E6E9EB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1" name="Freeform 3"/>
            <p:cNvSpPr>
              <a:spLocks noChangeArrowheads="1"/>
            </p:cNvSpPr>
            <p:nvPr/>
          </p:nvSpPr>
          <p:spPr bwMode="auto">
            <a:xfrm>
              <a:off x="3778250" y="2646363"/>
              <a:ext cx="149225" cy="2963862"/>
            </a:xfrm>
            <a:custGeom>
              <a:avLst/>
              <a:gdLst>
                <a:gd name="T0" fmla="*/ 0 w 415"/>
                <a:gd name="T1" fmla="*/ 0 h 8233"/>
                <a:gd name="T2" fmla="*/ 0 w 415"/>
                <a:gd name="T3" fmla="*/ 8232 h 8233"/>
                <a:gd name="T4" fmla="*/ 414 w 415"/>
                <a:gd name="T5" fmla="*/ 8232 h 8233"/>
                <a:gd name="T6" fmla="*/ 414 w 415"/>
                <a:gd name="T7" fmla="*/ 0 h 8233"/>
                <a:gd name="T8" fmla="*/ 0 w 415"/>
                <a:gd name="T9" fmla="*/ 0 h 8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8233">
                  <a:moveTo>
                    <a:pt x="0" y="0"/>
                  </a:moveTo>
                  <a:lnTo>
                    <a:pt x="0" y="8232"/>
                  </a:lnTo>
                  <a:lnTo>
                    <a:pt x="414" y="8232"/>
                  </a:lnTo>
                  <a:lnTo>
                    <a:pt x="414" y="0"/>
                  </a:lnTo>
                  <a:lnTo>
                    <a:pt x="0" y="0"/>
                  </a:lnTo>
                </a:path>
              </a:pathLst>
            </a:custGeom>
            <a:solidFill>
              <a:srgbClr val="1B283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2" name="Freeform 4"/>
            <p:cNvSpPr>
              <a:spLocks noChangeArrowheads="1"/>
            </p:cNvSpPr>
            <p:nvPr/>
          </p:nvSpPr>
          <p:spPr bwMode="auto">
            <a:xfrm>
              <a:off x="1906588" y="2646363"/>
              <a:ext cx="3898900" cy="3514725"/>
            </a:xfrm>
            <a:custGeom>
              <a:avLst/>
              <a:gdLst>
                <a:gd name="T0" fmla="*/ 0 w 10831"/>
                <a:gd name="T1" fmla="*/ 9760 h 9761"/>
                <a:gd name="T2" fmla="*/ 4411 w 10831"/>
                <a:gd name="T3" fmla="*/ 0 h 9761"/>
                <a:gd name="T4" fmla="*/ 4869 w 10831"/>
                <a:gd name="T5" fmla="*/ 0 h 9761"/>
                <a:gd name="T6" fmla="*/ 458 w 10831"/>
                <a:gd name="T7" fmla="*/ 9760 h 9761"/>
                <a:gd name="T8" fmla="*/ 0 w 10831"/>
                <a:gd name="T9" fmla="*/ 9760 h 9761"/>
                <a:gd name="T10" fmla="*/ 10830 w 10831"/>
                <a:gd name="T11" fmla="*/ 9760 h 9761"/>
                <a:gd name="T12" fmla="*/ 6420 w 10831"/>
                <a:gd name="T13" fmla="*/ 0 h 9761"/>
                <a:gd name="T14" fmla="*/ 5961 w 10831"/>
                <a:gd name="T15" fmla="*/ 0 h 9761"/>
                <a:gd name="T16" fmla="*/ 10372 w 10831"/>
                <a:gd name="T17" fmla="*/ 9760 h 9761"/>
                <a:gd name="T18" fmla="*/ 10830 w 10831"/>
                <a:gd name="T19" fmla="*/ 9760 h 9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31" h="9761">
                  <a:moveTo>
                    <a:pt x="0" y="9760"/>
                  </a:moveTo>
                  <a:lnTo>
                    <a:pt x="4411" y="0"/>
                  </a:lnTo>
                  <a:lnTo>
                    <a:pt x="4869" y="0"/>
                  </a:lnTo>
                  <a:lnTo>
                    <a:pt x="458" y="9760"/>
                  </a:lnTo>
                  <a:lnTo>
                    <a:pt x="0" y="9760"/>
                  </a:lnTo>
                  <a:close/>
                  <a:moveTo>
                    <a:pt x="10830" y="9760"/>
                  </a:moveTo>
                  <a:lnTo>
                    <a:pt x="6420" y="0"/>
                  </a:lnTo>
                  <a:lnTo>
                    <a:pt x="5961" y="0"/>
                  </a:lnTo>
                  <a:lnTo>
                    <a:pt x="10372" y="9760"/>
                  </a:lnTo>
                  <a:lnTo>
                    <a:pt x="10830" y="9760"/>
                  </a:lnTo>
                  <a:close/>
                </a:path>
              </a:pathLst>
            </a:custGeom>
            <a:solidFill>
              <a:srgbClr val="293B4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3" name="Freeform 5"/>
            <p:cNvSpPr>
              <a:spLocks noChangeArrowheads="1"/>
            </p:cNvSpPr>
            <p:nvPr/>
          </p:nvSpPr>
          <p:spPr bwMode="auto">
            <a:xfrm>
              <a:off x="3778250" y="800100"/>
              <a:ext cx="149225" cy="377825"/>
            </a:xfrm>
            <a:custGeom>
              <a:avLst/>
              <a:gdLst>
                <a:gd name="T0" fmla="*/ 414 w 415"/>
                <a:gd name="T1" fmla="*/ 1048 h 1049"/>
                <a:gd name="T2" fmla="*/ 414 w 415"/>
                <a:gd name="T3" fmla="*/ 0 h 1049"/>
                <a:gd name="T4" fmla="*/ 0 w 415"/>
                <a:gd name="T5" fmla="*/ 0 h 1049"/>
                <a:gd name="T6" fmla="*/ 0 w 415"/>
                <a:gd name="T7" fmla="*/ 1048 h 1049"/>
                <a:gd name="T8" fmla="*/ 414 w 415"/>
                <a:gd name="T9" fmla="*/ 1048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1049">
                  <a:moveTo>
                    <a:pt x="414" y="1048"/>
                  </a:moveTo>
                  <a:lnTo>
                    <a:pt x="414" y="0"/>
                  </a:lnTo>
                  <a:lnTo>
                    <a:pt x="0" y="0"/>
                  </a:lnTo>
                  <a:lnTo>
                    <a:pt x="0" y="1048"/>
                  </a:lnTo>
                  <a:lnTo>
                    <a:pt x="414" y="1048"/>
                  </a:lnTo>
                </a:path>
              </a:pathLst>
            </a:custGeom>
            <a:solidFill>
              <a:srgbClr val="F8AB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4" name="Freeform 6"/>
            <p:cNvSpPr>
              <a:spLocks noChangeArrowheads="1"/>
            </p:cNvSpPr>
            <p:nvPr/>
          </p:nvSpPr>
          <p:spPr bwMode="auto">
            <a:xfrm>
              <a:off x="1757363" y="1389063"/>
              <a:ext cx="4213225" cy="3121025"/>
            </a:xfrm>
            <a:custGeom>
              <a:avLst/>
              <a:gdLst>
                <a:gd name="T0" fmla="*/ 11703 w 11704"/>
                <a:gd name="T1" fmla="*/ 8668 h 8669"/>
                <a:gd name="T2" fmla="*/ 0 w 11704"/>
                <a:gd name="T3" fmla="*/ 8668 h 8669"/>
                <a:gd name="T4" fmla="*/ 0 w 11704"/>
                <a:gd name="T5" fmla="*/ 0 h 8669"/>
                <a:gd name="T6" fmla="*/ 11703 w 11704"/>
                <a:gd name="T7" fmla="*/ 0 h 8669"/>
                <a:gd name="T8" fmla="*/ 11703 w 11704"/>
                <a:gd name="T9" fmla="*/ 8668 h 8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04" h="8669">
                  <a:moveTo>
                    <a:pt x="11703" y="8668"/>
                  </a:moveTo>
                  <a:lnTo>
                    <a:pt x="0" y="8668"/>
                  </a:lnTo>
                  <a:lnTo>
                    <a:pt x="0" y="0"/>
                  </a:lnTo>
                  <a:lnTo>
                    <a:pt x="11703" y="0"/>
                  </a:lnTo>
                  <a:lnTo>
                    <a:pt x="11703" y="8668"/>
                  </a:lnTo>
                </a:path>
              </a:pathLst>
            </a:custGeom>
            <a:solidFill>
              <a:srgbClr val="F4826F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820863" y="1468438"/>
              <a:ext cx="4064000" cy="2963862"/>
            </a:xfrm>
            <a:custGeom>
              <a:avLst/>
              <a:gdLst>
                <a:gd name="T0" fmla="*/ 11289 w 11290"/>
                <a:gd name="T1" fmla="*/ 8231 h 8232"/>
                <a:gd name="T2" fmla="*/ 0 w 11290"/>
                <a:gd name="T3" fmla="*/ 8231 h 8232"/>
                <a:gd name="T4" fmla="*/ 0 w 11290"/>
                <a:gd name="T5" fmla="*/ 0 h 8232"/>
                <a:gd name="T6" fmla="*/ 11289 w 11290"/>
                <a:gd name="T7" fmla="*/ 0 h 8232"/>
                <a:gd name="T8" fmla="*/ 11289 w 11290"/>
                <a:gd name="T9" fmla="*/ 8231 h 8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90" h="8232">
                  <a:moveTo>
                    <a:pt x="11289" y="8231"/>
                  </a:moveTo>
                  <a:lnTo>
                    <a:pt x="0" y="8231"/>
                  </a:lnTo>
                  <a:lnTo>
                    <a:pt x="0" y="0"/>
                  </a:lnTo>
                  <a:lnTo>
                    <a:pt x="11289" y="0"/>
                  </a:lnTo>
                  <a:lnTo>
                    <a:pt x="11289" y="8231"/>
                  </a:lnTo>
                </a:path>
              </a:pathLst>
            </a:custGeom>
            <a:solidFill>
              <a:srgbClr val="F9FAEF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6" name="Freeform 8"/>
            <p:cNvSpPr>
              <a:spLocks noChangeArrowheads="1"/>
            </p:cNvSpPr>
            <p:nvPr/>
          </p:nvSpPr>
          <p:spPr bwMode="auto">
            <a:xfrm>
              <a:off x="1522413" y="1255713"/>
              <a:ext cx="4660900" cy="149225"/>
            </a:xfrm>
            <a:custGeom>
              <a:avLst/>
              <a:gdLst>
                <a:gd name="T0" fmla="*/ 12948 w 12949"/>
                <a:gd name="T1" fmla="*/ 415 h 416"/>
                <a:gd name="T2" fmla="*/ 0 w 12949"/>
                <a:gd name="T3" fmla="*/ 415 h 416"/>
                <a:gd name="T4" fmla="*/ 0 w 12949"/>
                <a:gd name="T5" fmla="*/ 0 h 416"/>
                <a:gd name="T6" fmla="*/ 12948 w 12949"/>
                <a:gd name="T7" fmla="*/ 0 h 416"/>
                <a:gd name="T8" fmla="*/ 12948 w 12949"/>
                <a:gd name="T9" fmla="*/ 415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49" h="416">
                  <a:moveTo>
                    <a:pt x="12948" y="415"/>
                  </a:moveTo>
                  <a:lnTo>
                    <a:pt x="0" y="415"/>
                  </a:lnTo>
                  <a:lnTo>
                    <a:pt x="0" y="0"/>
                  </a:lnTo>
                  <a:lnTo>
                    <a:pt x="12948" y="0"/>
                  </a:lnTo>
                  <a:lnTo>
                    <a:pt x="12948" y="415"/>
                  </a:lnTo>
                </a:path>
              </a:pathLst>
            </a:custGeom>
            <a:solidFill>
              <a:srgbClr val="394D64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7" name="Freeform 9"/>
            <p:cNvSpPr>
              <a:spLocks noChangeArrowheads="1"/>
            </p:cNvSpPr>
            <p:nvPr/>
          </p:nvSpPr>
          <p:spPr bwMode="auto">
            <a:xfrm>
              <a:off x="2968625" y="1168400"/>
              <a:ext cx="1768475" cy="149225"/>
            </a:xfrm>
            <a:custGeom>
              <a:avLst/>
              <a:gdLst>
                <a:gd name="T0" fmla="*/ 4912 w 4913"/>
                <a:gd name="T1" fmla="*/ 415 h 416"/>
                <a:gd name="T2" fmla="*/ 0 w 4913"/>
                <a:gd name="T3" fmla="*/ 415 h 416"/>
                <a:gd name="T4" fmla="*/ 0 w 4913"/>
                <a:gd name="T5" fmla="*/ 0 h 416"/>
                <a:gd name="T6" fmla="*/ 4912 w 4913"/>
                <a:gd name="T7" fmla="*/ 0 h 416"/>
                <a:gd name="T8" fmla="*/ 4912 w 4913"/>
                <a:gd name="T9" fmla="*/ 415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3" h="416">
                  <a:moveTo>
                    <a:pt x="4912" y="415"/>
                  </a:moveTo>
                  <a:lnTo>
                    <a:pt x="0" y="415"/>
                  </a:lnTo>
                  <a:lnTo>
                    <a:pt x="0" y="0"/>
                  </a:lnTo>
                  <a:lnTo>
                    <a:pt x="4912" y="0"/>
                  </a:lnTo>
                  <a:lnTo>
                    <a:pt x="4912" y="415"/>
                  </a:lnTo>
                </a:path>
              </a:pathLst>
            </a:custGeom>
            <a:solidFill>
              <a:srgbClr val="F4826F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8" name="Freeform 10"/>
            <p:cNvSpPr>
              <a:spLocks noChangeArrowheads="1"/>
            </p:cNvSpPr>
            <p:nvPr/>
          </p:nvSpPr>
          <p:spPr bwMode="auto">
            <a:xfrm>
              <a:off x="1522413" y="4510088"/>
              <a:ext cx="4660900" cy="141287"/>
            </a:xfrm>
            <a:custGeom>
              <a:avLst/>
              <a:gdLst>
                <a:gd name="T0" fmla="*/ 12948 w 12949"/>
                <a:gd name="T1" fmla="*/ 393 h 394"/>
                <a:gd name="T2" fmla="*/ 0 w 12949"/>
                <a:gd name="T3" fmla="*/ 393 h 394"/>
                <a:gd name="T4" fmla="*/ 0 w 12949"/>
                <a:gd name="T5" fmla="*/ 0 h 394"/>
                <a:gd name="T6" fmla="*/ 12948 w 12949"/>
                <a:gd name="T7" fmla="*/ 0 h 394"/>
                <a:gd name="T8" fmla="*/ 12948 w 12949"/>
                <a:gd name="T9" fmla="*/ 393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49" h="394">
                  <a:moveTo>
                    <a:pt x="12948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12948" y="0"/>
                  </a:lnTo>
                  <a:lnTo>
                    <a:pt x="12948" y="393"/>
                  </a:lnTo>
                </a:path>
              </a:pathLst>
            </a:custGeom>
            <a:solidFill>
              <a:srgbClr val="394D64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9" name="Freeform 11"/>
            <p:cNvSpPr>
              <a:spLocks noChangeArrowheads="1"/>
            </p:cNvSpPr>
            <p:nvPr/>
          </p:nvSpPr>
          <p:spPr bwMode="auto">
            <a:xfrm>
              <a:off x="3778250" y="800100"/>
              <a:ext cx="149225" cy="377825"/>
            </a:xfrm>
            <a:custGeom>
              <a:avLst/>
              <a:gdLst>
                <a:gd name="T0" fmla="*/ 414 w 415"/>
                <a:gd name="T1" fmla="*/ 1048 h 1049"/>
                <a:gd name="T2" fmla="*/ 414 w 415"/>
                <a:gd name="T3" fmla="*/ 0 h 1049"/>
                <a:gd name="T4" fmla="*/ 0 w 415"/>
                <a:gd name="T5" fmla="*/ 0 h 1049"/>
                <a:gd name="T6" fmla="*/ 0 w 415"/>
                <a:gd name="T7" fmla="*/ 1048 h 1049"/>
                <a:gd name="T8" fmla="*/ 414 w 415"/>
                <a:gd name="T9" fmla="*/ 1048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1049">
                  <a:moveTo>
                    <a:pt x="414" y="1048"/>
                  </a:moveTo>
                  <a:lnTo>
                    <a:pt x="414" y="0"/>
                  </a:lnTo>
                  <a:lnTo>
                    <a:pt x="0" y="0"/>
                  </a:lnTo>
                  <a:lnTo>
                    <a:pt x="0" y="1048"/>
                  </a:lnTo>
                  <a:lnTo>
                    <a:pt x="414" y="1048"/>
                  </a:lnTo>
                </a:path>
              </a:pathLst>
            </a:custGeom>
            <a:solidFill>
              <a:srgbClr val="F8AB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30" name="Freeform 12"/>
            <p:cNvSpPr>
              <a:spLocks noChangeArrowheads="1"/>
            </p:cNvSpPr>
            <p:nvPr/>
          </p:nvSpPr>
          <p:spPr bwMode="auto">
            <a:xfrm>
              <a:off x="2174875" y="1631950"/>
              <a:ext cx="3403600" cy="2617788"/>
            </a:xfrm>
            <a:custGeom>
              <a:avLst/>
              <a:gdLst>
                <a:gd name="T0" fmla="*/ 8449 w 9455"/>
                <a:gd name="T1" fmla="*/ 240 h 7273"/>
                <a:gd name="T2" fmla="*/ 6048 w 9455"/>
                <a:gd name="T3" fmla="*/ 0 h 7273"/>
                <a:gd name="T4" fmla="*/ 4301 w 9455"/>
                <a:gd name="T5" fmla="*/ 240 h 7273"/>
                <a:gd name="T6" fmla="*/ 1877 w 9455"/>
                <a:gd name="T7" fmla="*/ 0 h 7273"/>
                <a:gd name="T8" fmla="*/ 130 w 9455"/>
                <a:gd name="T9" fmla="*/ 240 h 7273"/>
                <a:gd name="T10" fmla="*/ 0 w 9455"/>
                <a:gd name="T11" fmla="*/ 1987 h 7273"/>
                <a:gd name="T12" fmla="*/ 130 w 9455"/>
                <a:gd name="T13" fmla="*/ 4433 h 7273"/>
                <a:gd name="T14" fmla="*/ 0 w 9455"/>
                <a:gd name="T15" fmla="*/ 6179 h 7273"/>
                <a:gd name="T16" fmla="*/ 960 w 9455"/>
                <a:gd name="T17" fmla="*/ 7272 h 7273"/>
                <a:gd name="T18" fmla="*/ 2707 w 9455"/>
                <a:gd name="T19" fmla="*/ 7010 h 7273"/>
                <a:gd name="T20" fmla="*/ 5130 w 9455"/>
                <a:gd name="T21" fmla="*/ 7272 h 7273"/>
                <a:gd name="T22" fmla="*/ 6877 w 9455"/>
                <a:gd name="T23" fmla="*/ 7010 h 7273"/>
                <a:gd name="T24" fmla="*/ 9279 w 9455"/>
                <a:gd name="T25" fmla="*/ 7272 h 7273"/>
                <a:gd name="T26" fmla="*/ 9345 w 9455"/>
                <a:gd name="T27" fmla="*/ 5328 h 7273"/>
                <a:gd name="T28" fmla="*/ 9454 w 9455"/>
                <a:gd name="T29" fmla="*/ 3581 h 7273"/>
                <a:gd name="T30" fmla="*/ 9345 w 9455"/>
                <a:gd name="T31" fmla="*/ 1158 h 7273"/>
                <a:gd name="T32" fmla="*/ 8449 w 9455"/>
                <a:gd name="T33" fmla="*/ 328 h 7273"/>
                <a:gd name="T34" fmla="*/ 5196 w 9455"/>
                <a:gd name="T35" fmla="*/ 2839 h 7273"/>
                <a:gd name="T36" fmla="*/ 3449 w 9455"/>
                <a:gd name="T37" fmla="*/ 3581 h 7273"/>
                <a:gd name="T38" fmla="*/ 3536 w 9455"/>
                <a:gd name="T39" fmla="*/ 3668 h 7273"/>
                <a:gd name="T40" fmla="*/ 5196 w 9455"/>
                <a:gd name="T41" fmla="*/ 3668 h 7273"/>
                <a:gd name="T42" fmla="*/ 6048 w 9455"/>
                <a:gd name="T43" fmla="*/ 3581 h 7273"/>
                <a:gd name="T44" fmla="*/ 5960 w 9455"/>
                <a:gd name="T45" fmla="*/ 2752 h 7273"/>
                <a:gd name="T46" fmla="*/ 4301 w 9455"/>
                <a:gd name="T47" fmla="*/ 2752 h 7273"/>
                <a:gd name="T48" fmla="*/ 2620 w 9455"/>
                <a:gd name="T49" fmla="*/ 2752 h 7273"/>
                <a:gd name="T50" fmla="*/ 2620 w 9455"/>
                <a:gd name="T51" fmla="*/ 3668 h 7273"/>
                <a:gd name="T52" fmla="*/ 2707 w 9455"/>
                <a:gd name="T53" fmla="*/ 4498 h 7273"/>
                <a:gd name="T54" fmla="*/ 4366 w 9455"/>
                <a:gd name="T55" fmla="*/ 4498 h 7273"/>
                <a:gd name="T56" fmla="*/ 6048 w 9455"/>
                <a:gd name="T57" fmla="*/ 4498 h 7273"/>
                <a:gd name="T58" fmla="*/ 6877 w 9455"/>
                <a:gd name="T59" fmla="*/ 4433 h 7273"/>
                <a:gd name="T60" fmla="*/ 6877 w 9455"/>
                <a:gd name="T61" fmla="*/ 2752 h 7273"/>
                <a:gd name="T62" fmla="*/ 6790 w 9455"/>
                <a:gd name="T63" fmla="*/ 1921 h 7273"/>
                <a:gd name="T64" fmla="*/ 5130 w 9455"/>
                <a:gd name="T65" fmla="*/ 1921 h 7273"/>
                <a:gd name="T66" fmla="*/ 3449 w 9455"/>
                <a:gd name="T67" fmla="*/ 1921 h 7273"/>
                <a:gd name="T68" fmla="*/ 1790 w 9455"/>
                <a:gd name="T69" fmla="*/ 1921 h 7273"/>
                <a:gd name="T70" fmla="*/ 1790 w 9455"/>
                <a:gd name="T71" fmla="*/ 2839 h 7273"/>
                <a:gd name="T72" fmla="*/ 1790 w 9455"/>
                <a:gd name="T73" fmla="*/ 4498 h 7273"/>
                <a:gd name="T74" fmla="*/ 1877 w 9455"/>
                <a:gd name="T75" fmla="*/ 5328 h 7273"/>
                <a:gd name="T76" fmla="*/ 3536 w 9455"/>
                <a:gd name="T77" fmla="*/ 5328 h 7273"/>
                <a:gd name="T78" fmla="*/ 5196 w 9455"/>
                <a:gd name="T79" fmla="*/ 5328 h 7273"/>
                <a:gd name="T80" fmla="*/ 6877 w 9455"/>
                <a:gd name="T81" fmla="*/ 5328 h 7273"/>
                <a:gd name="T82" fmla="*/ 7685 w 9455"/>
                <a:gd name="T83" fmla="*/ 5263 h 7273"/>
                <a:gd name="T84" fmla="*/ 7685 w 9455"/>
                <a:gd name="T85" fmla="*/ 3581 h 7273"/>
                <a:gd name="T86" fmla="*/ 7685 w 9455"/>
                <a:gd name="T87" fmla="*/ 1921 h 7273"/>
                <a:gd name="T88" fmla="*/ 6790 w 9455"/>
                <a:gd name="T89" fmla="*/ 328 h 7273"/>
                <a:gd name="T90" fmla="*/ 5130 w 9455"/>
                <a:gd name="T91" fmla="*/ 328 h 7273"/>
                <a:gd name="T92" fmla="*/ 3449 w 9455"/>
                <a:gd name="T93" fmla="*/ 328 h 7273"/>
                <a:gd name="T94" fmla="*/ 1790 w 9455"/>
                <a:gd name="T95" fmla="*/ 328 h 7273"/>
                <a:gd name="T96" fmla="*/ 196 w 9455"/>
                <a:gd name="T97" fmla="*/ 1158 h 7273"/>
                <a:gd name="T98" fmla="*/ 196 w 9455"/>
                <a:gd name="T99" fmla="*/ 2839 h 7273"/>
                <a:gd name="T100" fmla="*/ 196 w 9455"/>
                <a:gd name="T101" fmla="*/ 4498 h 7273"/>
                <a:gd name="T102" fmla="*/ 196 w 9455"/>
                <a:gd name="T103" fmla="*/ 6922 h 7273"/>
                <a:gd name="T104" fmla="*/ 1877 w 9455"/>
                <a:gd name="T105" fmla="*/ 6922 h 7273"/>
                <a:gd name="T106" fmla="*/ 3536 w 9455"/>
                <a:gd name="T107" fmla="*/ 6922 h 7273"/>
                <a:gd name="T108" fmla="*/ 5196 w 9455"/>
                <a:gd name="T109" fmla="*/ 6922 h 7273"/>
                <a:gd name="T110" fmla="*/ 6877 w 9455"/>
                <a:gd name="T111" fmla="*/ 6922 h 7273"/>
                <a:gd name="T112" fmla="*/ 9279 w 9455"/>
                <a:gd name="T113" fmla="*/ 6922 h 7273"/>
                <a:gd name="T114" fmla="*/ 9279 w 9455"/>
                <a:gd name="T115" fmla="*/ 5263 h 7273"/>
                <a:gd name="T116" fmla="*/ 9279 w 9455"/>
                <a:gd name="T117" fmla="*/ 3581 h 7273"/>
                <a:gd name="T118" fmla="*/ 9279 w 9455"/>
                <a:gd name="T119" fmla="*/ 1921 h 7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455" h="7273">
                  <a:moveTo>
                    <a:pt x="9454" y="328"/>
                  </a:moveTo>
                  <a:lnTo>
                    <a:pt x="9454" y="240"/>
                  </a:lnTo>
                  <a:lnTo>
                    <a:pt x="9345" y="240"/>
                  </a:lnTo>
                  <a:lnTo>
                    <a:pt x="9345" y="0"/>
                  </a:lnTo>
                  <a:lnTo>
                    <a:pt x="9279" y="0"/>
                  </a:lnTo>
                  <a:lnTo>
                    <a:pt x="9279" y="240"/>
                  </a:lnTo>
                  <a:lnTo>
                    <a:pt x="8515" y="240"/>
                  </a:lnTo>
                  <a:lnTo>
                    <a:pt x="8515" y="0"/>
                  </a:lnTo>
                  <a:lnTo>
                    <a:pt x="8449" y="0"/>
                  </a:lnTo>
                  <a:lnTo>
                    <a:pt x="8449" y="240"/>
                  </a:lnTo>
                  <a:lnTo>
                    <a:pt x="7685" y="240"/>
                  </a:lnTo>
                  <a:lnTo>
                    <a:pt x="7685" y="0"/>
                  </a:lnTo>
                  <a:lnTo>
                    <a:pt x="7598" y="0"/>
                  </a:lnTo>
                  <a:lnTo>
                    <a:pt x="7598" y="240"/>
                  </a:lnTo>
                  <a:lnTo>
                    <a:pt x="6877" y="240"/>
                  </a:lnTo>
                  <a:lnTo>
                    <a:pt x="6877" y="0"/>
                  </a:lnTo>
                  <a:lnTo>
                    <a:pt x="6790" y="0"/>
                  </a:lnTo>
                  <a:lnTo>
                    <a:pt x="6790" y="240"/>
                  </a:lnTo>
                  <a:lnTo>
                    <a:pt x="6048" y="240"/>
                  </a:lnTo>
                  <a:lnTo>
                    <a:pt x="6048" y="0"/>
                  </a:lnTo>
                  <a:lnTo>
                    <a:pt x="5960" y="0"/>
                  </a:lnTo>
                  <a:lnTo>
                    <a:pt x="5960" y="240"/>
                  </a:lnTo>
                  <a:lnTo>
                    <a:pt x="5196" y="240"/>
                  </a:lnTo>
                  <a:lnTo>
                    <a:pt x="5196" y="0"/>
                  </a:lnTo>
                  <a:lnTo>
                    <a:pt x="5130" y="0"/>
                  </a:lnTo>
                  <a:lnTo>
                    <a:pt x="5130" y="240"/>
                  </a:lnTo>
                  <a:lnTo>
                    <a:pt x="4366" y="240"/>
                  </a:lnTo>
                  <a:lnTo>
                    <a:pt x="4366" y="0"/>
                  </a:lnTo>
                  <a:lnTo>
                    <a:pt x="4301" y="0"/>
                  </a:lnTo>
                  <a:lnTo>
                    <a:pt x="4301" y="240"/>
                  </a:lnTo>
                  <a:lnTo>
                    <a:pt x="3536" y="240"/>
                  </a:lnTo>
                  <a:lnTo>
                    <a:pt x="3536" y="0"/>
                  </a:lnTo>
                  <a:lnTo>
                    <a:pt x="3449" y="0"/>
                  </a:lnTo>
                  <a:lnTo>
                    <a:pt x="3449" y="240"/>
                  </a:lnTo>
                  <a:lnTo>
                    <a:pt x="2707" y="240"/>
                  </a:lnTo>
                  <a:lnTo>
                    <a:pt x="2707" y="0"/>
                  </a:lnTo>
                  <a:lnTo>
                    <a:pt x="2620" y="0"/>
                  </a:lnTo>
                  <a:lnTo>
                    <a:pt x="2620" y="240"/>
                  </a:lnTo>
                  <a:lnTo>
                    <a:pt x="1877" y="240"/>
                  </a:lnTo>
                  <a:lnTo>
                    <a:pt x="1877" y="0"/>
                  </a:lnTo>
                  <a:lnTo>
                    <a:pt x="1790" y="0"/>
                  </a:lnTo>
                  <a:lnTo>
                    <a:pt x="1790" y="240"/>
                  </a:lnTo>
                  <a:lnTo>
                    <a:pt x="1025" y="240"/>
                  </a:lnTo>
                  <a:lnTo>
                    <a:pt x="1025" y="0"/>
                  </a:lnTo>
                  <a:lnTo>
                    <a:pt x="960" y="0"/>
                  </a:lnTo>
                  <a:lnTo>
                    <a:pt x="960" y="240"/>
                  </a:lnTo>
                  <a:lnTo>
                    <a:pt x="196" y="240"/>
                  </a:lnTo>
                  <a:lnTo>
                    <a:pt x="196" y="0"/>
                  </a:lnTo>
                  <a:lnTo>
                    <a:pt x="130" y="0"/>
                  </a:lnTo>
                  <a:lnTo>
                    <a:pt x="130" y="240"/>
                  </a:lnTo>
                  <a:lnTo>
                    <a:pt x="0" y="240"/>
                  </a:lnTo>
                  <a:lnTo>
                    <a:pt x="0" y="328"/>
                  </a:lnTo>
                  <a:lnTo>
                    <a:pt x="130" y="328"/>
                  </a:lnTo>
                  <a:lnTo>
                    <a:pt x="130" y="1092"/>
                  </a:lnTo>
                  <a:lnTo>
                    <a:pt x="0" y="1092"/>
                  </a:lnTo>
                  <a:lnTo>
                    <a:pt x="0" y="1158"/>
                  </a:lnTo>
                  <a:lnTo>
                    <a:pt x="130" y="1158"/>
                  </a:lnTo>
                  <a:lnTo>
                    <a:pt x="130" y="1921"/>
                  </a:lnTo>
                  <a:lnTo>
                    <a:pt x="0" y="1921"/>
                  </a:lnTo>
                  <a:lnTo>
                    <a:pt x="0" y="1987"/>
                  </a:lnTo>
                  <a:lnTo>
                    <a:pt x="130" y="1987"/>
                  </a:lnTo>
                  <a:lnTo>
                    <a:pt x="130" y="2752"/>
                  </a:lnTo>
                  <a:lnTo>
                    <a:pt x="0" y="2752"/>
                  </a:lnTo>
                  <a:lnTo>
                    <a:pt x="0" y="2839"/>
                  </a:lnTo>
                  <a:lnTo>
                    <a:pt x="130" y="2839"/>
                  </a:lnTo>
                  <a:lnTo>
                    <a:pt x="130" y="3581"/>
                  </a:lnTo>
                  <a:lnTo>
                    <a:pt x="0" y="3581"/>
                  </a:lnTo>
                  <a:lnTo>
                    <a:pt x="0" y="3668"/>
                  </a:lnTo>
                  <a:lnTo>
                    <a:pt x="130" y="3668"/>
                  </a:lnTo>
                  <a:lnTo>
                    <a:pt x="130" y="4433"/>
                  </a:lnTo>
                  <a:lnTo>
                    <a:pt x="0" y="4433"/>
                  </a:lnTo>
                  <a:lnTo>
                    <a:pt x="0" y="4498"/>
                  </a:lnTo>
                  <a:lnTo>
                    <a:pt x="130" y="4498"/>
                  </a:lnTo>
                  <a:lnTo>
                    <a:pt x="130" y="5263"/>
                  </a:lnTo>
                  <a:lnTo>
                    <a:pt x="0" y="5263"/>
                  </a:lnTo>
                  <a:lnTo>
                    <a:pt x="0" y="5328"/>
                  </a:lnTo>
                  <a:lnTo>
                    <a:pt x="130" y="5328"/>
                  </a:lnTo>
                  <a:lnTo>
                    <a:pt x="130" y="6092"/>
                  </a:lnTo>
                  <a:lnTo>
                    <a:pt x="0" y="6092"/>
                  </a:lnTo>
                  <a:lnTo>
                    <a:pt x="0" y="6179"/>
                  </a:lnTo>
                  <a:lnTo>
                    <a:pt x="130" y="6179"/>
                  </a:lnTo>
                  <a:lnTo>
                    <a:pt x="130" y="6922"/>
                  </a:lnTo>
                  <a:lnTo>
                    <a:pt x="0" y="6922"/>
                  </a:lnTo>
                  <a:lnTo>
                    <a:pt x="0" y="7010"/>
                  </a:lnTo>
                  <a:lnTo>
                    <a:pt x="130" y="7010"/>
                  </a:lnTo>
                  <a:lnTo>
                    <a:pt x="130" y="7272"/>
                  </a:lnTo>
                  <a:lnTo>
                    <a:pt x="196" y="7272"/>
                  </a:lnTo>
                  <a:lnTo>
                    <a:pt x="196" y="7010"/>
                  </a:lnTo>
                  <a:lnTo>
                    <a:pt x="960" y="7010"/>
                  </a:lnTo>
                  <a:lnTo>
                    <a:pt x="960" y="7272"/>
                  </a:lnTo>
                  <a:lnTo>
                    <a:pt x="1025" y="7272"/>
                  </a:lnTo>
                  <a:lnTo>
                    <a:pt x="1025" y="7010"/>
                  </a:lnTo>
                  <a:lnTo>
                    <a:pt x="1790" y="7010"/>
                  </a:lnTo>
                  <a:lnTo>
                    <a:pt x="1790" y="7272"/>
                  </a:lnTo>
                  <a:lnTo>
                    <a:pt x="1877" y="7272"/>
                  </a:lnTo>
                  <a:lnTo>
                    <a:pt x="1877" y="7010"/>
                  </a:lnTo>
                  <a:lnTo>
                    <a:pt x="2620" y="7010"/>
                  </a:lnTo>
                  <a:lnTo>
                    <a:pt x="2620" y="7272"/>
                  </a:lnTo>
                  <a:lnTo>
                    <a:pt x="2707" y="7272"/>
                  </a:lnTo>
                  <a:lnTo>
                    <a:pt x="2707" y="7010"/>
                  </a:lnTo>
                  <a:lnTo>
                    <a:pt x="3449" y="7010"/>
                  </a:lnTo>
                  <a:lnTo>
                    <a:pt x="3449" y="7272"/>
                  </a:lnTo>
                  <a:lnTo>
                    <a:pt x="3536" y="7272"/>
                  </a:lnTo>
                  <a:lnTo>
                    <a:pt x="3536" y="7010"/>
                  </a:lnTo>
                  <a:lnTo>
                    <a:pt x="4301" y="7010"/>
                  </a:lnTo>
                  <a:lnTo>
                    <a:pt x="4301" y="7272"/>
                  </a:lnTo>
                  <a:lnTo>
                    <a:pt x="4366" y="7272"/>
                  </a:lnTo>
                  <a:lnTo>
                    <a:pt x="4366" y="7010"/>
                  </a:lnTo>
                  <a:lnTo>
                    <a:pt x="5130" y="7010"/>
                  </a:lnTo>
                  <a:lnTo>
                    <a:pt x="5130" y="7272"/>
                  </a:lnTo>
                  <a:lnTo>
                    <a:pt x="5196" y="7272"/>
                  </a:lnTo>
                  <a:lnTo>
                    <a:pt x="5196" y="7010"/>
                  </a:lnTo>
                  <a:lnTo>
                    <a:pt x="5960" y="7010"/>
                  </a:lnTo>
                  <a:lnTo>
                    <a:pt x="5960" y="7272"/>
                  </a:lnTo>
                  <a:lnTo>
                    <a:pt x="6048" y="7272"/>
                  </a:lnTo>
                  <a:lnTo>
                    <a:pt x="6048" y="7010"/>
                  </a:lnTo>
                  <a:lnTo>
                    <a:pt x="6790" y="7010"/>
                  </a:lnTo>
                  <a:lnTo>
                    <a:pt x="6790" y="7272"/>
                  </a:lnTo>
                  <a:lnTo>
                    <a:pt x="6877" y="7272"/>
                  </a:lnTo>
                  <a:lnTo>
                    <a:pt x="6877" y="7010"/>
                  </a:lnTo>
                  <a:lnTo>
                    <a:pt x="7598" y="7010"/>
                  </a:lnTo>
                  <a:lnTo>
                    <a:pt x="7598" y="7272"/>
                  </a:lnTo>
                  <a:lnTo>
                    <a:pt x="7685" y="7272"/>
                  </a:lnTo>
                  <a:lnTo>
                    <a:pt x="7685" y="7010"/>
                  </a:lnTo>
                  <a:lnTo>
                    <a:pt x="8449" y="7010"/>
                  </a:lnTo>
                  <a:lnTo>
                    <a:pt x="8449" y="7272"/>
                  </a:lnTo>
                  <a:lnTo>
                    <a:pt x="8515" y="7272"/>
                  </a:lnTo>
                  <a:lnTo>
                    <a:pt x="8515" y="7010"/>
                  </a:lnTo>
                  <a:lnTo>
                    <a:pt x="9279" y="7010"/>
                  </a:lnTo>
                  <a:lnTo>
                    <a:pt x="9279" y="7272"/>
                  </a:lnTo>
                  <a:lnTo>
                    <a:pt x="9345" y="7272"/>
                  </a:lnTo>
                  <a:lnTo>
                    <a:pt x="9345" y="7010"/>
                  </a:lnTo>
                  <a:lnTo>
                    <a:pt x="9454" y="7010"/>
                  </a:lnTo>
                  <a:lnTo>
                    <a:pt x="9454" y="6922"/>
                  </a:lnTo>
                  <a:lnTo>
                    <a:pt x="9345" y="6922"/>
                  </a:lnTo>
                  <a:lnTo>
                    <a:pt x="9345" y="6179"/>
                  </a:lnTo>
                  <a:lnTo>
                    <a:pt x="9454" y="6179"/>
                  </a:lnTo>
                  <a:lnTo>
                    <a:pt x="9454" y="6092"/>
                  </a:lnTo>
                  <a:lnTo>
                    <a:pt x="9345" y="6092"/>
                  </a:lnTo>
                  <a:lnTo>
                    <a:pt x="9345" y="5328"/>
                  </a:lnTo>
                  <a:lnTo>
                    <a:pt x="9454" y="5328"/>
                  </a:lnTo>
                  <a:lnTo>
                    <a:pt x="9454" y="5263"/>
                  </a:lnTo>
                  <a:lnTo>
                    <a:pt x="9345" y="5263"/>
                  </a:lnTo>
                  <a:lnTo>
                    <a:pt x="9345" y="4498"/>
                  </a:lnTo>
                  <a:lnTo>
                    <a:pt x="9454" y="4498"/>
                  </a:lnTo>
                  <a:lnTo>
                    <a:pt x="9454" y="4433"/>
                  </a:lnTo>
                  <a:lnTo>
                    <a:pt x="9345" y="4433"/>
                  </a:lnTo>
                  <a:lnTo>
                    <a:pt x="9345" y="3668"/>
                  </a:lnTo>
                  <a:lnTo>
                    <a:pt x="9454" y="3668"/>
                  </a:lnTo>
                  <a:lnTo>
                    <a:pt x="9454" y="3581"/>
                  </a:lnTo>
                  <a:lnTo>
                    <a:pt x="9345" y="3581"/>
                  </a:lnTo>
                  <a:lnTo>
                    <a:pt x="9345" y="2839"/>
                  </a:lnTo>
                  <a:lnTo>
                    <a:pt x="9454" y="2839"/>
                  </a:lnTo>
                  <a:lnTo>
                    <a:pt x="9454" y="2752"/>
                  </a:lnTo>
                  <a:lnTo>
                    <a:pt x="9345" y="2752"/>
                  </a:lnTo>
                  <a:lnTo>
                    <a:pt x="9345" y="1987"/>
                  </a:lnTo>
                  <a:lnTo>
                    <a:pt x="9454" y="1987"/>
                  </a:lnTo>
                  <a:lnTo>
                    <a:pt x="9454" y="1921"/>
                  </a:lnTo>
                  <a:lnTo>
                    <a:pt x="9345" y="1921"/>
                  </a:lnTo>
                  <a:lnTo>
                    <a:pt x="9345" y="1158"/>
                  </a:lnTo>
                  <a:lnTo>
                    <a:pt x="9454" y="1158"/>
                  </a:lnTo>
                  <a:lnTo>
                    <a:pt x="9454" y="1092"/>
                  </a:lnTo>
                  <a:lnTo>
                    <a:pt x="9345" y="1092"/>
                  </a:lnTo>
                  <a:lnTo>
                    <a:pt x="9345" y="328"/>
                  </a:lnTo>
                  <a:lnTo>
                    <a:pt x="9454" y="328"/>
                  </a:lnTo>
                  <a:close/>
                  <a:moveTo>
                    <a:pt x="8449" y="328"/>
                  </a:moveTo>
                  <a:lnTo>
                    <a:pt x="8449" y="1092"/>
                  </a:lnTo>
                  <a:lnTo>
                    <a:pt x="7685" y="1092"/>
                  </a:lnTo>
                  <a:lnTo>
                    <a:pt x="7685" y="328"/>
                  </a:lnTo>
                  <a:lnTo>
                    <a:pt x="8449" y="328"/>
                  </a:lnTo>
                  <a:close/>
                  <a:moveTo>
                    <a:pt x="5130" y="3581"/>
                  </a:moveTo>
                  <a:lnTo>
                    <a:pt x="4366" y="3581"/>
                  </a:lnTo>
                  <a:lnTo>
                    <a:pt x="4366" y="2839"/>
                  </a:lnTo>
                  <a:lnTo>
                    <a:pt x="5130" y="2839"/>
                  </a:lnTo>
                  <a:lnTo>
                    <a:pt x="5130" y="3581"/>
                  </a:lnTo>
                  <a:close/>
                  <a:moveTo>
                    <a:pt x="5196" y="2839"/>
                  </a:moveTo>
                  <a:lnTo>
                    <a:pt x="5960" y="2839"/>
                  </a:lnTo>
                  <a:lnTo>
                    <a:pt x="5960" y="3581"/>
                  </a:lnTo>
                  <a:lnTo>
                    <a:pt x="5196" y="3581"/>
                  </a:lnTo>
                  <a:lnTo>
                    <a:pt x="5196" y="2839"/>
                  </a:lnTo>
                  <a:close/>
                  <a:moveTo>
                    <a:pt x="4301" y="3581"/>
                  </a:moveTo>
                  <a:lnTo>
                    <a:pt x="3536" y="3581"/>
                  </a:lnTo>
                  <a:lnTo>
                    <a:pt x="3536" y="2839"/>
                  </a:lnTo>
                  <a:lnTo>
                    <a:pt x="4301" y="2839"/>
                  </a:lnTo>
                  <a:lnTo>
                    <a:pt x="4301" y="3581"/>
                  </a:lnTo>
                  <a:close/>
                  <a:moveTo>
                    <a:pt x="3449" y="3581"/>
                  </a:moveTo>
                  <a:lnTo>
                    <a:pt x="2707" y="3581"/>
                  </a:lnTo>
                  <a:lnTo>
                    <a:pt x="2707" y="2839"/>
                  </a:lnTo>
                  <a:lnTo>
                    <a:pt x="3449" y="2839"/>
                  </a:lnTo>
                  <a:lnTo>
                    <a:pt x="3449" y="3581"/>
                  </a:lnTo>
                  <a:close/>
                  <a:moveTo>
                    <a:pt x="3449" y="3668"/>
                  </a:moveTo>
                  <a:lnTo>
                    <a:pt x="3449" y="4433"/>
                  </a:lnTo>
                  <a:lnTo>
                    <a:pt x="2707" y="4433"/>
                  </a:lnTo>
                  <a:lnTo>
                    <a:pt x="2707" y="3668"/>
                  </a:lnTo>
                  <a:lnTo>
                    <a:pt x="3449" y="3668"/>
                  </a:lnTo>
                  <a:close/>
                  <a:moveTo>
                    <a:pt x="3536" y="3668"/>
                  </a:moveTo>
                  <a:lnTo>
                    <a:pt x="4301" y="3668"/>
                  </a:lnTo>
                  <a:lnTo>
                    <a:pt x="4301" y="4433"/>
                  </a:lnTo>
                  <a:lnTo>
                    <a:pt x="3536" y="4433"/>
                  </a:lnTo>
                  <a:lnTo>
                    <a:pt x="3536" y="3668"/>
                  </a:lnTo>
                  <a:close/>
                  <a:moveTo>
                    <a:pt x="4366" y="3668"/>
                  </a:moveTo>
                  <a:lnTo>
                    <a:pt x="5130" y="3668"/>
                  </a:lnTo>
                  <a:lnTo>
                    <a:pt x="5130" y="4433"/>
                  </a:lnTo>
                  <a:lnTo>
                    <a:pt x="4366" y="4433"/>
                  </a:lnTo>
                  <a:lnTo>
                    <a:pt x="4366" y="3668"/>
                  </a:lnTo>
                  <a:close/>
                  <a:moveTo>
                    <a:pt x="5196" y="3668"/>
                  </a:moveTo>
                  <a:lnTo>
                    <a:pt x="5960" y="3668"/>
                  </a:lnTo>
                  <a:lnTo>
                    <a:pt x="5960" y="4433"/>
                  </a:lnTo>
                  <a:lnTo>
                    <a:pt x="5196" y="4433"/>
                  </a:lnTo>
                  <a:lnTo>
                    <a:pt x="5196" y="3668"/>
                  </a:lnTo>
                  <a:close/>
                  <a:moveTo>
                    <a:pt x="6048" y="3668"/>
                  </a:moveTo>
                  <a:lnTo>
                    <a:pt x="6790" y="3668"/>
                  </a:lnTo>
                  <a:lnTo>
                    <a:pt x="6790" y="4433"/>
                  </a:lnTo>
                  <a:lnTo>
                    <a:pt x="6048" y="4433"/>
                  </a:lnTo>
                  <a:lnTo>
                    <a:pt x="6048" y="3668"/>
                  </a:lnTo>
                  <a:close/>
                  <a:moveTo>
                    <a:pt x="6048" y="3581"/>
                  </a:moveTo>
                  <a:lnTo>
                    <a:pt x="6048" y="2839"/>
                  </a:lnTo>
                  <a:lnTo>
                    <a:pt x="6790" y="2839"/>
                  </a:lnTo>
                  <a:lnTo>
                    <a:pt x="6790" y="3581"/>
                  </a:lnTo>
                  <a:lnTo>
                    <a:pt x="6048" y="3581"/>
                  </a:lnTo>
                  <a:close/>
                  <a:moveTo>
                    <a:pt x="6048" y="2752"/>
                  </a:moveTo>
                  <a:lnTo>
                    <a:pt x="6048" y="1987"/>
                  </a:lnTo>
                  <a:lnTo>
                    <a:pt x="6790" y="1987"/>
                  </a:lnTo>
                  <a:lnTo>
                    <a:pt x="6790" y="2752"/>
                  </a:lnTo>
                  <a:lnTo>
                    <a:pt x="6048" y="2752"/>
                  </a:lnTo>
                  <a:close/>
                  <a:moveTo>
                    <a:pt x="5960" y="2752"/>
                  </a:moveTo>
                  <a:lnTo>
                    <a:pt x="5196" y="2752"/>
                  </a:lnTo>
                  <a:lnTo>
                    <a:pt x="5196" y="1987"/>
                  </a:lnTo>
                  <a:lnTo>
                    <a:pt x="5960" y="1987"/>
                  </a:lnTo>
                  <a:lnTo>
                    <a:pt x="5960" y="2752"/>
                  </a:lnTo>
                  <a:close/>
                  <a:moveTo>
                    <a:pt x="5130" y="2752"/>
                  </a:moveTo>
                  <a:lnTo>
                    <a:pt x="4366" y="2752"/>
                  </a:lnTo>
                  <a:lnTo>
                    <a:pt x="4366" y="1987"/>
                  </a:lnTo>
                  <a:lnTo>
                    <a:pt x="5130" y="1987"/>
                  </a:lnTo>
                  <a:lnTo>
                    <a:pt x="5130" y="2752"/>
                  </a:lnTo>
                  <a:close/>
                  <a:moveTo>
                    <a:pt x="4301" y="2752"/>
                  </a:moveTo>
                  <a:lnTo>
                    <a:pt x="3536" y="2752"/>
                  </a:lnTo>
                  <a:lnTo>
                    <a:pt x="3536" y="1987"/>
                  </a:lnTo>
                  <a:lnTo>
                    <a:pt x="4301" y="1987"/>
                  </a:lnTo>
                  <a:lnTo>
                    <a:pt x="4301" y="2752"/>
                  </a:lnTo>
                  <a:close/>
                  <a:moveTo>
                    <a:pt x="3449" y="2752"/>
                  </a:moveTo>
                  <a:lnTo>
                    <a:pt x="2707" y="2752"/>
                  </a:lnTo>
                  <a:lnTo>
                    <a:pt x="2707" y="1987"/>
                  </a:lnTo>
                  <a:lnTo>
                    <a:pt x="3449" y="1987"/>
                  </a:lnTo>
                  <a:lnTo>
                    <a:pt x="3449" y="2752"/>
                  </a:lnTo>
                  <a:close/>
                  <a:moveTo>
                    <a:pt x="2620" y="2752"/>
                  </a:moveTo>
                  <a:lnTo>
                    <a:pt x="1877" y="2752"/>
                  </a:lnTo>
                  <a:lnTo>
                    <a:pt x="1877" y="1987"/>
                  </a:lnTo>
                  <a:lnTo>
                    <a:pt x="2620" y="1987"/>
                  </a:lnTo>
                  <a:lnTo>
                    <a:pt x="2620" y="2752"/>
                  </a:lnTo>
                  <a:close/>
                  <a:moveTo>
                    <a:pt x="2620" y="2839"/>
                  </a:moveTo>
                  <a:lnTo>
                    <a:pt x="2620" y="3581"/>
                  </a:lnTo>
                  <a:lnTo>
                    <a:pt x="1877" y="3581"/>
                  </a:lnTo>
                  <a:lnTo>
                    <a:pt x="1877" y="2839"/>
                  </a:lnTo>
                  <a:lnTo>
                    <a:pt x="2620" y="2839"/>
                  </a:lnTo>
                  <a:close/>
                  <a:moveTo>
                    <a:pt x="2620" y="3668"/>
                  </a:moveTo>
                  <a:lnTo>
                    <a:pt x="2620" y="4433"/>
                  </a:lnTo>
                  <a:lnTo>
                    <a:pt x="1877" y="4433"/>
                  </a:lnTo>
                  <a:lnTo>
                    <a:pt x="1877" y="3668"/>
                  </a:lnTo>
                  <a:lnTo>
                    <a:pt x="2620" y="3668"/>
                  </a:lnTo>
                  <a:close/>
                  <a:moveTo>
                    <a:pt x="2620" y="4498"/>
                  </a:moveTo>
                  <a:lnTo>
                    <a:pt x="2620" y="5263"/>
                  </a:lnTo>
                  <a:lnTo>
                    <a:pt x="1877" y="5263"/>
                  </a:lnTo>
                  <a:lnTo>
                    <a:pt x="1877" y="4498"/>
                  </a:lnTo>
                  <a:lnTo>
                    <a:pt x="2620" y="4498"/>
                  </a:lnTo>
                  <a:close/>
                  <a:moveTo>
                    <a:pt x="2707" y="4498"/>
                  </a:moveTo>
                  <a:lnTo>
                    <a:pt x="3449" y="4498"/>
                  </a:lnTo>
                  <a:lnTo>
                    <a:pt x="3449" y="5263"/>
                  </a:lnTo>
                  <a:lnTo>
                    <a:pt x="2707" y="5263"/>
                  </a:lnTo>
                  <a:lnTo>
                    <a:pt x="2707" y="4498"/>
                  </a:lnTo>
                  <a:close/>
                  <a:moveTo>
                    <a:pt x="3536" y="4498"/>
                  </a:moveTo>
                  <a:lnTo>
                    <a:pt x="4301" y="4498"/>
                  </a:lnTo>
                  <a:lnTo>
                    <a:pt x="4301" y="5263"/>
                  </a:lnTo>
                  <a:lnTo>
                    <a:pt x="3536" y="5263"/>
                  </a:lnTo>
                  <a:lnTo>
                    <a:pt x="3536" y="4498"/>
                  </a:lnTo>
                  <a:close/>
                  <a:moveTo>
                    <a:pt x="4366" y="4498"/>
                  </a:moveTo>
                  <a:lnTo>
                    <a:pt x="5130" y="4498"/>
                  </a:lnTo>
                  <a:lnTo>
                    <a:pt x="5130" y="5263"/>
                  </a:lnTo>
                  <a:lnTo>
                    <a:pt x="4366" y="5263"/>
                  </a:lnTo>
                  <a:lnTo>
                    <a:pt x="4366" y="4498"/>
                  </a:lnTo>
                  <a:close/>
                  <a:moveTo>
                    <a:pt x="5196" y="4498"/>
                  </a:moveTo>
                  <a:lnTo>
                    <a:pt x="5960" y="4498"/>
                  </a:lnTo>
                  <a:lnTo>
                    <a:pt x="5960" y="5263"/>
                  </a:lnTo>
                  <a:lnTo>
                    <a:pt x="5196" y="5263"/>
                  </a:lnTo>
                  <a:lnTo>
                    <a:pt x="5196" y="4498"/>
                  </a:lnTo>
                  <a:close/>
                  <a:moveTo>
                    <a:pt x="6048" y="4498"/>
                  </a:moveTo>
                  <a:lnTo>
                    <a:pt x="6790" y="4498"/>
                  </a:lnTo>
                  <a:lnTo>
                    <a:pt x="6790" y="5263"/>
                  </a:lnTo>
                  <a:lnTo>
                    <a:pt x="6048" y="5263"/>
                  </a:lnTo>
                  <a:lnTo>
                    <a:pt x="6048" y="4498"/>
                  </a:lnTo>
                  <a:close/>
                  <a:moveTo>
                    <a:pt x="6877" y="4498"/>
                  </a:moveTo>
                  <a:lnTo>
                    <a:pt x="7598" y="4498"/>
                  </a:lnTo>
                  <a:lnTo>
                    <a:pt x="7598" y="5263"/>
                  </a:lnTo>
                  <a:lnTo>
                    <a:pt x="6877" y="5263"/>
                  </a:lnTo>
                  <a:lnTo>
                    <a:pt x="6877" y="4498"/>
                  </a:lnTo>
                  <a:close/>
                  <a:moveTo>
                    <a:pt x="6877" y="4433"/>
                  </a:moveTo>
                  <a:lnTo>
                    <a:pt x="6877" y="3668"/>
                  </a:lnTo>
                  <a:lnTo>
                    <a:pt x="7598" y="3668"/>
                  </a:lnTo>
                  <a:lnTo>
                    <a:pt x="7598" y="4433"/>
                  </a:lnTo>
                  <a:lnTo>
                    <a:pt x="6877" y="4433"/>
                  </a:lnTo>
                  <a:close/>
                  <a:moveTo>
                    <a:pt x="6877" y="3581"/>
                  </a:moveTo>
                  <a:lnTo>
                    <a:pt x="6877" y="2839"/>
                  </a:lnTo>
                  <a:lnTo>
                    <a:pt x="7598" y="2839"/>
                  </a:lnTo>
                  <a:lnTo>
                    <a:pt x="7598" y="3581"/>
                  </a:lnTo>
                  <a:lnTo>
                    <a:pt x="6877" y="3581"/>
                  </a:lnTo>
                  <a:close/>
                  <a:moveTo>
                    <a:pt x="6877" y="2752"/>
                  </a:moveTo>
                  <a:lnTo>
                    <a:pt x="6877" y="1987"/>
                  </a:lnTo>
                  <a:lnTo>
                    <a:pt x="7598" y="1987"/>
                  </a:lnTo>
                  <a:lnTo>
                    <a:pt x="7598" y="2752"/>
                  </a:lnTo>
                  <a:lnTo>
                    <a:pt x="6877" y="2752"/>
                  </a:lnTo>
                  <a:close/>
                  <a:moveTo>
                    <a:pt x="6877" y="1921"/>
                  </a:moveTo>
                  <a:lnTo>
                    <a:pt x="6877" y="1158"/>
                  </a:lnTo>
                  <a:lnTo>
                    <a:pt x="7598" y="1158"/>
                  </a:lnTo>
                  <a:lnTo>
                    <a:pt x="7598" y="1921"/>
                  </a:lnTo>
                  <a:lnTo>
                    <a:pt x="6877" y="1921"/>
                  </a:lnTo>
                  <a:close/>
                  <a:moveTo>
                    <a:pt x="6790" y="1921"/>
                  </a:moveTo>
                  <a:lnTo>
                    <a:pt x="6048" y="1921"/>
                  </a:lnTo>
                  <a:lnTo>
                    <a:pt x="6048" y="1158"/>
                  </a:lnTo>
                  <a:lnTo>
                    <a:pt x="6790" y="1158"/>
                  </a:lnTo>
                  <a:lnTo>
                    <a:pt x="6790" y="1921"/>
                  </a:lnTo>
                  <a:close/>
                  <a:moveTo>
                    <a:pt x="5960" y="1921"/>
                  </a:moveTo>
                  <a:lnTo>
                    <a:pt x="5196" y="1921"/>
                  </a:lnTo>
                  <a:lnTo>
                    <a:pt x="5196" y="1158"/>
                  </a:lnTo>
                  <a:lnTo>
                    <a:pt x="5960" y="1158"/>
                  </a:lnTo>
                  <a:lnTo>
                    <a:pt x="5960" y="1921"/>
                  </a:lnTo>
                  <a:close/>
                  <a:moveTo>
                    <a:pt x="5130" y="1921"/>
                  </a:moveTo>
                  <a:lnTo>
                    <a:pt x="4366" y="1921"/>
                  </a:lnTo>
                  <a:lnTo>
                    <a:pt x="4366" y="1158"/>
                  </a:lnTo>
                  <a:lnTo>
                    <a:pt x="5130" y="1158"/>
                  </a:lnTo>
                  <a:lnTo>
                    <a:pt x="5130" y="1921"/>
                  </a:lnTo>
                  <a:close/>
                  <a:moveTo>
                    <a:pt x="4301" y="1921"/>
                  </a:moveTo>
                  <a:lnTo>
                    <a:pt x="3536" y="1921"/>
                  </a:lnTo>
                  <a:lnTo>
                    <a:pt x="3536" y="1158"/>
                  </a:lnTo>
                  <a:lnTo>
                    <a:pt x="4301" y="1158"/>
                  </a:lnTo>
                  <a:lnTo>
                    <a:pt x="4301" y="1921"/>
                  </a:lnTo>
                  <a:close/>
                  <a:moveTo>
                    <a:pt x="3449" y="1921"/>
                  </a:moveTo>
                  <a:lnTo>
                    <a:pt x="2707" y="1921"/>
                  </a:lnTo>
                  <a:lnTo>
                    <a:pt x="2707" y="1158"/>
                  </a:lnTo>
                  <a:lnTo>
                    <a:pt x="3449" y="1158"/>
                  </a:lnTo>
                  <a:lnTo>
                    <a:pt x="3449" y="1921"/>
                  </a:lnTo>
                  <a:close/>
                  <a:moveTo>
                    <a:pt x="2620" y="1921"/>
                  </a:moveTo>
                  <a:lnTo>
                    <a:pt x="1877" y="1921"/>
                  </a:lnTo>
                  <a:lnTo>
                    <a:pt x="1877" y="1158"/>
                  </a:lnTo>
                  <a:lnTo>
                    <a:pt x="2620" y="1158"/>
                  </a:lnTo>
                  <a:lnTo>
                    <a:pt x="2620" y="1921"/>
                  </a:lnTo>
                  <a:close/>
                  <a:moveTo>
                    <a:pt x="1790" y="1921"/>
                  </a:moveTo>
                  <a:lnTo>
                    <a:pt x="1025" y="1921"/>
                  </a:lnTo>
                  <a:lnTo>
                    <a:pt x="1025" y="1158"/>
                  </a:lnTo>
                  <a:lnTo>
                    <a:pt x="1790" y="1158"/>
                  </a:lnTo>
                  <a:lnTo>
                    <a:pt x="1790" y="1921"/>
                  </a:lnTo>
                  <a:close/>
                  <a:moveTo>
                    <a:pt x="1790" y="1987"/>
                  </a:moveTo>
                  <a:lnTo>
                    <a:pt x="1790" y="2752"/>
                  </a:lnTo>
                  <a:lnTo>
                    <a:pt x="1025" y="2752"/>
                  </a:lnTo>
                  <a:lnTo>
                    <a:pt x="1025" y="1987"/>
                  </a:lnTo>
                  <a:lnTo>
                    <a:pt x="1790" y="1987"/>
                  </a:lnTo>
                  <a:close/>
                  <a:moveTo>
                    <a:pt x="1790" y="2839"/>
                  </a:moveTo>
                  <a:lnTo>
                    <a:pt x="1790" y="3581"/>
                  </a:lnTo>
                  <a:lnTo>
                    <a:pt x="1025" y="3581"/>
                  </a:lnTo>
                  <a:lnTo>
                    <a:pt x="1025" y="2839"/>
                  </a:lnTo>
                  <a:lnTo>
                    <a:pt x="1790" y="2839"/>
                  </a:lnTo>
                  <a:close/>
                  <a:moveTo>
                    <a:pt x="1790" y="3668"/>
                  </a:moveTo>
                  <a:lnTo>
                    <a:pt x="1790" y="4433"/>
                  </a:lnTo>
                  <a:lnTo>
                    <a:pt x="1025" y="4433"/>
                  </a:lnTo>
                  <a:lnTo>
                    <a:pt x="1025" y="3668"/>
                  </a:lnTo>
                  <a:lnTo>
                    <a:pt x="1790" y="3668"/>
                  </a:lnTo>
                  <a:close/>
                  <a:moveTo>
                    <a:pt x="1790" y="4498"/>
                  </a:moveTo>
                  <a:lnTo>
                    <a:pt x="1790" y="5263"/>
                  </a:lnTo>
                  <a:lnTo>
                    <a:pt x="1025" y="5263"/>
                  </a:lnTo>
                  <a:lnTo>
                    <a:pt x="1025" y="4498"/>
                  </a:lnTo>
                  <a:lnTo>
                    <a:pt x="1790" y="4498"/>
                  </a:lnTo>
                  <a:close/>
                  <a:moveTo>
                    <a:pt x="1790" y="5328"/>
                  </a:moveTo>
                  <a:lnTo>
                    <a:pt x="1790" y="6092"/>
                  </a:lnTo>
                  <a:lnTo>
                    <a:pt x="1025" y="6092"/>
                  </a:lnTo>
                  <a:lnTo>
                    <a:pt x="1025" y="5328"/>
                  </a:lnTo>
                  <a:lnTo>
                    <a:pt x="1790" y="5328"/>
                  </a:lnTo>
                  <a:close/>
                  <a:moveTo>
                    <a:pt x="1877" y="5328"/>
                  </a:moveTo>
                  <a:lnTo>
                    <a:pt x="2620" y="5328"/>
                  </a:lnTo>
                  <a:lnTo>
                    <a:pt x="2620" y="6092"/>
                  </a:lnTo>
                  <a:lnTo>
                    <a:pt x="1877" y="6092"/>
                  </a:lnTo>
                  <a:lnTo>
                    <a:pt x="1877" y="5328"/>
                  </a:lnTo>
                  <a:close/>
                  <a:moveTo>
                    <a:pt x="2707" y="5328"/>
                  </a:moveTo>
                  <a:lnTo>
                    <a:pt x="3449" y="5328"/>
                  </a:lnTo>
                  <a:lnTo>
                    <a:pt x="3449" y="6092"/>
                  </a:lnTo>
                  <a:lnTo>
                    <a:pt x="2707" y="6092"/>
                  </a:lnTo>
                  <a:lnTo>
                    <a:pt x="2707" y="5328"/>
                  </a:lnTo>
                  <a:close/>
                  <a:moveTo>
                    <a:pt x="3536" y="5328"/>
                  </a:moveTo>
                  <a:lnTo>
                    <a:pt x="4301" y="5328"/>
                  </a:lnTo>
                  <a:lnTo>
                    <a:pt x="4301" y="6092"/>
                  </a:lnTo>
                  <a:lnTo>
                    <a:pt x="3536" y="6092"/>
                  </a:lnTo>
                  <a:lnTo>
                    <a:pt x="3536" y="5328"/>
                  </a:lnTo>
                  <a:close/>
                  <a:moveTo>
                    <a:pt x="4366" y="5328"/>
                  </a:moveTo>
                  <a:lnTo>
                    <a:pt x="5130" y="5328"/>
                  </a:lnTo>
                  <a:lnTo>
                    <a:pt x="5130" y="6092"/>
                  </a:lnTo>
                  <a:lnTo>
                    <a:pt x="4366" y="6092"/>
                  </a:lnTo>
                  <a:lnTo>
                    <a:pt x="4366" y="5328"/>
                  </a:lnTo>
                  <a:close/>
                  <a:moveTo>
                    <a:pt x="5196" y="5328"/>
                  </a:moveTo>
                  <a:lnTo>
                    <a:pt x="5960" y="5328"/>
                  </a:lnTo>
                  <a:lnTo>
                    <a:pt x="5960" y="6092"/>
                  </a:lnTo>
                  <a:lnTo>
                    <a:pt x="5196" y="6092"/>
                  </a:lnTo>
                  <a:lnTo>
                    <a:pt x="5196" y="5328"/>
                  </a:lnTo>
                  <a:close/>
                  <a:moveTo>
                    <a:pt x="6048" y="5328"/>
                  </a:moveTo>
                  <a:lnTo>
                    <a:pt x="6790" y="5328"/>
                  </a:lnTo>
                  <a:lnTo>
                    <a:pt x="6790" y="6092"/>
                  </a:lnTo>
                  <a:lnTo>
                    <a:pt x="6048" y="6092"/>
                  </a:lnTo>
                  <a:lnTo>
                    <a:pt x="6048" y="5328"/>
                  </a:lnTo>
                  <a:close/>
                  <a:moveTo>
                    <a:pt x="6877" y="5328"/>
                  </a:moveTo>
                  <a:lnTo>
                    <a:pt x="7598" y="5328"/>
                  </a:lnTo>
                  <a:lnTo>
                    <a:pt x="7598" y="6092"/>
                  </a:lnTo>
                  <a:lnTo>
                    <a:pt x="6877" y="6092"/>
                  </a:lnTo>
                  <a:lnTo>
                    <a:pt x="6877" y="5328"/>
                  </a:lnTo>
                  <a:close/>
                  <a:moveTo>
                    <a:pt x="7685" y="5328"/>
                  </a:moveTo>
                  <a:lnTo>
                    <a:pt x="8449" y="5328"/>
                  </a:lnTo>
                  <a:lnTo>
                    <a:pt x="8449" y="6092"/>
                  </a:lnTo>
                  <a:lnTo>
                    <a:pt x="7685" y="6092"/>
                  </a:lnTo>
                  <a:lnTo>
                    <a:pt x="7685" y="5328"/>
                  </a:lnTo>
                  <a:close/>
                  <a:moveTo>
                    <a:pt x="7685" y="5263"/>
                  </a:moveTo>
                  <a:lnTo>
                    <a:pt x="7685" y="4498"/>
                  </a:lnTo>
                  <a:lnTo>
                    <a:pt x="8449" y="4498"/>
                  </a:lnTo>
                  <a:lnTo>
                    <a:pt x="8449" y="5263"/>
                  </a:lnTo>
                  <a:lnTo>
                    <a:pt x="7685" y="5263"/>
                  </a:lnTo>
                  <a:close/>
                  <a:moveTo>
                    <a:pt x="7685" y="4433"/>
                  </a:moveTo>
                  <a:lnTo>
                    <a:pt x="7685" y="3668"/>
                  </a:lnTo>
                  <a:lnTo>
                    <a:pt x="8449" y="3668"/>
                  </a:lnTo>
                  <a:lnTo>
                    <a:pt x="8449" y="4433"/>
                  </a:lnTo>
                  <a:lnTo>
                    <a:pt x="7685" y="4433"/>
                  </a:lnTo>
                  <a:close/>
                  <a:moveTo>
                    <a:pt x="7685" y="3581"/>
                  </a:moveTo>
                  <a:lnTo>
                    <a:pt x="7685" y="2839"/>
                  </a:lnTo>
                  <a:lnTo>
                    <a:pt x="8449" y="2839"/>
                  </a:lnTo>
                  <a:lnTo>
                    <a:pt x="8449" y="3581"/>
                  </a:lnTo>
                  <a:lnTo>
                    <a:pt x="7685" y="3581"/>
                  </a:lnTo>
                  <a:close/>
                  <a:moveTo>
                    <a:pt x="7685" y="2752"/>
                  </a:moveTo>
                  <a:lnTo>
                    <a:pt x="7685" y="1987"/>
                  </a:lnTo>
                  <a:lnTo>
                    <a:pt x="8449" y="1987"/>
                  </a:lnTo>
                  <a:lnTo>
                    <a:pt x="8449" y="2752"/>
                  </a:lnTo>
                  <a:lnTo>
                    <a:pt x="7685" y="2752"/>
                  </a:lnTo>
                  <a:close/>
                  <a:moveTo>
                    <a:pt x="7685" y="1921"/>
                  </a:moveTo>
                  <a:lnTo>
                    <a:pt x="7685" y="1158"/>
                  </a:lnTo>
                  <a:lnTo>
                    <a:pt x="8449" y="1158"/>
                  </a:lnTo>
                  <a:lnTo>
                    <a:pt x="8449" y="1921"/>
                  </a:lnTo>
                  <a:lnTo>
                    <a:pt x="7685" y="1921"/>
                  </a:lnTo>
                  <a:close/>
                  <a:moveTo>
                    <a:pt x="7598" y="328"/>
                  </a:moveTo>
                  <a:lnTo>
                    <a:pt x="7598" y="1092"/>
                  </a:lnTo>
                  <a:lnTo>
                    <a:pt x="6877" y="1092"/>
                  </a:lnTo>
                  <a:lnTo>
                    <a:pt x="6877" y="328"/>
                  </a:lnTo>
                  <a:lnTo>
                    <a:pt x="7598" y="328"/>
                  </a:lnTo>
                  <a:close/>
                  <a:moveTo>
                    <a:pt x="6790" y="328"/>
                  </a:moveTo>
                  <a:lnTo>
                    <a:pt x="6790" y="1092"/>
                  </a:lnTo>
                  <a:lnTo>
                    <a:pt x="6048" y="1092"/>
                  </a:lnTo>
                  <a:lnTo>
                    <a:pt x="6048" y="328"/>
                  </a:lnTo>
                  <a:lnTo>
                    <a:pt x="6790" y="328"/>
                  </a:lnTo>
                  <a:close/>
                  <a:moveTo>
                    <a:pt x="5960" y="328"/>
                  </a:moveTo>
                  <a:lnTo>
                    <a:pt x="5960" y="1092"/>
                  </a:lnTo>
                  <a:lnTo>
                    <a:pt x="5196" y="1092"/>
                  </a:lnTo>
                  <a:lnTo>
                    <a:pt x="5196" y="328"/>
                  </a:lnTo>
                  <a:lnTo>
                    <a:pt x="5960" y="328"/>
                  </a:lnTo>
                  <a:close/>
                  <a:moveTo>
                    <a:pt x="5130" y="328"/>
                  </a:moveTo>
                  <a:lnTo>
                    <a:pt x="5130" y="1092"/>
                  </a:lnTo>
                  <a:lnTo>
                    <a:pt x="4366" y="1092"/>
                  </a:lnTo>
                  <a:lnTo>
                    <a:pt x="4366" y="328"/>
                  </a:lnTo>
                  <a:lnTo>
                    <a:pt x="5130" y="328"/>
                  </a:lnTo>
                  <a:close/>
                  <a:moveTo>
                    <a:pt x="4301" y="328"/>
                  </a:moveTo>
                  <a:lnTo>
                    <a:pt x="4301" y="1092"/>
                  </a:lnTo>
                  <a:lnTo>
                    <a:pt x="3536" y="1092"/>
                  </a:lnTo>
                  <a:lnTo>
                    <a:pt x="3536" y="328"/>
                  </a:lnTo>
                  <a:lnTo>
                    <a:pt x="4301" y="328"/>
                  </a:lnTo>
                  <a:close/>
                  <a:moveTo>
                    <a:pt x="3449" y="328"/>
                  </a:moveTo>
                  <a:lnTo>
                    <a:pt x="3449" y="1092"/>
                  </a:lnTo>
                  <a:lnTo>
                    <a:pt x="2707" y="1092"/>
                  </a:lnTo>
                  <a:lnTo>
                    <a:pt x="2707" y="328"/>
                  </a:lnTo>
                  <a:lnTo>
                    <a:pt x="3449" y="328"/>
                  </a:lnTo>
                  <a:close/>
                  <a:moveTo>
                    <a:pt x="2620" y="328"/>
                  </a:moveTo>
                  <a:lnTo>
                    <a:pt x="2620" y="1092"/>
                  </a:lnTo>
                  <a:lnTo>
                    <a:pt x="1877" y="1092"/>
                  </a:lnTo>
                  <a:lnTo>
                    <a:pt x="1877" y="328"/>
                  </a:lnTo>
                  <a:lnTo>
                    <a:pt x="2620" y="328"/>
                  </a:lnTo>
                  <a:close/>
                  <a:moveTo>
                    <a:pt x="1790" y="328"/>
                  </a:moveTo>
                  <a:lnTo>
                    <a:pt x="1790" y="1092"/>
                  </a:lnTo>
                  <a:lnTo>
                    <a:pt x="1025" y="1092"/>
                  </a:lnTo>
                  <a:lnTo>
                    <a:pt x="1025" y="328"/>
                  </a:lnTo>
                  <a:lnTo>
                    <a:pt x="1790" y="328"/>
                  </a:lnTo>
                  <a:close/>
                  <a:moveTo>
                    <a:pt x="196" y="328"/>
                  </a:moveTo>
                  <a:lnTo>
                    <a:pt x="960" y="328"/>
                  </a:lnTo>
                  <a:lnTo>
                    <a:pt x="960" y="1092"/>
                  </a:lnTo>
                  <a:lnTo>
                    <a:pt x="196" y="1092"/>
                  </a:lnTo>
                  <a:lnTo>
                    <a:pt x="196" y="328"/>
                  </a:lnTo>
                  <a:close/>
                  <a:moveTo>
                    <a:pt x="196" y="1158"/>
                  </a:moveTo>
                  <a:lnTo>
                    <a:pt x="960" y="1158"/>
                  </a:lnTo>
                  <a:lnTo>
                    <a:pt x="960" y="1921"/>
                  </a:lnTo>
                  <a:lnTo>
                    <a:pt x="196" y="1921"/>
                  </a:lnTo>
                  <a:lnTo>
                    <a:pt x="196" y="1158"/>
                  </a:lnTo>
                  <a:close/>
                  <a:moveTo>
                    <a:pt x="196" y="1987"/>
                  </a:moveTo>
                  <a:lnTo>
                    <a:pt x="960" y="1987"/>
                  </a:lnTo>
                  <a:lnTo>
                    <a:pt x="960" y="2752"/>
                  </a:lnTo>
                  <a:lnTo>
                    <a:pt x="196" y="2752"/>
                  </a:lnTo>
                  <a:lnTo>
                    <a:pt x="196" y="1987"/>
                  </a:lnTo>
                  <a:close/>
                  <a:moveTo>
                    <a:pt x="196" y="2839"/>
                  </a:moveTo>
                  <a:lnTo>
                    <a:pt x="960" y="2839"/>
                  </a:lnTo>
                  <a:lnTo>
                    <a:pt x="960" y="3581"/>
                  </a:lnTo>
                  <a:lnTo>
                    <a:pt x="196" y="3581"/>
                  </a:lnTo>
                  <a:lnTo>
                    <a:pt x="196" y="2839"/>
                  </a:lnTo>
                  <a:close/>
                  <a:moveTo>
                    <a:pt x="196" y="3668"/>
                  </a:moveTo>
                  <a:lnTo>
                    <a:pt x="960" y="3668"/>
                  </a:lnTo>
                  <a:lnTo>
                    <a:pt x="960" y="4433"/>
                  </a:lnTo>
                  <a:lnTo>
                    <a:pt x="196" y="4433"/>
                  </a:lnTo>
                  <a:lnTo>
                    <a:pt x="196" y="3668"/>
                  </a:lnTo>
                  <a:close/>
                  <a:moveTo>
                    <a:pt x="196" y="4498"/>
                  </a:moveTo>
                  <a:lnTo>
                    <a:pt x="960" y="4498"/>
                  </a:lnTo>
                  <a:lnTo>
                    <a:pt x="960" y="5263"/>
                  </a:lnTo>
                  <a:lnTo>
                    <a:pt x="196" y="5263"/>
                  </a:lnTo>
                  <a:lnTo>
                    <a:pt x="196" y="4498"/>
                  </a:lnTo>
                  <a:close/>
                  <a:moveTo>
                    <a:pt x="196" y="5328"/>
                  </a:moveTo>
                  <a:lnTo>
                    <a:pt x="960" y="5328"/>
                  </a:lnTo>
                  <a:lnTo>
                    <a:pt x="960" y="6092"/>
                  </a:lnTo>
                  <a:lnTo>
                    <a:pt x="196" y="6092"/>
                  </a:lnTo>
                  <a:lnTo>
                    <a:pt x="196" y="5328"/>
                  </a:lnTo>
                  <a:close/>
                  <a:moveTo>
                    <a:pt x="196" y="6922"/>
                  </a:moveTo>
                  <a:lnTo>
                    <a:pt x="196" y="6179"/>
                  </a:lnTo>
                  <a:lnTo>
                    <a:pt x="960" y="6179"/>
                  </a:lnTo>
                  <a:lnTo>
                    <a:pt x="960" y="6922"/>
                  </a:lnTo>
                  <a:lnTo>
                    <a:pt x="196" y="6922"/>
                  </a:lnTo>
                  <a:close/>
                  <a:moveTo>
                    <a:pt x="1025" y="6922"/>
                  </a:moveTo>
                  <a:lnTo>
                    <a:pt x="1025" y="6179"/>
                  </a:lnTo>
                  <a:lnTo>
                    <a:pt x="1790" y="6179"/>
                  </a:lnTo>
                  <a:lnTo>
                    <a:pt x="1790" y="6922"/>
                  </a:lnTo>
                  <a:lnTo>
                    <a:pt x="1025" y="6922"/>
                  </a:lnTo>
                  <a:close/>
                  <a:moveTo>
                    <a:pt x="1877" y="6922"/>
                  </a:moveTo>
                  <a:lnTo>
                    <a:pt x="1877" y="6179"/>
                  </a:lnTo>
                  <a:lnTo>
                    <a:pt x="2620" y="6179"/>
                  </a:lnTo>
                  <a:lnTo>
                    <a:pt x="2620" y="6922"/>
                  </a:lnTo>
                  <a:lnTo>
                    <a:pt x="1877" y="6922"/>
                  </a:lnTo>
                  <a:close/>
                  <a:moveTo>
                    <a:pt x="2707" y="6922"/>
                  </a:moveTo>
                  <a:lnTo>
                    <a:pt x="2707" y="6179"/>
                  </a:lnTo>
                  <a:lnTo>
                    <a:pt x="3449" y="6179"/>
                  </a:lnTo>
                  <a:lnTo>
                    <a:pt x="3449" y="6922"/>
                  </a:lnTo>
                  <a:lnTo>
                    <a:pt x="2707" y="6922"/>
                  </a:lnTo>
                  <a:close/>
                  <a:moveTo>
                    <a:pt x="3536" y="6922"/>
                  </a:moveTo>
                  <a:lnTo>
                    <a:pt x="3536" y="6179"/>
                  </a:lnTo>
                  <a:lnTo>
                    <a:pt x="4301" y="6179"/>
                  </a:lnTo>
                  <a:lnTo>
                    <a:pt x="4301" y="6922"/>
                  </a:lnTo>
                  <a:lnTo>
                    <a:pt x="3536" y="6922"/>
                  </a:lnTo>
                  <a:close/>
                  <a:moveTo>
                    <a:pt x="4366" y="6922"/>
                  </a:moveTo>
                  <a:lnTo>
                    <a:pt x="4366" y="6179"/>
                  </a:lnTo>
                  <a:lnTo>
                    <a:pt x="5130" y="6179"/>
                  </a:lnTo>
                  <a:lnTo>
                    <a:pt x="5130" y="6922"/>
                  </a:lnTo>
                  <a:lnTo>
                    <a:pt x="4366" y="6922"/>
                  </a:lnTo>
                  <a:close/>
                  <a:moveTo>
                    <a:pt x="5196" y="6922"/>
                  </a:moveTo>
                  <a:lnTo>
                    <a:pt x="5196" y="6179"/>
                  </a:lnTo>
                  <a:lnTo>
                    <a:pt x="5960" y="6179"/>
                  </a:lnTo>
                  <a:lnTo>
                    <a:pt x="5960" y="6922"/>
                  </a:lnTo>
                  <a:lnTo>
                    <a:pt x="5196" y="6922"/>
                  </a:lnTo>
                  <a:close/>
                  <a:moveTo>
                    <a:pt x="6048" y="6922"/>
                  </a:moveTo>
                  <a:lnTo>
                    <a:pt x="6048" y="6179"/>
                  </a:lnTo>
                  <a:lnTo>
                    <a:pt x="6790" y="6179"/>
                  </a:lnTo>
                  <a:lnTo>
                    <a:pt x="6790" y="6922"/>
                  </a:lnTo>
                  <a:lnTo>
                    <a:pt x="6048" y="6922"/>
                  </a:lnTo>
                  <a:close/>
                  <a:moveTo>
                    <a:pt x="6877" y="6922"/>
                  </a:moveTo>
                  <a:lnTo>
                    <a:pt x="6877" y="6179"/>
                  </a:lnTo>
                  <a:lnTo>
                    <a:pt x="7598" y="6179"/>
                  </a:lnTo>
                  <a:lnTo>
                    <a:pt x="7598" y="6922"/>
                  </a:lnTo>
                  <a:lnTo>
                    <a:pt x="6877" y="6922"/>
                  </a:lnTo>
                  <a:close/>
                  <a:moveTo>
                    <a:pt x="7685" y="6922"/>
                  </a:moveTo>
                  <a:lnTo>
                    <a:pt x="7685" y="6179"/>
                  </a:lnTo>
                  <a:lnTo>
                    <a:pt x="8449" y="6179"/>
                  </a:lnTo>
                  <a:lnTo>
                    <a:pt x="8449" y="6922"/>
                  </a:lnTo>
                  <a:lnTo>
                    <a:pt x="7685" y="6922"/>
                  </a:lnTo>
                  <a:close/>
                  <a:moveTo>
                    <a:pt x="9279" y="6922"/>
                  </a:moveTo>
                  <a:lnTo>
                    <a:pt x="8515" y="6922"/>
                  </a:lnTo>
                  <a:lnTo>
                    <a:pt x="8515" y="6179"/>
                  </a:lnTo>
                  <a:lnTo>
                    <a:pt x="9279" y="6179"/>
                  </a:lnTo>
                  <a:lnTo>
                    <a:pt x="9279" y="6922"/>
                  </a:lnTo>
                  <a:close/>
                  <a:moveTo>
                    <a:pt x="9279" y="6092"/>
                  </a:moveTo>
                  <a:lnTo>
                    <a:pt x="8515" y="6092"/>
                  </a:lnTo>
                  <a:lnTo>
                    <a:pt x="8515" y="5328"/>
                  </a:lnTo>
                  <a:lnTo>
                    <a:pt x="9279" y="5328"/>
                  </a:lnTo>
                  <a:lnTo>
                    <a:pt x="9279" y="6092"/>
                  </a:lnTo>
                  <a:close/>
                  <a:moveTo>
                    <a:pt x="9279" y="5263"/>
                  </a:moveTo>
                  <a:lnTo>
                    <a:pt x="8515" y="5263"/>
                  </a:lnTo>
                  <a:lnTo>
                    <a:pt x="8515" y="4498"/>
                  </a:lnTo>
                  <a:lnTo>
                    <a:pt x="9279" y="4498"/>
                  </a:lnTo>
                  <a:lnTo>
                    <a:pt x="9279" y="5263"/>
                  </a:lnTo>
                  <a:close/>
                  <a:moveTo>
                    <a:pt x="9279" y="4433"/>
                  </a:moveTo>
                  <a:lnTo>
                    <a:pt x="8515" y="4433"/>
                  </a:lnTo>
                  <a:lnTo>
                    <a:pt x="8515" y="3668"/>
                  </a:lnTo>
                  <a:lnTo>
                    <a:pt x="9279" y="3668"/>
                  </a:lnTo>
                  <a:lnTo>
                    <a:pt x="9279" y="4433"/>
                  </a:lnTo>
                  <a:close/>
                  <a:moveTo>
                    <a:pt x="9279" y="3581"/>
                  </a:moveTo>
                  <a:lnTo>
                    <a:pt x="8515" y="3581"/>
                  </a:lnTo>
                  <a:lnTo>
                    <a:pt x="8515" y="2839"/>
                  </a:lnTo>
                  <a:lnTo>
                    <a:pt x="9279" y="2839"/>
                  </a:lnTo>
                  <a:lnTo>
                    <a:pt x="9279" y="3581"/>
                  </a:lnTo>
                  <a:close/>
                  <a:moveTo>
                    <a:pt x="9279" y="2752"/>
                  </a:moveTo>
                  <a:lnTo>
                    <a:pt x="8515" y="2752"/>
                  </a:lnTo>
                  <a:lnTo>
                    <a:pt x="8515" y="1987"/>
                  </a:lnTo>
                  <a:lnTo>
                    <a:pt x="9279" y="1987"/>
                  </a:lnTo>
                  <a:lnTo>
                    <a:pt x="9279" y="2752"/>
                  </a:lnTo>
                  <a:close/>
                  <a:moveTo>
                    <a:pt x="9279" y="1921"/>
                  </a:moveTo>
                  <a:lnTo>
                    <a:pt x="8515" y="1921"/>
                  </a:lnTo>
                  <a:lnTo>
                    <a:pt x="8515" y="1158"/>
                  </a:lnTo>
                  <a:lnTo>
                    <a:pt x="9279" y="1158"/>
                  </a:lnTo>
                  <a:lnTo>
                    <a:pt x="9279" y="1921"/>
                  </a:lnTo>
                  <a:close/>
                  <a:moveTo>
                    <a:pt x="9279" y="1092"/>
                  </a:moveTo>
                  <a:lnTo>
                    <a:pt x="8515" y="1092"/>
                  </a:lnTo>
                  <a:lnTo>
                    <a:pt x="8515" y="328"/>
                  </a:lnTo>
                  <a:lnTo>
                    <a:pt x="9279" y="328"/>
                  </a:lnTo>
                  <a:lnTo>
                    <a:pt x="9279" y="1092"/>
                  </a:lnTo>
                  <a:close/>
                </a:path>
              </a:pathLst>
            </a:custGeom>
            <a:solidFill>
              <a:srgbClr val="E6E9EB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31" name="Freeform 13"/>
            <p:cNvSpPr>
              <a:spLocks noChangeArrowheads="1"/>
            </p:cNvSpPr>
            <p:nvPr/>
          </p:nvSpPr>
          <p:spPr bwMode="auto">
            <a:xfrm>
              <a:off x="2198688" y="2332038"/>
              <a:ext cx="3363912" cy="1541462"/>
            </a:xfrm>
            <a:custGeom>
              <a:avLst/>
              <a:gdLst>
                <a:gd name="T0" fmla="*/ 65 w 9346"/>
                <a:gd name="T1" fmla="*/ 4279 h 4280"/>
                <a:gd name="T2" fmla="*/ 65 w 9346"/>
                <a:gd name="T3" fmla="*/ 4279 h 4280"/>
                <a:gd name="T4" fmla="*/ 22 w 9346"/>
                <a:gd name="T5" fmla="*/ 4257 h 4280"/>
                <a:gd name="T6" fmla="*/ 22 w 9346"/>
                <a:gd name="T7" fmla="*/ 4191 h 4280"/>
                <a:gd name="T8" fmla="*/ 1681 w 9346"/>
                <a:gd name="T9" fmla="*/ 2510 h 4280"/>
                <a:gd name="T10" fmla="*/ 1769 w 9346"/>
                <a:gd name="T11" fmla="*/ 2510 h 4280"/>
                <a:gd name="T12" fmla="*/ 2532 w 9346"/>
                <a:gd name="T13" fmla="*/ 3209 h 4280"/>
                <a:gd name="T14" fmla="*/ 3341 w 9346"/>
                <a:gd name="T15" fmla="*/ 43 h 4280"/>
                <a:gd name="T16" fmla="*/ 3384 w 9346"/>
                <a:gd name="T17" fmla="*/ 0 h 4280"/>
                <a:gd name="T18" fmla="*/ 3428 w 9346"/>
                <a:gd name="T19" fmla="*/ 21 h 4280"/>
                <a:gd name="T20" fmla="*/ 5065 w 9346"/>
                <a:gd name="T21" fmla="*/ 2445 h 4280"/>
                <a:gd name="T22" fmla="*/ 5851 w 9346"/>
                <a:gd name="T23" fmla="*/ 786 h 4280"/>
                <a:gd name="T24" fmla="*/ 5895 w 9346"/>
                <a:gd name="T25" fmla="*/ 763 h 4280"/>
                <a:gd name="T26" fmla="*/ 5939 w 9346"/>
                <a:gd name="T27" fmla="*/ 786 h 4280"/>
                <a:gd name="T28" fmla="*/ 6790 w 9346"/>
                <a:gd name="T29" fmla="*/ 3995 h 4280"/>
                <a:gd name="T30" fmla="*/ 7489 w 9346"/>
                <a:gd name="T31" fmla="*/ 1703 h 4280"/>
                <a:gd name="T32" fmla="*/ 7533 w 9346"/>
                <a:gd name="T33" fmla="*/ 1659 h 4280"/>
                <a:gd name="T34" fmla="*/ 7598 w 9346"/>
                <a:gd name="T35" fmla="*/ 1703 h 4280"/>
                <a:gd name="T36" fmla="*/ 8362 w 9346"/>
                <a:gd name="T37" fmla="*/ 3187 h 4280"/>
                <a:gd name="T38" fmla="*/ 9236 w 9346"/>
                <a:gd name="T39" fmla="*/ 873 h 4280"/>
                <a:gd name="T40" fmla="*/ 9301 w 9346"/>
                <a:gd name="T41" fmla="*/ 829 h 4280"/>
                <a:gd name="T42" fmla="*/ 9345 w 9346"/>
                <a:gd name="T43" fmla="*/ 895 h 4280"/>
                <a:gd name="T44" fmla="*/ 8428 w 9346"/>
                <a:gd name="T45" fmla="*/ 3340 h 4280"/>
                <a:gd name="T46" fmla="*/ 8384 w 9346"/>
                <a:gd name="T47" fmla="*/ 3362 h 4280"/>
                <a:gd name="T48" fmla="*/ 8341 w 9346"/>
                <a:gd name="T49" fmla="*/ 3340 h 4280"/>
                <a:gd name="T50" fmla="*/ 7555 w 9346"/>
                <a:gd name="T51" fmla="*/ 1856 h 4280"/>
                <a:gd name="T52" fmla="*/ 6856 w 9346"/>
                <a:gd name="T53" fmla="*/ 4191 h 4280"/>
                <a:gd name="T54" fmla="*/ 6790 w 9346"/>
                <a:gd name="T55" fmla="*/ 4235 h 4280"/>
                <a:gd name="T56" fmla="*/ 6747 w 9346"/>
                <a:gd name="T57" fmla="*/ 4191 h 4280"/>
                <a:gd name="T58" fmla="*/ 5895 w 9346"/>
                <a:gd name="T59" fmla="*/ 961 h 4280"/>
                <a:gd name="T60" fmla="*/ 5109 w 9346"/>
                <a:gd name="T61" fmla="*/ 2576 h 4280"/>
                <a:gd name="T62" fmla="*/ 5065 w 9346"/>
                <a:gd name="T63" fmla="*/ 2598 h 4280"/>
                <a:gd name="T64" fmla="*/ 5022 w 9346"/>
                <a:gd name="T65" fmla="*/ 2576 h 4280"/>
                <a:gd name="T66" fmla="*/ 3406 w 9346"/>
                <a:gd name="T67" fmla="*/ 174 h 4280"/>
                <a:gd name="T68" fmla="*/ 2620 w 9346"/>
                <a:gd name="T69" fmla="*/ 3319 h 4280"/>
                <a:gd name="T70" fmla="*/ 2576 w 9346"/>
                <a:gd name="T71" fmla="*/ 3362 h 4280"/>
                <a:gd name="T72" fmla="*/ 2532 w 9346"/>
                <a:gd name="T73" fmla="*/ 3362 h 4280"/>
                <a:gd name="T74" fmla="*/ 1725 w 9346"/>
                <a:gd name="T75" fmla="*/ 2620 h 4280"/>
                <a:gd name="T76" fmla="*/ 87 w 9346"/>
                <a:gd name="T77" fmla="*/ 4257 h 4280"/>
                <a:gd name="T78" fmla="*/ 65 w 9346"/>
                <a:gd name="T79" fmla="*/ 4279 h 4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46" h="4280">
                  <a:moveTo>
                    <a:pt x="65" y="4279"/>
                  </a:moveTo>
                  <a:lnTo>
                    <a:pt x="65" y="4279"/>
                  </a:lnTo>
                  <a:cubicBezTo>
                    <a:pt x="44" y="4279"/>
                    <a:pt x="22" y="4279"/>
                    <a:pt x="22" y="4257"/>
                  </a:cubicBezTo>
                  <a:cubicBezTo>
                    <a:pt x="0" y="4235"/>
                    <a:pt x="0" y="4214"/>
                    <a:pt x="22" y="4191"/>
                  </a:cubicBezTo>
                  <a:cubicBezTo>
                    <a:pt x="1681" y="2510"/>
                    <a:pt x="1681" y="2510"/>
                    <a:pt x="1681" y="2510"/>
                  </a:cubicBezTo>
                  <a:cubicBezTo>
                    <a:pt x="1703" y="2510"/>
                    <a:pt x="1746" y="2489"/>
                    <a:pt x="1769" y="2510"/>
                  </a:cubicBezTo>
                  <a:cubicBezTo>
                    <a:pt x="2532" y="3209"/>
                    <a:pt x="2532" y="3209"/>
                    <a:pt x="2532" y="3209"/>
                  </a:cubicBezTo>
                  <a:cubicBezTo>
                    <a:pt x="3341" y="43"/>
                    <a:pt x="3341" y="43"/>
                    <a:pt x="3341" y="43"/>
                  </a:cubicBezTo>
                  <a:cubicBezTo>
                    <a:pt x="3341" y="21"/>
                    <a:pt x="3362" y="0"/>
                    <a:pt x="3384" y="0"/>
                  </a:cubicBezTo>
                  <a:cubicBezTo>
                    <a:pt x="3406" y="0"/>
                    <a:pt x="3428" y="0"/>
                    <a:pt x="3428" y="21"/>
                  </a:cubicBezTo>
                  <a:cubicBezTo>
                    <a:pt x="5065" y="2445"/>
                    <a:pt x="5065" y="2445"/>
                    <a:pt x="5065" y="2445"/>
                  </a:cubicBezTo>
                  <a:cubicBezTo>
                    <a:pt x="5851" y="786"/>
                    <a:pt x="5851" y="786"/>
                    <a:pt x="5851" y="786"/>
                  </a:cubicBezTo>
                  <a:cubicBezTo>
                    <a:pt x="5851" y="763"/>
                    <a:pt x="5874" y="763"/>
                    <a:pt x="5895" y="763"/>
                  </a:cubicBezTo>
                  <a:cubicBezTo>
                    <a:pt x="5917" y="763"/>
                    <a:pt x="5939" y="786"/>
                    <a:pt x="5939" y="786"/>
                  </a:cubicBezTo>
                  <a:cubicBezTo>
                    <a:pt x="6790" y="3995"/>
                    <a:pt x="6790" y="3995"/>
                    <a:pt x="6790" y="3995"/>
                  </a:cubicBezTo>
                  <a:cubicBezTo>
                    <a:pt x="7489" y="1703"/>
                    <a:pt x="7489" y="1703"/>
                    <a:pt x="7489" y="1703"/>
                  </a:cubicBezTo>
                  <a:cubicBezTo>
                    <a:pt x="7489" y="1681"/>
                    <a:pt x="7511" y="1681"/>
                    <a:pt x="7533" y="1659"/>
                  </a:cubicBezTo>
                  <a:cubicBezTo>
                    <a:pt x="7555" y="1659"/>
                    <a:pt x="7576" y="1681"/>
                    <a:pt x="7598" y="1703"/>
                  </a:cubicBezTo>
                  <a:cubicBezTo>
                    <a:pt x="8362" y="3187"/>
                    <a:pt x="8362" y="3187"/>
                    <a:pt x="8362" y="3187"/>
                  </a:cubicBezTo>
                  <a:cubicBezTo>
                    <a:pt x="9236" y="873"/>
                    <a:pt x="9236" y="873"/>
                    <a:pt x="9236" y="873"/>
                  </a:cubicBezTo>
                  <a:cubicBezTo>
                    <a:pt x="9257" y="851"/>
                    <a:pt x="9280" y="829"/>
                    <a:pt x="9301" y="829"/>
                  </a:cubicBezTo>
                  <a:cubicBezTo>
                    <a:pt x="9323" y="851"/>
                    <a:pt x="9345" y="873"/>
                    <a:pt x="9345" y="895"/>
                  </a:cubicBezTo>
                  <a:cubicBezTo>
                    <a:pt x="8428" y="3340"/>
                    <a:pt x="8428" y="3340"/>
                    <a:pt x="8428" y="3340"/>
                  </a:cubicBezTo>
                  <a:cubicBezTo>
                    <a:pt x="8428" y="3340"/>
                    <a:pt x="8406" y="3362"/>
                    <a:pt x="8384" y="3362"/>
                  </a:cubicBezTo>
                  <a:cubicBezTo>
                    <a:pt x="8362" y="3362"/>
                    <a:pt x="8341" y="3362"/>
                    <a:pt x="8341" y="3340"/>
                  </a:cubicBezTo>
                  <a:cubicBezTo>
                    <a:pt x="7555" y="1856"/>
                    <a:pt x="7555" y="1856"/>
                    <a:pt x="7555" y="1856"/>
                  </a:cubicBezTo>
                  <a:cubicBezTo>
                    <a:pt x="6856" y="4191"/>
                    <a:pt x="6856" y="4191"/>
                    <a:pt x="6856" y="4191"/>
                  </a:cubicBezTo>
                  <a:cubicBezTo>
                    <a:pt x="6834" y="4214"/>
                    <a:pt x="6812" y="4235"/>
                    <a:pt x="6790" y="4235"/>
                  </a:cubicBezTo>
                  <a:cubicBezTo>
                    <a:pt x="6769" y="4235"/>
                    <a:pt x="6747" y="4214"/>
                    <a:pt x="6747" y="4191"/>
                  </a:cubicBezTo>
                  <a:cubicBezTo>
                    <a:pt x="5895" y="961"/>
                    <a:pt x="5895" y="961"/>
                    <a:pt x="5895" y="961"/>
                  </a:cubicBezTo>
                  <a:cubicBezTo>
                    <a:pt x="5109" y="2576"/>
                    <a:pt x="5109" y="2576"/>
                    <a:pt x="5109" y="2576"/>
                  </a:cubicBezTo>
                  <a:cubicBezTo>
                    <a:pt x="5109" y="2598"/>
                    <a:pt x="5088" y="2598"/>
                    <a:pt x="5065" y="2598"/>
                  </a:cubicBezTo>
                  <a:cubicBezTo>
                    <a:pt x="5044" y="2598"/>
                    <a:pt x="5022" y="2598"/>
                    <a:pt x="5022" y="2576"/>
                  </a:cubicBezTo>
                  <a:cubicBezTo>
                    <a:pt x="3406" y="174"/>
                    <a:pt x="3406" y="174"/>
                    <a:pt x="3406" y="174"/>
                  </a:cubicBezTo>
                  <a:cubicBezTo>
                    <a:pt x="2620" y="3319"/>
                    <a:pt x="2620" y="3319"/>
                    <a:pt x="2620" y="3319"/>
                  </a:cubicBezTo>
                  <a:cubicBezTo>
                    <a:pt x="2598" y="3340"/>
                    <a:pt x="2598" y="3362"/>
                    <a:pt x="2576" y="3362"/>
                  </a:cubicBezTo>
                  <a:cubicBezTo>
                    <a:pt x="2555" y="3362"/>
                    <a:pt x="2532" y="3362"/>
                    <a:pt x="2532" y="3362"/>
                  </a:cubicBezTo>
                  <a:cubicBezTo>
                    <a:pt x="1725" y="2620"/>
                    <a:pt x="1725" y="2620"/>
                    <a:pt x="1725" y="2620"/>
                  </a:cubicBezTo>
                  <a:cubicBezTo>
                    <a:pt x="87" y="4257"/>
                    <a:pt x="87" y="4257"/>
                    <a:pt x="87" y="4257"/>
                  </a:cubicBezTo>
                  <a:cubicBezTo>
                    <a:pt x="87" y="4279"/>
                    <a:pt x="65" y="4279"/>
                    <a:pt x="65" y="4279"/>
                  </a:cubicBezTo>
                </a:path>
              </a:pathLst>
            </a:custGeom>
            <a:solidFill>
              <a:srgbClr val="394D64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32" name="Freeform 14"/>
            <p:cNvSpPr>
              <a:spLocks noChangeArrowheads="1"/>
            </p:cNvSpPr>
            <p:nvPr/>
          </p:nvSpPr>
          <p:spPr bwMode="auto">
            <a:xfrm>
              <a:off x="3352800" y="2284413"/>
              <a:ext cx="142875" cy="133350"/>
            </a:xfrm>
            <a:custGeom>
              <a:avLst/>
              <a:gdLst>
                <a:gd name="T0" fmla="*/ 394 w 395"/>
                <a:gd name="T1" fmla="*/ 175 h 372"/>
                <a:gd name="T2" fmla="*/ 394 w 395"/>
                <a:gd name="T3" fmla="*/ 175 h 372"/>
                <a:gd name="T4" fmla="*/ 197 w 395"/>
                <a:gd name="T5" fmla="*/ 0 h 372"/>
                <a:gd name="T6" fmla="*/ 0 w 395"/>
                <a:gd name="T7" fmla="*/ 175 h 372"/>
                <a:gd name="T8" fmla="*/ 197 w 395"/>
                <a:gd name="T9" fmla="*/ 371 h 372"/>
                <a:gd name="T10" fmla="*/ 394 w 395"/>
                <a:gd name="T11" fmla="*/ 175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5" h="372">
                  <a:moveTo>
                    <a:pt x="394" y="175"/>
                  </a:moveTo>
                  <a:lnTo>
                    <a:pt x="394" y="175"/>
                  </a:lnTo>
                  <a:cubicBezTo>
                    <a:pt x="394" y="88"/>
                    <a:pt x="306" y="0"/>
                    <a:pt x="197" y="0"/>
                  </a:cubicBezTo>
                  <a:cubicBezTo>
                    <a:pt x="88" y="0"/>
                    <a:pt x="0" y="88"/>
                    <a:pt x="0" y="175"/>
                  </a:cubicBezTo>
                  <a:cubicBezTo>
                    <a:pt x="0" y="284"/>
                    <a:pt x="88" y="371"/>
                    <a:pt x="197" y="371"/>
                  </a:cubicBezTo>
                  <a:cubicBezTo>
                    <a:pt x="306" y="371"/>
                    <a:pt x="394" y="284"/>
                    <a:pt x="394" y="175"/>
                  </a:cubicBezTo>
                </a:path>
              </a:pathLst>
            </a:custGeom>
            <a:solidFill>
              <a:srgbClr val="F4826F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33" name="Freeform 15"/>
            <p:cNvSpPr>
              <a:spLocks noChangeArrowheads="1"/>
            </p:cNvSpPr>
            <p:nvPr/>
          </p:nvSpPr>
          <p:spPr bwMode="auto">
            <a:xfrm>
              <a:off x="3046413" y="3440113"/>
              <a:ext cx="141287" cy="141287"/>
            </a:xfrm>
            <a:custGeom>
              <a:avLst/>
              <a:gdLst>
                <a:gd name="T0" fmla="*/ 393 w 394"/>
                <a:gd name="T1" fmla="*/ 197 h 394"/>
                <a:gd name="T2" fmla="*/ 393 w 394"/>
                <a:gd name="T3" fmla="*/ 197 h 394"/>
                <a:gd name="T4" fmla="*/ 197 w 394"/>
                <a:gd name="T5" fmla="*/ 0 h 394"/>
                <a:gd name="T6" fmla="*/ 0 w 394"/>
                <a:gd name="T7" fmla="*/ 197 h 394"/>
                <a:gd name="T8" fmla="*/ 197 w 394"/>
                <a:gd name="T9" fmla="*/ 393 h 394"/>
                <a:gd name="T10" fmla="*/ 393 w 394"/>
                <a:gd name="T11" fmla="*/ 197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394">
                  <a:moveTo>
                    <a:pt x="393" y="197"/>
                  </a:moveTo>
                  <a:lnTo>
                    <a:pt x="393" y="197"/>
                  </a:lnTo>
                  <a:cubicBezTo>
                    <a:pt x="393" y="88"/>
                    <a:pt x="306" y="0"/>
                    <a:pt x="197" y="0"/>
                  </a:cubicBezTo>
                  <a:cubicBezTo>
                    <a:pt x="87" y="0"/>
                    <a:pt x="0" y="88"/>
                    <a:pt x="0" y="197"/>
                  </a:cubicBezTo>
                  <a:cubicBezTo>
                    <a:pt x="0" y="306"/>
                    <a:pt x="87" y="393"/>
                    <a:pt x="197" y="393"/>
                  </a:cubicBezTo>
                  <a:cubicBezTo>
                    <a:pt x="306" y="393"/>
                    <a:pt x="393" y="306"/>
                    <a:pt x="393" y="197"/>
                  </a:cubicBezTo>
                </a:path>
              </a:pathLst>
            </a:custGeom>
            <a:solidFill>
              <a:srgbClr val="394D64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34" name="Freeform 16"/>
            <p:cNvSpPr>
              <a:spLocks noChangeArrowheads="1"/>
            </p:cNvSpPr>
            <p:nvPr/>
          </p:nvSpPr>
          <p:spPr bwMode="auto">
            <a:xfrm>
              <a:off x="2747963" y="3189288"/>
              <a:ext cx="141287" cy="141287"/>
            </a:xfrm>
            <a:custGeom>
              <a:avLst/>
              <a:gdLst>
                <a:gd name="T0" fmla="*/ 393 w 394"/>
                <a:gd name="T1" fmla="*/ 196 h 393"/>
                <a:gd name="T2" fmla="*/ 393 w 394"/>
                <a:gd name="T3" fmla="*/ 196 h 393"/>
                <a:gd name="T4" fmla="*/ 197 w 394"/>
                <a:gd name="T5" fmla="*/ 0 h 393"/>
                <a:gd name="T6" fmla="*/ 0 w 394"/>
                <a:gd name="T7" fmla="*/ 196 h 393"/>
                <a:gd name="T8" fmla="*/ 197 w 394"/>
                <a:gd name="T9" fmla="*/ 392 h 393"/>
                <a:gd name="T10" fmla="*/ 393 w 394"/>
                <a:gd name="T11" fmla="*/ 19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393">
                  <a:moveTo>
                    <a:pt x="393" y="196"/>
                  </a:moveTo>
                  <a:lnTo>
                    <a:pt x="393" y="196"/>
                  </a:lnTo>
                  <a:cubicBezTo>
                    <a:pt x="393" y="87"/>
                    <a:pt x="306" y="0"/>
                    <a:pt x="197" y="0"/>
                  </a:cubicBezTo>
                  <a:cubicBezTo>
                    <a:pt x="88" y="0"/>
                    <a:pt x="0" y="87"/>
                    <a:pt x="0" y="196"/>
                  </a:cubicBezTo>
                  <a:cubicBezTo>
                    <a:pt x="0" y="305"/>
                    <a:pt x="88" y="392"/>
                    <a:pt x="197" y="392"/>
                  </a:cubicBezTo>
                  <a:cubicBezTo>
                    <a:pt x="306" y="392"/>
                    <a:pt x="393" y="305"/>
                    <a:pt x="393" y="196"/>
                  </a:cubicBezTo>
                </a:path>
              </a:pathLst>
            </a:custGeom>
            <a:solidFill>
              <a:srgbClr val="394D64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35" name="Freeform 17"/>
            <p:cNvSpPr>
              <a:spLocks noChangeArrowheads="1"/>
            </p:cNvSpPr>
            <p:nvPr/>
          </p:nvSpPr>
          <p:spPr bwMode="auto">
            <a:xfrm>
              <a:off x="3951288" y="3173413"/>
              <a:ext cx="141287" cy="133350"/>
            </a:xfrm>
            <a:custGeom>
              <a:avLst/>
              <a:gdLst>
                <a:gd name="T0" fmla="*/ 393 w 394"/>
                <a:gd name="T1" fmla="*/ 174 h 372"/>
                <a:gd name="T2" fmla="*/ 393 w 394"/>
                <a:gd name="T3" fmla="*/ 174 h 372"/>
                <a:gd name="T4" fmla="*/ 196 w 394"/>
                <a:gd name="T5" fmla="*/ 0 h 372"/>
                <a:gd name="T6" fmla="*/ 0 w 394"/>
                <a:gd name="T7" fmla="*/ 174 h 372"/>
                <a:gd name="T8" fmla="*/ 196 w 394"/>
                <a:gd name="T9" fmla="*/ 371 h 372"/>
                <a:gd name="T10" fmla="*/ 393 w 394"/>
                <a:gd name="T11" fmla="*/ 174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372">
                  <a:moveTo>
                    <a:pt x="393" y="174"/>
                  </a:moveTo>
                  <a:lnTo>
                    <a:pt x="393" y="174"/>
                  </a:lnTo>
                  <a:cubicBezTo>
                    <a:pt x="393" y="65"/>
                    <a:pt x="306" y="0"/>
                    <a:pt x="196" y="0"/>
                  </a:cubicBezTo>
                  <a:cubicBezTo>
                    <a:pt x="87" y="0"/>
                    <a:pt x="0" y="65"/>
                    <a:pt x="0" y="174"/>
                  </a:cubicBezTo>
                  <a:cubicBezTo>
                    <a:pt x="0" y="284"/>
                    <a:pt x="87" y="371"/>
                    <a:pt x="196" y="371"/>
                  </a:cubicBezTo>
                  <a:cubicBezTo>
                    <a:pt x="306" y="371"/>
                    <a:pt x="393" y="284"/>
                    <a:pt x="393" y="174"/>
                  </a:cubicBezTo>
                </a:path>
              </a:pathLst>
            </a:custGeom>
            <a:solidFill>
              <a:srgbClr val="394D64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36" name="Freeform 18"/>
            <p:cNvSpPr>
              <a:spLocks noChangeArrowheads="1"/>
            </p:cNvSpPr>
            <p:nvPr/>
          </p:nvSpPr>
          <p:spPr bwMode="auto">
            <a:xfrm>
              <a:off x="4257675" y="2560638"/>
              <a:ext cx="133350" cy="141287"/>
            </a:xfrm>
            <a:custGeom>
              <a:avLst/>
              <a:gdLst>
                <a:gd name="T0" fmla="*/ 371 w 372"/>
                <a:gd name="T1" fmla="*/ 196 h 394"/>
                <a:gd name="T2" fmla="*/ 371 w 372"/>
                <a:gd name="T3" fmla="*/ 196 h 394"/>
                <a:gd name="T4" fmla="*/ 196 w 372"/>
                <a:gd name="T5" fmla="*/ 0 h 394"/>
                <a:gd name="T6" fmla="*/ 0 w 372"/>
                <a:gd name="T7" fmla="*/ 196 h 394"/>
                <a:gd name="T8" fmla="*/ 196 w 372"/>
                <a:gd name="T9" fmla="*/ 393 h 394"/>
                <a:gd name="T10" fmla="*/ 371 w 372"/>
                <a:gd name="T11" fmla="*/ 196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394">
                  <a:moveTo>
                    <a:pt x="371" y="196"/>
                  </a:moveTo>
                  <a:lnTo>
                    <a:pt x="371" y="196"/>
                  </a:lnTo>
                  <a:cubicBezTo>
                    <a:pt x="371" y="87"/>
                    <a:pt x="283" y="0"/>
                    <a:pt x="196" y="0"/>
                  </a:cubicBezTo>
                  <a:cubicBezTo>
                    <a:pt x="87" y="0"/>
                    <a:pt x="0" y="87"/>
                    <a:pt x="0" y="196"/>
                  </a:cubicBezTo>
                  <a:cubicBezTo>
                    <a:pt x="0" y="305"/>
                    <a:pt x="87" y="393"/>
                    <a:pt x="196" y="393"/>
                  </a:cubicBezTo>
                  <a:cubicBezTo>
                    <a:pt x="283" y="393"/>
                    <a:pt x="371" y="305"/>
                    <a:pt x="371" y="196"/>
                  </a:cubicBezTo>
                </a:path>
              </a:pathLst>
            </a:custGeom>
            <a:solidFill>
              <a:srgbClr val="394D64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37" name="Freeform 19"/>
            <p:cNvSpPr>
              <a:spLocks noChangeArrowheads="1"/>
            </p:cNvSpPr>
            <p:nvPr/>
          </p:nvSpPr>
          <p:spPr bwMode="auto">
            <a:xfrm>
              <a:off x="4579938" y="3770313"/>
              <a:ext cx="141287" cy="134937"/>
            </a:xfrm>
            <a:custGeom>
              <a:avLst/>
              <a:gdLst>
                <a:gd name="T0" fmla="*/ 393 w 394"/>
                <a:gd name="T1" fmla="*/ 175 h 373"/>
                <a:gd name="T2" fmla="*/ 393 w 394"/>
                <a:gd name="T3" fmla="*/ 175 h 373"/>
                <a:gd name="T4" fmla="*/ 196 w 394"/>
                <a:gd name="T5" fmla="*/ 0 h 373"/>
                <a:gd name="T6" fmla="*/ 0 w 394"/>
                <a:gd name="T7" fmla="*/ 175 h 373"/>
                <a:gd name="T8" fmla="*/ 196 w 394"/>
                <a:gd name="T9" fmla="*/ 372 h 373"/>
                <a:gd name="T10" fmla="*/ 393 w 394"/>
                <a:gd name="T11" fmla="*/ 175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373">
                  <a:moveTo>
                    <a:pt x="393" y="175"/>
                  </a:moveTo>
                  <a:lnTo>
                    <a:pt x="393" y="175"/>
                  </a:lnTo>
                  <a:cubicBezTo>
                    <a:pt x="393" y="87"/>
                    <a:pt x="306" y="0"/>
                    <a:pt x="196" y="0"/>
                  </a:cubicBezTo>
                  <a:cubicBezTo>
                    <a:pt x="87" y="0"/>
                    <a:pt x="0" y="87"/>
                    <a:pt x="0" y="175"/>
                  </a:cubicBezTo>
                  <a:cubicBezTo>
                    <a:pt x="0" y="284"/>
                    <a:pt x="87" y="372"/>
                    <a:pt x="196" y="372"/>
                  </a:cubicBezTo>
                  <a:cubicBezTo>
                    <a:pt x="306" y="372"/>
                    <a:pt x="393" y="284"/>
                    <a:pt x="393" y="175"/>
                  </a:cubicBezTo>
                </a:path>
              </a:pathLst>
            </a:custGeom>
            <a:solidFill>
              <a:srgbClr val="82B179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38" name="Freeform 20"/>
            <p:cNvSpPr>
              <a:spLocks noChangeArrowheads="1"/>
            </p:cNvSpPr>
            <p:nvPr/>
          </p:nvSpPr>
          <p:spPr bwMode="auto">
            <a:xfrm>
              <a:off x="4846638" y="2890838"/>
              <a:ext cx="141287" cy="141287"/>
            </a:xfrm>
            <a:custGeom>
              <a:avLst/>
              <a:gdLst>
                <a:gd name="T0" fmla="*/ 393 w 394"/>
                <a:gd name="T1" fmla="*/ 197 h 394"/>
                <a:gd name="T2" fmla="*/ 393 w 394"/>
                <a:gd name="T3" fmla="*/ 197 h 394"/>
                <a:gd name="T4" fmla="*/ 197 w 394"/>
                <a:gd name="T5" fmla="*/ 0 h 394"/>
                <a:gd name="T6" fmla="*/ 0 w 394"/>
                <a:gd name="T7" fmla="*/ 197 h 394"/>
                <a:gd name="T8" fmla="*/ 197 w 394"/>
                <a:gd name="T9" fmla="*/ 393 h 394"/>
                <a:gd name="T10" fmla="*/ 393 w 394"/>
                <a:gd name="T11" fmla="*/ 197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394">
                  <a:moveTo>
                    <a:pt x="393" y="197"/>
                  </a:moveTo>
                  <a:lnTo>
                    <a:pt x="393" y="197"/>
                  </a:lnTo>
                  <a:cubicBezTo>
                    <a:pt x="393" y="87"/>
                    <a:pt x="306" y="0"/>
                    <a:pt x="197" y="0"/>
                  </a:cubicBezTo>
                  <a:cubicBezTo>
                    <a:pt x="88" y="0"/>
                    <a:pt x="0" y="87"/>
                    <a:pt x="0" y="197"/>
                  </a:cubicBezTo>
                  <a:cubicBezTo>
                    <a:pt x="0" y="306"/>
                    <a:pt x="88" y="393"/>
                    <a:pt x="197" y="393"/>
                  </a:cubicBezTo>
                  <a:cubicBezTo>
                    <a:pt x="306" y="393"/>
                    <a:pt x="393" y="306"/>
                    <a:pt x="393" y="197"/>
                  </a:cubicBezTo>
                </a:path>
              </a:pathLst>
            </a:custGeom>
            <a:solidFill>
              <a:srgbClr val="394D64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39" name="Freeform 21"/>
            <p:cNvSpPr>
              <a:spLocks noChangeArrowheads="1"/>
            </p:cNvSpPr>
            <p:nvPr/>
          </p:nvSpPr>
          <p:spPr bwMode="auto">
            <a:xfrm>
              <a:off x="5145088" y="3432175"/>
              <a:ext cx="141287" cy="141288"/>
            </a:xfrm>
            <a:custGeom>
              <a:avLst/>
              <a:gdLst>
                <a:gd name="T0" fmla="*/ 393 w 394"/>
                <a:gd name="T1" fmla="*/ 196 h 393"/>
                <a:gd name="T2" fmla="*/ 393 w 394"/>
                <a:gd name="T3" fmla="*/ 196 h 393"/>
                <a:gd name="T4" fmla="*/ 196 w 394"/>
                <a:gd name="T5" fmla="*/ 0 h 393"/>
                <a:gd name="T6" fmla="*/ 0 w 394"/>
                <a:gd name="T7" fmla="*/ 196 h 393"/>
                <a:gd name="T8" fmla="*/ 196 w 394"/>
                <a:gd name="T9" fmla="*/ 392 h 393"/>
                <a:gd name="T10" fmla="*/ 393 w 394"/>
                <a:gd name="T11" fmla="*/ 19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393">
                  <a:moveTo>
                    <a:pt x="393" y="196"/>
                  </a:moveTo>
                  <a:lnTo>
                    <a:pt x="393" y="196"/>
                  </a:lnTo>
                  <a:cubicBezTo>
                    <a:pt x="393" y="87"/>
                    <a:pt x="306" y="0"/>
                    <a:pt x="196" y="0"/>
                  </a:cubicBezTo>
                  <a:cubicBezTo>
                    <a:pt x="87" y="0"/>
                    <a:pt x="0" y="87"/>
                    <a:pt x="0" y="196"/>
                  </a:cubicBezTo>
                  <a:cubicBezTo>
                    <a:pt x="0" y="305"/>
                    <a:pt x="87" y="392"/>
                    <a:pt x="196" y="392"/>
                  </a:cubicBezTo>
                  <a:cubicBezTo>
                    <a:pt x="306" y="392"/>
                    <a:pt x="393" y="305"/>
                    <a:pt x="393" y="196"/>
                  </a:cubicBezTo>
                </a:path>
              </a:pathLst>
            </a:custGeom>
            <a:solidFill>
              <a:srgbClr val="394D64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sp>
        <p:nvSpPr>
          <p:cNvPr id="40" name="Curved Down Arrow 251"/>
          <p:cNvSpPr/>
          <p:nvPr/>
        </p:nvSpPr>
        <p:spPr>
          <a:xfrm>
            <a:off x="7122572" y="1256494"/>
            <a:ext cx="1775156" cy="506016"/>
          </a:xfrm>
          <a:prstGeom prst="curvedDownArrow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544195">
              <a:defRPr/>
            </a:pPr>
            <a:endParaRPr lang="id-ID" sz="2150" kern="0" dirty="0">
              <a:solidFill>
                <a:srgbClr val="E2E3E9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41" name="Curved Down Arrow 252"/>
          <p:cNvSpPr/>
          <p:nvPr/>
        </p:nvSpPr>
        <p:spPr>
          <a:xfrm rot="21118509" flipV="1">
            <a:off x="3522108" y="3805806"/>
            <a:ext cx="1533786" cy="506016"/>
          </a:xfrm>
          <a:prstGeom prst="curvedDownArrow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544195">
              <a:defRPr/>
            </a:pPr>
            <a:endParaRPr lang="id-ID" sz="2150" kern="0" dirty="0">
              <a:solidFill>
                <a:srgbClr val="E2E3E9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grpSp>
        <p:nvGrpSpPr>
          <p:cNvPr id="42" name="Group 72"/>
          <p:cNvGrpSpPr/>
          <p:nvPr/>
        </p:nvGrpSpPr>
        <p:grpSpPr>
          <a:xfrm>
            <a:off x="8754187" y="2012047"/>
            <a:ext cx="2092796" cy="2090846"/>
            <a:chOff x="484188" y="2957513"/>
            <a:chExt cx="1704975" cy="1703387"/>
          </a:xfrm>
        </p:grpSpPr>
        <p:sp>
          <p:nvSpPr>
            <p:cNvPr id="43" name="Freeform 1"/>
            <p:cNvSpPr>
              <a:spLocks noChangeArrowheads="1"/>
            </p:cNvSpPr>
            <p:nvPr/>
          </p:nvSpPr>
          <p:spPr bwMode="auto">
            <a:xfrm>
              <a:off x="484188" y="2957513"/>
              <a:ext cx="1703387" cy="1703387"/>
            </a:xfrm>
            <a:custGeom>
              <a:avLst/>
              <a:gdLst>
                <a:gd name="T0" fmla="*/ 4731 w 4732"/>
                <a:gd name="T1" fmla="*/ 2366 h 4733"/>
                <a:gd name="T2" fmla="*/ 4731 w 4732"/>
                <a:gd name="T3" fmla="*/ 2366 h 4733"/>
                <a:gd name="T4" fmla="*/ 2366 w 4732"/>
                <a:gd name="T5" fmla="*/ 4732 h 4733"/>
                <a:gd name="T6" fmla="*/ 0 w 4732"/>
                <a:gd name="T7" fmla="*/ 2366 h 4733"/>
                <a:gd name="T8" fmla="*/ 2366 w 4732"/>
                <a:gd name="T9" fmla="*/ 0 h 4733"/>
                <a:gd name="T10" fmla="*/ 4731 w 4732"/>
                <a:gd name="T11" fmla="*/ 2366 h 4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32" h="4733">
                  <a:moveTo>
                    <a:pt x="4731" y="2366"/>
                  </a:moveTo>
                  <a:lnTo>
                    <a:pt x="4731" y="2366"/>
                  </a:lnTo>
                  <a:cubicBezTo>
                    <a:pt x="4731" y="3667"/>
                    <a:pt x="3679" y="4732"/>
                    <a:pt x="2366" y="4732"/>
                  </a:cubicBezTo>
                  <a:cubicBezTo>
                    <a:pt x="1065" y="4732"/>
                    <a:pt x="0" y="3667"/>
                    <a:pt x="0" y="2366"/>
                  </a:cubicBezTo>
                  <a:cubicBezTo>
                    <a:pt x="0" y="1052"/>
                    <a:pt x="1065" y="0"/>
                    <a:pt x="2366" y="0"/>
                  </a:cubicBezTo>
                  <a:cubicBezTo>
                    <a:pt x="3679" y="0"/>
                    <a:pt x="4731" y="1052"/>
                    <a:pt x="4731" y="2366"/>
                  </a:cubicBezTo>
                </a:path>
              </a:pathLst>
            </a:custGeom>
            <a:solidFill>
              <a:srgbClr val="87D3DF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44" name="Freeform 2"/>
            <p:cNvSpPr>
              <a:spLocks noChangeArrowheads="1"/>
            </p:cNvSpPr>
            <p:nvPr/>
          </p:nvSpPr>
          <p:spPr bwMode="auto">
            <a:xfrm>
              <a:off x="952500" y="4013200"/>
              <a:ext cx="25400" cy="20638"/>
            </a:xfrm>
            <a:custGeom>
              <a:avLst/>
              <a:gdLst>
                <a:gd name="T0" fmla="*/ 55 w 70"/>
                <a:gd name="T1" fmla="*/ 55 h 56"/>
                <a:gd name="T2" fmla="*/ 0 w 70"/>
                <a:gd name="T3" fmla="*/ 14 h 56"/>
                <a:gd name="T4" fmla="*/ 0 w 70"/>
                <a:gd name="T5" fmla="*/ 0 h 56"/>
                <a:gd name="T6" fmla="*/ 28 w 70"/>
                <a:gd name="T7" fmla="*/ 14 h 56"/>
                <a:gd name="T8" fmla="*/ 55 w 70"/>
                <a:gd name="T9" fmla="*/ 0 h 56"/>
                <a:gd name="T10" fmla="*/ 55 w 70"/>
                <a:gd name="T11" fmla="*/ 14 h 56"/>
                <a:gd name="T12" fmla="*/ 69 w 70"/>
                <a:gd name="T13" fmla="*/ 42 h 56"/>
                <a:gd name="T14" fmla="*/ 55 w 70"/>
                <a:gd name="T15" fmla="*/ 55 h 56"/>
                <a:gd name="T16" fmla="*/ 42 w 70"/>
                <a:gd name="T17" fmla="*/ 14 h 56"/>
                <a:gd name="T18" fmla="*/ 28 w 70"/>
                <a:gd name="T19" fmla="*/ 28 h 56"/>
                <a:gd name="T20" fmla="*/ 55 w 70"/>
                <a:gd name="T21" fmla="*/ 42 h 56"/>
                <a:gd name="T22" fmla="*/ 55 w 70"/>
                <a:gd name="T23" fmla="*/ 28 h 56"/>
                <a:gd name="T24" fmla="*/ 42 w 70"/>
                <a:gd name="T25" fmla="*/ 1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56">
                  <a:moveTo>
                    <a:pt x="55" y="55"/>
                  </a:move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lnTo>
                    <a:pt x="28" y="14"/>
                  </a:lnTo>
                  <a:cubicBezTo>
                    <a:pt x="28" y="0"/>
                    <a:pt x="42" y="0"/>
                    <a:pt x="55" y="0"/>
                  </a:cubicBezTo>
                  <a:lnTo>
                    <a:pt x="55" y="14"/>
                  </a:lnTo>
                  <a:cubicBezTo>
                    <a:pt x="69" y="14"/>
                    <a:pt x="69" y="28"/>
                    <a:pt x="69" y="42"/>
                  </a:cubicBezTo>
                  <a:lnTo>
                    <a:pt x="55" y="55"/>
                  </a:lnTo>
                  <a:close/>
                  <a:moveTo>
                    <a:pt x="42" y="14"/>
                  </a:moveTo>
                  <a:cubicBezTo>
                    <a:pt x="28" y="28"/>
                    <a:pt x="28" y="28"/>
                    <a:pt x="28" y="28"/>
                  </a:cubicBezTo>
                  <a:cubicBezTo>
                    <a:pt x="55" y="42"/>
                    <a:pt x="55" y="42"/>
                    <a:pt x="55" y="42"/>
                  </a:cubicBezTo>
                  <a:lnTo>
                    <a:pt x="55" y="28"/>
                  </a:lnTo>
                  <a:lnTo>
                    <a:pt x="42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45" name="Freeform 3"/>
            <p:cNvSpPr>
              <a:spLocks noChangeArrowheads="1"/>
            </p:cNvSpPr>
            <p:nvPr/>
          </p:nvSpPr>
          <p:spPr bwMode="auto">
            <a:xfrm>
              <a:off x="962025" y="3987800"/>
              <a:ext cx="25400" cy="25400"/>
            </a:xfrm>
            <a:custGeom>
              <a:avLst/>
              <a:gdLst>
                <a:gd name="T0" fmla="*/ 69 w 70"/>
                <a:gd name="T1" fmla="*/ 55 h 70"/>
                <a:gd name="T2" fmla="*/ 69 w 70"/>
                <a:gd name="T3" fmla="*/ 69 h 70"/>
                <a:gd name="T4" fmla="*/ 0 w 70"/>
                <a:gd name="T5" fmla="*/ 42 h 70"/>
                <a:gd name="T6" fmla="*/ 0 w 70"/>
                <a:gd name="T7" fmla="*/ 28 h 70"/>
                <a:gd name="T8" fmla="*/ 14 w 70"/>
                <a:gd name="T9" fmla="*/ 28 h 70"/>
                <a:gd name="T10" fmla="*/ 27 w 70"/>
                <a:gd name="T11" fmla="*/ 28 h 70"/>
                <a:gd name="T12" fmla="*/ 14 w 70"/>
                <a:gd name="T13" fmla="*/ 14 h 70"/>
                <a:gd name="T14" fmla="*/ 14 w 70"/>
                <a:gd name="T15" fmla="*/ 0 h 70"/>
                <a:gd name="T16" fmla="*/ 69 w 70"/>
                <a:gd name="T17" fmla="*/ 55 h 70"/>
                <a:gd name="T18" fmla="*/ 55 w 70"/>
                <a:gd name="T19" fmla="*/ 55 h 70"/>
                <a:gd name="T20" fmla="*/ 27 w 70"/>
                <a:gd name="T21" fmla="*/ 28 h 70"/>
                <a:gd name="T22" fmla="*/ 27 w 70"/>
                <a:gd name="T23" fmla="*/ 42 h 70"/>
                <a:gd name="T24" fmla="*/ 55 w 70"/>
                <a:gd name="T25" fmla="*/ 5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70">
                  <a:moveTo>
                    <a:pt x="69" y="55"/>
                  </a:moveTo>
                  <a:lnTo>
                    <a:pt x="69" y="69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14" y="28"/>
                  </a:lnTo>
                  <a:lnTo>
                    <a:pt x="27" y="28"/>
                  </a:lnTo>
                  <a:lnTo>
                    <a:pt x="14" y="14"/>
                  </a:lnTo>
                  <a:lnTo>
                    <a:pt x="14" y="0"/>
                  </a:lnTo>
                  <a:lnTo>
                    <a:pt x="69" y="55"/>
                  </a:lnTo>
                  <a:close/>
                  <a:moveTo>
                    <a:pt x="55" y="55"/>
                  </a:moveTo>
                  <a:lnTo>
                    <a:pt x="27" y="28"/>
                  </a:lnTo>
                  <a:lnTo>
                    <a:pt x="27" y="42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46" name="Freeform 4"/>
            <p:cNvSpPr>
              <a:spLocks noChangeArrowheads="1"/>
            </p:cNvSpPr>
            <p:nvPr/>
          </p:nvSpPr>
          <p:spPr bwMode="auto">
            <a:xfrm>
              <a:off x="962025" y="3987800"/>
              <a:ext cx="25400" cy="25400"/>
            </a:xfrm>
            <a:custGeom>
              <a:avLst/>
              <a:gdLst>
                <a:gd name="T0" fmla="*/ 69 w 70"/>
                <a:gd name="T1" fmla="*/ 55 h 70"/>
                <a:gd name="T2" fmla="*/ 69 w 70"/>
                <a:gd name="T3" fmla="*/ 69 h 70"/>
                <a:gd name="T4" fmla="*/ 0 w 70"/>
                <a:gd name="T5" fmla="*/ 42 h 70"/>
                <a:gd name="T6" fmla="*/ 0 w 70"/>
                <a:gd name="T7" fmla="*/ 28 h 70"/>
                <a:gd name="T8" fmla="*/ 14 w 70"/>
                <a:gd name="T9" fmla="*/ 28 h 70"/>
                <a:gd name="T10" fmla="*/ 27 w 70"/>
                <a:gd name="T11" fmla="*/ 28 h 70"/>
                <a:gd name="T12" fmla="*/ 14 w 70"/>
                <a:gd name="T13" fmla="*/ 14 h 70"/>
                <a:gd name="T14" fmla="*/ 14 w 70"/>
                <a:gd name="T15" fmla="*/ 0 h 70"/>
                <a:gd name="T16" fmla="*/ 69 w 70"/>
                <a:gd name="T17" fmla="*/ 5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70">
                  <a:moveTo>
                    <a:pt x="69" y="55"/>
                  </a:moveTo>
                  <a:lnTo>
                    <a:pt x="69" y="69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14" y="28"/>
                  </a:lnTo>
                  <a:lnTo>
                    <a:pt x="27" y="28"/>
                  </a:lnTo>
                  <a:lnTo>
                    <a:pt x="14" y="14"/>
                  </a:lnTo>
                  <a:lnTo>
                    <a:pt x="14" y="0"/>
                  </a:lnTo>
                  <a:lnTo>
                    <a:pt x="69" y="5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47" name="Freeform 5"/>
            <p:cNvSpPr>
              <a:spLocks noChangeArrowheads="1"/>
            </p:cNvSpPr>
            <p:nvPr/>
          </p:nvSpPr>
          <p:spPr bwMode="auto">
            <a:xfrm>
              <a:off x="973138" y="3998913"/>
              <a:ext cx="11112" cy="9525"/>
            </a:xfrm>
            <a:custGeom>
              <a:avLst/>
              <a:gdLst>
                <a:gd name="T0" fmla="*/ 28 w 29"/>
                <a:gd name="T1" fmla="*/ 27 h 28"/>
                <a:gd name="T2" fmla="*/ 0 w 29"/>
                <a:gd name="T3" fmla="*/ 14 h 28"/>
                <a:gd name="T4" fmla="*/ 0 w 29"/>
                <a:gd name="T5" fmla="*/ 0 h 28"/>
                <a:gd name="T6" fmla="*/ 28 w 29"/>
                <a:gd name="T7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8">
                  <a:moveTo>
                    <a:pt x="28" y="27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28" y="2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48" name="Freeform 6"/>
            <p:cNvSpPr>
              <a:spLocks noChangeArrowheads="1"/>
            </p:cNvSpPr>
            <p:nvPr/>
          </p:nvSpPr>
          <p:spPr bwMode="auto">
            <a:xfrm>
              <a:off x="973138" y="3973513"/>
              <a:ext cx="30162" cy="25400"/>
            </a:xfrm>
            <a:custGeom>
              <a:avLst/>
              <a:gdLst>
                <a:gd name="T0" fmla="*/ 28 w 85"/>
                <a:gd name="T1" fmla="*/ 0 h 71"/>
                <a:gd name="T2" fmla="*/ 28 w 85"/>
                <a:gd name="T3" fmla="*/ 0 h 71"/>
                <a:gd name="T4" fmla="*/ 28 w 85"/>
                <a:gd name="T5" fmla="*/ 0 h 71"/>
                <a:gd name="T6" fmla="*/ 42 w 85"/>
                <a:gd name="T7" fmla="*/ 15 h 71"/>
                <a:gd name="T8" fmla="*/ 56 w 85"/>
                <a:gd name="T9" fmla="*/ 28 h 71"/>
                <a:gd name="T10" fmla="*/ 70 w 85"/>
                <a:gd name="T11" fmla="*/ 28 h 71"/>
                <a:gd name="T12" fmla="*/ 70 w 85"/>
                <a:gd name="T13" fmla="*/ 28 h 71"/>
                <a:gd name="T14" fmla="*/ 70 w 85"/>
                <a:gd name="T15" fmla="*/ 56 h 71"/>
                <a:gd name="T16" fmla="*/ 70 w 85"/>
                <a:gd name="T17" fmla="*/ 70 h 71"/>
                <a:gd name="T18" fmla="*/ 0 w 85"/>
                <a:gd name="T19" fmla="*/ 28 h 71"/>
                <a:gd name="T20" fmla="*/ 14 w 85"/>
                <a:gd name="T21" fmla="*/ 15 h 71"/>
                <a:gd name="T22" fmla="*/ 42 w 85"/>
                <a:gd name="T23" fmla="*/ 42 h 71"/>
                <a:gd name="T24" fmla="*/ 42 w 85"/>
                <a:gd name="T25" fmla="*/ 28 h 71"/>
                <a:gd name="T26" fmla="*/ 28 w 85"/>
                <a:gd name="T27" fmla="*/ 28 h 71"/>
                <a:gd name="T28" fmla="*/ 28 w 85"/>
                <a:gd name="T29" fmla="*/ 15 h 71"/>
                <a:gd name="T30" fmla="*/ 14 w 85"/>
                <a:gd name="T31" fmla="*/ 15 h 71"/>
                <a:gd name="T32" fmla="*/ 28 w 85"/>
                <a:gd name="T33" fmla="*/ 0 h 71"/>
                <a:gd name="T34" fmla="*/ 70 w 85"/>
                <a:gd name="T35" fmla="*/ 56 h 71"/>
                <a:gd name="T36" fmla="*/ 70 w 85"/>
                <a:gd name="T37" fmla="*/ 56 h 71"/>
                <a:gd name="T38" fmla="*/ 70 w 85"/>
                <a:gd name="T39" fmla="*/ 42 h 71"/>
                <a:gd name="T40" fmla="*/ 56 w 85"/>
                <a:gd name="T41" fmla="*/ 42 h 71"/>
                <a:gd name="T42" fmla="*/ 42 w 85"/>
                <a:gd name="T43" fmla="*/ 42 h 71"/>
                <a:gd name="T44" fmla="*/ 42 w 85"/>
                <a:gd name="T45" fmla="*/ 42 h 71"/>
                <a:gd name="T46" fmla="*/ 70 w 85"/>
                <a:gd name="T4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5" h="71">
                  <a:moveTo>
                    <a:pt x="28" y="0"/>
                  </a:moveTo>
                  <a:lnTo>
                    <a:pt x="28" y="0"/>
                  </a:lnTo>
                  <a:lnTo>
                    <a:pt x="28" y="0"/>
                  </a:ln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56" y="15"/>
                    <a:pt x="56" y="28"/>
                  </a:cubicBezTo>
                  <a:cubicBezTo>
                    <a:pt x="56" y="28"/>
                    <a:pt x="56" y="28"/>
                    <a:pt x="70" y="28"/>
                  </a:cubicBezTo>
                  <a:lnTo>
                    <a:pt x="70" y="28"/>
                  </a:lnTo>
                  <a:cubicBezTo>
                    <a:pt x="84" y="42"/>
                    <a:pt x="84" y="42"/>
                    <a:pt x="70" y="56"/>
                  </a:cubicBezTo>
                  <a:cubicBezTo>
                    <a:pt x="70" y="70"/>
                    <a:pt x="70" y="70"/>
                    <a:pt x="70" y="7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28" y="28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14" y="15"/>
                    <a:pt x="14" y="15"/>
                    <a:pt x="14" y="15"/>
                  </a:cubicBezTo>
                  <a:lnTo>
                    <a:pt x="28" y="0"/>
                  </a:lnTo>
                  <a:close/>
                  <a:moveTo>
                    <a:pt x="70" y="56"/>
                  </a:moveTo>
                  <a:lnTo>
                    <a:pt x="70" y="56"/>
                  </a:lnTo>
                  <a:cubicBezTo>
                    <a:pt x="70" y="42"/>
                    <a:pt x="70" y="42"/>
                    <a:pt x="70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28"/>
                    <a:pt x="56" y="42"/>
                    <a:pt x="42" y="42"/>
                  </a:cubicBezTo>
                  <a:lnTo>
                    <a:pt x="42" y="42"/>
                  </a:lnTo>
                  <a:cubicBezTo>
                    <a:pt x="70" y="56"/>
                    <a:pt x="70" y="56"/>
                    <a:pt x="70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49" name="Freeform 7"/>
            <p:cNvSpPr>
              <a:spLocks noChangeArrowheads="1"/>
            </p:cNvSpPr>
            <p:nvPr/>
          </p:nvSpPr>
          <p:spPr bwMode="auto">
            <a:xfrm>
              <a:off x="987425" y="3957638"/>
              <a:ext cx="30163" cy="25400"/>
            </a:xfrm>
            <a:custGeom>
              <a:avLst/>
              <a:gdLst>
                <a:gd name="T0" fmla="*/ 42 w 84"/>
                <a:gd name="T1" fmla="*/ 69 h 70"/>
                <a:gd name="T2" fmla="*/ 55 w 84"/>
                <a:gd name="T3" fmla="*/ 56 h 70"/>
                <a:gd name="T4" fmla="*/ 0 w 84"/>
                <a:gd name="T5" fmla="*/ 14 h 70"/>
                <a:gd name="T6" fmla="*/ 0 w 84"/>
                <a:gd name="T7" fmla="*/ 0 h 70"/>
                <a:gd name="T8" fmla="*/ 55 w 84"/>
                <a:gd name="T9" fmla="*/ 41 h 70"/>
                <a:gd name="T10" fmla="*/ 69 w 84"/>
                <a:gd name="T11" fmla="*/ 28 h 70"/>
                <a:gd name="T12" fmla="*/ 83 w 84"/>
                <a:gd name="T13" fmla="*/ 41 h 70"/>
                <a:gd name="T14" fmla="*/ 55 w 84"/>
                <a:gd name="T15" fmla="*/ 69 h 70"/>
                <a:gd name="T16" fmla="*/ 42 w 84"/>
                <a:gd name="T17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70">
                  <a:moveTo>
                    <a:pt x="42" y="69"/>
                  </a:moveTo>
                  <a:lnTo>
                    <a:pt x="55" y="56"/>
                  </a:lnTo>
                  <a:lnTo>
                    <a:pt x="0" y="14"/>
                  </a:lnTo>
                  <a:lnTo>
                    <a:pt x="0" y="0"/>
                  </a:lnTo>
                  <a:lnTo>
                    <a:pt x="55" y="41"/>
                  </a:lnTo>
                  <a:lnTo>
                    <a:pt x="69" y="28"/>
                  </a:lnTo>
                  <a:lnTo>
                    <a:pt x="83" y="41"/>
                  </a:lnTo>
                  <a:lnTo>
                    <a:pt x="55" y="69"/>
                  </a:lnTo>
                  <a:lnTo>
                    <a:pt x="42" y="6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50" name="Freeform 8"/>
            <p:cNvSpPr>
              <a:spLocks noChangeArrowheads="1"/>
            </p:cNvSpPr>
            <p:nvPr/>
          </p:nvSpPr>
          <p:spPr bwMode="auto">
            <a:xfrm>
              <a:off x="996950" y="3938588"/>
              <a:ext cx="30163" cy="30162"/>
            </a:xfrm>
            <a:custGeom>
              <a:avLst/>
              <a:gdLst>
                <a:gd name="T0" fmla="*/ 14 w 84"/>
                <a:gd name="T1" fmla="*/ 14 h 84"/>
                <a:gd name="T2" fmla="*/ 14 w 84"/>
                <a:gd name="T3" fmla="*/ 0 h 84"/>
                <a:gd name="T4" fmla="*/ 83 w 84"/>
                <a:gd name="T5" fmla="*/ 55 h 84"/>
                <a:gd name="T6" fmla="*/ 69 w 84"/>
                <a:gd name="T7" fmla="*/ 55 h 84"/>
                <a:gd name="T8" fmla="*/ 41 w 84"/>
                <a:gd name="T9" fmla="*/ 27 h 84"/>
                <a:gd name="T10" fmla="*/ 69 w 84"/>
                <a:gd name="T11" fmla="*/ 69 h 84"/>
                <a:gd name="T12" fmla="*/ 55 w 84"/>
                <a:gd name="T13" fmla="*/ 83 h 84"/>
                <a:gd name="T14" fmla="*/ 0 w 84"/>
                <a:gd name="T15" fmla="*/ 41 h 84"/>
                <a:gd name="T16" fmla="*/ 0 w 84"/>
                <a:gd name="T17" fmla="*/ 27 h 84"/>
                <a:gd name="T18" fmla="*/ 55 w 84"/>
                <a:gd name="T19" fmla="*/ 55 h 84"/>
                <a:gd name="T20" fmla="*/ 14 w 84"/>
                <a:gd name="T21" fmla="*/ 1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84">
                  <a:moveTo>
                    <a:pt x="14" y="14"/>
                  </a:moveTo>
                  <a:lnTo>
                    <a:pt x="14" y="0"/>
                  </a:lnTo>
                  <a:lnTo>
                    <a:pt x="83" y="55"/>
                  </a:lnTo>
                  <a:lnTo>
                    <a:pt x="69" y="55"/>
                  </a:lnTo>
                  <a:lnTo>
                    <a:pt x="41" y="27"/>
                  </a:lnTo>
                  <a:lnTo>
                    <a:pt x="69" y="69"/>
                  </a:lnTo>
                  <a:lnTo>
                    <a:pt x="55" y="83"/>
                  </a:lnTo>
                  <a:lnTo>
                    <a:pt x="0" y="41"/>
                  </a:lnTo>
                  <a:lnTo>
                    <a:pt x="0" y="27"/>
                  </a:lnTo>
                  <a:lnTo>
                    <a:pt x="55" y="55"/>
                  </a:lnTo>
                  <a:lnTo>
                    <a:pt x="14" y="1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51" name="Freeform 9"/>
            <p:cNvSpPr>
              <a:spLocks noChangeArrowheads="1"/>
            </p:cNvSpPr>
            <p:nvPr/>
          </p:nvSpPr>
          <p:spPr bwMode="auto">
            <a:xfrm>
              <a:off x="1008063" y="3922713"/>
              <a:ext cx="30162" cy="25400"/>
            </a:xfrm>
            <a:custGeom>
              <a:avLst/>
              <a:gdLst>
                <a:gd name="T0" fmla="*/ 69 w 84"/>
                <a:gd name="T1" fmla="*/ 56 h 70"/>
                <a:gd name="T2" fmla="*/ 83 w 84"/>
                <a:gd name="T3" fmla="*/ 42 h 70"/>
                <a:gd name="T4" fmla="*/ 83 w 84"/>
                <a:gd name="T5" fmla="*/ 42 h 70"/>
                <a:gd name="T6" fmla="*/ 69 w 84"/>
                <a:gd name="T7" fmla="*/ 69 h 70"/>
                <a:gd name="T8" fmla="*/ 0 w 84"/>
                <a:gd name="T9" fmla="*/ 28 h 70"/>
                <a:gd name="T10" fmla="*/ 28 w 84"/>
                <a:gd name="T11" fmla="*/ 0 h 70"/>
                <a:gd name="T12" fmla="*/ 28 w 84"/>
                <a:gd name="T13" fmla="*/ 14 h 70"/>
                <a:gd name="T14" fmla="*/ 14 w 84"/>
                <a:gd name="T15" fmla="*/ 28 h 70"/>
                <a:gd name="T16" fmla="*/ 42 w 84"/>
                <a:gd name="T17" fmla="*/ 42 h 70"/>
                <a:gd name="T18" fmla="*/ 42 w 84"/>
                <a:gd name="T19" fmla="*/ 28 h 70"/>
                <a:gd name="T20" fmla="*/ 56 w 84"/>
                <a:gd name="T21" fmla="*/ 28 h 70"/>
                <a:gd name="T22" fmla="*/ 42 w 84"/>
                <a:gd name="T23" fmla="*/ 42 h 70"/>
                <a:gd name="T24" fmla="*/ 69 w 84"/>
                <a:gd name="T25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70">
                  <a:moveTo>
                    <a:pt x="69" y="56"/>
                  </a:moveTo>
                  <a:lnTo>
                    <a:pt x="83" y="42"/>
                  </a:lnTo>
                  <a:lnTo>
                    <a:pt x="83" y="42"/>
                  </a:lnTo>
                  <a:lnTo>
                    <a:pt x="69" y="69"/>
                  </a:lnTo>
                  <a:lnTo>
                    <a:pt x="0" y="28"/>
                  </a:lnTo>
                  <a:lnTo>
                    <a:pt x="28" y="0"/>
                  </a:lnTo>
                  <a:lnTo>
                    <a:pt x="28" y="14"/>
                  </a:lnTo>
                  <a:lnTo>
                    <a:pt x="14" y="28"/>
                  </a:lnTo>
                  <a:lnTo>
                    <a:pt x="42" y="42"/>
                  </a:lnTo>
                  <a:lnTo>
                    <a:pt x="42" y="28"/>
                  </a:lnTo>
                  <a:lnTo>
                    <a:pt x="56" y="28"/>
                  </a:lnTo>
                  <a:lnTo>
                    <a:pt x="42" y="42"/>
                  </a:lnTo>
                  <a:lnTo>
                    <a:pt x="69" y="5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52" name="Freeform 10"/>
            <p:cNvSpPr>
              <a:spLocks noChangeArrowheads="1"/>
            </p:cNvSpPr>
            <p:nvPr/>
          </p:nvSpPr>
          <p:spPr bwMode="auto">
            <a:xfrm>
              <a:off x="1022350" y="3908425"/>
              <a:ext cx="25400" cy="25400"/>
            </a:xfrm>
            <a:custGeom>
              <a:avLst/>
              <a:gdLst>
                <a:gd name="T0" fmla="*/ 14 w 70"/>
                <a:gd name="T1" fmla="*/ 0 h 70"/>
                <a:gd name="T2" fmla="*/ 14 w 70"/>
                <a:gd name="T3" fmla="*/ 0 h 70"/>
                <a:gd name="T4" fmla="*/ 27 w 70"/>
                <a:gd name="T5" fmla="*/ 0 h 70"/>
                <a:gd name="T6" fmla="*/ 27 w 70"/>
                <a:gd name="T7" fmla="*/ 13 h 70"/>
                <a:gd name="T8" fmla="*/ 41 w 70"/>
                <a:gd name="T9" fmla="*/ 28 h 70"/>
                <a:gd name="T10" fmla="*/ 55 w 70"/>
                <a:gd name="T11" fmla="*/ 28 h 70"/>
                <a:gd name="T12" fmla="*/ 69 w 70"/>
                <a:gd name="T13" fmla="*/ 28 h 70"/>
                <a:gd name="T14" fmla="*/ 69 w 70"/>
                <a:gd name="T15" fmla="*/ 55 h 70"/>
                <a:gd name="T16" fmla="*/ 55 w 70"/>
                <a:gd name="T17" fmla="*/ 69 h 70"/>
                <a:gd name="T18" fmla="*/ 0 w 70"/>
                <a:gd name="T19" fmla="*/ 28 h 70"/>
                <a:gd name="T20" fmla="*/ 0 w 70"/>
                <a:gd name="T21" fmla="*/ 13 h 70"/>
                <a:gd name="T22" fmla="*/ 27 w 70"/>
                <a:gd name="T23" fmla="*/ 41 h 70"/>
                <a:gd name="T24" fmla="*/ 27 w 70"/>
                <a:gd name="T25" fmla="*/ 28 h 70"/>
                <a:gd name="T26" fmla="*/ 27 w 70"/>
                <a:gd name="T27" fmla="*/ 13 h 70"/>
                <a:gd name="T28" fmla="*/ 14 w 70"/>
                <a:gd name="T29" fmla="*/ 13 h 70"/>
                <a:gd name="T30" fmla="*/ 14 w 70"/>
                <a:gd name="T31" fmla="*/ 0 h 70"/>
                <a:gd name="T32" fmla="*/ 55 w 70"/>
                <a:gd name="T33" fmla="*/ 55 h 70"/>
                <a:gd name="T34" fmla="*/ 55 w 70"/>
                <a:gd name="T35" fmla="*/ 55 h 70"/>
                <a:gd name="T36" fmla="*/ 55 w 70"/>
                <a:gd name="T37" fmla="*/ 41 h 70"/>
                <a:gd name="T38" fmla="*/ 55 w 70"/>
                <a:gd name="T39" fmla="*/ 41 h 70"/>
                <a:gd name="T40" fmla="*/ 41 w 70"/>
                <a:gd name="T41" fmla="*/ 41 h 70"/>
                <a:gd name="T42" fmla="*/ 41 w 70"/>
                <a:gd name="T43" fmla="*/ 41 h 70"/>
                <a:gd name="T44" fmla="*/ 55 w 70"/>
                <a:gd name="T45" fmla="*/ 5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70">
                  <a:moveTo>
                    <a:pt x="14" y="0"/>
                  </a:moveTo>
                  <a:lnTo>
                    <a:pt x="14" y="0"/>
                  </a:lnTo>
                  <a:cubicBezTo>
                    <a:pt x="14" y="0"/>
                    <a:pt x="14" y="0"/>
                    <a:pt x="27" y="0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41" y="13"/>
                    <a:pt x="41" y="13"/>
                    <a:pt x="41" y="28"/>
                  </a:cubicBezTo>
                  <a:lnTo>
                    <a:pt x="55" y="28"/>
                  </a:lnTo>
                  <a:cubicBezTo>
                    <a:pt x="69" y="28"/>
                    <a:pt x="69" y="28"/>
                    <a:pt x="69" y="28"/>
                  </a:cubicBezTo>
                  <a:cubicBezTo>
                    <a:pt x="69" y="41"/>
                    <a:pt x="69" y="41"/>
                    <a:pt x="69" y="55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0"/>
                  </a:cubicBezTo>
                  <a:close/>
                  <a:moveTo>
                    <a:pt x="55" y="55"/>
                  </a:moveTo>
                  <a:lnTo>
                    <a:pt x="55" y="55"/>
                  </a:lnTo>
                  <a:cubicBezTo>
                    <a:pt x="55" y="41"/>
                    <a:pt x="55" y="41"/>
                    <a:pt x="55" y="41"/>
                  </a:cubicBezTo>
                  <a:lnTo>
                    <a:pt x="55" y="41"/>
                  </a:lnTo>
                  <a:cubicBezTo>
                    <a:pt x="41" y="28"/>
                    <a:pt x="41" y="28"/>
                    <a:pt x="41" y="41"/>
                  </a:cubicBezTo>
                  <a:lnTo>
                    <a:pt x="41" y="41"/>
                  </a:lnTo>
                  <a:cubicBezTo>
                    <a:pt x="55" y="55"/>
                    <a:pt x="55" y="55"/>
                    <a:pt x="55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53" name="Freeform 11"/>
            <p:cNvSpPr>
              <a:spLocks noChangeArrowheads="1"/>
            </p:cNvSpPr>
            <p:nvPr/>
          </p:nvSpPr>
          <p:spPr bwMode="auto">
            <a:xfrm>
              <a:off x="1262063" y="3803650"/>
              <a:ext cx="433387" cy="354013"/>
            </a:xfrm>
            <a:custGeom>
              <a:avLst/>
              <a:gdLst>
                <a:gd name="T0" fmla="*/ 0 w 1204"/>
                <a:gd name="T1" fmla="*/ 249 h 984"/>
                <a:gd name="T2" fmla="*/ 180 w 1204"/>
                <a:gd name="T3" fmla="*/ 0 h 984"/>
                <a:gd name="T4" fmla="*/ 1203 w 1204"/>
                <a:gd name="T5" fmla="*/ 733 h 984"/>
                <a:gd name="T6" fmla="*/ 1023 w 1204"/>
                <a:gd name="T7" fmla="*/ 983 h 984"/>
                <a:gd name="T8" fmla="*/ 0 w 1204"/>
                <a:gd name="T9" fmla="*/ 249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4" h="984">
                  <a:moveTo>
                    <a:pt x="0" y="249"/>
                  </a:moveTo>
                  <a:lnTo>
                    <a:pt x="180" y="0"/>
                  </a:lnTo>
                  <a:lnTo>
                    <a:pt x="1203" y="733"/>
                  </a:lnTo>
                  <a:lnTo>
                    <a:pt x="1023" y="983"/>
                  </a:lnTo>
                  <a:lnTo>
                    <a:pt x="0" y="249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54" name="Freeform 12"/>
            <p:cNvSpPr>
              <a:spLocks noChangeArrowheads="1"/>
            </p:cNvSpPr>
            <p:nvPr/>
          </p:nvSpPr>
          <p:spPr bwMode="auto">
            <a:xfrm>
              <a:off x="1262063" y="3803650"/>
              <a:ext cx="433387" cy="354013"/>
            </a:xfrm>
            <a:custGeom>
              <a:avLst/>
              <a:gdLst>
                <a:gd name="T0" fmla="*/ 0 w 1204"/>
                <a:gd name="T1" fmla="*/ 249 h 984"/>
                <a:gd name="T2" fmla="*/ 180 w 1204"/>
                <a:gd name="T3" fmla="*/ 0 h 984"/>
                <a:gd name="T4" fmla="*/ 1203 w 1204"/>
                <a:gd name="T5" fmla="*/ 733 h 984"/>
                <a:gd name="T6" fmla="*/ 1023 w 1204"/>
                <a:gd name="T7" fmla="*/ 983 h 984"/>
                <a:gd name="T8" fmla="*/ 0 w 1204"/>
                <a:gd name="T9" fmla="*/ 249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4" h="984">
                  <a:moveTo>
                    <a:pt x="0" y="249"/>
                  </a:moveTo>
                  <a:lnTo>
                    <a:pt x="180" y="0"/>
                  </a:lnTo>
                  <a:lnTo>
                    <a:pt x="1203" y="733"/>
                  </a:lnTo>
                  <a:lnTo>
                    <a:pt x="1023" y="983"/>
                  </a:lnTo>
                  <a:lnTo>
                    <a:pt x="0" y="249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55" name="Freeform 13"/>
            <p:cNvSpPr>
              <a:spLocks noChangeArrowheads="1"/>
            </p:cNvSpPr>
            <p:nvPr/>
          </p:nvSpPr>
          <p:spPr bwMode="auto">
            <a:xfrm>
              <a:off x="1600200" y="4052888"/>
              <a:ext cx="130175" cy="125412"/>
            </a:xfrm>
            <a:custGeom>
              <a:avLst/>
              <a:gdLst>
                <a:gd name="T0" fmla="*/ 82 w 360"/>
                <a:gd name="T1" fmla="*/ 291 h 347"/>
                <a:gd name="T2" fmla="*/ 82 w 360"/>
                <a:gd name="T3" fmla="*/ 291 h 347"/>
                <a:gd name="T4" fmla="*/ 41 w 360"/>
                <a:gd name="T5" fmla="*/ 69 h 347"/>
                <a:gd name="T6" fmla="*/ 262 w 360"/>
                <a:gd name="T7" fmla="*/ 41 h 347"/>
                <a:gd name="T8" fmla="*/ 304 w 360"/>
                <a:gd name="T9" fmla="*/ 263 h 347"/>
                <a:gd name="T10" fmla="*/ 82 w 360"/>
                <a:gd name="T11" fmla="*/ 291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0" h="347">
                  <a:moveTo>
                    <a:pt x="82" y="291"/>
                  </a:moveTo>
                  <a:lnTo>
                    <a:pt x="82" y="291"/>
                  </a:lnTo>
                  <a:cubicBezTo>
                    <a:pt x="13" y="235"/>
                    <a:pt x="0" y="138"/>
                    <a:pt x="41" y="69"/>
                  </a:cubicBezTo>
                  <a:cubicBezTo>
                    <a:pt x="97" y="0"/>
                    <a:pt x="193" y="0"/>
                    <a:pt x="262" y="41"/>
                  </a:cubicBezTo>
                  <a:cubicBezTo>
                    <a:pt x="332" y="97"/>
                    <a:pt x="359" y="194"/>
                    <a:pt x="304" y="263"/>
                  </a:cubicBezTo>
                  <a:cubicBezTo>
                    <a:pt x="262" y="332"/>
                    <a:pt x="152" y="346"/>
                    <a:pt x="82" y="291"/>
                  </a:cubicBez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56" name="Freeform 14"/>
            <p:cNvSpPr>
              <a:spLocks noChangeArrowheads="1"/>
            </p:cNvSpPr>
            <p:nvPr/>
          </p:nvSpPr>
          <p:spPr bwMode="auto">
            <a:xfrm>
              <a:off x="1311275" y="3784600"/>
              <a:ext cx="50800" cy="34925"/>
            </a:xfrm>
            <a:custGeom>
              <a:avLst/>
              <a:gdLst>
                <a:gd name="T0" fmla="*/ 139 w 140"/>
                <a:gd name="T1" fmla="*/ 97 h 98"/>
                <a:gd name="T2" fmla="*/ 0 w 140"/>
                <a:gd name="T3" fmla="*/ 97 h 98"/>
                <a:gd name="T4" fmla="*/ 14 w 140"/>
                <a:gd name="T5" fmla="*/ 42 h 98"/>
                <a:gd name="T6" fmla="*/ 55 w 140"/>
                <a:gd name="T7" fmla="*/ 0 h 98"/>
                <a:gd name="T8" fmla="*/ 111 w 140"/>
                <a:gd name="T9" fmla="*/ 27 h 98"/>
                <a:gd name="T10" fmla="*/ 139 w 140"/>
                <a:gd name="T11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98">
                  <a:moveTo>
                    <a:pt x="139" y="97"/>
                  </a:moveTo>
                  <a:lnTo>
                    <a:pt x="0" y="97"/>
                  </a:lnTo>
                  <a:lnTo>
                    <a:pt x="14" y="42"/>
                  </a:lnTo>
                  <a:lnTo>
                    <a:pt x="55" y="0"/>
                  </a:lnTo>
                  <a:lnTo>
                    <a:pt x="111" y="27"/>
                  </a:lnTo>
                  <a:lnTo>
                    <a:pt x="139" y="97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57" name="Freeform 15"/>
            <p:cNvSpPr>
              <a:spLocks noChangeArrowheads="1"/>
            </p:cNvSpPr>
            <p:nvPr/>
          </p:nvSpPr>
          <p:spPr bwMode="auto">
            <a:xfrm>
              <a:off x="873125" y="3673475"/>
              <a:ext cx="463550" cy="488950"/>
            </a:xfrm>
            <a:custGeom>
              <a:avLst/>
              <a:gdLst>
                <a:gd name="T0" fmla="*/ 1287 w 1288"/>
                <a:gd name="T1" fmla="*/ 347 h 1357"/>
                <a:gd name="T2" fmla="*/ 567 w 1288"/>
                <a:gd name="T3" fmla="*/ 1356 h 1357"/>
                <a:gd name="T4" fmla="*/ 235 w 1288"/>
                <a:gd name="T5" fmla="*/ 1121 h 1357"/>
                <a:gd name="T6" fmla="*/ 194 w 1288"/>
                <a:gd name="T7" fmla="*/ 1093 h 1357"/>
                <a:gd name="T8" fmla="*/ 180 w 1288"/>
                <a:gd name="T9" fmla="*/ 623 h 1357"/>
                <a:gd name="T10" fmla="*/ 429 w 1288"/>
                <a:gd name="T11" fmla="*/ 291 h 1357"/>
                <a:gd name="T12" fmla="*/ 484 w 1288"/>
                <a:gd name="T13" fmla="*/ 222 h 1357"/>
                <a:gd name="T14" fmla="*/ 484 w 1288"/>
                <a:gd name="T15" fmla="*/ 222 h 1357"/>
                <a:gd name="T16" fmla="*/ 830 w 1288"/>
                <a:gd name="T17" fmla="*/ 42 h 1357"/>
                <a:gd name="T18" fmla="*/ 885 w 1288"/>
                <a:gd name="T19" fmla="*/ 70 h 1357"/>
                <a:gd name="T20" fmla="*/ 996 w 1288"/>
                <a:gd name="T21" fmla="*/ 70 h 1357"/>
                <a:gd name="T22" fmla="*/ 968 w 1288"/>
                <a:gd name="T23" fmla="*/ 111 h 1357"/>
                <a:gd name="T24" fmla="*/ 1287 w 1288"/>
                <a:gd name="T25" fmla="*/ 347 h 1357"/>
                <a:gd name="T26" fmla="*/ 1287 w 1288"/>
                <a:gd name="T27" fmla="*/ 34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8" h="1357">
                  <a:moveTo>
                    <a:pt x="1287" y="347"/>
                  </a:moveTo>
                  <a:cubicBezTo>
                    <a:pt x="1287" y="347"/>
                    <a:pt x="1287" y="347"/>
                    <a:pt x="567" y="1356"/>
                  </a:cubicBezTo>
                  <a:cubicBezTo>
                    <a:pt x="567" y="1356"/>
                    <a:pt x="567" y="1356"/>
                    <a:pt x="235" y="1121"/>
                  </a:cubicBezTo>
                  <a:cubicBezTo>
                    <a:pt x="235" y="1121"/>
                    <a:pt x="235" y="1121"/>
                    <a:pt x="194" y="1093"/>
                  </a:cubicBezTo>
                  <a:cubicBezTo>
                    <a:pt x="0" y="872"/>
                    <a:pt x="180" y="623"/>
                    <a:pt x="180" y="623"/>
                  </a:cubicBezTo>
                  <a:cubicBezTo>
                    <a:pt x="180" y="623"/>
                    <a:pt x="180" y="623"/>
                    <a:pt x="429" y="291"/>
                  </a:cubicBezTo>
                  <a:cubicBezTo>
                    <a:pt x="442" y="263"/>
                    <a:pt x="456" y="250"/>
                    <a:pt x="484" y="222"/>
                  </a:cubicBezTo>
                  <a:lnTo>
                    <a:pt x="484" y="222"/>
                  </a:lnTo>
                  <a:cubicBezTo>
                    <a:pt x="650" y="0"/>
                    <a:pt x="830" y="42"/>
                    <a:pt x="830" y="42"/>
                  </a:cubicBezTo>
                  <a:cubicBezTo>
                    <a:pt x="830" y="42"/>
                    <a:pt x="830" y="42"/>
                    <a:pt x="885" y="70"/>
                  </a:cubicBezTo>
                  <a:cubicBezTo>
                    <a:pt x="955" y="70"/>
                    <a:pt x="996" y="70"/>
                    <a:pt x="996" y="70"/>
                  </a:cubicBezTo>
                  <a:cubicBezTo>
                    <a:pt x="996" y="70"/>
                    <a:pt x="996" y="70"/>
                    <a:pt x="968" y="111"/>
                  </a:cubicBezTo>
                  <a:cubicBezTo>
                    <a:pt x="968" y="111"/>
                    <a:pt x="968" y="111"/>
                    <a:pt x="1287" y="347"/>
                  </a:cubicBezTo>
                  <a:lnTo>
                    <a:pt x="1287" y="347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58" name="Freeform 16"/>
            <p:cNvSpPr>
              <a:spLocks noChangeArrowheads="1"/>
            </p:cNvSpPr>
            <p:nvPr/>
          </p:nvSpPr>
          <p:spPr bwMode="auto">
            <a:xfrm>
              <a:off x="733425" y="3594100"/>
              <a:ext cx="384175" cy="384175"/>
            </a:xfrm>
            <a:custGeom>
              <a:avLst/>
              <a:gdLst>
                <a:gd name="T0" fmla="*/ 0 w 1067"/>
                <a:gd name="T1" fmla="*/ 623 h 1067"/>
                <a:gd name="T2" fmla="*/ 443 w 1067"/>
                <a:gd name="T3" fmla="*/ 0 h 1067"/>
                <a:gd name="T4" fmla="*/ 1066 w 1067"/>
                <a:gd name="T5" fmla="*/ 443 h 1067"/>
                <a:gd name="T6" fmla="*/ 623 w 1067"/>
                <a:gd name="T7" fmla="*/ 1066 h 1067"/>
                <a:gd name="T8" fmla="*/ 0 w 1067"/>
                <a:gd name="T9" fmla="*/ 623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7" h="1067">
                  <a:moveTo>
                    <a:pt x="0" y="623"/>
                  </a:moveTo>
                  <a:lnTo>
                    <a:pt x="443" y="0"/>
                  </a:lnTo>
                  <a:lnTo>
                    <a:pt x="1066" y="443"/>
                  </a:lnTo>
                  <a:lnTo>
                    <a:pt x="623" y="1066"/>
                  </a:lnTo>
                  <a:lnTo>
                    <a:pt x="0" y="623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59" name="Freeform 17"/>
            <p:cNvSpPr>
              <a:spLocks noChangeArrowheads="1"/>
            </p:cNvSpPr>
            <p:nvPr/>
          </p:nvSpPr>
          <p:spPr bwMode="auto">
            <a:xfrm>
              <a:off x="1316038" y="3933825"/>
              <a:ext cx="65087" cy="46038"/>
            </a:xfrm>
            <a:custGeom>
              <a:avLst/>
              <a:gdLst>
                <a:gd name="T0" fmla="*/ 152 w 181"/>
                <a:gd name="T1" fmla="*/ 110 h 126"/>
                <a:gd name="T2" fmla="*/ 111 w 181"/>
                <a:gd name="T3" fmla="*/ 83 h 126"/>
                <a:gd name="T4" fmla="*/ 69 w 181"/>
                <a:gd name="T5" fmla="*/ 55 h 126"/>
                <a:gd name="T6" fmla="*/ 28 w 181"/>
                <a:gd name="T7" fmla="*/ 28 h 126"/>
                <a:gd name="T8" fmla="*/ 28 w 181"/>
                <a:gd name="T9" fmla="*/ 14 h 126"/>
                <a:gd name="T10" fmla="*/ 14 w 181"/>
                <a:gd name="T11" fmla="*/ 14 h 126"/>
                <a:gd name="T12" fmla="*/ 0 w 181"/>
                <a:gd name="T13" fmla="*/ 0 h 126"/>
                <a:gd name="T14" fmla="*/ 14 w 181"/>
                <a:gd name="T15" fmla="*/ 0 h 126"/>
                <a:gd name="T16" fmla="*/ 28 w 181"/>
                <a:gd name="T17" fmla="*/ 14 h 126"/>
                <a:gd name="T18" fmla="*/ 41 w 181"/>
                <a:gd name="T19" fmla="*/ 14 h 126"/>
                <a:gd name="T20" fmla="*/ 83 w 181"/>
                <a:gd name="T21" fmla="*/ 41 h 126"/>
                <a:gd name="T22" fmla="*/ 111 w 181"/>
                <a:gd name="T23" fmla="*/ 69 h 126"/>
                <a:gd name="T24" fmla="*/ 152 w 181"/>
                <a:gd name="T25" fmla="*/ 97 h 126"/>
                <a:gd name="T26" fmla="*/ 180 w 181"/>
                <a:gd name="T27" fmla="*/ 125 h 126"/>
                <a:gd name="T28" fmla="*/ 152 w 181"/>
                <a:gd name="T29" fmla="*/ 11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1" h="126">
                  <a:moveTo>
                    <a:pt x="152" y="110"/>
                  </a:moveTo>
                  <a:cubicBezTo>
                    <a:pt x="138" y="97"/>
                    <a:pt x="125" y="97"/>
                    <a:pt x="111" y="83"/>
                  </a:cubicBezTo>
                  <a:cubicBezTo>
                    <a:pt x="97" y="69"/>
                    <a:pt x="83" y="69"/>
                    <a:pt x="69" y="55"/>
                  </a:cubicBezTo>
                  <a:cubicBezTo>
                    <a:pt x="56" y="55"/>
                    <a:pt x="41" y="41"/>
                    <a:pt x="28" y="28"/>
                  </a:cubicBezTo>
                  <a:lnTo>
                    <a:pt x="28" y="14"/>
                  </a:lnTo>
                  <a:lnTo>
                    <a:pt x="14" y="14"/>
                  </a:lnTo>
                  <a:cubicBezTo>
                    <a:pt x="14" y="0"/>
                    <a:pt x="0" y="0"/>
                    <a:pt x="0" y="0"/>
                  </a:cubicBezTo>
                  <a:lnTo>
                    <a:pt x="14" y="0"/>
                  </a:lnTo>
                  <a:cubicBezTo>
                    <a:pt x="14" y="14"/>
                    <a:pt x="28" y="14"/>
                    <a:pt x="28" y="14"/>
                  </a:cubicBezTo>
                  <a:lnTo>
                    <a:pt x="41" y="14"/>
                  </a:lnTo>
                  <a:cubicBezTo>
                    <a:pt x="56" y="28"/>
                    <a:pt x="69" y="28"/>
                    <a:pt x="83" y="41"/>
                  </a:cubicBezTo>
                  <a:lnTo>
                    <a:pt x="111" y="69"/>
                  </a:lnTo>
                  <a:cubicBezTo>
                    <a:pt x="125" y="83"/>
                    <a:pt x="138" y="83"/>
                    <a:pt x="152" y="97"/>
                  </a:cubicBezTo>
                  <a:cubicBezTo>
                    <a:pt x="166" y="110"/>
                    <a:pt x="180" y="110"/>
                    <a:pt x="180" y="125"/>
                  </a:cubicBezTo>
                  <a:cubicBezTo>
                    <a:pt x="166" y="125"/>
                    <a:pt x="152" y="110"/>
                    <a:pt x="152" y="110"/>
                  </a:cubicBez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60" name="Freeform 18"/>
            <p:cNvSpPr>
              <a:spLocks noChangeArrowheads="1"/>
            </p:cNvSpPr>
            <p:nvPr/>
          </p:nvSpPr>
          <p:spPr bwMode="auto">
            <a:xfrm>
              <a:off x="733425" y="3589338"/>
              <a:ext cx="323850" cy="349250"/>
            </a:xfrm>
            <a:custGeom>
              <a:avLst/>
              <a:gdLst>
                <a:gd name="T0" fmla="*/ 0 w 901"/>
                <a:gd name="T1" fmla="*/ 651 h 970"/>
                <a:gd name="T2" fmla="*/ 457 w 901"/>
                <a:gd name="T3" fmla="*/ 0 h 970"/>
                <a:gd name="T4" fmla="*/ 900 w 901"/>
                <a:gd name="T5" fmla="*/ 305 h 970"/>
                <a:gd name="T6" fmla="*/ 429 w 901"/>
                <a:gd name="T7" fmla="*/ 969 h 970"/>
                <a:gd name="T8" fmla="*/ 0 w 901"/>
                <a:gd name="T9" fmla="*/ 651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1" h="970">
                  <a:moveTo>
                    <a:pt x="0" y="651"/>
                  </a:moveTo>
                  <a:lnTo>
                    <a:pt x="457" y="0"/>
                  </a:lnTo>
                  <a:lnTo>
                    <a:pt x="900" y="305"/>
                  </a:lnTo>
                  <a:lnTo>
                    <a:pt x="429" y="969"/>
                  </a:lnTo>
                  <a:lnTo>
                    <a:pt x="0" y="651"/>
                  </a:lnTo>
                </a:path>
              </a:pathLst>
            </a:custGeom>
            <a:solidFill>
              <a:srgbClr val="F0EFEF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61" name="Freeform 19"/>
            <p:cNvSpPr>
              <a:spLocks noChangeArrowheads="1"/>
            </p:cNvSpPr>
            <p:nvPr/>
          </p:nvSpPr>
          <p:spPr bwMode="auto">
            <a:xfrm>
              <a:off x="1027113" y="4043363"/>
              <a:ext cx="393700" cy="323850"/>
            </a:xfrm>
            <a:custGeom>
              <a:avLst/>
              <a:gdLst>
                <a:gd name="T0" fmla="*/ 166 w 1094"/>
                <a:gd name="T1" fmla="*/ 0 h 900"/>
                <a:gd name="T2" fmla="*/ 1093 w 1094"/>
                <a:gd name="T3" fmla="*/ 664 h 900"/>
                <a:gd name="T4" fmla="*/ 927 w 1094"/>
                <a:gd name="T5" fmla="*/ 899 h 900"/>
                <a:gd name="T6" fmla="*/ 0 w 1094"/>
                <a:gd name="T7" fmla="*/ 235 h 900"/>
                <a:gd name="T8" fmla="*/ 166 w 1094"/>
                <a:gd name="T9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900">
                  <a:moveTo>
                    <a:pt x="166" y="0"/>
                  </a:moveTo>
                  <a:lnTo>
                    <a:pt x="1093" y="664"/>
                  </a:lnTo>
                  <a:lnTo>
                    <a:pt x="927" y="899"/>
                  </a:lnTo>
                  <a:lnTo>
                    <a:pt x="0" y="235"/>
                  </a:lnTo>
                  <a:lnTo>
                    <a:pt x="166" y="0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62" name="Freeform 20"/>
            <p:cNvSpPr>
              <a:spLocks noChangeArrowheads="1"/>
            </p:cNvSpPr>
            <p:nvPr/>
          </p:nvSpPr>
          <p:spPr bwMode="auto">
            <a:xfrm>
              <a:off x="1027113" y="4043363"/>
              <a:ext cx="393700" cy="323850"/>
            </a:xfrm>
            <a:custGeom>
              <a:avLst/>
              <a:gdLst>
                <a:gd name="T0" fmla="*/ 166 w 1094"/>
                <a:gd name="T1" fmla="*/ 0 h 900"/>
                <a:gd name="T2" fmla="*/ 1093 w 1094"/>
                <a:gd name="T3" fmla="*/ 664 h 900"/>
                <a:gd name="T4" fmla="*/ 927 w 1094"/>
                <a:gd name="T5" fmla="*/ 899 h 900"/>
                <a:gd name="T6" fmla="*/ 0 w 1094"/>
                <a:gd name="T7" fmla="*/ 235 h 900"/>
                <a:gd name="T8" fmla="*/ 166 w 1094"/>
                <a:gd name="T9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900">
                  <a:moveTo>
                    <a:pt x="166" y="0"/>
                  </a:moveTo>
                  <a:lnTo>
                    <a:pt x="1093" y="664"/>
                  </a:lnTo>
                  <a:lnTo>
                    <a:pt x="927" y="899"/>
                  </a:lnTo>
                  <a:lnTo>
                    <a:pt x="0" y="235"/>
                  </a:lnTo>
                  <a:lnTo>
                    <a:pt x="166" y="0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63" name="Freeform 21"/>
            <p:cNvSpPr>
              <a:spLocks noChangeArrowheads="1"/>
            </p:cNvSpPr>
            <p:nvPr/>
          </p:nvSpPr>
          <p:spPr bwMode="auto">
            <a:xfrm>
              <a:off x="1087438" y="3952875"/>
              <a:ext cx="477837" cy="388938"/>
            </a:xfrm>
            <a:custGeom>
              <a:avLst/>
              <a:gdLst>
                <a:gd name="T0" fmla="*/ 179 w 1329"/>
                <a:gd name="T1" fmla="*/ 0 h 1080"/>
                <a:gd name="T2" fmla="*/ 1328 w 1329"/>
                <a:gd name="T3" fmla="*/ 816 h 1080"/>
                <a:gd name="T4" fmla="*/ 1148 w 1329"/>
                <a:gd name="T5" fmla="*/ 1079 h 1080"/>
                <a:gd name="T6" fmla="*/ 0 w 1329"/>
                <a:gd name="T7" fmla="*/ 249 h 1080"/>
                <a:gd name="T8" fmla="*/ 179 w 1329"/>
                <a:gd name="T9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9" h="1080">
                  <a:moveTo>
                    <a:pt x="179" y="0"/>
                  </a:moveTo>
                  <a:lnTo>
                    <a:pt x="1328" y="816"/>
                  </a:lnTo>
                  <a:lnTo>
                    <a:pt x="1148" y="1079"/>
                  </a:lnTo>
                  <a:lnTo>
                    <a:pt x="0" y="249"/>
                  </a:lnTo>
                  <a:lnTo>
                    <a:pt x="179" y="0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64" name="Freeform 22"/>
            <p:cNvSpPr>
              <a:spLocks noChangeArrowheads="1"/>
            </p:cNvSpPr>
            <p:nvPr/>
          </p:nvSpPr>
          <p:spPr bwMode="auto">
            <a:xfrm>
              <a:off x="1087438" y="3952875"/>
              <a:ext cx="477837" cy="388938"/>
            </a:xfrm>
            <a:custGeom>
              <a:avLst/>
              <a:gdLst>
                <a:gd name="T0" fmla="*/ 179 w 1329"/>
                <a:gd name="T1" fmla="*/ 0 h 1080"/>
                <a:gd name="T2" fmla="*/ 1328 w 1329"/>
                <a:gd name="T3" fmla="*/ 816 h 1080"/>
                <a:gd name="T4" fmla="*/ 1148 w 1329"/>
                <a:gd name="T5" fmla="*/ 1079 h 1080"/>
                <a:gd name="T6" fmla="*/ 0 w 1329"/>
                <a:gd name="T7" fmla="*/ 249 h 1080"/>
                <a:gd name="T8" fmla="*/ 179 w 1329"/>
                <a:gd name="T9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9" h="1080">
                  <a:moveTo>
                    <a:pt x="179" y="0"/>
                  </a:moveTo>
                  <a:lnTo>
                    <a:pt x="1328" y="816"/>
                  </a:lnTo>
                  <a:lnTo>
                    <a:pt x="1148" y="1079"/>
                  </a:lnTo>
                  <a:lnTo>
                    <a:pt x="0" y="249"/>
                  </a:lnTo>
                  <a:lnTo>
                    <a:pt x="179" y="0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65" name="Freeform 23"/>
            <p:cNvSpPr>
              <a:spLocks noChangeArrowheads="1"/>
            </p:cNvSpPr>
            <p:nvPr/>
          </p:nvSpPr>
          <p:spPr bwMode="auto">
            <a:xfrm>
              <a:off x="1150938" y="3863975"/>
              <a:ext cx="542925" cy="428625"/>
            </a:xfrm>
            <a:custGeom>
              <a:avLst/>
              <a:gdLst>
                <a:gd name="T0" fmla="*/ 181 w 1509"/>
                <a:gd name="T1" fmla="*/ 0 h 1191"/>
                <a:gd name="T2" fmla="*/ 1508 w 1509"/>
                <a:gd name="T3" fmla="*/ 941 h 1191"/>
                <a:gd name="T4" fmla="*/ 1328 w 1509"/>
                <a:gd name="T5" fmla="*/ 1190 h 1191"/>
                <a:gd name="T6" fmla="*/ 0 w 1509"/>
                <a:gd name="T7" fmla="*/ 249 h 1191"/>
                <a:gd name="T8" fmla="*/ 181 w 1509"/>
                <a:gd name="T9" fmla="*/ 0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9" h="1191">
                  <a:moveTo>
                    <a:pt x="181" y="0"/>
                  </a:moveTo>
                  <a:lnTo>
                    <a:pt x="1508" y="941"/>
                  </a:lnTo>
                  <a:lnTo>
                    <a:pt x="1328" y="1190"/>
                  </a:lnTo>
                  <a:lnTo>
                    <a:pt x="0" y="249"/>
                  </a:lnTo>
                  <a:lnTo>
                    <a:pt x="181" y="0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66" name="Freeform 24"/>
            <p:cNvSpPr>
              <a:spLocks noChangeArrowheads="1"/>
            </p:cNvSpPr>
            <p:nvPr/>
          </p:nvSpPr>
          <p:spPr bwMode="auto">
            <a:xfrm>
              <a:off x="1150938" y="3863975"/>
              <a:ext cx="542925" cy="428625"/>
            </a:xfrm>
            <a:custGeom>
              <a:avLst/>
              <a:gdLst>
                <a:gd name="T0" fmla="*/ 181 w 1509"/>
                <a:gd name="T1" fmla="*/ 0 h 1191"/>
                <a:gd name="T2" fmla="*/ 1508 w 1509"/>
                <a:gd name="T3" fmla="*/ 941 h 1191"/>
                <a:gd name="T4" fmla="*/ 1328 w 1509"/>
                <a:gd name="T5" fmla="*/ 1190 h 1191"/>
                <a:gd name="T6" fmla="*/ 0 w 1509"/>
                <a:gd name="T7" fmla="*/ 249 h 1191"/>
                <a:gd name="T8" fmla="*/ 181 w 1509"/>
                <a:gd name="T9" fmla="*/ 0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9" h="1191">
                  <a:moveTo>
                    <a:pt x="181" y="0"/>
                  </a:moveTo>
                  <a:lnTo>
                    <a:pt x="1508" y="941"/>
                  </a:lnTo>
                  <a:lnTo>
                    <a:pt x="1328" y="1190"/>
                  </a:lnTo>
                  <a:lnTo>
                    <a:pt x="0" y="249"/>
                  </a:lnTo>
                  <a:lnTo>
                    <a:pt x="181" y="0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67" name="Freeform 25"/>
            <p:cNvSpPr>
              <a:spLocks noChangeArrowheads="1"/>
            </p:cNvSpPr>
            <p:nvPr/>
          </p:nvSpPr>
          <p:spPr bwMode="auto">
            <a:xfrm>
              <a:off x="1330325" y="4267200"/>
              <a:ext cx="120650" cy="114300"/>
            </a:xfrm>
            <a:custGeom>
              <a:avLst/>
              <a:gdLst>
                <a:gd name="T0" fmla="*/ 250 w 333"/>
                <a:gd name="T1" fmla="*/ 41 h 319"/>
                <a:gd name="T2" fmla="*/ 277 w 333"/>
                <a:gd name="T3" fmla="*/ 249 h 319"/>
                <a:gd name="T4" fmla="*/ 84 w 333"/>
                <a:gd name="T5" fmla="*/ 276 h 319"/>
                <a:gd name="T6" fmla="*/ 56 w 333"/>
                <a:gd name="T7" fmla="*/ 83 h 319"/>
                <a:gd name="T8" fmla="*/ 250 w 333"/>
                <a:gd name="T9" fmla="*/ 41 h 319"/>
                <a:gd name="T10" fmla="*/ 250 w 333"/>
                <a:gd name="T11" fmla="*/ 41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3" h="319">
                  <a:moveTo>
                    <a:pt x="250" y="41"/>
                  </a:moveTo>
                  <a:cubicBezTo>
                    <a:pt x="319" y="97"/>
                    <a:pt x="332" y="180"/>
                    <a:pt x="277" y="249"/>
                  </a:cubicBezTo>
                  <a:cubicBezTo>
                    <a:pt x="236" y="304"/>
                    <a:pt x="153" y="318"/>
                    <a:pt x="84" y="276"/>
                  </a:cubicBezTo>
                  <a:cubicBezTo>
                    <a:pt x="15" y="235"/>
                    <a:pt x="0" y="138"/>
                    <a:pt x="56" y="83"/>
                  </a:cubicBezTo>
                  <a:cubicBezTo>
                    <a:pt x="97" y="14"/>
                    <a:pt x="180" y="0"/>
                    <a:pt x="250" y="41"/>
                  </a:cubicBezTo>
                  <a:lnTo>
                    <a:pt x="250" y="41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68" name="Freeform 26"/>
            <p:cNvSpPr>
              <a:spLocks noChangeArrowheads="1"/>
            </p:cNvSpPr>
            <p:nvPr/>
          </p:nvSpPr>
          <p:spPr bwMode="auto">
            <a:xfrm>
              <a:off x="1470025" y="4232275"/>
              <a:ext cx="125413" cy="125413"/>
            </a:xfrm>
            <a:custGeom>
              <a:avLst/>
              <a:gdLst>
                <a:gd name="T0" fmla="*/ 263 w 347"/>
                <a:gd name="T1" fmla="*/ 41 h 347"/>
                <a:gd name="T2" fmla="*/ 304 w 347"/>
                <a:gd name="T3" fmla="*/ 263 h 347"/>
                <a:gd name="T4" fmla="*/ 83 w 347"/>
                <a:gd name="T5" fmla="*/ 304 h 347"/>
                <a:gd name="T6" fmla="*/ 41 w 347"/>
                <a:gd name="T7" fmla="*/ 83 h 347"/>
                <a:gd name="T8" fmla="*/ 263 w 347"/>
                <a:gd name="T9" fmla="*/ 41 h 347"/>
                <a:gd name="T10" fmla="*/ 263 w 347"/>
                <a:gd name="T11" fmla="*/ 41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7" h="347">
                  <a:moveTo>
                    <a:pt x="263" y="41"/>
                  </a:moveTo>
                  <a:cubicBezTo>
                    <a:pt x="332" y="97"/>
                    <a:pt x="346" y="194"/>
                    <a:pt x="304" y="263"/>
                  </a:cubicBezTo>
                  <a:cubicBezTo>
                    <a:pt x="249" y="332"/>
                    <a:pt x="152" y="346"/>
                    <a:pt x="83" y="304"/>
                  </a:cubicBezTo>
                  <a:cubicBezTo>
                    <a:pt x="13" y="249"/>
                    <a:pt x="0" y="152"/>
                    <a:pt x="41" y="83"/>
                  </a:cubicBezTo>
                  <a:cubicBezTo>
                    <a:pt x="97" y="14"/>
                    <a:pt x="194" y="0"/>
                    <a:pt x="263" y="41"/>
                  </a:cubicBezTo>
                  <a:lnTo>
                    <a:pt x="263" y="41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69" name="Freeform 27"/>
            <p:cNvSpPr>
              <a:spLocks noChangeArrowheads="1"/>
            </p:cNvSpPr>
            <p:nvPr/>
          </p:nvSpPr>
          <p:spPr bwMode="auto">
            <a:xfrm>
              <a:off x="1604963" y="4192588"/>
              <a:ext cx="130175" cy="125412"/>
            </a:xfrm>
            <a:custGeom>
              <a:avLst/>
              <a:gdLst>
                <a:gd name="T0" fmla="*/ 277 w 361"/>
                <a:gd name="T1" fmla="*/ 42 h 347"/>
                <a:gd name="T2" fmla="*/ 305 w 361"/>
                <a:gd name="T3" fmla="*/ 263 h 347"/>
                <a:gd name="T4" fmla="*/ 84 w 361"/>
                <a:gd name="T5" fmla="*/ 305 h 347"/>
                <a:gd name="T6" fmla="*/ 56 w 361"/>
                <a:gd name="T7" fmla="*/ 83 h 347"/>
                <a:gd name="T8" fmla="*/ 277 w 361"/>
                <a:gd name="T9" fmla="*/ 42 h 347"/>
                <a:gd name="T10" fmla="*/ 277 w 361"/>
                <a:gd name="T11" fmla="*/ 42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1" h="347">
                  <a:moveTo>
                    <a:pt x="277" y="42"/>
                  </a:moveTo>
                  <a:cubicBezTo>
                    <a:pt x="346" y="97"/>
                    <a:pt x="360" y="194"/>
                    <a:pt x="305" y="263"/>
                  </a:cubicBezTo>
                  <a:cubicBezTo>
                    <a:pt x="263" y="332"/>
                    <a:pt x="153" y="346"/>
                    <a:pt x="84" y="305"/>
                  </a:cubicBezTo>
                  <a:cubicBezTo>
                    <a:pt x="14" y="249"/>
                    <a:pt x="0" y="152"/>
                    <a:pt x="56" y="83"/>
                  </a:cubicBezTo>
                  <a:cubicBezTo>
                    <a:pt x="97" y="14"/>
                    <a:pt x="194" y="0"/>
                    <a:pt x="277" y="42"/>
                  </a:cubicBezTo>
                  <a:lnTo>
                    <a:pt x="277" y="42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70" name="Freeform 28"/>
            <p:cNvSpPr>
              <a:spLocks noChangeArrowheads="1"/>
            </p:cNvSpPr>
            <p:nvPr/>
          </p:nvSpPr>
          <p:spPr bwMode="auto">
            <a:xfrm>
              <a:off x="922338" y="3813175"/>
              <a:ext cx="398462" cy="225425"/>
            </a:xfrm>
            <a:custGeom>
              <a:avLst/>
              <a:gdLst>
                <a:gd name="T0" fmla="*/ 0 w 1108"/>
                <a:gd name="T1" fmla="*/ 623 h 624"/>
                <a:gd name="T2" fmla="*/ 0 w 1108"/>
                <a:gd name="T3" fmla="*/ 623 h 624"/>
                <a:gd name="T4" fmla="*/ 152 w 1108"/>
                <a:gd name="T5" fmla="*/ 484 h 624"/>
                <a:gd name="T6" fmla="*/ 1065 w 1108"/>
                <a:gd name="T7" fmla="*/ 0 h 624"/>
                <a:gd name="T8" fmla="*/ 1107 w 1108"/>
                <a:gd name="T9" fmla="*/ 0 h 624"/>
                <a:gd name="T10" fmla="*/ 0 w 1108"/>
                <a:gd name="T11" fmla="*/ 623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8" h="624">
                  <a:moveTo>
                    <a:pt x="0" y="623"/>
                  </a:moveTo>
                  <a:lnTo>
                    <a:pt x="0" y="623"/>
                  </a:lnTo>
                  <a:cubicBezTo>
                    <a:pt x="0" y="623"/>
                    <a:pt x="28" y="553"/>
                    <a:pt x="152" y="484"/>
                  </a:cubicBezTo>
                  <a:cubicBezTo>
                    <a:pt x="1065" y="0"/>
                    <a:pt x="1065" y="0"/>
                    <a:pt x="1065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0" y="623"/>
                    <a:pt x="0" y="623"/>
                    <a:pt x="0" y="623"/>
                  </a:cubicBezTo>
                </a:path>
              </a:pathLst>
            </a:custGeom>
            <a:solidFill>
              <a:srgbClr val="E0B1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71" name="Freeform 29"/>
            <p:cNvSpPr>
              <a:spLocks noChangeArrowheads="1"/>
            </p:cNvSpPr>
            <p:nvPr/>
          </p:nvSpPr>
          <p:spPr bwMode="auto">
            <a:xfrm>
              <a:off x="947738" y="3798888"/>
              <a:ext cx="458787" cy="309562"/>
            </a:xfrm>
            <a:custGeom>
              <a:avLst/>
              <a:gdLst>
                <a:gd name="T0" fmla="*/ 1273 w 1274"/>
                <a:gd name="T1" fmla="*/ 262 h 858"/>
                <a:gd name="T2" fmla="*/ 153 w 1274"/>
                <a:gd name="T3" fmla="*/ 857 h 858"/>
                <a:gd name="T4" fmla="*/ 0 w 1274"/>
                <a:gd name="T5" fmla="*/ 594 h 858"/>
                <a:gd name="T6" fmla="*/ 1121 w 1274"/>
                <a:gd name="T7" fmla="*/ 0 h 858"/>
                <a:gd name="T8" fmla="*/ 1273 w 1274"/>
                <a:gd name="T9" fmla="*/ 262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4" h="858">
                  <a:moveTo>
                    <a:pt x="1273" y="262"/>
                  </a:moveTo>
                  <a:lnTo>
                    <a:pt x="153" y="857"/>
                  </a:lnTo>
                  <a:lnTo>
                    <a:pt x="0" y="594"/>
                  </a:lnTo>
                  <a:lnTo>
                    <a:pt x="1121" y="0"/>
                  </a:lnTo>
                  <a:lnTo>
                    <a:pt x="1273" y="262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72" name="Freeform 30"/>
            <p:cNvSpPr>
              <a:spLocks noChangeArrowheads="1"/>
            </p:cNvSpPr>
            <p:nvPr/>
          </p:nvSpPr>
          <p:spPr bwMode="auto">
            <a:xfrm>
              <a:off x="947738" y="3798888"/>
              <a:ext cx="458787" cy="309562"/>
            </a:xfrm>
            <a:custGeom>
              <a:avLst/>
              <a:gdLst>
                <a:gd name="T0" fmla="*/ 1273 w 1274"/>
                <a:gd name="T1" fmla="*/ 262 h 858"/>
                <a:gd name="T2" fmla="*/ 153 w 1274"/>
                <a:gd name="T3" fmla="*/ 857 h 858"/>
                <a:gd name="T4" fmla="*/ 0 w 1274"/>
                <a:gd name="T5" fmla="*/ 594 h 858"/>
                <a:gd name="T6" fmla="*/ 1121 w 1274"/>
                <a:gd name="T7" fmla="*/ 0 h 858"/>
                <a:gd name="T8" fmla="*/ 1273 w 1274"/>
                <a:gd name="T9" fmla="*/ 262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4" h="858">
                  <a:moveTo>
                    <a:pt x="1273" y="262"/>
                  </a:moveTo>
                  <a:lnTo>
                    <a:pt x="153" y="857"/>
                  </a:lnTo>
                  <a:lnTo>
                    <a:pt x="0" y="594"/>
                  </a:lnTo>
                  <a:lnTo>
                    <a:pt x="1121" y="0"/>
                  </a:lnTo>
                  <a:lnTo>
                    <a:pt x="1273" y="262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73" name="Freeform 31"/>
            <p:cNvSpPr>
              <a:spLocks noChangeArrowheads="1"/>
            </p:cNvSpPr>
            <p:nvPr/>
          </p:nvSpPr>
          <p:spPr bwMode="auto">
            <a:xfrm>
              <a:off x="908050" y="3998913"/>
              <a:ext cx="134938" cy="125412"/>
            </a:xfrm>
            <a:custGeom>
              <a:avLst/>
              <a:gdLst>
                <a:gd name="T0" fmla="*/ 263 w 374"/>
                <a:gd name="T1" fmla="*/ 304 h 347"/>
                <a:gd name="T2" fmla="*/ 41 w 374"/>
                <a:gd name="T3" fmla="*/ 249 h 347"/>
                <a:gd name="T4" fmla="*/ 110 w 374"/>
                <a:gd name="T5" fmla="*/ 41 h 347"/>
                <a:gd name="T6" fmla="*/ 332 w 374"/>
                <a:gd name="T7" fmla="*/ 96 h 347"/>
                <a:gd name="T8" fmla="*/ 263 w 374"/>
                <a:gd name="T9" fmla="*/ 304 h 347"/>
                <a:gd name="T10" fmla="*/ 263 w 374"/>
                <a:gd name="T11" fmla="*/ 304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4" h="347">
                  <a:moveTo>
                    <a:pt x="263" y="304"/>
                  </a:moveTo>
                  <a:cubicBezTo>
                    <a:pt x="179" y="346"/>
                    <a:pt x="83" y="318"/>
                    <a:pt x="41" y="249"/>
                  </a:cubicBezTo>
                  <a:cubicBezTo>
                    <a:pt x="0" y="180"/>
                    <a:pt x="41" y="83"/>
                    <a:pt x="110" y="41"/>
                  </a:cubicBezTo>
                  <a:cubicBezTo>
                    <a:pt x="193" y="0"/>
                    <a:pt x="290" y="27"/>
                    <a:pt x="332" y="96"/>
                  </a:cubicBezTo>
                  <a:cubicBezTo>
                    <a:pt x="373" y="166"/>
                    <a:pt x="332" y="263"/>
                    <a:pt x="263" y="304"/>
                  </a:cubicBezTo>
                  <a:lnTo>
                    <a:pt x="263" y="304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74" name="Freeform 32"/>
            <p:cNvSpPr>
              <a:spLocks noChangeArrowheads="1"/>
            </p:cNvSpPr>
            <p:nvPr/>
          </p:nvSpPr>
          <p:spPr bwMode="auto">
            <a:xfrm>
              <a:off x="1565275" y="3649663"/>
              <a:ext cx="368300" cy="368300"/>
            </a:xfrm>
            <a:custGeom>
              <a:avLst/>
              <a:gdLst>
                <a:gd name="T0" fmla="*/ 1024 w 1025"/>
                <a:gd name="T1" fmla="*/ 678 h 1025"/>
                <a:gd name="T2" fmla="*/ 359 w 1025"/>
                <a:gd name="T3" fmla="*/ 1024 h 1025"/>
                <a:gd name="T4" fmla="*/ 0 w 1025"/>
                <a:gd name="T5" fmla="*/ 360 h 1025"/>
                <a:gd name="T6" fmla="*/ 664 w 1025"/>
                <a:gd name="T7" fmla="*/ 0 h 1025"/>
                <a:gd name="T8" fmla="*/ 1024 w 1025"/>
                <a:gd name="T9" fmla="*/ 678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5" h="1025">
                  <a:moveTo>
                    <a:pt x="1024" y="678"/>
                  </a:moveTo>
                  <a:lnTo>
                    <a:pt x="359" y="1024"/>
                  </a:lnTo>
                  <a:lnTo>
                    <a:pt x="0" y="360"/>
                  </a:lnTo>
                  <a:lnTo>
                    <a:pt x="664" y="0"/>
                  </a:lnTo>
                  <a:lnTo>
                    <a:pt x="1024" y="678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75" name="Freeform 33"/>
            <p:cNvSpPr>
              <a:spLocks noChangeArrowheads="1"/>
            </p:cNvSpPr>
            <p:nvPr/>
          </p:nvSpPr>
          <p:spPr bwMode="auto">
            <a:xfrm>
              <a:off x="1255713" y="3929063"/>
              <a:ext cx="85725" cy="44450"/>
            </a:xfrm>
            <a:custGeom>
              <a:avLst/>
              <a:gdLst>
                <a:gd name="T0" fmla="*/ 0 w 236"/>
                <a:gd name="T1" fmla="*/ 124 h 125"/>
                <a:gd name="T2" fmla="*/ 41 w 236"/>
                <a:gd name="T3" fmla="*/ 97 h 125"/>
                <a:gd name="T4" fmla="*/ 69 w 236"/>
                <a:gd name="T5" fmla="*/ 83 h 125"/>
                <a:gd name="T6" fmla="*/ 111 w 236"/>
                <a:gd name="T7" fmla="*/ 55 h 125"/>
                <a:gd name="T8" fmla="*/ 152 w 236"/>
                <a:gd name="T9" fmla="*/ 28 h 125"/>
                <a:gd name="T10" fmla="*/ 194 w 236"/>
                <a:gd name="T11" fmla="*/ 14 h 125"/>
                <a:gd name="T12" fmla="*/ 207 w 236"/>
                <a:gd name="T13" fmla="*/ 0 h 125"/>
                <a:gd name="T14" fmla="*/ 222 w 236"/>
                <a:gd name="T15" fmla="*/ 0 h 125"/>
                <a:gd name="T16" fmla="*/ 235 w 236"/>
                <a:gd name="T17" fmla="*/ 0 h 125"/>
                <a:gd name="T18" fmla="*/ 235 w 236"/>
                <a:gd name="T19" fmla="*/ 0 h 125"/>
                <a:gd name="T20" fmla="*/ 235 w 236"/>
                <a:gd name="T21" fmla="*/ 0 h 125"/>
                <a:gd name="T22" fmla="*/ 222 w 236"/>
                <a:gd name="T23" fmla="*/ 14 h 125"/>
                <a:gd name="T24" fmla="*/ 222 w 236"/>
                <a:gd name="T25" fmla="*/ 14 h 125"/>
                <a:gd name="T26" fmla="*/ 207 w 236"/>
                <a:gd name="T27" fmla="*/ 28 h 125"/>
                <a:gd name="T28" fmla="*/ 166 w 236"/>
                <a:gd name="T29" fmla="*/ 42 h 125"/>
                <a:gd name="T30" fmla="*/ 125 w 236"/>
                <a:gd name="T31" fmla="*/ 69 h 125"/>
                <a:gd name="T32" fmla="*/ 83 w 236"/>
                <a:gd name="T33" fmla="*/ 83 h 125"/>
                <a:gd name="T34" fmla="*/ 41 w 236"/>
                <a:gd name="T35" fmla="*/ 111 h 125"/>
                <a:gd name="T36" fmla="*/ 0 w 236"/>
                <a:gd name="T37" fmla="*/ 124 h 125"/>
                <a:gd name="T38" fmla="*/ 0 w 236"/>
                <a:gd name="T39" fmla="*/ 12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125">
                  <a:moveTo>
                    <a:pt x="0" y="124"/>
                  </a:moveTo>
                  <a:cubicBezTo>
                    <a:pt x="0" y="124"/>
                    <a:pt x="14" y="111"/>
                    <a:pt x="41" y="97"/>
                  </a:cubicBezTo>
                  <a:cubicBezTo>
                    <a:pt x="56" y="97"/>
                    <a:pt x="69" y="83"/>
                    <a:pt x="69" y="83"/>
                  </a:cubicBezTo>
                  <a:cubicBezTo>
                    <a:pt x="83" y="69"/>
                    <a:pt x="97" y="55"/>
                    <a:pt x="111" y="55"/>
                  </a:cubicBezTo>
                  <a:cubicBezTo>
                    <a:pt x="125" y="42"/>
                    <a:pt x="138" y="42"/>
                    <a:pt x="152" y="28"/>
                  </a:cubicBezTo>
                  <a:cubicBezTo>
                    <a:pt x="166" y="28"/>
                    <a:pt x="180" y="14"/>
                    <a:pt x="194" y="14"/>
                  </a:cubicBezTo>
                  <a:cubicBezTo>
                    <a:pt x="207" y="14"/>
                    <a:pt x="207" y="14"/>
                    <a:pt x="207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35" y="0"/>
                    <a:pt x="235" y="0"/>
                    <a:pt x="235" y="0"/>
                  </a:cubicBezTo>
                  <a:lnTo>
                    <a:pt x="235" y="0"/>
                  </a:lnTo>
                  <a:lnTo>
                    <a:pt x="235" y="0"/>
                  </a:lnTo>
                  <a:cubicBezTo>
                    <a:pt x="235" y="0"/>
                    <a:pt x="235" y="0"/>
                    <a:pt x="222" y="14"/>
                  </a:cubicBezTo>
                  <a:lnTo>
                    <a:pt x="222" y="14"/>
                  </a:lnTo>
                  <a:cubicBezTo>
                    <a:pt x="207" y="14"/>
                    <a:pt x="207" y="28"/>
                    <a:pt x="207" y="28"/>
                  </a:cubicBezTo>
                  <a:cubicBezTo>
                    <a:pt x="194" y="28"/>
                    <a:pt x="180" y="42"/>
                    <a:pt x="166" y="42"/>
                  </a:cubicBezTo>
                  <a:cubicBezTo>
                    <a:pt x="152" y="55"/>
                    <a:pt x="138" y="55"/>
                    <a:pt x="125" y="69"/>
                  </a:cubicBezTo>
                  <a:cubicBezTo>
                    <a:pt x="111" y="69"/>
                    <a:pt x="97" y="83"/>
                    <a:pt x="83" y="83"/>
                  </a:cubicBezTo>
                  <a:cubicBezTo>
                    <a:pt x="69" y="97"/>
                    <a:pt x="56" y="97"/>
                    <a:pt x="41" y="111"/>
                  </a:cubicBezTo>
                  <a:cubicBezTo>
                    <a:pt x="28" y="111"/>
                    <a:pt x="0" y="124"/>
                    <a:pt x="0" y="124"/>
                  </a:cubicBezTo>
                  <a:lnTo>
                    <a:pt x="0" y="124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76" name="Freeform 34"/>
            <p:cNvSpPr>
              <a:spLocks noChangeArrowheads="1"/>
            </p:cNvSpPr>
            <p:nvPr/>
          </p:nvSpPr>
          <p:spPr bwMode="auto">
            <a:xfrm>
              <a:off x="1630363" y="3640138"/>
              <a:ext cx="309562" cy="349250"/>
            </a:xfrm>
            <a:custGeom>
              <a:avLst/>
              <a:gdLst>
                <a:gd name="T0" fmla="*/ 858 w 859"/>
                <a:gd name="T1" fmla="*/ 719 h 969"/>
                <a:gd name="T2" fmla="*/ 388 w 859"/>
                <a:gd name="T3" fmla="*/ 968 h 969"/>
                <a:gd name="T4" fmla="*/ 0 w 859"/>
                <a:gd name="T5" fmla="*/ 262 h 969"/>
                <a:gd name="T6" fmla="*/ 471 w 859"/>
                <a:gd name="T7" fmla="*/ 0 h 969"/>
                <a:gd name="T8" fmla="*/ 858 w 859"/>
                <a:gd name="T9" fmla="*/ 719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9" h="969">
                  <a:moveTo>
                    <a:pt x="858" y="719"/>
                  </a:moveTo>
                  <a:lnTo>
                    <a:pt x="388" y="968"/>
                  </a:lnTo>
                  <a:lnTo>
                    <a:pt x="0" y="262"/>
                  </a:lnTo>
                  <a:lnTo>
                    <a:pt x="471" y="0"/>
                  </a:lnTo>
                  <a:lnTo>
                    <a:pt x="858" y="719"/>
                  </a:lnTo>
                </a:path>
              </a:pathLst>
            </a:custGeom>
            <a:solidFill>
              <a:srgbClr val="F0EFEF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77" name="Freeform 35"/>
            <p:cNvSpPr>
              <a:spLocks noChangeArrowheads="1"/>
            </p:cNvSpPr>
            <p:nvPr/>
          </p:nvSpPr>
          <p:spPr bwMode="auto">
            <a:xfrm>
              <a:off x="1346200" y="3708400"/>
              <a:ext cx="428625" cy="477838"/>
            </a:xfrm>
            <a:custGeom>
              <a:avLst/>
              <a:gdLst>
                <a:gd name="T0" fmla="*/ 1038 w 1191"/>
                <a:gd name="T1" fmla="*/ 651 h 1329"/>
                <a:gd name="T2" fmla="*/ 968 w 1191"/>
                <a:gd name="T3" fmla="*/ 1121 h 1329"/>
                <a:gd name="T4" fmla="*/ 927 w 1191"/>
                <a:gd name="T5" fmla="*/ 1135 h 1329"/>
                <a:gd name="T6" fmla="*/ 567 w 1191"/>
                <a:gd name="T7" fmla="*/ 1328 h 1329"/>
                <a:gd name="T8" fmla="*/ 0 w 1191"/>
                <a:gd name="T9" fmla="*/ 250 h 1329"/>
                <a:gd name="T10" fmla="*/ 526 w 1191"/>
                <a:gd name="T11" fmla="*/ 0 h 1329"/>
                <a:gd name="T12" fmla="*/ 803 w 1191"/>
                <a:gd name="T13" fmla="*/ 222 h 1329"/>
                <a:gd name="T14" fmla="*/ 803 w 1191"/>
                <a:gd name="T15" fmla="*/ 222 h 1329"/>
                <a:gd name="T16" fmla="*/ 844 w 1191"/>
                <a:gd name="T17" fmla="*/ 291 h 1329"/>
                <a:gd name="T18" fmla="*/ 1038 w 1191"/>
                <a:gd name="T19" fmla="*/ 651 h 1329"/>
                <a:gd name="T20" fmla="*/ 1038 w 1191"/>
                <a:gd name="T21" fmla="*/ 651 h 1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1" h="1329">
                  <a:moveTo>
                    <a:pt x="1038" y="651"/>
                  </a:moveTo>
                  <a:cubicBezTo>
                    <a:pt x="1038" y="651"/>
                    <a:pt x="1190" y="927"/>
                    <a:pt x="968" y="1121"/>
                  </a:cubicBezTo>
                  <a:cubicBezTo>
                    <a:pt x="968" y="1121"/>
                    <a:pt x="968" y="1121"/>
                    <a:pt x="927" y="1135"/>
                  </a:cubicBezTo>
                  <a:cubicBezTo>
                    <a:pt x="927" y="1135"/>
                    <a:pt x="927" y="1135"/>
                    <a:pt x="567" y="1328"/>
                  </a:cubicBezTo>
                  <a:cubicBezTo>
                    <a:pt x="567" y="1328"/>
                    <a:pt x="567" y="1328"/>
                    <a:pt x="0" y="250"/>
                  </a:cubicBezTo>
                  <a:cubicBezTo>
                    <a:pt x="0" y="250"/>
                    <a:pt x="0" y="250"/>
                    <a:pt x="526" y="0"/>
                  </a:cubicBezTo>
                  <a:cubicBezTo>
                    <a:pt x="581" y="0"/>
                    <a:pt x="706" y="42"/>
                    <a:pt x="803" y="222"/>
                  </a:cubicBezTo>
                  <a:lnTo>
                    <a:pt x="803" y="222"/>
                  </a:lnTo>
                  <a:cubicBezTo>
                    <a:pt x="816" y="235"/>
                    <a:pt x="830" y="263"/>
                    <a:pt x="844" y="291"/>
                  </a:cubicBezTo>
                  <a:cubicBezTo>
                    <a:pt x="844" y="291"/>
                    <a:pt x="844" y="291"/>
                    <a:pt x="1038" y="651"/>
                  </a:cubicBezTo>
                  <a:lnTo>
                    <a:pt x="1038" y="651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78" name="Freeform 36"/>
            <p:cNvSpPr>
              <a:spLocks noChangeArrowheads="1"/>
            </p:cNvSpPr>
            <p:nvPr/>
          </p:nvSpPr>
          <p:spPr bwMode="auto">
            <a:xfrm>
              <a:off x="1192213" y="4067175"/>
              <a:ext cx="414337" cy="284163"/>
            </a:xfrm>
            <a:custGeom>
              <a:avLst/>
              <a:gdLst>
                <a:gd name="T0" fmla="*/ 1010 w 1149"/>
                <a:gd name="T1" fmla="*/ 0 h 790"/>
                <a:gd name="T2" fmla="*/ 1148 w 1149"/>
                <a:gd name="T3" fmla="*/ 250 h 790"/>
                <a:gd name="T4" fmla="*/ 139 w 1149"/>
                <a:gd name="T5" fmla="*/ 789 h 790"/>
                <a:gd name="T6" fmla="*/ 0 w 1149"/>
                <a:gd name="T7" fmla="*/ 540 h 790"/>
                <a:gd name="T8" fmla="*/ 1010 w 1149"/>
                <a:gd name="T9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9" h="790">
                  <a:moveTo>
                    <a:pt x="1010" y="0"/>
                  </a:moveTo>
                  <a:lnTo>
                    <a:pt x="1148" y="250"/>
                  </a:lnTo>
                  <a:lnTo>
                    <a:pt x="139" y="789"/>
                  </a:lnTo>
                  <a:lnTo>
                    <a:pt x="0" y="540"/>
                  </a:lnTo>
                  <a:lnTo>
                    <a:pt x="1010" y="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79" name="Freeform 37"/>
            <p:cNvSpPr>
              <a:spLocks noChangeArrowheads="1"/>
            </p:cNvSpPr>
            <p:nvPr/>
          </p:nvSpPr>
          <p:spPr bwMode="auto">
            <a:xfrm>
              <a:off x="1192213" y="4067175"/>
              <a:ext cx="414337" cy="284163"/>
            </a:xfrm>
            <a:custGeom>
              <a:avLst/>
              <a:gdLst>
                <a:gd name="T0" fmla="*/ 1010 w 1149"/>
                <a:gd name="T1" fmla="*/ 0 h 790"/>
                <a:gd name="T2" fmla="*/ 1148 w 1149"/>
                <a:gd name="T3" fmla="*/ 250 h 790"/>
                <a:gd name="T4" fmla="*/ 139 w 1149"/>
                <a:gd name="T5" fmla="*/ 789 h 790"/>
                <a:gd name="T6" fmla="*/ 0 w 1149"/>
                <a:gd name="T7" fmla="*/ 540 h 790"/>
                <a:gd name="T8" fmla="*/ 1010 w 1149"/>
                <a:gd name="T9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9" h="790">
                  <a:moveTo>
                    <a:pt x="1010" y="0"/>
                  </a:moveTo>
                  <a:lnTo>
                    <a:pt x="1148" y="250"/>
                  </a:lnTo>
                  <a:lnTo>
                    <a:pt x="139" y="789"/>
                  </a:lnTo>
                  <a:lnTo>
                    <a:pt x="0" y="540"/>
                  </a:lnTo>
                  <a:lnTo>
                    <a:pt x="1010" y="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80" name="Freeform 38"/>
            <p:cNvSpPr>
              <a:spLocks noChangeArrowheads="1"/>
            </p:cNvSpPr>
            <p:nvPr/>
          </p:nvSpPr>
          <p:spPr bwMode="auto">
            <a:xfrm>
              <a:off x="1052513" y="3968750"/>
              <a:ext cx="503237" cy="338138"/>
            </a:xfrm>
            <a:custGeom>
              <a:avLst/>
              <a:gdLst>
                <a:gd name="T0" fmla="*/ 1259 w 1398"/>
                <a:gd name="T1" fmla="*/ 0 h 941"/>
                <a:gd name="T2" fmla="*/ 1397 w 1398"/>
                <a:gd name="T3" fmla="*/ 276 h 941"/>
                <a:gd name="T4" fmla="*/ 152 w 1398"/>
                <a:gd name="T5" fmla="*/ 940 h 941"/>
                <a:gd name="T6" fmla="*/ 0 w 1398"/>
                <a:gd name="T7" fmla="*/ 664 h 941"/>
                <a:gd name="T8" fmla="*/ 1259 w 1398"/>
                <a:gd name="T9" fmla="*/ 0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8" h="941">
                  <a:moveTo>
                    <a:pt x="1259" y="0"/>
                  </a:moveTo>
                  <a:lnTo>
                    <a:pt x="1397" y="276"/>
                  </a:lnTo>
                  <a:lnTo>
                    <a:pt x="152" y="940"/>
                  </a:lnTo>
                  <a:lnTo>
                    <a:pt x="0" y="664"/>
                  </a:lnTo>
                  <a:lnTo>
                    <a:pt x="1259" y="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81" name="Freeform 39"/>
            <p:cNvSpPr>
              <a:spLocks noChangeArrowheads="1"/>
            </p:cNvSpPr>
            <p:nvPr/>
          </p:nvSpPr>
          <p:spPr bwMode="auto">
            <a:xfrm>
              <a:off x="1052513" y="3968750"/>
              <a:ext cx="503237" cy="338138"/>
            </a:xfrm>
            <a:custGeom>
              <a:avLst/>
              <a:gdLst>
                <a:gd name="T0" fmla="*/ 1259 w 1398"/>
                <a:gd name="T1" fmla="*/ 0 h 941"/>
                <a:gd name="T2" fmla="*/ 1397 w 1398"/>
                <a:gd name="T3" fmla="*/ 276 h 941"/>
                <a:gd name="T4" fmla="*/ 152 w 1398"/>
                <a:gd name="T5" fmla="*/ 940 h 941"/>
                <a:gd name="T6" fmla="*/ 0 w 1398"/>
                <a:gd name="T7" fmla="*/ 664 h 941"/>
                <a:gd name="T8" fmla="*/ 1259 w 1398"/>
                <a:gd name="T9" fmla="*/ 0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8" h="941">
                  <a:moveTo>
                    <a:pt x="1259" y="0"/>
                  </a:moveTo>
                  <a:lnTo>
                    <a:pt x="1397" y="276"/>
                  </a:lnTo>
                  <a:lnTo>
                    <a:pt x="152" y="940"/>
                  </a:lnTo>
                  <a:lnTo>
                    <a:pt x="0" y="664"/>
                  </a:lnTo>
                  <a:lnTo>
                    <a:pt x="1259" y="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82" name="Freeform 40"/>
            <p:cNvSpPr>
              <a:spLocks noChangeArrowheads="1"/>
            </p:cNvSpPr>
            <p:nvPr/>
          </p:nvSpPr>
          <p:spPr bwMode="auto">
            <a:xfrm>
              <a:off x="933450" y="3868738"/>
              <a:ext cx="573088" cy="374650"/>
            </a:xfrm>
            <a:custGeom>
              <a:avLst/>
              <a:gdLst>
                <a:gd name="T0" fmla="*/ 1438 w 1592"/>
                <a:gd name="T1" fmla="*/ 0 h 1039"/>
                <a:gd name="T2" fmla="*/ 1591 w 1592"/>
                <a:gd name="T3" fmla="*/ 277 h 1039"/>
                <a:gd name="T4" fmla="*/ 138 w 1592"/>
                <a:gd name="T5" fmla="*/ 1038 h 1039"/>
                <a:gd name="T6" fmla="*/ 0 w 1592"/>
                <a:gd name="T7" fmla="*/ 775 h 1039"/>
                <a:gd name="T8" fmla="*/ 1438 w 1592"/>
                <a:gd name="T9" fmla="*/ 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2" h="1039">
                  <a:moveTo>
                    <a:pt x="1438" y="0"/>
                  </a:moveTo>
                  <a:lnTo>
                    <a:pt x="1591" y="277"/>
                  </a:lnTo>
                  <a:lnTo>
                    <a:pt x="138" y="1038"/>
                  </a:lnTo>
                  <a:lnTo>
                    <a:pt x="0" y="775"/>
                  </a:lnTo>
                  <a:lnTo>
                    <a:pt x="1438" y="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83" name="Freeform 41"/>
            <p:cNvSpPr>
              <a:spLocks noChangeArrowheads="1"/>
            </p:cNvSpPr>
            <p:nvPr/>
          </p:nvSpPr>
          <p:spPr bwMode="auto">
            <a:xfrm>
              <a:off x="933450" y="3868738"/>
              <a:ext cx="573088" cy="374650"/>
            </a:xfrm>
            <a:custGeom>
              <a:avLst/>
              <a:gdLst>
                <a:gd name="T0" fmla="*/ 1438 w 1592"/>
                <a:gd name="T1" fmla="*/ 0 h 1039"/>
                <a:gd name="T2" fmla="*/ 1591 w 1592"/>
                <a:gd name="T3" fmla="*/ 277 h 1039"/>
                <a:gd name="T4" fmla="*/ 138 w 1592"/>
                <a:gd name="T5" fmla="*/ 1038 h 1039"/>
                <a:gd name="T6" fmla="*/ 0 w 1592"/>
                <a:gd name="T7" fmla="*/ 775 h 1039"/>
                <a:gd name="T8" fmla="*/ 1438 w 1592"/>
                <a:gd name="T9" fmla="*/ 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2" h="1039">
                  <a:moveTo>
                    <a:pt x="1438" y="0"/>
                  </a:moveTo>
                  <a:lnTo>
                    <a:pt x="1591" y="277"/>
                  </a:lnTo>
                  <a:lnTo>
                    <a:pt x="138" y="1038"/>
                  </a:lnTo>
                  <a:lnTo>
                    <a:pt x="0" y="775"/>
                  </a:lnTo>
                  <a:lnTo>
                    <a:pt x="1438" y="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84" name="Freeform 42"/>
            <p:cNvSpPr>
              <a:spLocks noChangeArrowheads="1"/>
            </p:cNvSpPr>
            <p:nvPr/>
          </p:nvSpPr>
          <p:spPr bwMode="auto">
            <a:xfrm>
              <a:off x="1157288" y="4246563"/>
              <a:ext cx="120650" cy="120650"/>
            </a:xfrm>
            <a:custGeom>
              <a:avLst/>
              <a:gdLst>
                <a:gd name="T0" fmla="*/ 96 w 333"/>
                <a:gd name="T1" fmla="*/ 42 h 333"/>
                <a:gd name="T2" fmla="*/ 96 w 333"/>
                <a:gd name="T3" fmla="*/ 42 h 333"/>
                <a:gd name="T4" fmla="*/ 290 w 333"/>
                <a:gd name="T5" fmla="*/ 97 h 333"/>
                <a:gd name="T6" fmla="*/ 235 w 333"/>
                <a:gd name="T7" fmla="*/ 291 h 333"/>
                <a:gd name="T8" fmla="*/ 41 w 333"/>
                <a:gd name="T9" fmla="*/ 236 h 333"/>
                <a:gd name="T10" fmla="*/ 96 w 333"/>
                <a:gd name="T11" fmla="*/ 42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3" h="333">
                  <a:moveTo>
                    <a:pt x="96" y="42"/>
                  </a:moveTo>
                  <a:lnTo>
                    <a:pt x="96" y="42"/>
                  </a:lnTo>
                  <a:cubicBezTo>
                    <a:pt x="166" y="0"/>
                    <a:pt x="262" y="28"/>
                    <a:pt x="290" y="97"/>
                  </a:cubicBezTo>
                  <a:cubicBezTo>
                    <a:pt x="332" y="166"/>
                    <a:pt x="304" y="249"/>
                    <a:pt x="235" y="291"/>
                  </a:cubicBezTo>
                  <a:cubicBezTo>
                    <a:pt x="166" y="332"/>
                    <a:pt x="82" y="305"/>
                    <a:pt x="41" y="236"/>
                  </a:cubicBezTo>
                  <a:cubicBezTo>
                    <a:pt x="0" y="166"/>
                    <a:pt x="27" y="70"/>
                    <a:pt x="96" y="42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85" name="Freeform 43"/>
            <p:cNvSpPr>
              <a:spLocks noChangeArrowheads="1"/>
            </p:cNvSpPr>
            <p:nvPr/>
          </p:nvSpPr>
          <p:spPr bwMode="auto">
            <a:xfrm>
              <a:off x="1017588" y="4192588"/>
              <a:ext cx="130175" cy="130175"/>
            </a:xfrm>
            <a:custGeom>
              <a:avLst/>
              <a:gdLst>
                <a:gd name="T0" fmla="*/ 97 w 361"/>
                <a:gd name="T1" fmla="*/ 42 h 361"/>
                <a:gd name="T2" fmla="*/ 97 w 361"/>
                <a:gd name="T3" fmla="*/ 42 h 361"/>
                <a:gd name="T4" fmla="*/ 318 w 361"/>
                <a:gd name="T5" fmla="*/ 111 h 361"/>
                <a:gd name="T6" fmla="*/ 249 w 361"/>
                <a:gd name="T7" fmla="*/ 318 h 361"/>
                <a:gd name="T8" fmla="*/ 41 w 361"/>
                <a:gd name="T9" fmla="*/ 249 h 361"/>
                <a:gd name="T10" fmla="*/ 97 w 361"/>
                <a:gd name="T11" fmla="*/ 42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1" h="361">
                  <a:moveTo>
                    <a:pt x="97" y="42"/>
                  </a:moveTo>
                  <a:lnTo>
                    <a:pt x="97" y="42"/>
                  </a:lnTo>
                  <a:cubicBezTo>
                    <a:pt x="180" y="0"/>
                    <a:pt x="277" y="28"/>
                    <a:pt x="318" y="111"/>
                  </a:cubicBezTo>
                  <a:cubicBezTo>
                    <a:pt x="360" y="180"/>
                    <a:pt x="318" y="277"/>
                    <a:pt x="249" y="318"/>
                  </a:cubicBezTo>
                  <a:cubicBezTo>
                    <a:pt x="166" y="360"/>
                    <a:pt x="83" y="332"/>
                    <a:pt x="41" y="249"/>
                  </a:cubicBezTo>
                  <a:cubicBezTo>
                    <a:pt x="0" y="180"/>
                    <a:pt x="28" y="83"/>
                    <a:pt x="97" y="42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86" name="Freeform 44"/>
            <p:cNvSpPr>
              <a:spLocks noChangeArrowheads="1"/>
            </p:cNvSpPr>
            <p:nvPr/>
          </p:nvSpPr>
          <p:spPr bwMode="auto">
            <a:xfrm>
              <a:off x="887413" y="4132263"/>
              <a:ext cx="125412" cy="130175"/>
            </a:xfrm>
            <a:custGeom>
              <a:avLst/>
              <a:gdLst>
                <a:gd name="T0" fmla="*/ 97 w 347"/>
                <a:gd name="T1" fmla="*/ 42 h 361"/>
                <a:gd name="T2" fmla="*/ 97 w 347"/>
                <a:gd name="T3" fmla="*/ 42 h 361"/>
                <a:gd name="T4" fmla="*/ 305 w 347"/>
                <a:gd name="T5" fmla="*/ 111 h 361"/>
                <a:gd name="T6" fmla="*/ 249 w 347"/>
                <a:gd name="T7" fmla="*/ 318 h 361"/>
                <a:gd name="T8" fmla="*/ 28 w 347"/>
                <a:gd name="T9" fmla="*/ 263 h 361"/>
                <a:gd name="T10" fmla="*/ 97 w 347"/>
                <a:gd name="T11" fmla="*/ 42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7" h="361">
                  <a:moveTo>
                    <a:pt x="97" y="42"/>
                  </a:moveTo>
                  <a:lnTo>
                    <a:pt x="97" y="42"/>
                  </a:lnTo>
                  <a:cubicBezTo>
                    <a:pt x="180" y="0"/>
                    <a:pt x="277" y="28"/>
                    <a:pt x="305" y="111"/>
                  </a:cubicBezTo>
                  <a:cubicBezTo>
                    <a:pt x="346" y="194"/>
                    <a:pt x="319" y="277"/>
                    <a:pt x="249" y="318"/>
                  </a:cubicBezTo>
                  <a:cubicBezTo>
                    <a:pt x="166" y="360"/>
                    <a:pt x="69" y="332"/>
                    <a:pt x="28" y="263"/>
                  </a:cubicBezTo>
                  <a:cubicBezTo>
                    <a:pt x="0" y="180"/>
                    <a:pt x="28" y="83"/>
                    <a:pt x="97" y="42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87" name="Freeform 45"/>
            <p:cNvSpPr>
              <a:spLocks noChangeArrowheads="1"/>
            </p:cNvSpPr>
            <p:nvPr/>
          </p:nvSpPr>
          <p:spPr bwMode="auto">
            <a:xfrm>
              <a:off x="922338" y="4008438"/>
              <a:ext cx="104775" cy="100012"/>
            </a:xfrm>
            <a:custGeom>
              <a:avLst/>
              <a:gdLst>
                <a:gd name="T0" fmla="*/ 152 w 292"/>
                <a:gd name="T1" fmla="*/ 0 h 278"/>
                <a:gd name="T2" fmla="*/ 208 w 292"/>
                <a:gd name="T3" fmla="*/ 69 h 278"/>
                <a:gd name="T4" fmla="*/ 222 w 292"/>
                <a:gd name="T5" fmla="*/ 97 h 278"/>
                <a:gd name="T6" fmla="*/ 291 w 292"/>
                <a:gd name="T7" fmla="*/ 194 h 278"/>
                <a:gd name="T8" fmla="*/ 194 w 292"/>
                <a:gd name="T9" fmla="*/ 263 h 278"/>
                <a:gd name="T10" fmla="*/ 180 w 292"/>
                <a:gd name="T11" fmla="*/ 263 h 278"/>
                <a:gd name="T12" fmla="*/ 138 w 292"/>
                <a:gd name="T13" fmla="*/ 277 h 278"/>
                <a:gd name="T14" fmla="*/ 28 w 292"/>
                <a:gd name="T15" fmla="*/ 208 h 278"/>
                <a:gd name="T16" fmla="*/ 56 w 292"/>
                <a:gd name="T17" fmla="*/ 56 h 278"/>
                <a:gd name="T18" fmla="*/ 56 w 292"/>
                <a:gd name="T19" fmla="*/ 56 h 278"/>
                <a:gd name="T20" fmla="*/ 56 w 292"/>
                <a:gd name="T21" fmla="*/ 56 h 278"/>
                <a:gd name="T22" fmla="*/ 69 w 292"/>
                <a:gd name="T23" fmla="*/ 42 h 278"/>
                <a:gd name="T24" fmla="*/ 83 w 292"/>
                <a:gd name="T25" fmla="*/ 42 h 278"/>
                <a:gd name="T26" fmla="*/ 152 w 292"/>
                <a:gd name="T27" fmla="*/ 0 h 278"/>
                <a:gd name="T28" fmla="*/ 152 w 292"/>
                <a:gd name="T2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2" h="278">
                  <a:moveTo>
                    <a:pt x="152" y="0"/>
                  </a:moveTo>
                  <a:cubicBezTo>
                    <a:pt x="152" y="0"/>
                    <a:pt x="180" y="42"/>
                    <a:pt x="208" y="69"/>
                  </a:cubicBezTo>
                  <a:cubicBezTo>
                    <a:pt x="222" y="84"/>
                    <a:pt x="222" y="97"/>
                    <a:pt x="222" y="97"/>
                  </a:cubicBezTo>
                  <a:cubicBezTo>
                    <a:pt x="263" y="139"/>
                    <a:pt x="291" y="180"/>
                    <a:pt x="291" y="194"/>
                  </a:cubicBezTo>
                  <a:cubicBezTo>
                    <a:pt x="291" y="194"/>
                    <a:pt x="291" y="194"/>
                    <a:pt x="194" y="263"/>
                  </a:cubicBezTo>
                  <a:cubicBezTo>
                    <a:pt x="194" y="263"/>
                    <a:pt x="194" y="263"/>
                    <a:pt x="180" y="263"/>
                  </a:cubicBezTo>
                  <a:cubicBezTo>
                    <a:pt x="166" y="277"/>
                    <a:pt x="152" y="277"/>
                    <a:pt x="138" y="277"/>
                  </a:cubicBezTo>
                  <a:cubicBezTo>
                    <a:pt x="97" y="277"/>
                    <a:pt x="42" y="250"/>
                    <a:pt x="28" y="208"/>
                  </a:cubicBezTo>
                  <a:cubicBezTo>
                    <a:pt x="0" y="153"/>
                    <a:pt x="14" y="84"/>
                    <a:pt x="56" y="56"/>
                  </a:cubicBezTo>
                  <a:lnTo>
                    <a:pt x="56" y="56"/>
                  </a:lnTo>
                  <a:lnTo>
                    <a:pt x="56" y="56"/>
                  </a:lnTo>
                  <a:cubicBezTo>
                    <a:pt x="69" y="56"/>
                    <a:pt x="69" y="56"/>
                    <a:pt x="69" y="42"/>
                  </a:cubicBezTo>
                  <a:lnTo>
                    <a:pt x="83" y="42"/>
                  </a:lnTo>
                  <a:cubicBezTo>
                    <a:pt x="83" y="42"/>
                    <a:pt x="83" y="42"/>
                    <a:pt x="152" y="0"/>
                  </a:cubicBezTo>
                  <a:lnTo>
                    <a:pt x="152" y="0"/>
                  </a:lnTo>
                </a:path>
              </a:pathLst>
            </a:custGeom>
            <a:solidFill>
              <a:srgbClr val="EEC4A8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88" name="Freeform 46"/>
            <p:cNvSpPr>
              <a:spLocks noChangeArrowheads="1"/>
            </p:cNvSpPr>
            <p:nvPr/>
          </p:nvSpPr>
          <p:spPr bwMode="auto">
            <a:xfrm>
              <a:off x="1003300" y="4206875"/>
              <a:ext cx="4763" cy="4763"/>
            </a:xfrm>
            <a:custGeom>
              <a:avLst/>
              <a:gdLst>
                <a:gd name="T0" fmla="*/ 13 w 14"/>
                <a:gd name="T1" fmla="*/ 0 h 15"/>
                <a:gd name="T2" fmla="*/ 13 w 14"/>
                <a:gd name="T3" fmla="*/ 14 h 15"/>
                <a:gd name="T4" fmla="*/ 0 w 14"/>
                <a:gd name="T5" fmla="*/ 14 h 15"/>
                <a:gd name="T6" fmla="*/ 13 w 14"/>
                <a:gd name="T7" fmla="*/ 0 h 15"/>
                <a:gd name="T8" fmla="*/ 13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3" y="0"/>
                  </a:move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0" y="14"/>
                  </a:cubicBezTo>
                  <a:cubicBezTo>
                    <a:pt x="0" y="14"/>
                    <a:pt x="13" y="14"/>
                    <a:pt x="13" y="0"/>
                  </a:cubicBezTo>
                  <a:lnTo>
                    <a:pt x="13" y="0"/>
                  </a:lnTo>
                </a:path>
              </a:pathLst>
            </a:custGeom>
            <a:solidFill>
              <a:srgbClr val="EEC4A8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89" name="Freeform 47"/>
            <p:cNvSpPr>
              <a:spLocks noChangeArrowheads="1"/>
            </p:cNvSpPr>
            <p:nvPr/>
          </p:nvSpPr>
          <p:spPr bwMode="auto">
            <a:xfrm>
              <a:off x="903288" y="4141788"/>
              <a:ext cx="104775" cy="100012"/>
            </a:xfrm>
            <a:custGeom>
              <a:avLst/>
              <a:gdLst>
                <a:gd name="T0" fmla="*/ 152 w 291"/>
                <a:gd name="T1" fmla="*/ 0 h 278"/>
                <a:gd name="T2" fmla="*/ 207 w 291"/>
                <a:gd name="T3" fmla="*/ 69 h 278"/>
                <a:gd name="T4" fmla="*/ 221 w 291"/>
                <a:gd name="T5" fmla="*/ 97 h 278"/>
                <a:gd name="T6" fmla="*/ 290 w 291"/>
                <a:gd name="T7" fmla="*/ 180 h 278"/>
                <a:gd name="T8" fmla="*/ 277 w 291"/>
                <a:gd name="T9" fmla="*/ 194 h 278"/>
                <a:gd name="T10" fmla="*/ 193 w 291"/>
                <a:gd name="T11" fmla="*/ 249 h 278"/>
                <a:gd name="T12" fmla="*/ 180 w 291"/>
                <a:gd name="T13" fmla="*/ 263 h 278"/>
                <a:gd name="T14" fmla="*/ 138 w 291"/>
                <a:gd name="T15" fmla="*/ 277 h 278"/>
                <a:gd name="T16" fmla="*/ 27 w 291"/>
                <a:gd name="T17" fmla="*/ 208 h 278"/>
                <a:gd name="T18" fmla="*/ 69 w 291"/>
                <a:gd name="T19" fmla="*/ 55 h 278"/>
                <a:gd name="T20" fmla="*/ 69 w 291"/>
                <a:gd name="T21" fmla="*/ 55 h 278"/>
                <a:gd name="T22" fmla="*/ 69 w 291"/>
                <a:gd name="T23" fmla="*/ 55 h 278"/>
                <a:gd name="T24" fmla="*/ 69 w 291"/>
                <a:gd name="T25" fmla="*/ 55 h 278"/>
                <a:gd name="T26" fmla="*/ 83 w 291"/>
                <a:gd name="T27" fmla="*/ 42 h 278"/>
                <a:gd name="T28" fmla="*/ 152 w 291"/>
                <a:gd name="T29" fmla="*/ 0 h 278"/>
                <a:gd name="T30" fmla="*/ 152 w 291"/>
                <a:gd name="T31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1" h="278">
                  <a:moveTo>
                    <a:pt x="152" y="0"/>
                  </a:moveTo>
                  <a:cubicBezTo>
                    <a:pt x="152" y="0"/>
                    <a:pt x="180" y="42"/>
                    <a:pt x="207" y="69"/>
                  </a:cubicBezTo>
                  <a:cubicBezTo>
                    <a:pt x="221" y="83"/>
                    <a:pt x="221" y="97"/>
                    <a:pt x="221" y="97"/>
                  </a:cubicBezTo>
                  <a:cubicBezTo>
                    <a:pt x="249" y="138"/>
                    <a:pt x="277" y="166"/>
                    <a:pt x="290" y="180"/>
                  </a:cubicBezTo>
                  <a:cubicBezTo>
                    <a:pt x="290" y="194"/>
                    <a:pt x="277" y="194"/>
                    <a:pt x="277" y="194"/>
                  </a:cubicBezTo>
                  <a:cubicBezTo>
                    <a:pt x="277" y="194"/>
                    <a:pt x="277" y="194"/>
                    <a:pt x="193" y="249"/>
                  </a:cubicBezTo>
                  <a:cubicBezTo>
                    <a:pt x="193" y="249"/>
                    <a:pt x="193" y="263"/>
                    <a:pt x="180" y="263"/>
                  </a:cubicBezTo>
                  <a:cubicBezTo>
                    <a:pt x="166" y="263"/>
                    <a:pt x="152" y="277"/>
                    <a:pt x="138" y="277"/>
                  </a:cubicBezTo>
                  <a:cubicBezTo>
                    <a:pt x="97" y="277"/>
                    <a:pt x="55" y="249"/>
                    <a:pt x="27" y="208"/>
                  </a:cubicBezTo>
                  <a:cubicBezTo>
                    <a:pt x="0" y="152"/>
                    <a:pt x="14" y="83"/>
                    <a:pt x="69" y="55"/>
                  </a:cubicBezTo>
                  <a:lnTo>
                    <a:pt x="69" y="55"/>
                  </a:lnTo>
                  <a:lnTo>
                    <a:pt x="69" y="55"/>
                  </a:lnTo>
                  <a:lnTo>
                    <a:pt x="69" y="55"/>
                  </a:lnTo>
                  <a:cubicBezTo>
                    <a:pt x="83" y="42"/>
                    <a:pt x="83" y="42"/>
                    <a:pt x="83" y="42"/>
                  </a:cubicBezTo>
                  <a:cubicBezTo>
                    <a:pt x="83" y="42"/>
                    <a:pt x="83" y="42"/>
                    <a:pt x="152" y="0"/>
                  </a:cubicBezTo>
                  <a:lnTo>
                    <a:pt x="152" y="0"/>
                  </a:lnTo>
                </a:path>
              </a:pathLst>
            </a:custGeom>
            <a:solidFill>
              <a:srgbClr val="EEC4A8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90" name="Freeform 48"/>
            <p:cNvSpPr>
              <a:spLocks noChangeArrowheads="1"/>
            </p:cNvSpPr>
            <p:nvPr/>
          </p:nvSpPr>
          <p:spPr bwMode="auto">
            <a:xfrm>
              <a:off x="1087438" y="4197350"/>
              <a:ext cx="50800" cy="69850"/>
            </a:xfrm>
            <a:custGeom>
              <a:avLst/>
              <a:gdLst>
                <a:gd name="T0" fmla="*/ 138 w 139"/>
                <a:gd name="T1" fmla="*/ 180 h 195"/>
                <a:gd name="T2" fmla="*/ 138 w 139"/>
                <a:gd name="T3" fmla="*/ 194 h 195"/>
                <a:gd name="T4" fmla="*/ 137 w 139"/>
                <a:gd name="T5" fmla="*/ 194 h 195"/>
                <a:gd name="T6" fmla="*/ 138 w 139"/>
                <a:gd name="T7" fmla="*/ 180 h 195"/>
                <a:gd name="T8" fmla="*/ 13 w 139"/>
                <a:gd name="T9" fmla="*/ 14 h 195"/>
                <a:gd name="T10" fmla="*/ 0 w 139"/>
                <a:gd name="T11" fmla="*/ 14 h 195"/>
                <a:gd name="T12" fmla="*/ 13 w 139"/>
                <a:gd name="T13" fmla="*/ 0 h 195"/>
                <a:gd name="T14" fmla="*/ 13 w 139"/>
                <a:gd name="T15" fmla="*/ 1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195">
                  <a:moveTo>
                    <a:pt x="138" y="180"/>
                  </a:moveTo>
                  <a:lnTo>
                    <a:pt x="138" y="194"/>
                  </a:lnTo>
                  <a:lnTo>
                    <a:pt x="137" y="194"/>
                  </a:lnTo>
                  <a:cubicBezTo>
                    <a:pt x="138" y="190"/>
                    <a:pt x="138" y="185"/>
                    <a:pt x="138" y="180"/>
                  </a:cubicBezTo>
                  <a:close/>
                  <a:moveTo>
                    <a:pt x="13" y="14"/>
                  </a:moveTo>
                  <a:lnTo>
                    <a:pt x="0" y="14"/>
                  </a:lnTo>
                  <a:lnTo>
                    <a:pt x="13" y="0"/>
                  </a:lnTo>
                  <a:lnTo>
                    <a:pt x="13" y="14"/>
                  </a:lnTo>
                  <a:close/>
                </a:path>
              </a:pathLst>
            </a:custGeom>
            <a:solidFill>
              <a:srgbClr val="EEC4A8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91" name="Freeform 49"/>
            <p:cNvSpPr>
              <a:spLocks noChangeArrowheads="1"/>
            </p:cNvSpPr>
            <p:nvPr/>
          </p:nvSpPr>
          <p:spPr bwMode="auto">
            <a:xfrm>
              <a:off x="1031875" y="4202113"/>
              <a:ext cx="104775" cy="95250"/>
            </a:xfrm>
            <a:custGeom>
              <a:avLst/>
              <a:gdLst>
                <a:gd name="T0" fmla="*/ 153 w 292"/>
                <a:gd name="T1" fmla="*/ 0 h 264"/>
                <a:gd name="T2" fmla="*/ 166 w 292"/>
                <a:gd name="T3" fmla="*/ 0 h 264"/>
                <a:gd name="T4" fmla="*/ 208 w 292"/>
                <a:gd name="T5" fmla="*/ 69 h 264"/>
                <a:gd name="T6" fmla="*/ 236 w 292"/>
                <a:gd name="T7" fmla="*/ 97 h 264"/>
                <a:gd name="T8" fmla="*/ 291 w 292"/>
                <a:gd name="T9" fmla="*/ 166 h 264"/>
                <a:gd name="T10" fmla="*/ 277 w 292"/>
                <a:gd name="T11" fmla="*/ 194 h 264"/>
                <a:gd name="T12" fmla="*/ 208 w 292"/>
                <a:gd name="T13" fmla="*/ 249 h 264"/>
                <a:gd name="T14" fmla="*/ 194 w 292"/>
                <a:gd name="T15" fmla="*/ 249 h 264"/>
                <a:gd name="T16" fmla="*/ 139 w 292"/>
                <a:gd name="T17" fmla="*/ 263 h 264"/>
                <a:gd name="T18" fmla="*/ 28 w 292"/>
                <a:gd name="T19" fmla="*/ 194 h 264"/>
                <a:gd name="T20" fmla="*/ 70 w 292"/>
                <a:gd name="T21" fmla="*/ 42 h 264"/>
                <a:gd name="T22" fmla="*/ 70 w 292"/>
                <a:gd name="T23" fmla="*/ 42 h 264"/>
                <a:gd name="T24" fmla="*/ 70 w 292"/>
                <a:gd name="T25" fmla="*/ 42 h 264"/>
                <a:gd name="T26" fmla="*/ 70 w 292"/>
                <a:gd name="T27" fmla="*/ 42 h 264"/>
                <a:gd name="T28" fmla="*/ 84 w 292"/>
                <a:gd name="T29" fmla="*/ 28 h 264"/>
                <a:gd name="T30" fmla="*/ 153 w 292"/>
                <a:gd name="T31" fmla="*/ 0 h 264"/>
                <a:gd name="T32" fmla="*/ 153 w 292"/>
                <a:gd name="T33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2" h="264">
                  <a:moveTo>
                    <a:pt x="153" y="0"/>
                  </a:moveTo>
                  <a:lnTo>
                    <a:pt x="166" y="0"/>
                  </a:lnTo>
                  <a:cubicBezTo>
                    <a:pt x="166" y="14"/>
                    <a:pt x="194" y="28"/>
                    <a:pt x="208" y="69"/>
                  </a:cubicBezTo>
                  <a:cubicBezTo>
                    <a:pt x="222" y="69"/>
                    <a:pt x="222" y="83"/>
                    <a:pt x="236" y="97"/>
                  </a:cubicBezTo>
                  <a:cubicBezTo>
                    <a:pt x="250" y="124"/>
                    <a:pt x="277" y="152"/>
                    <a:pt x="291" y="166"/>
                  </a:cubicBezTo>
                  <a:cubicBezTo>
                    <a:pt x="291" y="180"/>
                    <a:pt x="291" y="194"/>
                    <a:pt x="277" y="194"/>
                  </a:cubicBezTo>
                  <a:cubicBezTo>
                    <a:pt x="277" y="194"/>
                    <a:pt x="277" y="194"/>
                    <a:pt x="208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66" y="263"/>
                    <a:pt x="153" y="263"/>
                    <a:pt x="139" y="263"/>
                  </a:cubicBezTo>
                  <a:cubicBezTo>
                    <a:pt x="97" y="263"/>
                    <a:pt x="56" y="235"/>
                    <a:pt x="28" y="194"/>
                  </a:cubicBezTo>
                  <a:cubicBezTo>
                    <a:pt x="0" y="138"/>
                    <a:pt x="14" y="83"/>
                    <a:pt x="70" y="42"/>
                  </a:cubicBezTo>
                  <a:lnTo>
                    <a:pt x="70" y="42"/>
                  </a:lnTo>
                  <a:lnTo>
                    <a:pt x="70" y="42"/>
                  </a:lnTo>
                  <a:lnTo>
                    <a:pt x="70" y="42"/>
                  </a:lnTo>
                  <a:cubicBezTo>
                    <a:pt x="84" y="42"/>
                    <a:pt x="84" y="28"/>
                    <a:pt x="84" y="28"/>
                  </a:cubicBezTo>
                  <a:cubicBezTo>
                    <a:pt x="84" y="28"/>
                    <a:pt x="84" y="28"/>
                    <a:pt x="153" y="0"/>
                  </a:cubicBezTo>
                  <a:lnTo>
                    <a:pt x="153" y="0"/>
                  </a:lnTo>
                </a:path>
              </a:pathLst>
            </a:custGeom>
            <a:solidFill>
              <a:srgbClr val="EEC4A8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92" name="Freeform 50"/>
            <p:cNvSpPr>
              <a:spLocks noChangeArrowheads="1"/>
            </p:cNvSpPr>
            <p:nvPr/>
          </p:nvSpPr>
          <p:spPr bwMode="auto">
            <a:xfrm>
              <a:off x="1262063" y="4316413"/>
              <a:ext cx="9525" cy="11112"/>
            </a:xfrm>
            <a:custGeom>
              <a:avLst/>
              <a:gdLst>
                <a:gd name="T0" fmla="*/ 14 w 28"/>
                <a:gd name="T1" fmla="*/ 0 h 29"/>
                <a:gd name="T2" fmla="*/ 27 w 28"/>
                <a:gd name="T3" fmla="*/ 14 h 29"/>
                <a:gd name="T4" fmla="*/ 0 w 28"/>
                <a:gd name="T5" fmla="*/ 28 h 29"/>
                <a:gd name="T6" fmla="*/ 14 w 28"/>
                <a:gd name="T7" fmla="*/ 0 h 29"/>
                <a:gd name="T8" fmla="*/ 14 w 2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14" y="0"/>
                  </a:moveTo>
                  <a:cubicBezTo>
                    <a:pt x="14" y="14"/>
                    <a:pt x="27" y="14"/>
                    <a:pt x="27" y="14"/>
                  </a:cubicBezTo>
                  <a:cubicBezTo>
                    <a:pt x="27" y="14"/>
                    <a:pt x="27" y="14"/>
                    <a:pt x="0" y="28"/>
                  </a:cubicBezTo>
                  <a:cubicBezTo>
                    <a:pt x="14" y="14"/>
                    <a:pt x="14" y="14"/>
                    <a:pt x="14" y="0"/>
                  </a:cubicBezTo>
                  <a:lnTo>
                    <a:pt x="14" y="0"/>
                  </a:lnTo>
                </a:path>
              </a:pathLst>
            </a:custGeom>
            <a:solidFill>
              <a:srgbClr val="EEC4A8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93" name="Freeform 51"/>
            <p:cNvSpPr>
              <a:spLocks noChangeArrowheads="1"/>
            </p:cNvSpPr>
            <p:nvPr/>
          </p:nvSpPr>
          <p:spPr bwMode="auto">
            <a:xfrm>
              <a:off x="1176338" y="4262438"/>
              <a:ext cx="90487" cy="85725"/>
            </a:xfrm>
            <a:custGeom>
              <a:avLst/>
              <a:gdLst>
                <a:gd name="T0" fmla="*/ 139 w 251"/>
                <a:gd name="T1" fmla="*/ 0 h 236"/>
                <a:gd name="T2" fmla="*/ 181 w 251"/>
                <a:gd name="T3" fmla="*/ 69 h 236"/>
                <a:gd name="T4" fmla="*/ 208 w 251"/>
                <a:gd name="T5" fmla="*/ 83 h 236"/>
                <a:gd name="T6" fmla="*/ 250 w 251"/>
                <a:gd name="T7" fmla="*/ 152 h 236"/>
                <a:gd name="T8" fmla="*/ 236 w 251"/>
                <a:gd name="T9" fmla="*/ 180 h 236"/>
                <a:gd name="T10" fmla="*/ 181 w 251"/>
                <a:gd name="T11" fmla="*/ 221 h 236"/>
                <a:gd name="T12" fmla="*/ 167 w 251"/>
                <a:gd name="T13" fmla="*/ 235 h 236"/>
                <a:gd name="T14" fmla="*/ 125 w 251"/>
                <a:gd name="T15" fmla="*/ 235 h 236"/>
                <a:gd name="T16" fmla="*/ 28 w 251"/>
                <a:gd name="T17" fmla="*/ 180 h 236"/>
                <a:gd name="T18" fmla="*/ 56 w 251"/>
                <a:gd name="T19" fmla="*/ 42 h 236"/>
                <a:gd name="T20" fmla="*/ 56 w 251"/>
                <a:gd name="T21" fmla="*/ 42 h 236"/>
                <a:gd name="T22" fmla="*/ 56 w 251"/>
                <a:gd name="T23" fmla="*/ 42 h 236"/>
                <a:gd name="T24" fmla="*/ 70 w 251"/>
                <a:gd name="T25" fmla="*/ 42 h 236"/>
                <a:gd name="T26" fmla="*/ 70 w 251"/>
                <a:gd name="T27" fmla="*/ 42 h 236"/>
                <a:gd name="T28" fmla="*/ 139 w 251"/>
                <a:gd name="T29" fmla="*/ 0 h 236"/>
                <a:gd name="T30" fmla="*/ 139 w 251"/>
                <a:gd name="T31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1" h="236">
                  <a:moveTo>
                    <a:pt x="139" y="0"/>
                  </a:moveTo>
                  <a:cubicBezTo>
                    <a:pt x="139" y="0"/>
                    <a:pt x="167" y="28"/>
                    <a:pt x="181" y="69"/>
                  </a:cubicBezTo>
                  <a:cubicBezTo>
                    <a:pt x="194" y="69"/>
                    <a:pt x="194" y="83"/>
                    <a:pt x="208" y="83"/>
                  </a:cubicBezTo>
                  <a:cubicBezTo>
                    <a:pt x="222" y="111"/>
                    <a:pt x="236" y="138"/>
                    <a:pt x="250" y="152"/>
                  </a:cubicBezTo>
                  <a:cubicBezTo>
                    <a:pt x="250" y="166"/>
                    <a:pt x="250" y="166"/>
                    <a:pt x="236" y="180"/>
                  </a:cubicBezTo>
                  <a:cubicBezTo>
                    <a:pt x="236" y="180"/>
                    <a:pt x="236" y="180"/>
                    <a:pt x="181" y="221"/>
                  </a:cubicBezTo>
                  <a:cubicBezTo>
                    <a:pt x="167" y="221"/>
                    <a:pt x="167" y="221"/>
                    <a:pt x="167" y="235"/>
                  </a:cubicBezTo>
                  <a:cubicBezTo>
                    <a:pt x="153" y="235"/>
                    <a:pt x="139" y="235"/>
                    <a:pt x="125" y="235"/>
                  </a:cubicBezTo>
                  <a:cubicBezTo>
                    <a:pt x="84" y="235"/>
                    <a:pt x="42" y="221"/>
                    <a:pt x="28" y="180"/>
                  </a:cubicBezTo>
                  <a:cubicBezTo>
                    <a:pt x="0" y="138"/>
                    <a:pt x="15" y="69"/>
                    <a:pt x="56" y="42"/>
                  </a:cubicBezTo>
                  <a:lnTo>
                    <a:pt x="56" y="42"/>
                  </a:lnTo>
                  <a:lnTo>
                    <a:pt x="56" y="42"/>
                  </a:lnTo>
                  <a:lnTo>
                    <a:pt x="70" y="42"/>
                  </a:lnTo>
                  <a:lnTo>
                    <a:pt x="70" y="42"/>
                  </a:lnTo>
                  <a:cubicBezTo>
                    <a:pt x="70" y="42"/>
                    <a:pt x="70" y="42"/>
                    <a:pt x="139" y="0"/>
                  </a:cubicBezTo>
                  <a:lnTo>
                    <a:pt x="139" y="0"/>
                  </a:lnTo>
                </a:path>
              </a:pathLst>
            </a:custGeom>
            <a:solidFill>
              <a:srgbClr val="EEC4A8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94" name="Freeform 52"/>
            <p:cNvSpPr>
              <a:spLocks noChangeArrowheads="1"/>
            </p:cNvSpPr>
            <p:nvPr/>
          </p:nvSpPr>
          <p:spPr bwMode="auto">
            <a:xfrm>
              <a:off x="1166813" y="3689350"/>
              <a:ext cx="368300" cy="134938"/>
            </a:xfrm>
            <a:custGeom>
              <a:avLst/>
              <a:gdLst>
                <a:gd name="T0" fmla="*/ 927 w 1025"/>
                <a:gd name="T1" fmla="*/ 111 h 375"/>
                <a:gd name="T2" fmla="*/ 996 w 1025"/>
                <a:gd name="T3" fmla="*/ 263 h 375"/>
                <a:gd name="T4" fmla="*/ 816 w 1025"/>
                <a:gd name="T5" fmla="*/ 374 h 375"/>
                <a:gd name="T6" fmla="*/ 526 w 1025"/>
                <a:gd name="T7" fmla="*/ 360 h 375"/>
                <a:gd name="T8" fmla="*/ 429 w 1025"/>
                <a:gd name="T9" fmla="*/ 346 h 375"/>
                <a:gd name="T10" fmla="*/ 305 w 1025"/>
                <a:gd name="T11" fmla="*/ 332 h 375"/>
                <a:gd name="T12" fmla="*/ 360 w 1025"/>
                <a:gd name="T13" fmla="*/ 263 h 375"/>
                <a:gd name="T14" fmla="*/ 360 w 1025"/>
                <a:gd name="T15" fmla="*/ 249 h 375"/>
                <a:gd name="T16" fmla="*/ 0 w 1025"/>
                <a:gd name="T17" fmla="*/ 0 h 375"/>
                <a:gd name="T18" fmla="*/ 747 w 1025"/>
                <a:gd name="T19" fmla="*/ 83 h 375"/>
                <a:gd name="T20" fmla="*/ 927 w 1025"/>
                <a:gd name="T21" fmla="*/ 111 h 375"/>
                <a:gd name="T22" fmla="*/ 927 w 1025"/>
                <a:gd name="T23" fmla="*/ 1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5" h="375">
                  <a:moveTo>
                    <a:pt x="927" y="111"/>
                  </a:moveTo>
                  <a:cubicBezTo>
                    <a:pt x="927" y="111"/>
                    <a:pt x="1024" y="139"/>
                    <a:pt x="996" y="263"/>
                  </a:cubicBezTo>
                  <a:cubicBezTo>
                    <a:pt x="996" y="263"/>
                    <a:pt x="969" y="374"/>
                    <a:pt x="816" y="374"/>
                  </a:cubicBezTo>
                  <a:cubicBezTo>
                    <a:pt x="816" y="374"/>
                    <a:pt x="816" y="374"/>
                    <a:pt x="526" y="360"/>
                  </a:cubicBezTo>
                  <a:cubicBezTo>
                    <a:pt x="526" y="360"/>
                    <a:pt x="526" y="360"/>
                    <a:pt x="429" y="346"/>
                  </a:cubicBezTo>
                  <a:cubicBezTo>
                    <a:pt x="429" y="346"/>
                    <a:pt x="429" y="346"/>
                    <a:pt x="305" y="332"/>
                  </a:cubicBezTo>
                  <a:cubicBezTo>
                    <a:pt x="305" y="332"/>
                    <a:pt x="305" y="332"/>
                    <a:pt x="360" y="263"/>
                  </a:cubicBezTo>
                  <a:cubicBezTo>
                    <a:pt x="360" y="263"/>
                    <a:pt x="360" y="263"/>
                    <a:pt x="360" y="249"/>
                  </a:cubicBezTo>
                  <a:cubicBezTo>
                    <a:pt x="360" y="249"/>
                    <a:pt x="360" y="249"/>
                    <a:pt x="0" y="0"/>
                  </a:cubicBezTo>
                  <a:cubicBezTo>
                    <a:pt x="0" y="0"/>
                    <a:pt x="0" y="0"/>
                    <a:pt x="747" y="83"/>
                  </a:cubicBezTo>
                  <a:cubicBezTo>
                    <a:pt x="747" y="83"/>
                    <a:pt x="747" y="83"/>
                    <a:pt x="927" y="111"/>
                  </a:cubicBezTo>
                  <a:lnTo>
                    <a:pt x="927" y="111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95" name="Freeform 53"/>
            <p:cNvSpPr>
              <a:spLocks noChangeArrowheads="1"/>
            </p:cNvSpPr>
            <p:nvPr/>
          </p:nvSpPr>
          <p:spPr bwMode="auto">
            <a:xfrm>
              <a:off x="1416050" y="3724275"/>
              <a:ext cx="109538" cy="60325"/>
            </a:xfrm>
            <a:custGeom>
              <a:avLst/>
              <a:gdLst>
                <a:gd name="T0" fmla="*/ 235 w 305"/>
                <a:gd name="T1" fmla="*/ 27 h 167"/>
                <a:gd name="T2" fmla="*/ 235 w 305"/>
                <a:gd name="T3" fmla="*/ 27 h 167"/>
                <a:gd name="T4" fmla="*/ 262 w 305"/>
                <a:gd name="T5" fmla="*/ 138 h 167"/>
                <a:gd name="T6" fmla="*/ 69 w 305"/>
                <a:gd name="T7" fmla="*/ 138 h 167"/>
                <a:gd name="T8" fmla="*/ 14 w 305"/>
                <a:gd name="T9" fmla="*/ 27 h 167"/>
                <a:gd name="T10" fmla="*/ 41 w 305"/>
                <a:gd name="T11" fmla="*/ 0 h 167"/>
                <a:gd name="T12" fmla="*/ 235 w 305"/>
                <a:gd name="T13" fmla="*/ 2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5" h="167">
                  <a:moveTo>
                    <a:pt x="235" y="27"/>
                  </a:moveTo>
                  <a:lnTo>
                    <a:pt x="235" y="27"/>
                  </a:lnTo>
                  <a:cubicBezTo>
                    <a:pt x="235" y="27"/>
                    <a:pt x="304" y="83"/>
                    <a:pt x="262" y="138"/>
                  </a:cubicBezTo>
                  <a:cubicBezTo>
                    <a:pt x="262" y="138"/>
                    <a:pt x="235" y="166"/>
                    <a:pt x="69" y="138"/>
                  </a:cubicBezTo>
                  <a:cubicBezTo>
                    <a:pt x="69" y="138"/>
                    <a:pt x="0" y="97"/>
                    <a:pt x="14" y="27"/>
                  </a:cubicBezTo>
                  <a:cubicBezTo>
                    <a:pt x="41" y="0"/>
                    <a:pt x="41" y="0"/>
                    <a:pt x="41" y="0"/>
                  </a:cubicBezTo>
                  <a:lnTo>
                    <a:pt x="235" y="27"/>
                  </a:ln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96" name="Freeform 54"/>
            <p:cNvSpPr>
              <a:spLocks noChangeArrowheads="1"/>
            </p:cNvSpPr>
            <p:nvPr/>
          </p:nvSpPr>
          <p:spPr bwMode="auto">
            <a:xfrm>
              <a:off x="1296988" y="3684588"/>
              <a:ext cx="239712" cy="46037"/>
            </a:xfrm>
            <a:custGeom>
              <a:avLst/>
              <a:gdLst>
                <a:gd name="T0" fmla="*/ 664 w 665"/>
                <a:gd name="T1" fmla="*/ 69 h 126"/>
                <a:gd name="T2" fmla="*/ 539 w 665"/>
                <a:gd name="T3" fmla="*/ 125 h 126"/>
                <a:gd name="T4" fmla="*/ 0 w 665"/>
                <a:gd name="T5" fmla="*/ 56 h 126"/>
                <a:gd name="T6" fmla="*/ 332 w 665"/>
                <a:gd name="T7" fmla="*/ 0 h 126"/>
                <a:gd name="T8" fmla="*/ 664 w 665"/>
                <a:gd name="T9" fmla="*/ 69 h 126"/>
                <a:gd name="T10" fmla="*/ 664 w 665"/>
                <a:gd name="T11" fmla="*/ 6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5" h="126">
                  <a:moveTo>
                    <a:pt x="664" y="69"/>
                  </a:moveTo>
                  <a:lnTo>
                    <a:pt x="539" y="125"/>
                  </a:lnTo>
                  <a:cubicBezTo>
                    <a:pt x="539" y="125"/>
                    <a:pt x="539" y="125"/>
                    <a:pt x="0" y="56"/>
                  </a:cubicBezTo>
                  <a:cubicBezTo>
                    <a:pt x="111" y="0"/>
                    <a:pt x="332" y="0"/>
                    <a:pt x="332" y="0"/>
                  </a:cubicBezTo>
                  <a:cubicBezTo>
                    <a:pt x="332" y="0"/>
                    <a:pt x="332" y="0"/>
                    <a:pt x="664" y="69"/>
                  </a:cubicBezTo>
                  <a:lnTo>
                    <a:pt x="664" y="69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97" name="Freeform 55"/>
            <p:cNvSpPr>
              <a:spLocks noChangeArrowheads="1"/>
            </p:cNvSpPr>
            <p:nvPr/>
          </p:nvSpPr>
          <p:spPr bwMode="auto">
            <a:xfrm>
              <a:off x="1022350" y="3944938"/>
              <a:ext cx="279400" cy="153987"/>
            </a:xfrm>
            <a:custGeom>
              <a:avLst/>
              <a:gdLst>
                <a:gd name="T0" fmla="*/ 761 w 775"/>
                <a:gd name="T1" fmla="*/ 9 h 426"/>
                <a:gd name="T2" fmla="*/ 719 w 775"/>
                <a:gd name="T3" fmla="*/ 37 h 426"/>
                <a:gd name="T4" fmla="*/ 691 w 775"/>
                <a:gd name="T5" fmla="*/ 51 h 426"/>
                <a:gd name="T6" fmla="*/ 664 w 775"/>
                <a:gd name="T7" fmla="*/ 67 h 426"/>
                <a:gd name="T8" fmla="*/ 664 w 775"/>
                <a:gd name="T9" fmla="*/ 65 h 426"/>
                <a:gd name="T10" fmla="*/ 525 w 775"/>
                <a:gd name="T11" fmla="*/ 148 h 426"/>
                <a:gd name="T12" fmla="*/ 221 w 775"/>
                <a:gd name="T13" fmla="*/ 300 h 426"/>
                <a:gd name="T14" fmla="*/ 166 w 775"/>
                <a:gd name="T15" fmla="*/ 341 h 426"/>
                <a:gd name="T16" fmla="*/ 0 w 775"/>
                <a:gd name="T17" fmla="*/ 425 h 426"/>
                <a:gd name="T18" fmla="*/ 138 w 775"/>
                <a:gd name="T19" fmla="*/ 341 h 426"/>
                <a:gd name="T20" fmla="*/ 263 w 775"/>
                <a:gd name="T21" fmla="*/ 259 h 426"/>
                <a:gd name="T22" fmla="*/ 346 w 775"/>
                <a:gd name="T23" fmla="*/ 217 h 426"/>
                <a:gd name="T24" fmla="*/ 428 w 775"/>
                <a:gd name="T25" fmla="*/ 175 h 426"/>
                <a:gd name="T26" fmla="*/ 498 w 775"/>
                <a:gd name="T27" fmla="*/ 134 h 426"/>
                <a:gd name="T28" fmla="*/ 581 w 775"/>
                <a:gd name="T29" fmla="*/ 93 h 426"/>
                <a:gd name="T30" fmla="*/ 719 w 775"/>
                <a:gd name="T31" fmla="*/ 23 h 426"/>
                <a:gd name="T32" fmla="*/ 774 w 775"/>
                <a:gd name="T33" fmla="*/ 0 h 426"/>
                <a:gd name="T34" fmla="*/ 761 w 775"/>
                <a:gd name="T35" fmla="*/ 9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5" h="426">
                  <a:moveTo>
                    <a:pt x="761" y="9"/>
                  </a:moveTo>
                  <a:cubicBezTo>
                    <a:pt x="747" y="9"/>
                    <a:pt x="733" y="23"/>
                    <a:pt x="719" y="37"/>
                  </a:cubicBezTo>
                  <a:cubicBezTo>
                    <a:pt x="719" y="37"/>
                    <a:pt x="706" y="51"/>
                    <a:pt x="691" y="51"/>
                  </a:cubicBezTo>
                  <a:cubicBezTo>
                    <a:pt x="679" y="57"/>
                    <a:pt x="670" y="62"/>
                    <a:pt x="664" y="67"/>
                  </a:cubicBezTo>
                  <a:cubicBezTo>
                    <a:pt x="664" y="66"/>
                    <a:pt x="664" y="66"/>
                    <a:pt x="664" y="65"/>
                  </a:cubicBezTo>
                  <a:lnTo>
                    <a:pt x="525" y="148"/>
                  </a:lnTo>
                  <a:lnTo>
                    <a:pt x="221" y="300"/>
                  </a:lnTo>
                  <a:lnTo>
                    <a:pt x="166" y="341"/>
                  </a:lnTo>
                  <a:lnTo>
                    <a:pt x="0" y="425"/>
                  </a:lnTo>
                  <a:cubicBezTo>
                    <a:pt x="0" y="425"/>
                    <a:pt x="55" y="383"/>
                    <a:pt x="138" y="341"/>
                  </a:cubicBezTo>
                  <a:cubicBezTo>
                    <a:pt x="166" y="314"/>
                    <a:pt x="221" y="286"/>
                    <a:pt x="263" y="259"/>
                  </a:cubicBezTo>
                  <a:cubicBezTo>
                    <a:pt x="290" y="244"/>
                    <a:pt x="318" y="231"/>
                    <a:pt x="346" y="217"/>
                  </a:cubicBezTo>
                  <a:cubicBezTo>
                    <a:pt x="374" y="203"/>
                    <a:pt x="401" y="189"/>
                    <a:pt x="428" y="175"/>
                  </a:cubicBezTo>
                  <a:cubicBezTo>
                    <a:pt x="456" y="162"/>
                    <a:pt x="484" y="148"/>
                    <a:pt x="498" y="134"/>
                  </a:cubicBezTo>
                  <a:cubicBezTo>
                    <a:pt x="525" y="120"/>
                    <a:pt x="553" y="106"/>
                    <a:pt x="581" y="93"/>
                  </a:cubicBezTo>
                  <a:cubicBezTo>
                    <a:pt x="636" y="65"/>
                    <a:pt x="678" y="51"/>
                    <a:pt x="719" y="23"/>
                  </a:cubicBezTo>
                  <a:cubicBezTo>
                    <a:pt x="737" y="13"/>
                    <a:pt x="756" y="5"/>
                    <a:pt x="774" y="0"/>
                  </a:cubicBezTo>
                  <a:cubicBezTo>
                    <a:pt x="770" y="2"/>
                    <a:pt x="765" y="4"/>
                    <a:pt x="761" y="9"/>
                  </a:cubicBezTo>
                </a:path>
              </a:pathLst>
            </a:custGeom>
            <a:solidFill>
              <a:srgbClr val="F8C9A0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98" name="Freeform 56"/>
            <p:cNvSpPr>
              <a:spLocks noChangeArrowheads="1"/>
            </p:cNvSpPr>
            <p:nvPr/>
          </p:nvSpPr>
          <p:spPr bwMode="auto">
            <a:xfrm>
              <a:off x="1255713" y="3929063"/>
              <a:ext cx="74612" cy="44450"/>
            </a:xfrm>
            <a:custGeom>
              <a:avLst/>
              <a:gdLst>
                <a:gd name="T0" fmla="*/ 207 w 208"/>
                <a:gd name="T1" fmla="*/ 0 h 125"/>
                <a:gd name="T2" fmla="*/ 152 w 208"/>
                <a:gd name="T3" fmla="*/ 42 h 125"/>
                <a:gd name="T4" fmla="*/ 68 w 208"/>
                <a:gd name="T5" fmla="*/ 84 h 125"/>
                <a:gd name="T6" fmla="*/ 42 w 208"/>
                <a:gd name="T7" fmla="*/ 97 h 125"/>
                <a:gd name="T8" fmla="*/ 30 w 208"/>
                <a:gd name="T9" fmla="*/ 102 h 125"/>
                <a:gd name="T10" fmla="*/ 14 w 208"/>
                <a:gd name="T11" fmla="*/ 111 h 125"/>
                <a:gd name="T12" fmla="*/ 14 w 208"/>
                <a:gd name="T13" fmla="*/ 113 h 125"/>
                <a:gd name="T14" fmla="*/ 30 w 208"/>
                <a:gd name="T15" fmla="*/ 102 h 125"/>
                <a:gd name="T16" fmla="*/ 41 w 208"/>
                <a:gd name="T17" fmla="*/ 97 h 125"/>
                <a:gd name="T18" fmla="*/ 42 w 208"/>
                <a:gd name="T19" fmla="*/ 97 h 125"/>
                <a:gd name="T20" fmla="*/ 68 w 208"/>
                <a:gd name="T21" fmla="*/ 84 h 125"/>
                <a:gd name="T22" fmla="*/ 69 w 208"/>
                <a:gd name="T23" fmla="*/ 83 h 125"/>
                <a:gd name="T24" fmla="*/ 111 w 208"/>
                <a:gd name="T25" fmla="*/ 55 h 125"/>
                <a:gd name="T26" fmla="*/ 152 w 208"/>
                <a:gd name="T27" fmla="*/ 42 h 125"/>
                <a:gd name="T28" fmla="*/ 207 w 208"/>
                <a:gd name="T29" fmla="*/ 0 h 125"/>
                <a:gd name="T30" fmla="*/ 0 w 208"/>
                <a:gd name="T31" fmla="*/ 124 h 125"/>
                <a:gd name="T32" fmla="*/ 14 w 208"/>
                <a:gd name="T33" fmla="*/ 113 h 125"/>
                <a:gd name="T34" fmla="*/ 0 w 208"/>
                <a:gd name="T35" fmla="*/ 12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125">
                  <a:moveTo>
                    <a:pt x="207" y="0"/>
                  </a:moveTo>
                  <a:cubicBezTo>
                    <a:pt x="207" y="0"/>
                    <a:pt x="194" y="28"/>
                    <a:pt x="152" y="42"/>
                  </a:cubicBezTo>
                  <a:lnTo>
                    <a:pt x="68" y="84"/>
                  </a:lnTo>
                  <a:cubicBezTo>
                    <a:pt x="111" y="62"/>
                    <a:pt x="99" y="68"/>
                    <a:pt x="42" y="97"/>
                  </a:cubicBezTo>
                  <a:cubicBezTo>
                    <a:pt x="75" y="80"/>
                    <a:pt x="67" y="84"/>
                    <a:pt x="30" y="102"/>
                  </a:cubicBezTo>
                  <a:cubicBezTo>
                    <a:pt x="45" y="95"/>
                    <a:pt x="30" y="102"/>
                    <a:pt x="14" y="111"/>
                  </a:cubicBezTo>
                  <a:cubicBezTo>
                    <a:pt x="14" y="112"/>
                    <a:pt x="14" y="112"/>
                    <a:pt x="14" y="113"/>
                  </a:cubicBezTo>
                  <a:cubicBezTo>
                    <a:pt x="18" y="110"/>
                    <a:pt x="24" y="106"/>
                    <a:pt x="30" y="102"/>
                  </a:cubicBezTo>
                  <a:cubicBezTo>
                    <a:pt x="34" y="101"/>
                    <a:pt x="37" y="99"/>
                    <a:pt x="41" y="97"/>
                  </a:cubicBezTo>
                  <a:cubicBezTo>
                    <a:pt x="41" y="97"/>
                    <a:pt x="42" y="97"/>
                    <a:pt x="42" y="97"/>
                  </a:cubicBezTo>
                  <a:cubicBezTo>
                    <a:pt x="54" y="96"/>
                    <a:pt x="65" y="87"/>
                    <a:pt x="68" y="84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83" y="69"/>
                    <a:pt x="97" y="55"/>
                    <a:pt x="111" y="55"/>
                  </a:cubicBezTo>
                  <a:cubicBezTo>
                    <a:pt x="125" y="42"/>
                    <a:pt x="138" y="42"/>
                    <a:pt x="152" y="42"/>
                  </a:cubicBezTo>
                  <a:cubicBezTo>
                    <a:pt x="194" y="14"/>
                    <a:pt x="207" y="0"/>
                    <a:pt x="207" y="0"/>
                  </a:cubicBezTo>
                  <a:close/>
                  <a:moveTo>
                    <a:pt x="0" y="124"/>
                  </a:moveTo>
                  <a:cubicBezTo>
                    <a:pt x="0" y="124"/>
                    <a:pt x="5" y="119"/>
                    <a:pt x="14" y="113"/>
                  </a:cubicBezTo>
                  <a:cubicBezTo>
                    <a:pt x="12" y="124"/>
                    <a:pt x="0" y="124"/>
                    <a:pt x="0" y="124"/>
                  </a:cubicBezTo>
                  <a:close/>
                </a:path>
              </a:pathLst>
            </a:custGeom>
            <a:solidFill>
              <a:srgbClr val="F1BE90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99" name="Freeform 57"/>
            <p:cNvSpPr>
              <a:spLocks noChangeArrowheads="1"/>
            </p:cNvSpPr>
            <p:nvPr/>
          </p:nvSpPr>
          <p:spPr bwMode="auto">
            <a:xfrm>
              <a:off x="1022350" y="3943350"/>
              <a:ext cx="288925" cy="155575"/>
            </a:xfrm>
            <a:custGeom>
              <a:avLst/>
              <a:gdLst>
                <a:gd name="T0" fmla="*/ 802 w 803"/>
                <a:gd name="T1" fmla="*/ 0 h 430"/>
                <a:gd name="T2" fmla="*/ 733 w 803"/>
                <a:gd name="T3" fmla="*/ 41 h 430"/>
                <a:gd name="T4" fmla="*/ 595 w 803"/>
                <a:gd name="T5" fmla="*/ 124 h 430"/>
                <a:gd name="T6" fmla="*/ 525 w 803"/>
                <a:gd name="T7" fmla="*/ 166 h 430"/>
                <a:gd name="T8" fmla="*/ 443 w 803"/>
                <a:gd name="T9" fmla="*/ 207 h 430"/>
                <a:gd name="T10" fmla="*/ 359 w 803"/>
                <a:gd name="T11" fmla="*/ 248 h 430"/>
                <a:gd name="T12" fmla="*/ 277 w 803"/>
                <a:gd name="T13" fmla="*/ 290 h 430"/>
                <a:gd name="T14" fmla="*/ 138 w 803"/>
                <a:gd name="T15" fmla="*/ 359 h 430"/>
                <a:gd name="T16" fmla="*/ 0 w 803"/>
                <a:gd name="T17" fmla="*/ 429 h 430"/>
                <a:gd name="T18" fmla="*/ 0 w 803"/>
                <a:gd name="T19" fmla="*/ 429 h 430"/>
                <a:gd name="T20" fmla="*/ 166 w 803"/>
                <a:gd name="T21" fmla="*/ 345 h 430"/>
                <a:gd name="T22" fmla="*/ 221 w 803"/>
                <a:gd name="T23" fmla="*/ 304 h 430"/>
                <a:gd name="T24" fmla="*/ 525 w 803"/>
                <a:gd name="T25" fmla="*/ 152 h 430"/>
                <a:gd name="T26" fmla="*/ 525 w 803"/>
                <a:gd name="T27" fmla="*/ 152 h 430"/>
                <a:gd name="T28" fmla="*/ 664 w 803"/>
                <a:gd name="T29" fmla="*/ 69 h 430"/>
                <a:gd name="T30" fmla="*/ 802 w 803"/>
                <a:gd name="T31" fmla="*/ 0 h 430"/>
                <a:gd name="T32" fmla="*/ 802 w 803"/>
                <a:gd name="T33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3" h="430">
                  <a:moveTo>
                    <a:pt x="802" y="0"/>
                  </a:moveTo>
                  <a:cubicBezTo>
                    <a:pt x="775" y="13"/>
                    <a:pt x="761" y="27"/>
                    <a:pt x="733" y="41"/>
                  </a:cubicBezTo>
                  <a:cubicBezTo>
                    <a:pt x="691" y="69"/>
                    <a:pt x="650" y="97"/>
                    <a:pt x="595" y="124"/>
                  </a:cubicBezTo>
                  <a:cubicBezTo>
                    <a:pt x="567" y="138"/>
                    <a:pt x="553" y="152"/>
                    <a:pt x="525" y="166"/>
                  </a:cubicBezTo>
                  <a:cubicBezTo>
                    <a:pt x="498" y="179"/>
                    <a:pt x="470" y="193"/>
                    <a:pt x="443" y="207"/>
                  </a:cubicBezTo>
                  <a:cubicBezTo>
                    <a:pt x="415" y="221"/>
                    <a:pt x="387" y="235"/>
                    <a:pt x="359" y="248"/>
                  </a:cubicBezTo>
                  <a:cubicBezTo>
                    <a:pt x="332" y="263"/>
                    <a:pt x="304" y="276"/>
                    <a:pt x="277" y="290"/>
                  </a:cubicBezTo>
                  <a:cubicBezTo>
                    <a:pt x="235" y="318"/>
                    <a:pt x="180" y="345"/>
                    <a:pt x="138" y="359"/>
                  </a:cubicBezTo>
                  <a:cubicBezTo>
                    <a:pt x="55" y="401"/>
                    <a:pt x="0" y="429"/>
                    <a:pt x="0" y="429"/>
                  </a:cubicBezTo>
                  <a:lnTo>
                    <a:pt x="0" y="429"/>
                  </a:lnTo>
                  <a:cubicBezTo>
                    <a:pt x="0" y="429"/>
                    <a:pt x="0" y="429"/>
                    <a:pt x="166" y="345"/>
                  </a:cubicBezTo>
                  <a:cubicBezTo>
                    <a:pt x="166" y="345"/>
                    <a:pt x="166" y="345"/>
                    <a:pt x="221" y="304"/>
                  </a:cubicBezTo>
                  <a:cubicBezTo>
                    <a:pt x="221" y="304"/>
                    <a:pt x="221" y="304"/>
                    <a:pt x="525" y="152"/>
                  </a:cubicBezTo>
                  <a:lnTo>
                    <a:pt x="525" y="152"/>
                  </a:lnTo>
                  <a:cubicBezTo>
                    <a:pt x="525" y="152"/>
                    <a:pt x="525" y="152"/>
                    <a:pt x="664" y="69"/>
                  </a:cubicBezTo>
                  <a:cubicBezTo>
                    <a:pt x="664" y="69"/>
                    <a:pt x="664" y="69"/>
                    <a:pt x="802" y="0"/>
                  </a:cubicBezTo>
                  <a:lnTo>
                    <a:pt x="802" y="0"/>
                  </a:lnTo>
                </a:path>
              </a:pathLst>
            </a:custGeom>
            <a:solidFill>
              <a:srgbClr val="F8C9A0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00" name="Freeform 58"/>
            <p:cNvSpPr>
              <a:spLocks noChangeArrowheads="1"/>
            </p:cNvSpPr>
            <p:nvPr/>
          </p:nvSpPr>
          <p:spPr bwMode="auto">
            <a:xfrm>
              <a:off x="1077913" y="4032250"/>
              <a:ext cx="309562" cy="165100"/>
            </a:xfrm>
            <a:custGeom>
              <a:avLst/>
              <a:gdLst>
                <a:gd name="T0" fmla="*/ 857 w 858"/>
                <a:gd name="T1" fmla="*/ 0 h 457"/>
                <a:gd name="T2" fmla="*/ 732 w 858"/>
                <a:gd name="T3" fmla="*/ 70 h 457"/>
                <a:gd name="T4" fmla="*/ 594 w 858"/>
                <a:gd name="T5" fmla="*/ 153 h 457"/>
                <a:gd name="T6" fmla="*/ 511 w 858"/>
                <a:gd name="T7" fmla="*/ 194 h 457"/>
                <a:gd name="T8" fmla="*/ 442 w 858"/>
                <a:gd name="T9" fmla="*/ 236 h 457"/>
                <a:gd name="T10" fmla="*/ 359 w 858"/>
                <a:gd name="T11" fmla="*/ 277 h 457"/>
                <a:gd name="T12" fmla="*/ 275 w 858"/>
                <a:gd name="T13" fmla="*/ 319 h 457"/>
                <a:gd name="T14" fmla="*/ 137 w 858"/>
                <a:gd name="T15" fmla="*/ 388 h 457"/>
                <a:gd name="T16" fmla="*/ 0 w 858"/>
                <a:gd name="T17" fmla="*/ 456 h 457"/>
                <a:gd name="T18" fmla="*/ 68 w 858"/>
                <a:gd name="T19" fmla="*/ 416 h 457"/>
                <a:gd name="T20" fmla="*/ 345 w 858"/>
                <a:gd name="T21" fmla="*/ 263 h 457"/>
                <a:gd name="T22" fmla="*/ 663 w 858"/>
                <a:gd name="T23" fmla="*/ 97 h 457"/>
                <a:gd name="T24" fmla="*/ 843 w 858"/>
                <a:gd name="T25" fmla="*/ 0 h 457"/>
                <a:gd name="T26" fmla="*/ 857 w 858"/>
                <a:gd name="T27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8" h="457">
                  <a:moveTo>
                    <a:pt x="857" y="0"/>
                  </a:moveTo>
                  <a:cubicBezTo>
                    <a:pt x="857" y="0"/>
                    <a:pt x="801" y="28"/>
                    <a:pt x="732" y="70"/>
                  </a:cubicBezTo>
                  <a:cubicBezTo>
                    <a:pt x="691" y="97"/>
                    <a:pt x="635" y="125"/>
                    <a:pt x="594" y="153"/>
                  </a:cubicBezTo>
                  <a:cubicBezTo>
                    <a:pt x="566" y="167"/>
                    <a:pt x="538" y="181"/>
                    <a:pt x="511" y="194"/>
                  </a:cubicBezTo>
                  <a:cubicBezTo>
                    <a:pt x="483" y="208"/>
                    <a:pt x="469" y="222"/>
                    <a:pt x="442" y="236"/>
                  </a:cubicBezTo>
                  <a:cubicBezTo>
                    <a:pt x="414" y="250"/>
                    <a:pt x="387" y="263"/>
                    <a:pt x="359" y="277"/>
                  </a:cubicBezTo>
                  <a:cubicBezTo>
                    <a:pt x="331" y="305"/>
                    <a:pt x="303" y="305"/>
                    <a:pt x="275" y="319"/>
                  </a:cubicBezTo>
                  <a:cubicBezTo>
                    <a:pt x="221" y="347"/>
                    <a:pt x="179" y="374"/>
                    <a:pt x="137" y="388"/>
                  </a:cubicBezTo>
                  <a:cubicBezTo>
                    <a:pt x="60" y="426"/>
                    <a:pt x="7" y="452"/>
                    <a:pt x="0" y="456"/>
                  </a:cubicBezTo>
                  <a:cubicBezTo>
                    <a:pt x="5" y="454"/>
                    <a:pt x="31" y="440"/>
                    <a:pt x="68" y="416"/>
                  </a:cubicBezTo>
                  <a:lnTo>
                    <a:pt x="345" y="263"/>
                  </a:lnTo>
                  <a:lnTo>
                    <a:pt x="663" y="97"/>
                  </a:lnTo>
                  <a:lnTo>
                    <a:pt x="843" y="0"/>
                  </a:lnTo>
                  <a:lnTo>
                    <a:pt x="857" y="0"/>
                  </a:lnTo>
                </a:path>
              </a:pathLst>
            </a:custGeom>
            <a:solidFill>
              <a:srgbClr val="F8C9A0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01" name="Freeform 59"/>
            <p:cNvSpPr>
              <a:spLocks noChangeArrowheads="1"/>
            </p:cNvSpPr>
            <p:nvPr/>
          </p:nvSpPr>
          <p:spPr bwMode="auto">
            <a:xfrm>
              <a:off x="1101725" y="4035425"/>
              <a:ext cx="274638" cy="147638"/>
            </a:xfrm>
            <a:custGeom>
              <a:avLst/>
              <a:gdLst>
                <a:gd name="T0" fmla="*/ 595 w 763"/>
                <a:gd name="T1" fmla="*/ 90 h 410"/>
                <a:gd name="T2" fmla="*/ 277 w 763"/>
                <a:gd name="T3" fmla="*/ 256 h 410"/>
                <a:gd name="T4" fmla="*/ 0 w 763"/>
                <a:gd name="T5" fmla="*/ 409 h 410"/>
                <a:gd name="T6" fmla="*/ 56 w 763"/>
                <a:gd name="T7" fmla="*/ 367 h 410"/>
                <a:gd name="T8" fmla="*/ 194 w 763"/>
                <a:gd name="T9" fmla="*/ 298 h 410"/>
                <a:gd name="T10" fmla="*/ 277 w 763"/>
                <a:gd name="T11" fmla="*/ 243 h 410"/>
                <a:gd name="T12" fmla="*/ 346 w 763"/>
                <a:gd name="T13" fmla="*/ 201 h 410"/>
                <a:gd name="T14" fmla="*/ 429 w 763"/>
                <a:gd name="T15" fmla="*/ 160 h 410"/>
                <a:gd name="T16" fmla="*/ 512 w 763"/>
                <a:gd name="T17" fmla="*/ 118 h 410"/>
                <a:gd name="T18" fmla="*/ 651 w 763"/>
                <a:gd name="T19" fmla="*/ 49 h 410"/>
                <a:gd name="T20" fmla="*/ 727 w 763"/>
                <a:gd name="T21" fmla="*/ 19 h 410"/>
                <a:gd name="T22" fmla="*/ 595 w 763"/>
                <a:gd name="T23" fmla="*/ 9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3" h="410">
                  <a:moveTo>
                    <a:pt x="595" y="90"/>
                  </a:moveTo>
                  <a:lnTo>
                    <a:pt x="277" y="256"/>
                  </a:lnTo>
                  <a:lnTo>
                    <a:pt x="0" y="409"/>
                  </a:lnTo>
                  <a:cubicBezTo>
                    <a:pt x="14" y="395"/>
                    <a:pt x="42" y="381"/>
                    <a:pt x="56" y="367"/>
                  </a:cubicBezTo>
                  <a:cubicBezTo>
                    <a:pt x="97" y="340"/>
                    <a:pt x="138" y="326"/>
                    <a:pt x="194" y="298"/>
                  </a:cubicBezTo>
                  <a:cubicBezTo>
                    <a:pt x="222" y="284"/>
                    <a:pt x="249" y="256"/>
                    <a:pt x="277" y="243"/>
                  </a:cubicBezTo>
                  <a:cubicBezTo>
                    <a:pt x="304" y="229"/>
                    <a:pt x="319" y="215"/>
                    <a:pt x="346" y="201"/>
                  </a:cubicBezTo>
                  <a:cubicBezTo>
                    <a:pt x="374" y="187"/>
                    <a:pt x="401" y="174"/>
                    <a:pt x="429" y="160"/>
                  </a:cubicBezTo>
                  <a:cubicBezTo>
                    <a:pt x="457" y="146"/>
                    <a:pt x="485" y="132"/>
                    <a:pt x="512" y="118"/>
                  </a:cubicBezTo>
                  <a:cubicBezTo>
                    <a:pt x="567" y="90"/>
                    <a:pt x="609" y="77"/>
                    <a:pt x="651" y="49"/>
                  </a:cubicBezTo>
                  <a:cubicBezTo>
                    <a:pt x="682" y="36"/>
                    <a:pt x="707" y="27"/>
                    <a:pt x="727" y="19"/>
                  </a:cubicBezTo>
                  <a:cubicBezTo>
                    <a:pt x="762" y="0"/>
                    <a:pt x="727" y="19"/>
                    <a:pt x="595" y="90"/>
                  </a:cubicBezTo>
                </a:path>
              </a:pathLst>
            </a:custGeom>
            <a:solidFill>
              <a:srgbClr val="F8C9A0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02" name="Freeform 60"/>
            <p:cNvSpPr>
              <a:spLocks noChangeArrowheads="1"/>
            </p:cNvSpPr>
            <p:nvPr/>
          </p:nvSpPr>
          <p:spPr bwMode="auto">
            <a:xfrm>
              <a:off x="1211263" y="4127500"/>
              <a:ext cx="228600" cy="127000"/>
            </a:xfrm>
            <a:custGeom>
              <a:avLst/>
              <a:gdLst>
                <a:gd name="T0" fmla="*/ 636 w 637"/>
                <a:gd name="T1" fmla="*/ 0 h 353"/>
                <a:gd name="T2" fmla="*/ 608 w 637"/>
                <a:gd name="T3" fmla="*/ 28 h 353"/>
                <a:gd name="T4" fmla="*/ 484 w 637"/>
                <a:gd name="T5" fmla="*/ 97 h 353"/>
                <a:gd name="T6" fmla="*/ 415 w 637"/>
                <a:gd name="T7" fmla="*/ 139 h 353"/>
                <a:gd name="T8" fmla="*/ 346 w 637"/>
                <a:gd name="T9" fmla="*/ 180 h 353"/>
                <a:gd name="T10" fmla="*/ 276 w 637"/>
                <a:gd name="T11" fmla="*/ 208 h 353"/>
                <a:gd name="T12" fmla="*/ 193 w 637"/>
                <a:gd name="T13" fmla="*/ 250 h 353"/>
                <a:gd name="T14" fmla="*/ 69 w 637"/>
                <a:gd name="T15" fmla="*/ 319 h 353"/>
                <a:gd name="T16" fmla="*/ 47 w 637"/>
                <a:gd name="T17" fmla="*/ 326 h 353"/>
                <a:gd name="T18" fmla="*/ 262 w 637"/>
                <a:gd name="T19" fmla="*/ 208 h 353"/>
                <a:gd name="T20" fmla="*/ 567 w 637"/>
                <a:gd name="T21" fmla="*/ 42 h 353"/>
                <a:gd name="T22" fmla="*/ 636 w 637"/>
                <a:gd name="T23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7" h="353">
                  <a:moveTo>
                    <a:pt x="636" y="0"/>
                  </a:moveTo>
                  <a:lnTo>
                    <a:pt x="608" y="28"/>
                  </a:lnTo>
                  <a:cubicBezTo>
                    <a:pt x="567" y="42"/>
                    <a:pt x="525" y="70"/>
                    <a:pt x="484" y="97"/>
                  </a:cubicBezTo>
                  <a:cubicBezTo>
                    <a:pt x="456" y="111"/>
                    <a:pt x="442" y="125"/>
                    <a:pt x="415" y="139"/>
                  </a:cubicBezTo>
                  <a:cubicBezTo>
                    <a:pt x="387" y="153"/>
                    <a:pt x="373" y="166"/>
                    <a:pt x="346" y="180"/>
                  </a:cubicBezTo>
                  <a:cubicBezTo>
                    <a:pt x="318" y="180"/>
                    <a:pt x="290" y="194"/>
                    <a:pt x="276" y="208"/>
                  </a:cubicBezTo>
                  <a:cubicBezTo>
                    <a:pt x="249" y="222"/>
                    <a:pt x="221" y="236"/>
                    <a:pt x="193" y="250"/>
                  </a:cubicBezTo>
                  <a:cubicBezTo>
                    <a:pt x="152" y="277"/>
                    <a:pt x="110" y="291"/>
                    <a:pt x="69" y="319"/>
                  </a:cubicBezTo>
                  <a:cubicBezTo>
                    <a:pt x="61" y="321"/>
                    <a:pt x="54" y="323"/>
                    <a:pt x="47" y="326"/>
                  </a:cubicBezTo>
                  <a:cubicBezTo>
                    <a:pt x="0" y="352"/>
                    <a:pt x="47" y="326"/>
                    <a:pt x="262" y="208"/>
                  </a:cubicBezTo>
                  <a:lnTo>
                    <a:pt x="567" y="42"/>
                  </a:lnTo>
                  <a:lnTo>
                    <a:pt x="636" y="0"/>
                  </a:lnTo>
                </a:path>
              </a:pathLst>
            </a:custGeom>
            <a:solidFill>
              <a:srgbClr val="F8C9A0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03" name="Freeform 61"/>
            <p:cNvSpPr>
              <a:spLocks noChangeArrowheads="1"/>
            </p:cNvSpPr>
            <p:nvPr/>
          </p:nvSpPr>
          <p:spPr bwMode="auto">
            <a:xfrm>
              <a:off x="1192213" y="4106863"/>
              <a:ext cx="284162" cy="155575"/>
            </a:xfrm>
            <a:custGeom>
              <a:avLst/>
              <a:gdLst>
                <a:gd name="T0" fmla="*/ 788 w 789"/>
                <a:gd name="T1" fmla="*/ 0 h 430"/>
                <a:gd name="T2" fmla="*/ 692 w 789"/>
                <a:gd name="T3" fmla="*/ 55 h 430"/>
                <a:gd name="T4" fmla="*/ 623 w 789"/>
                <a:gd name="T5" fmla="*/ 97 h 430"/>
                <a:gd name="T6" fmla="*/ 623 w 789"/>
                <a:gd name="T7" fmla="*/ 97 h 430"/>
                <a:gd name="T8" fmla="*/ 318 w 789"/>
                <a:gd name="T9" fmla="*/ 263 h 430"/>
                <a:gd name="T10" fmla="*/ 42 w 789"/>
                <a:gd name="T11" fmla="*/ 415 h 430"/>
                <a:gd name="T12" fmla="*/ 28 w 789"/>
                <a:gd name="T13" fmla="*/ 415 h 430"/>
                <a:gd name="T14" fmla="*/ 0 w 789"/>
                <a:gd name="T15" fmla="*/ 429 h 430"/>
                <a:gd name="T16" fmla="*/ 111 w 789"/>
                <a:gd name="T17" fmla="*/ 346 h 430"/>
                <a:gd name="T18" fmla="*/ 236 w 789"/>
                <a:gd name="T19" fmla="*/ 277 h 430"/>
                <a:gd name="T20" fmla="*/ 305 w 789"/>
                <a:gd name="T21" fmla="*/ 235 h 430"/>
                <a:gd name="T22" fmla="*/ 387 w 789"/>
                <a:gd name="T23" fmla="*/ 194 h 430"/>
                <a:gd name="T24" fmla="*/ 457 w 789"/>
                <a:gd name="T25" fmla="*/ 166 h 430"/>
                <a:gd name="T26" fmla="*/ 526 w 789"/>
                <a:gd name="T27" fmla="*/ 125 h 430"/>
                <a:gd name="T28" fmla="*/ 650 w 789"/>
                <a:gd name="T29" fmla="*/ 55 h 430"/>
                <a:gd name="T30" fmla="*/ 788 w 789"/>
                <a:gd name="T31" fmla="*/ 0 h 430"/>
                <a:gd name="T32" fmla="*/ 788 w 789"/>
                <a:gd name="T33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9" h="430">
                  <a:moveTo>
                    <a:pt x="788" y="0"/>
                  </a:moveTo>
                  <a:cubicBezTo>
                    <a:pt x="788" y="0"/>
                    <a:pt x="747" y="28"/>
                    <a:pt x="692" y="55"/>
                  </a:cubicBezTo>
                  <a:cubicBezTo>
                    <a:pt x="692" y="55"/>
                    <a:pt x="692" y="55"/>
                    <a:pt x="623" y="97"/>
                  </a:cubicBezTo>
                  <a:lnTo>
                    <a:pt x="623" y="97"/>
                  </a:lnTo>
                  <a:cubicBezTo>
                    <a:pt x="623" y="97"/>
                    <a:pt x="623" y="97"/>
                    <a:pt x="318" y="263"/>
                  </a:cubicBezTo>
                  <a:cubicBezTo>
                    <a:pt x="318" y="263"/>
                    <a:pt x="318" y="263"/>
                    <a:pt x="42" y="415"/>
                  </a:cubicBezTo>
                  <a:cubicBezTo>
                    <a:pt x="42" y="415"/>
                    <a:pt x="42" y="415"/>
                    <a:pt x="28" y="415"/>
                  </a:cubicBezTo>
                  <a:cubicBezTo>
                    <a:pt x="14" y="415"/>
                    <a:pt x="0" y="429"/>
                    <a:pt x="0" y="429"/>
                  </a:cubicBezTo>
                  <a:cubicBezTo>
                    <a:pt x="0" y="429"/>
                    <a:pt x="42" y="387"/>
                    <a:pt x="111" y="346"/>
                  </a:cubicBezTo>
                  <a:cubicBezTo>
                    <a:pt x="152" y="332"/>
                    <a:pt x="194" y="305"/>
                    <a:pt x="236" y="277"/>
                  </a:cubicBezTo>
                  <a:cubicBezTo>
                    <a:pt x="263" y="263"/>
                    <a:pt x="291" y="249"/>
                    <a:pt x="305" y="235"/>
                  </a:cubicBezTo>
                  <a:cubicBezTo>
                    <a:pt x="332" y="221"/>
                    <a:pt x="360" y="208"/>
                    <a:pt x="387" y="194"/>
                  </a:cubicBezTo>
                  <a:cubicBezTo>
                    <a:pt x="402" y="180"/>
                    <a:pt x="429" y="180"/>
                    <a:pt x="457" y="166"/>
                  </a:cubicBezTo>
                  <a:cubicBezTo>
                    <a:pt x="484" y="152"/>
                    <a:pt x="498" y="139"/>
                    <a:pt x="526" y="125"/>
                  </a:cubicBezTo>
                  <a:cubicBezTo>
                    <a:pt x="567" y="97"/>
                    <a:pt x="623" y="83"/>
                    <a:pt x="650" y="55"/>
                  </a:cubicBezTo>
                  <a:cubicBezTo>
                    <a:pt x="734" y="28"/>
                    <a:pt x="788" y="0"/>
                    <a:pt x="788" y="0"/>
                  </a:cubicBezTo>
                  <a:lnTo>
                    <a:pt x="788" y="0"/>
                  </a:lnTo>
                </a:path>
              </a:pathLst>
            </a:custGeom>
            <a:solidFill>
              <a:srgbClr val="F8C9A0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04" name="Freeform 62"/>
            <p:cNvSpPr>
              <a:spLocks noChangeArrowheads="1"/>
            </p:cNvSpPr>
            <p:nvPr/>
          </p:nvSpPr>
          <p:spPr bwMode="auto">
            <a:xfrm>
              <a:off x="1660525" y="3451225"/>
              <a:ext cx="528638" cy="561975"/>
            </a:xfrm>
            <a:custGeom>
              <a:avLst/>
              <a:gdLst>
                <a:gd name="T0" fmla="*/ 1466 w 1467"/>
                <a:gd name="T1" fmla="*/ 994 h 1562"/>
                <a:gd name="T2" fmla="*/ 1461 w 1467"/>
                <a:gd name="T3" fmla="*/ 1046 h 1562"/>
                <a:gd name="T4" fmla="*/ 470 w 1467"/>
                <a:gd name="T5" fmla="*/ 1561 h 1562"/>
                <a:gd name="T6" fmla="*/ 0 w 1467"/>
                <a:gd name="T7" fmla="*/ 635 h 1562"/>
                <a:gd name="T8" fmla="*/ 1244 w 1467"/>
                <a:gd name="T9" fmla="*/ 0 h 1562"/>
                <a:gd name="T10" fmla="*/ 1281 w 1467"/>
                <a:gd name="T11" fmla="*/ 70 h 1562"/>
                <a:gd name="T12" fmla="*/ 1418 w 1467"/>
                <a:gd name="T13" fmla="*/ 515 h 1562"/>
                <a:gd name="T14" fmla="*/ 1466 w 1467"/>
                <a:gd name="T15" fmla="*/ 994 h 1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67" h="1562">
                  <a:moveTo>
                    <a:pt x="1466" y="994"/>
                  </a:moveTo>
                  <a:lnTo>
                    <a:pt x="1461" y="1046"/>
                  </a:lnTo>
                  <a:lnTo>
                    <a:pt x="470" y="1561"/>
                  </a:lnTo>
                  <a:lnTo>
                    <a:pt x="0" y="635"/>
                  </a:lnTo>
                  <a:lnTo>
                    <a:pt x="1244" y="0"/>
                  </a:lnTo>
                  <a:lnTo>
                    <a:pt x="1281" y="70"/>
                  </a:lnTo>
                  <a:lnTo>
                    <a:pt x="1418" y="515"/>
                  </a:lnTo>
                  <a:lnTo>
                    <a:pt x="1466" y="994"/>
                  </a:lnTo>
                </a:path>
              </a:pathLst>
            </a:custGeom>
            <a:solidFill>
              <a:srgbClr val="A2CF64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05" name="Freeform 63"/>
            <p:cNvSpPr>
              <a:spLocks noChangeArrowheads="1"/>
            </p:cNvSpPr>
            <p:nvPr/>
          </p:nvSpPr>
          <p:spPr bwMode="auto">
            <a:xfrm>
              <a:off x="492125" y="3360738"/>
              <a:ext cx="544513" cy="598487"/>
            </a:xfrm>
            <a:custGeom>
              <a:avLst/>
              <a:gdLst>
                <a:gd name="T0" fmla="*/ 25 w 1513"/>
                <a:gd name="T1" fmla="*/ 767 h 1662"/>
                <a:gd name="T2" fmla="*/ 164 w 1513"/>
                <a:gd name="T3" fmla="*/ 322 h 1662"/>
                <a:gd name="T4" fmla="*/ 338 w 1513"/>
                <a:gd name="T5" fmla="*/ 0 h 1662"/>
                <a:gd name="T6" fmla="*/ 1512 w 1513"/>
                <a:gd name="T7" fmla="*/ 803 h 1662"/>
                <a:gd name="T8" fmla="*/ 931 w 1513"/>
                <a:gd name="T9" fmla="*/ 1661 h 1662"/>
                <a:gd name="T10" fmla="*/ 0 w 1513"/>
                <a:gd name="T11" fmla="*/ 1017 h 1662"/>
                <a:gd name="T12" fmla="*/ 25 w 1513"/>
                <a:gd name="T13" fmla="*/ 767 h 1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3" h="1662">
                  <a:moveTo>
                    <a:pt x="25" y="767"/>
                  </a:moveTo>
                  <a:lnTo>
                    <a:pt x="164" y="322"/>
                  </a:lnTo>
                  <a:lnTo>
                    <a:pt x="338" y="0"/>
                  </a:lnTo>
                  <a:lnTo>
                    <a:pt x="1512" y="803"/>
                  </a:lnTo>
                  <a:lnTo>
                    <a:pt x="931" y="1661"/>
                  </a:lnTo>
                  <a:lnTo>
                    <a:pt x="0" y="1017"/>
                  </a:lnTo>
                  <a:lnTo>
                    <a:pt x="25" y="767"/>
                  </a:lnTo>
                </a:path>
              </a:pathLst>
            </a:custGeom>
            <a:solidFill>
              <a:srgbClr val="A6A397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sp>
        <p:nvSpPr>
          <p:cNvPr id="106" name="TextBox 35"/>
          <p:cNvSpPr txBox="1"/>
          <p:nvPr/>
        </p:nvSpPr>
        <p:spPr>
          <a:xfrm>
            <a:off x="1385793" y="4753961"/>
            <a:ext cx="19467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07" name="TextBox 35"/>
          <p:cNvSpPr txBox="1"/>
          <p:nvPr/>
        </p:nvSpPr>
        <p:spPr>
          <a:xfrm>
            <a:off x="5139936" y="4753961"/>
            <a:ext cx="19467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08" name="TextBox 35"/>
          <p:cNvSpPr txBox="1"/>
          <p:nvPr/>
        </p:nvSpPr>
        <p:spPr>
          <a:xfrm>
            <a:off x="8824302" y="4753961"/>
            <a:ext cx="19467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40891" y="0"/>
            <a:ext cx="7110217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2961925" y="309548"/>
            <a:ext cx="6238904" cy="62389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-1" y="4229358"/>
            <a:ext cx="12192000" cy="262864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56563" y="4536978"/>
            <a:ext cx="6272212" cy="185370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8554354" y="2501899"/>
            <a:ext cx="3381082" cy="3835787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837483" y="1676995"/>
            <a:ext cx="44603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rgbClr val="71D8F6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感谢聆听</a:t>
            </a:r>
            <a:endParaRPr lang="zh-CN" altLang="en-US" sz="6600" dirty="0">
              <a:solidFill>
                <a:srgbClr val="57A622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528059" y="3669552"/>
            <a:ext cx="5135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汇报时间：</a:t>
            </a:r>
            <a:r>
              <a:rPr lang="en-US" altLang="zh-CN" sz="2000"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202X</a:t>
            </a:r>
            <a:r>
              <a:rPr lang="zh-CN" altLang="en-US" sz="2000"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年</a:t>
            </a:r>
            <a:r>
              <a:rPr lang="en-US" altLang="zh-CN" sz="2000"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11</a:t>
            </a:r>
            <a:r>
              <a:rPr lang="zh-CN" altLang="en-US" sz="2000"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月      汇报人：</a:t>
            </a:r>
            <a:r>
              <a:rPr lang="en-US" altLang="zh-CN" sz="2000"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xiazaii</a:t>
            </a:r>
            <a:endParaRPr lang="zh-CN" altLang="en-US" sz="2000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D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" y="4229358"/>
            <a:ext cx="12192000" cy="262864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569844" y="2028765"/>
            <a:ext cx="3879456" cy="4401185"/>
          </a:xfrm>
          <a:prstGeom prst="rect">
            <a:avLst/>
          </a:prstGeom>
        </p:spPr>
      </p:pic>
      <p:sp>
        <p:nvSpPr>
          <p:cNvPr id="31" name="矩形 67"/>
          <p:cNvSpPr/>
          <p:nvPr/>
        </p:nvSpPr>
        <p:spPr>
          <a:xfrm>
            <a:off x="3437610" y="641978"/>
            <a:ext cx="3273502" cy="3201556"/>
          </a:xfrm>
          <a:custGeom>
            <a:avLst/>
            <a:gdLst>
              <a:gd name="connsiteX0" fmla="*/ 0 w 1034143"/>
              <a:gd name="connsiteY0" fmla="*/ 0 h 1240972"/>
              <a:gd name="connsiteX1" fmla="*/ 1034143 w 1034143"/>
              <a:gd name="connsiteY1" fmla="*/ 0 h 1240972"/>
              <a:gd name="connsiteX2" fmla="*/ 1034143 w 1034143"/>
              <a:gd name="connsiteY2" fmla="*/ 1240972 h 1240972"/>
              <a:gd name="connsiteX3" fmla="*/ 0 w 1034143"/>
              <a:gd name="connsiteY3" fmla="*/ 1240972 h 1240972"/>
              <a:gd name="connsiteX4" fmla="*/ 0 w 1034143"/>
              <a:gd name="connsiteY4" fmla="*/ 0 h 1240972"/>
              <a:gd name="connsiteX0-1" fmla="*/ 0 w 1034143"/>
              <a:gd name="connsiteY0-2" fmla="*/ 0 h 1240972"/>
              <a:gd name="connsiteX1-3" fmla="*/ 1034143 w 1034143"/>
              <a:gd name="connsiteY1-4" fmla="*/ 0 h 1240972"/>
              <a:gd name="connsiteX2-5" fmla="*/ 1012371 w 1034143"/>
              <a:gd name="connsiteY2-6" fmla="*/ 903515 h 1240972"/>
              <a:gd name="connsiteX3-7" fmla="*/ 0 w 1034143"/>
              <a:gd name="connsiteY3-8" fmla="*/ 1240972 h 1240972"/>
              <a:gd name="connsiteX4-9" fmla="*/ 0 w 1034143"/>
              <a:gd name="connsiteY4-10" fmla="*/ 0 h 1240972"/>
              <a:gd name="connsiteX0-11" fmla="*/ 0 w 1034143"/>
              <a:gd name="connsiteY0-12" fmla="*/ 0 h 1240972"/>
              <a:gd name="connsiteX1-13" fmla="*/ 1034143 w 1034143"/>
              <a:gd name="connsiteY1-14" fmla="*/ 239486 h 1240972"/>
              <a:gd name="connsiteX2-15" fmla="*/ 1012371 w 1034143"/>
              <a:gd name="connsiteY2-16" fmla="*/ 903515 h 1240972"/>
              <a:gd name="connsiteX3-17" fmla="*/ 0 w 1034143"/>
              <a:gd name="connsiteY3-18" fmla="*/ 1240972 h 1240972"/>
              <a:gd name="connsiteX4-19" fmla="*/ 0 w 1034143"/>
              <a:gd name="connsiteY4-20" fmla="*/ 0 h 1240972"/>
              <a:gd name="connsiteX0-21" fmla="*/ 0 w 1034143"/>
              <a:gd name="connsiteY0-22" fmla="*/ 0 h 1132115"/>
              <a:gd name="connsiteX1-23" fmla="*/ 1034143 w 1034143"/>
              <a:gd name="connsiteY1-24" fmla="*/ 239486 h 1132115"/>
              <a:gd name="connsiteX2-25" fmla="*/ 1012371 w 1034143"/>
              <a:gd name="connsiteY2-26" fmla="*/ 903515 h 1132115"/>
              <a:gd name="connsiteX3-27" fmla="*/ 217714 w 1034143"/>
              <a:gd name="connsiteY3-28" fmla="*/ 1132115 h 1132115"/>
              <a:gd name="connsiteX4-29" fmla="*/ 0 w 1034143"/>
              <a:gd name="connsiteY4-30" fmla="*/ 0 h 1132115"/>
              <a:gd name="connsiteX0-31" fmla="*/ 0 w 990601"/>
              <a:gd name="connsiteY0-32" fmla="*/ 0 h 968829"/>
              <a:gd name="connsiteX1-33" fmla="*/ 990601 w 990601"/>
              <a:gd name="connsiteY1-34" fmla="*/ 76200 h 968829"/>
              <a:gd name="connsiteX2-35" fmla="*/ 968829 w 990601"/>
              <a:gd name="connsiteY2-36" fmla="*/ 740229 h 968829"/>
              <a:gd name="connsiteX3-37" fmla="*/ 174172 w 990601"/>
              <a:gd name="connsiteY3-38" fmla="*/ 968829 h 968829"/>
              <a:gd name="connsiteX4-39" fmla="*/ 0 w 990601"/>
              <a:gd name="connsiteY4-40" fmla="*/ 0 h 9688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90601" h="968829">
                <a:moveTo>
                  <a:pt x="0" y="0"/>
                </a:moveTo>
                <a:lnTo>
                  <a:pt x="990601" y="76200"/>
                </a:lnTo>
                <a:lnTo>
                  <a:pt x="968829" y="740229"/>
                </a:lnTo>
                <a:lnTo>
                  <a:pt x="174172" y="9688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32" name="矩形 67"/>
          <p:cNvSpPr/>
          <p:nvPr/>
        </p:nvSpPr>
        <p:spPr>
          <a:xfrm>
            <a:off x="2915095" y="946778"/>
            <a:ext cx="3273502" cy="3201556"/>
          </a:xfrm>
          <a:custGeom>
            <a:avLst/>
            <a:gdLst>
              <a:gd name="connsiteX0" fmla="*/ 0 w 1034143"/>
              <a:gd name="connsiteY0" fmla="*/ 0 h 1240972"/>
              <a:gd name="connsiteX1" fmla="*/ 1034143 w 1034143"/>
              <a:gd name="connsiteY1" fmla="*/ 0 h 1240972"/>
              <a:gd name="connsiteX2" fmla="*/ 1034143 w 1034143"/>
              <a:gd name="connsiteY2" fmla="*/ 1240972 h 1240972"/>
              <a:gd name="connsiteX3" fmla="*/ 0 w 1034143"/>
              <a:gd name="connsiteY3" fmla="*/ 1240972 h 1240972"/>
              <a:gd name="connsiteX4" fmla="*/ 0 w 1034143"/>
              <a:gd name="connsiteY4" fmla="*/ 0 h 1240972"/>
              <a:gd name="connsiteX0-1" fmla="*/ 0 w 1034143"/>
              <a:gd name="connsiteY0-2" fmla="*/ 0 h 1240972"/>
              <a:gd name="connsiteX1-3" fmla="*/ 1034143 w 1034143"/>
              <a:gd name="connsiteY1-4" fmla="*/ 0 h 1240972"/>
              <a:gd name="connsiteX2-5" fmla="*/ 1012371 w 1034143"/>
              <a:gd name="connsiteY2-6" fmla="*/ 903515 h 1240972"/>
              <a:gd name="connsiteX3-7" fmla="*/ 0 w 1034143"/>
              <a:gd name="connsiteY3-8" fmla="*/ 1240972 h 1240972"/>
              <a:gd name="connsiteX4-9" fmla="*/ 0 w 1034143"/>
              <a:gd name="connsiteY4-10" fmla="*/ 0 h 1240972"/>
              <a:gd name="connsiteX0-11" fmla="*/ 0 w 1034143"/>
              <a:gd name="connsiteY0-12" fmla="*/ 0 h 1240972"/>
              <a:gd name="connsiteX1-13" fmla="*/ 1034143 w 1034143"/>
              <a:gd name="connsiteY1-14" fmla="*/ 239486 h 1240972"/>
              <a:gd name="connsiteX2-15" fmla="*/ 1012371 w 1034143"/>
              <a:gd name="connsiteY2-16" fmla="*/ 903515 h 1240972"/>
              <a:gd name="connsiteX3-17" fmla="*/ 0 w 1034143"/>
              <a:gd name="connsiteY3-18" fmla="*/ 1240972 h 1240972"/>
              <a:gd name="connsiteX4-19" fmla="*/ 0 w 1034143"/>
              <a:gd name="connsiteY4-20" fmla="*/ 0 h 1240972"/>
              <a:gd name="connsiteX0-21" fmla="*/ 0 w 1034143"/>
              <a:gd name="connsiteY0-22" fmla="*/ 0 h 1132115"/>
              <a:gd name="connsiteX1-23" fmla="*/ 1034143 w 1034143"/>
              <a:gd name="connsiteY1-24" fmla="*/ 239486 h 1132115"/>
              <a:gd name="connsiteX2-25" fmla="*/ 1012371 w 1034143"/>
              <a:gd name="connsiteY2-26" fmla="*/ 903515 h 1132115"/>
              <a:gd name="connsiteX3-27" fmla="*/ 217714 w 1034143"/>
              <a:gd name="connsiteY3-28" fmla="*/ 1132115 h 1132115"/>
              <a:gd name="connsiteX4-29" fmla="*/ 0 w 1034143"/>
              <a:gd name="connsiteY4-30" fmla="*/ 0 h 1132115"/>
              <a:gd name="connsiteX0-31" fmla="*/ 0 w 990601"/>
              <a:gd name="connsiteY0-32" fmla="*/ 0 h 968829"/>
              <a:gd name="connsiteX1-33" fmla="*/ 990601 w 990601"/>
              <a:gd name="connsiteY1-34" fmla="*/ 76200 h 968829"/>
              <a:gd name="connsiteX2-35" fmla="*/ 968829 w 990601"/>
              <a:gd name="connsiteY2-36" fmla="*/ 740229 h 968829"/>
              <a:gd name="connsiteX3-37" fmla="*/ 174172 w 990601"/>
              <a:gd name="connsiteY3-38" fmla="*/ 968829 h 968829"/>
              <a:gd name="connsiteX4-39" fmla="*/ 0 w 990601"/>
              <a:gd name="connsiteY4-40" fmla="*/ 0 h 9688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90601" h="968829">
                <a:moveTo>
                  <a:pt x="0" y="0"/>
                </a:moveTo>
                <a:lnTo>
                  <a:pt x="990601" y="76200"/>
                </a:lnTo>
                <a:lnTo>
                  <a:pt x="968829" y="740229"/>
                </a:lnTo>
                <a:lnTo>
                  <a:pt x="174172" y="968829"/>
                </a:lnTo>
                <a:lnTo>
                  <a:pt x="0" y="0"/>
                </a:lnTo>
                <a:close/>
              </a:path>
            </a:pathLst>
          </a:custGeom>
          <a:solidFill>
            <a:srgbClr val="57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326687" y="1362279"/>
            <a:ext cx="28619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PART</a:t>
            </a:r>
          </a:p>
          <a:p>
            <a:r>
              <a:rPr lang="en-US" altLang="zh-CN" sz="6600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       </a:t>
            </a:r>
            <a:r>
              <a:rPr lang="en-US" altLang="zh-CN" sz="7200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1</a:t>
            </a:r>
            <a:endParaRPr lang="zh-CN" altLang="en-US" sz="6600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16560"/>
            <a:ext cx="447040" cy="365760"/>
          </a:xfrm>
          <a:prstGeom prst="rect">
            <a:avLst/>
          </a:prstGeom>
          <a:solidFill>
            <a:srgbClr val="57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7040" y="416560"/>
            <a:ext cx="142240" cy="365760"/>
          </a:xfrm>
          <a:prstGeom prst="rect">
            <a:avLst/>
          </a:prstGeom>
          <a:solidFill>
            <a:srgbClr val="FDC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9280" y="416560"/>
            <a:ext cx="1859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六一节快乐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5545" y="3091408"/>
            <a:ext cx="1774338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b="1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内容内容</a:t>
            </a:r>
          </a:p>
        </p:txBody>
      </p:sp>
      <p:sp>
        <p:nvSpPr>
          <p:cNvPr id="8" name="TextBox 6"/>
          <p:cNvSpPr txBox="1"/>
          <p:nvPr/>
        </p:nvSpPr>
        <p:spPr>
          <a:xfrm>
            <a:off x="4323076" y="1918178"/>
            <a:ext cx="1774337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b="1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内容内容</a:t>
            </a:r>
          </a:p>
        </p:txBody>
      </p:sp>
      <p:sp>
        <p:nvSpPr>
          <p:cNvPr id="9" name="TextBox 6"/>
          <p:cNvSpPr txBox="1"/>
          <p:nvPr/>
        </p:nvSpPr>
        <p:spPr>
          <a:xfrm>
            <a:off x="6089344" y="3202610"/>
            <a:ext cx="1774337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b="1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内容内容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505005" y="2400249"/>
            <a:ext cx="1774337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b="1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内容内容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854904" y="2222388"/>
            <a:ext cx="959129" cy="959130"/>
            <a:chOff x="1905704" y="2555659"/>
            <a:chExt cx="959129" cy="959130"/>
          </a:xfrm>
        </p:grpSpPr>
        <p:sp>
          <p:nvSpPr>
            <p:cNvPr id="12" name="椭圆 11"/>
            <p:cNvSpPr/>
            <p:nvPr/>
          </p:nvSpPr>
          <p:spPr>
            <a:xfrm>
              <a:off x="1905704" y="2555659"/>
              <a:ext cx="959129" cy="959130"/>
            </a:xfrm>
            <a:prstGeom prst="ellipse">
              <a:avLst/>
            </a:prstGeom>
            <a:solidFill>
              <a:srgbClr val="81B7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168736" y="2696379"/>
              <a:ext cx="32252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dirty="0">
                  <a:solidFill>
                    <a:prstClr val="white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1</a:t>
              </a:r>
              <a:endParaRPr lang="zh-CN" altLang="en-US" sz="3600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22611" y="1003270"/>
            <a:ext cx="959129" cy="959130"/>
            <a:chOff x="4773411" y="1336541"/>
            <a:chExt cx="959129" cy="959130"/>
          </a:xfrm>
        </p:grpSpPr>
        <p:sp>
          <p:nvSpPr>
            <p:cNvPr id="15" name="椭圆 14"/>
            <p:cNvSpPr/>
            <p:nvPr/>
          </p:nvSpPr>
          <p:spPr>
            <a:xfrm>
              <a:off x="4773411" y="1336541"/>
              <a:ext cx="959129" cy="959130"/>
            </a:xfrm>
            <a:prstGeom prst="ellipse">
              <a:avLst/>
            </a:prstGeom>
            <a:solidFill>
              <a:srgbClr val="71D8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048891" y="1455771"/>
              <a:ext cx="37382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dirty="0">
                  <a:solidFill>
                    <a:prstClr val="white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2</a:t>
              </a:r>
              <a:endParaRPr lang="zh-CN" altLang="en-US" sz="3600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540902" y="2311540"/>
            <a:ext cx="959129" cy="959130"/>
            <a:chOff x="6591702" y="2644811"/>
            <a:chExt cx="959129" cy="959130"/>
          </a:xfrm>
        </p:grpSpPr>
        <p:sp>
          <p:nvSpPr>
            <p:cNvPr id="18" name="椭圆 17"/>
            <p:cNvSpPr/>
            <p:nvPr/>
          </p:nvSpPr>
          <p:spPr>
            <a:xfrm>
              <a:off x="6591702" y="2644811"/>
              <a:ext cx="959129" cy="959130"/>
            </a:xfrm>
            <a:prstGeom prst="ellipse">
              <a:avLst/>
            </a:prstGeom>
            <a:solidFill>
              <a:srgbClr val="FDC0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814099" y="2794515"/>
              <a:ext cx="34977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dirty="0">
                  <a:solidFill>
                    <a:prstClr val="white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3</a:t>
              </a:r>
              <a:endParaRPr lang="zh-CN" altLang="en-US" sz="3600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906032" y="1472529"/>
            <a:ext cx="959129" cy="959130"/>
            <a:chOff x="8956832" y="1805800"/>
            <a:chExt cx="959129" cy="959130"/>
          </a:xfrm>
        </p:grpSpPr>
        <p:sp>
          <p:nvSpPr>
            <p:cNvPr id="21" name="椭圆 20"/>
            <p:cNvSpPr/>
            <p:nvPr/>
          </p:nvSpPr>
          <p:spPr>
            <a:xfrm>
              <a:off x="8956832" y="1805800"/>
              <a:ext cx="959129" cy="959130"/>
            </a:xfrm>
            <a:prstGeom prst="ellipse">
              <a:avLst/>
            </a:prstGeom>
            <a:solidFill>
              <a:srgbClr val="57A6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9230913" y="1999898"/>
              <a:ext cx="40427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dirty="0">
                  <a:solidFill>
                    <a:prstClr val="white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4</a:t>
              </a:r>
              <a:endParaRPr lang="zh-CN" altLang="en-US" sz="3600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cxnSp>
        <p:nvCxnSpPr>
          <p:cNvPr id="23" name="直接连接符 22"/>
          <p:cNvCxnSpPr>
            <a:endCxn id="15" idx="2"/>
          </p:cNvCxnSpPr>
          <p:nvPr/>
        </p:nvCxnSpPr>
        <p:spPr>
          <a:xfrm flipV="1">
            <a:off x="2830165" y="1482835"/>
            <a:ext cx="1892446" cy="1168292"/>
          </a:xfrm>
          <a:prstGeom prst="line">
            <a:avLst/>
          </a:prstGeom>
          <a:ln w="38100">
            <a:solidFill>
              <a:srgbClr val="A6A6A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15" idx="6"/>
            <a:endCxn id="18" idx="1"/>
          </p:cNvCxnSpPr>
          <p:nvPr/>
        </p:nvCxnSpPr>
        <p:spPr>
          <a:xfrm>
            <a:off x="5681741" y="1482835"/>
            <a:ext cx="999622" cy="969166"/>
          </a:xfrm>
          <a:prstGeom prst="line">
            <a:avLst/>
          </a:prstGeom>
          <a:ln w="38100">
            <a:solidFill>
              <a:srgbClr val="A6A6A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18" idx="6"/>
            <a:endCxn id="21" idx="2"/>
          </p:cNvCxnSpPr>
          <p:nvPr/>
        </p:nvCxnSpPr>
        <p:spPr>
          <a:xfrm flipV="1">
            <a:off x="7500031" y="1952094"/>
            <a:ext cx="1406001" cy="839011"/>
          </a:xfrm>
          <a:prstGeom prst="line">
            <a:avLst/>
          </a:prstGeom>
          <a:ln w="38100">
            <a:solidFill>
              <a:srgbClr val="A6A6A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484722">
            <a:off x="1270001" y="3083122"/>
            <a:ext cx="10006648" cy="40832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16560"/>
            <a:ext cx="447040" cy="365760"/>
          </a:xfrm>
          <a:prstGeom prst="rect">
            <a:avLst/>
          </a:prstGeom>
          <a:solidFill>
            <a:srgbClr val="57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7040" y="416560"/>
            <a:ext cx="142240" cy="365760"/>
          </a:xfrm>
          <a:prstGeom prst="rect">
            <a:avLst/>
          </a:prstGeom>
          <a:solidFill>
            <a:srgbClr val="FDC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9280" y="416560"/>
            <a:ext cx="1859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六一节快乐</a:t>
            </a:r>
          </a:p>
        </p:txBody>
      </p:sp>
      <p:sp>
        <p:nvSpPr>
          <p:cNvPr id="7" name="Teardrop 3"/>
          <p:cNvSpPr/>
          <p:nvPr/>
        </p:nvSpPr>
        <p:spPr>
          <a:xfrm>
            <a:off x="1574728" y="3878025"/>
            <a:ext cx="1818687" cy="1818687"/>
          </a:xfrm>
          <a:prstGeom prst="teardrop">
            <a:avLst/>
          </a:prstGeom>
          <a:solidFill>
            <a:srgbClr val="81B7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rgbClr val="1CBB9F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8" name="Teardrop 9"/>
          <p:cNvSpPr/>
          <p:nvPr/>
        </p:nvSpPr>
        <p:spPr>
          <a:xfrm rot="16200000">
            <a:off x="3447433" y="3878025"/>
            <a:ext cx="1818687" cy="1818687"/>
          </a:xfrm>
          <a:prstGeom prst="teardrop">
            <a:avLst/>
          </a:prstGeom>
          <a:solidFill>
            <a:srgbClr val="71D8F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rgbClr val="1CBB9F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9" name="Teardrop 11"/>
          <p:cNvSpPr/>
          <p:nvPr/>
        </p:nvSpPr>
        <p:spPr>
          <a:xfrm flipV="1">
            <a:off x="1574728" y="2023323"/>
            <a:ext cx="1818687" cy="1818687"/>
          </a:xfrm>
          <a:prstGeom prst="teardrop">
            <a:avLst/>
          </a:prstGeom>
          <a:solidFill>
            <a:srgbClr val="71D8F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rgbClr val="1CBB9F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0" name="Teardrop 13"/>
          <p:cNvSpPr/>
          <p:nvPr/>
        </p:nvSpPr>
        <p:spPr>
          <a:xfrm rot="5400000" flipV="1">
            <a:off x="3447433" y="2023323"/>
            <a:ext cx="1818687" cy="1818687"/>
          </a:xfrm>
          <a:prstGeom prst="teardrop">
            <a:avLst/>
          </a:prstGeom>
          <a:solidFill>
            <a:srgbClr val="FBA4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rgbClr val="1CBB9F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714968" y="3145275"/>
            <a:ext cx="1411757" cy="14117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2" name="Freeform 68"/>
          <p:cNvSpPr>
            <a:spLocks noEditPoints="1"/>
          </p:cNvSpPr>
          <p:nvPr/>
        </p:nvSpPr>
        <p:spPr bwMode="auto">
          <a:xfrm>
            <a:off x="2245318" y="2672725"/>
            <a:ext cx="469650" cy="472550"/>
          </a:xfrm>
          <a:custGeom>
            <a:avLst/>
            <a:gdLst>
              <a:gd name="T0" fmla="*/ 286 w 286"/>
              <a:gd name="T1" fmla="*/ 131 h 288"/>
              <a:gd name="T2" fmla="*/ 259 w 286"/>
              <a:gd name="T3" fmla="*/ 131 h 288"/>
              <a:gd name="T4" fmla="*/ 155 w 286"/>
              <a:gd name="T5" fmla="*/ 26 h 288"/>
              <a:gd name="T6" fmla="*/ 155 w 286"/>
              <a:gd name="T7" fmla="*/ 0 h 288"/>
              <a:gd name="T8" fmla="*/ 131 w 286"/>
              <a:gd name="T9" fmla="*/ 0 h 288"/>
              <a:gd name="T10" fmla="*/ 131 w 286"/>
              <a:gd name="T11" fmla="*/ 26 h 288"/>
              <a:gd name="T12" fmla="*/ 27 w 286"/>
              <a:gd name="T13" fmla="*/ 131 h 288"/>
              <a:gd name="T14" fmla="*/ 0 w 286"/>
              <a:gd name="T15" fmla="*/ 131 h 288"/>
              <a:gd name="T16" fmla="*/ 0 w 286"/>
              <a:gd name="T17" fmla="*/ 155 h 288"/>
              <a:gd name="T18" fmla="*/ 28 w 286"/>
              <a:gd name="T19" fmla="*/ 155 h 288"/>
              <a:gd name="T20" fmla="*/ 131 w 286"/>
              <a:gd name="T21" fmla="*/ 258 h 288"/>
              <a:gd name="T22" fmla="*/ 131 w 286"/>
              <a:gd name="T23" fmla="*/ 288 h 288"/>
              <a:gd name="T24" fmla="*/ 155 w 286"/>
              <a:gd name="T25" fmla="*/ 288 h 288"/>
              <a:gd name="T26" fmla="*/ 155 w 286"/>
              <a:gd name="T27" fmla="*/ 258 h 288"/>
              <a:gd name="T28" fmla="*/ 259 w 286"/>
              <a:gd name="T29" fmla="*/ 155 h 288"/>
              <a:gd name="T30" fmla="*/ 286 w 286"/>
              <a:gd name="T31" fmla="*/ 155 h 288"/>
              <a:gd name="T32" fmla="*/ 286 w 286"/>
              <a:gd name="T33" fmla="*/ 131 h 288"/>
              <a:gd name="T34" fmla="*/ 235 w 286"/>
              <a:gd name="T35" fmla="*/ 131 h 288"/>
              <a:gd name="T36" fmla="*/ 155 w 286"/>
              <a:gd name="T37" fmla="*/ 131 h 288"/>
              <a:gd name="T38" fmla="*/ 155 w 286"/>
              <a:gd name="T39" fmla="*/ 50 h 288"/>
              <a:gd name="T40" fmla="*/ 235 w 286"/>
              <a:gd name="T41" fmla="*/ 131 h 288"/>
              <a:gd name="T42" fmla="*/ 131 w 286"/>
              <a:gd name="T43" fmla="*/ 50 h 288"/>
              <a:gd name="T44" fmla="*/ 131 w 286"/>
              <a:gd name="T45" fmla="*/ 131 h 288"/>
              <a:gd name="T46" fmla="*/ 51 w 286"/>
              <a:gd name="T47" fmla="*/ 131 h 288"/>
              <a:gd name="T48" fmla="*/ 131 w 286"/>
              <a:gd name="T49" fmla="*/ 50 h 288"/>
              <a:gd name="T50" fmla="*/ 52 w 286"/>
              <a:gd name="T51" fmla="*/ 155 h 288"/>
              <a:gd name="T52" fmla="*/ 131 w 286"/>
              <a:gd name="T53" fmla="*/ 155 h 288"/>
              <a:gd name="T54" fmla="*/ 131 w 286"/>
              <a:gd name="T55" fmla="*/ 234 h 288"/>
              <a:gd name="T56" fmla="*/ 52 w 286"/>
              <a:gd name="T57" fmla="*/ 155 h 288"/>
              <a:gd name="T58" fmla="*/ 155 w 286"/>
              <a:gd name="T59" fmla="*/ 234 h 288"/>
              <a:gd name="T60" fmla="*/ 155 w 286"/>
              <a:gd name="T61" fmla="*/ 155 h 288"/>
              <a:gd name="T62" fmla="*/ 235 w 286"/>
              <a:gd name="T63" fmla="*/ 155 h 288"/>
              <a:gd name="T64" fmla="*/ 155 w 286"/>
              <a:gd name="T65" fmla="*/ 23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6" h="288">
                <a:moveTo>
                  <a:pt x="286" y="131"/>
                </a:moveTo>
                <a:cubicBezTo>
                  <a:pt x="259" y="131"/>
                  <a:pt x="259" y="131"/>
                  <a:pt x="259" y="131"/>
                </a:cubicBezTo>
                <a:cubicBezTo>
                  <a:pt x="254" y="76"/>
                  <a:pt x="210" y="31"/>
                  <a:pt x="155" y="26"/>
                </a:cubicBezTo>
                <a:cubicBezTo>
                  <a:pt x="155" y="0"/>
                  <a:pt x="155" y="0"/>
                  <a:pt x="155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131" y="26"/>
                  <a:pt x="131" y="26"/>
                  <a:pt x="131" y="26"/>
                </a:cubicBezTo>
                <a:cubicBezTo>
                  <a:pt x="76" y="32"/>
                  <a:pt x="32" y="76"/>
                  <a:pt x="27" y="131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55"/>
                  <a:pt x="0" y="155"/>
                  <a:pt x="0" y="155"/>
                </a:cubicBezTo>
                <a:cubicBezTo>
                  <a:pt x="28" y="155"/>
                  <a:pt x="28" y="155"/>
                  <a:pt x="28" y="155"/>
                </a:cubicBezTo>
                <a:cubicBezTo>
                  <a:pt x="33" y="209"/>
                  <a:pt x="77" y="252"/>
                  <a:pt x="131" y="258"/>
                </a:cubicBezTo>
                <a:cubicBezTo>
                  <a:pt x="131" y="288"/>
                  <a:pt x="131" y="288"/>
                  <a:pt x="131" y="288"/>
                </a:cubicBezTo>
                <a:cubicBezTo>
                  <a:pt x="155" y="288"/>
                  <a:pt x="155" y="288"/>
                  <a:pt x="155" y="288"/>
                </a:cubicBezTo>
                <a:cubicBezTo>
                  <a:pt x="155" y="258"/>
                  <a:pt x="155" y="258"/>
                  <a:pt x="155" y="258"/>
                </a:cubicBezTo>
                <a:cubicBezTo>
                  <a:pt x="210" y="253"/>
                  <a:pt x="253" y="209"/>
                  <a:pt x="259" y="155"/>
                </a:cubicBezTo>
                <a:cubicBezTo>
                  <a:pt x="286" y="155"/>
                  <a:pt x="286" y="155"/>
                  <a:pt x="286" y="155"/>
                </a:cubicBezTo>
                <a:lnTo>
                  <a:pt x="286" y="131"/>
                </a:lnTo>
                <a:close/>
                <a:moveTo>
                  <a:pt x="235" y="131"/>
                </a:moveTo>
                <a:cubicBezTo>
                  <a:pt x="155" y="131"/>
                  <a:pt x="155" y="131"/>
                  <a:pt x="155" y="131"/>
                </a:cubicBezTo>
                <a:cubicBezTo>
                  <a:pt x="155" y="50"/>
                  <a:pt x="155" y="50"/>
                  <a:pt x="155" y="50"/>
                </a:cubicBezTo>
                <a:cubicBezTo>
                  <a:pt x="197" y="55"/>
                  <a:pt x="231" y="89"/>
                  <a:pt x="235" y="131"/>
                </a:cubicBezTo>
                <a:close/>
                <a:moveTo>
                  <a:pt x="131" y="50"/>
                </a:moveTo>
                <a:cubicBezTo>
                  <a:pt x="131" y="131"/>
                  <a:pt x="131" y="131"/>
                  <a:pt x="131" y="131"/>
                </a:cubicBezTo>
                <a:cubicBezTo>
                  <a:pt x="51" y="131"/>
                  <a:pt x="51" y="131"/>
                  <a:pt x="51" y="131"/>
                </a:cubicBezTo>
                <a:cubicBezTo>
                  <a:pt x="56" y="89"/>
                  <a:pt x="89" y="56"/>
                  <a:pt x="131" y="50"/>
                </a:cubicBezTo>
                <a:close/>
                <a:moveTo>
                  <a:pt x="52" y="155"/>
                </a:moveTo>
                <a:cubicBezTo>
                  <a:pt x="131" y="155"/>
                  <a:pt x="131" y="155"/>
                  <a:pt x="131" y="155"/>
                </a:cubicBezTo>
                <a:cubicBezTo>
                  <a:pt x="131" y="234"/>
                  <a:pt x="131" y="234"/>
                  <a:pt x="131" y="234"/>
                </a:cubicBezTo>
                <a:cubicBezTo>
                  <a:pt x="90" y="228"/>
                  <a:pt x="57" y="196"/>
                  <a:pt x="52" y="155"/>
                </a:cubicBezTo>
                <a:close/>
                <a:moveTo>
                  <a:pt x="155" y="234"/>
                </a:moveTo>
                <a:cubicBezTo>
                  <a:pt x="155" y="155"/>
                  <a:pt x="155" y="155"/>
                  <a:pt x="155" y="155"/>
                </a:cubicBezTo>
                <a:cubicBezTo>
                  <a:pt x="235" y="155"/>
                  <a:pt x="235" y="155"/>
                  <a:pt x="235" y="155"/>
                </a:cubicBezTo>
                <a:cubicBezTo>
                  <a:pt x="229" y="196"/>
                  <a:pt x="196" y="229"/>
                  <a:pt x="155" y="2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161181" y="2618829"/>
            <a:ext cx="507338" cy="487044"/>
            <a:chOff x="801688" y="3554414"/>
            <a:chExt cx="277813" cy="266700"/>
          </a:xfrm>
          <a:solidFill>
            <a:schemeClr val="bg1"/>
          </a:solidFill>
        </p:grpSpPr>
        <p:sp>
          <p:nvSpPr>
            <p:cNvPr id="14" name="Freeform 170"/>
            <p:cNvSpPr/>
            <p:nvPr/>
          </p:nvSpPr>
          <p:spPr bwMode="auto">
            <a:xfrm>
              <a:off x="987426" y="3665539"/>
              <a:ext cx="9525" cy="0"/>
            </a:xfrm>
            <a:custGeom>
              <a:avLst/>
              <a:gdLst>
                <a:gd name="T0" fmla="*/ 11 w 11"/>
                <a:gd name="T1" fmla="*/ 0 w 11"/>
                <a:gd name="T2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cubicBezTo>
                    <a:pt x="8" y="0"/>
                    <a:pt x="4" y="0"/>
                    <a:pt x="0" y="0"/>
                  </a:cubicBezTo>
                  <a:cubicBezTo>
                    <a:pt x="3" y="0"/>
                    <a:pt x="7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5" name="Freeform 171"/>
            <p:cNvSpPr/>
            <p:nvPr/>
          </p:nvSpPr>
          <p:spPr bwMode="auto">
            <a:xfrm>
              <a:off x="801688" y="3554414"/>
              <a:ext cx="277813" cy="266700"/>
            </a:xfrm>
            <a:custGeom>
              <a:avLst/>
              <a:gdLst>
                <a:gd name="T0" fmla="*/ 228 w 308"/>
                <a:gd name="T1" fmla="*/ 218 h 296"/>
                <a:gd name="T2" fmla="*/ 224 w 308"/>
                <a:gd name="T3" fmla="*/ 215 h 296"/>
                <a:gd name="T4" fmla="*/ 228 w 308"/>
                <a:gd name="T5" fmla="*/ 212 h 296"/>
                <a:gd name="T6" fmla="*/ 230 w 308"/>
                <a:gd name="T7" fmla="*/ 212 h 296"/>
                <a:gd name="T8" fmla="*/ 278 w 308"/>
                <a:gd name="T9" fmla="*/ 209 h 296"/>
                <a:gd name="T10" fmla="*/ 288 w 308"/>
                <a:gd name="T11" fmla="*/ 176 h 296"/>
                <a:gd name="T12" fmla="*/ 284 w 308"/>
                <a:gd name="T13" fmla="*/ 176 h 296"/>
                <a:gd name="T14" fmla="*/ 283 w 308"/>
                <a:gd name="T15" fmla="*/ 176 h 296"/>
                <a:gd name="T16" fmla="*/ 283 w 308"/>
                <a:gd name="T17" fmla="*/ 176 h 296"/>
                <a:gd name="T18" fmla="*/ 229 w 308"/>
                <a:gd name="T19" fmla="*/ 174 h 296"/>
                <a:gd name="T20" fmla="*/ 226 w 308"/>
                <a:gd name="T21" fmla="*/ 174 h 296"/>
                <a:gd name="T22" fmla="*/ 222 w 308"/>
                <a:gd name="T23" fmla="*/ 171 h 296"/>
                <a:gd name="T24" fmla="*/ 226 w 308"/>
                <a:gd name="T25" fmla="*/ 168 h 296"/>
                <a:gd name="T26" fmla="*/ 228 w 308"/>
                <a:gd name="T27" fmla="*/ 168 h 296"/>
                <a:gd name="T28" fmla="*/ 284 w 308"/>
                <a:gd name="T29" fmla="*/ 164 h 296"/>
                <a:gd name="T30" fmla="*/ 292 w 308"/>
                <a:gd name="T31" fmla="*/ 164 h 296"/>
                <a:gd name="T32" fmla="*/ 292 w 308"/>
                <a:gd name="T33" fmla="*/ 164 h 296"/>
                <a:gd name="T34" fmla="*/ 296 w 308"/>
                <a:gd name="T35" fmla="*/ 133 h 296"/>
                <a:gd name="T36" fmla="*/ 214 w 308"/>
                <a:gd name="T37" fmla="*/ 124 h 296"/>
                <a:gd name="T38" fmla="*/ 213 w 308"/>
                <a:gd name="T39" fmla="*/ 124 h 296"/>
                <a:gd name="T40" fmla="*/ 212 w 308"/>
                <a:gd name="T41" fmla="*/ 124 h 296"/>
                <a:gd name="T42" fmla="*/ 217 w 308"/>
                <a:gd name="T43" fmla="*/ 124 h 296"/>
                <a:gd name="T44" fmla="*/ 206 w 308"/>
                <a:gd name="T45" fmla="*/ 124 h 296"/>
                <a:gd name="T46" fmla="*/ 165 w 308"/>
                <a:gd name="T47" fmla="*/ 123 h 296"/>
                <a:gd name="T48" fmla="*/ 165 w 308"/>
                <a:gd name="T49" fmla="*/ 123 h 296"/>
                <a:gd name="T50" fmla="*/ 160 w 308"/>
                <a:gd name="T51" fmla="*/ 121 h 296"/>
                <a:gd name="T52" fmla="*/ 165 w 308"/>
                <a:gd name="T53" fmla="*/ 120 h 296"/>
                <a:gd name="T54" fmla="*/ 165 w 308"/>
                <a:gd name="T55" fmla="*/ 120 h 296"/>
                <a:gd name="T56" fmla="*/ 179 w 308"/>
                <a:gd name="T57" fmla="*/ 119 h 296"/>
                <a:gd name="T58" fmla="*/ 192 w 308"/>
                <a:gd name="T59" fmla="*/ 58 h 296"/>
                <a:gd name="T60" fmla="*/ 178 w 308"/>
                <a:gd name="T61" fmla="*/ 0 h 296"/>
                <a:gd name="T62" fmla="*/ 101 w 308"/>
                <a:gd name="T63" fmla="*/ 126 h 296"/>
                <a:gd name="T64" fmla="*/ 58 w 308"/>
                <a:gd name="T65" fmla="*/ 146 h 296"/>
                <a:gd name="T66" fmla="*/ 53 w 308"/>
                <a:gd name="T67" fmla="*/ 275 h 296"/>
                <a:gd name="T68" fmla="*/ 99 w 308"/>
                <a:gd name="T69" fmla="*/ 275 h 296"/>
                <a:gd name="T70" fmla="*/ 232 w 308"/>
                <a:gd name="T71" fmla="*/ 286 h 296"/>
                <a:gd name="T72" fmla="*/ 255 w 308"/>
                <a:gd name="T73" fmla="*/ 256 h 296"/>
                <a:gd name="T74" fmla="*/ 227 w 308"/>
                <a:gd name="T75" fmla="*/ 255 h 296"/>
                <a:gd name="T76" fmla="*/ 225 w 308"/>
                <a:gd name="T77" fmla="*/ 255 h 296"/>
                <a:gd name="T78" fmla="*/ 221 w 308"/>
                <a:gd name="T79" fmla="*/ 252 h 296"/>
                <a:gd name="T80" fmla="*/ 225 w 308"/>
                <a:gd name="T81" fmla="*/ 249 h 296"/>
                <a:gd name="T82" fmla="*/ 227 w 308"/>
                <a:gd name="T83" fmla="*/ 249 h 296"/>
                <a:gd name="T84" fmla="*/ 262 w 308"/>
                <a:gd name="T85" fmla="*/ 247 h 296"/>
                <a:gd name="T86" fmla="*/ 269 w 308"/>
                <a:gd name="T87" fmla="*/ 220 h 296"/>
                <a:gd name="T88" fmla="*/ 230 w 308"/>
                <a:gd name="T89" fmla="*/ 218 h 296"/>
                <a:gd name="T90" fmla="*/ 228 w 308"/>
                <a:gd name="T91" fmla="*/ 21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8" h="296">
                  <a:moveTo>
                    <a:pt x="228" y="218"/>
                  </a:moveTo>
                  <a:cubicBezTo>
                    <a:pt x="224" y="215"/>
                    <a:pt x="224" y="215"/>
                    <a:pt x="224" y="215"/>
                  </a:cubicBezTo>
                  <a:cubicBezTo>
                    <a:pt x="228" y="212"/>
                    <a:pt x="228" y="212"/>
                    <a:pt x="228" y="212"/>
                  </a:cubicBezTo>
                  <a:cubicBezTo>
                    <a:pt x="230" y="212"/>
                    <a:pt x="230" y="212"/>
                    <a:pt x="230" y="212"/>
                  </a:cubicBezTo>
                  <a:cubicBezTo>
                    <a:pt x="232" y="212"/>
                    <a:pt x="263" y="210"/>
                    <a:pt x="278" y="209"/>
                  </a:cubicBezTo>
                  <a:cubicBezTo>
                    <a:pt x="295" y="197"/>
                    <a:pt x="292" y="183"/>
                    <a:pt x="288" y="176"/>
                  </a:cubicBezTo>
                  <a:cubicBezTo>
                    <a:pt x="287" y="176"/>
                    <a:pt x="285" y="176"/>
                    <a:pt x="284" y="176"/>
                  </a:cubicBezTo>
                  <a:cubicBezTo>
                    <a:pt x="283" y="176"/>
                    <a:pt x="283" y="176"/>
                    <a:pt x="283" y="176"/>
                  </a:cubicBezTo>
                  <a:cubicBezTo>
                    <a:pt x="283" y="176"/>
                    <a:pt x="283" y="176"/>
                    <a:pt x="283" y="176"/>
                  </a:cubicBezTo>
                  <a:cubicBezTo>
                    <a:pt x="278" y="176"/>
                    <a:pt x="231" y="174"/>
                    <a:pt x="229" y="174"/>
                  </a:cubicBezTo>
                  <a:cubicBezTo>
                    <a:pt x="226" y="174"/>
                    <a:pt x="226" y="174"/>
                    <a:pt x="226" y="174"/>
                  </a:cubicBezTo>
                  <a:cubicBezTo>
                    <a:pt x="222" y="171"/>
                    <a:pt x="222" y="171"/>
                    <a:pt x="222" y="171"/>
                  </a:cubicBezTo>
                  <a:cubicBezTo>
                    <a:pt x="226" y="168"/>
                    <a:pt x="226" y="168"/>
                    <a:pt x="226" y="168"/>
                  </a:cubicBezTo>
                  <a:cubicBezTo>
                    <a:pt x="228" y="168"/>
                    <a:pt x="228" y="168"/>
                    <a:pt x="228" y="168"/>
                  </a:cubicBezTo>
                  <a:cubicBezTo>
                    <a:pt x="231" y="168"/>
                    <a:pt x="280" y="164"/>
                    <a:pt x="284" y="164"/>
                  </a:cubicBezTo>
                  <a:cubicBezTo>
                    <a:pt x="290" y="164"/>
                    <a:pt x="292" y="164"/>
                    <a:pt x="292" y="164"/>
                  </a:cubicBezTo>
                  <a:cubicBezTo>
                    <a:pt x="292" y="164"/>
                    <a:pt x="292" y="164"/>
                    <a:pt x="292" y="164"/>
                  </a:cubicBezTo>
                  <a:cubicBezTo>
                    <a:pt x="302" y="155"/>
                    <a:pt x="308" y="144"/>
                    <a:pt x="296" y="133"/>
                  </a:cubicBezTo>
                  <a:cubicBezTo>
                    <a:pt x="285" y="123"/>
                    <a:pt x="243" y="125"/>
                    <a:pt x="214" y="124"/>
                  </a:cubicBezTo>
                  <a:cubicBezTo>
                    <a:pt x="213" y="124"/>
                    <a:pt x="213" y="124"/>
                    <a:pt x="213" y="124"/>
                  </a:cubicBezTo>
                  <a:cubicBezTo>
                    <a:pt x="212" y="124"/>
                    <a:pt x="212" y="124"/>
                    <a:pt x="212" y="124"/>
                  </a:cubicBezTo>
                  <a:cubicBezTo>
                    <a:pt x="212" y="124"/>
                    <a:pt x="219" y="124"/>
                    <a:pt x="217" y="124"/>
                  </a:cubicBezTo>
                  <a:cubicBezTo>
                    <a:pt x="213" y="124"/>
                    <a:pt x="209" y="124"/>
                    <a:pt x="206" y="124"/>
                  </a:cubicBezTo>
                  <a:cubicBezTo>
                    <a:pt x="192" y="123"/>
                    <a:pt x="167" y="123"/>
                    <a:pt x="165" y="123"/>
                  </a:cubicBezTo>
                  <a:cubicBezTo>
                    <a:pt x="165" y="123"/>
                    <a:pt x="165" y="123"/>
                    <a:pt x="165" y="123"/>
                  </a:cubicBezTo>
                  <a:cubicBezTo>
                    <a:pt x="160" y="121"/>
                    <a:pt x="160" y="121"/>
                    <a:pt x="160" y="121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6" y="120"/>
                    <a:pt x="169" y="120"/>
                    <a:pt x="179" y="119"/>
                  </a:cubicBezTo>
                  <a:cubicBezTo>
                    <a:pt x="165" y="90"/>
                    <a:pt x="188" y="73"/>
                    <a:pt x="192" y="58"/>
                  </a:cubicBezTo>
                  <a:cubicBezTo>
                    <a:pt x="206" y="5"/>
                    <a:pt x="178" y="0"/>
                    <a:pt x="178" y="0"/>
                  </a:cubicBezTo>
                  <a:cubicBezTo>
                    <a:pt x="178" y="0"/>
                    <a:pt x="108" y="96"/>
                    <a:pt x="101" y="126"/>
                  </a:cubicBezTo>
                  <a:cubicBezTo>
                    <a:pt x="96" y="148"/>
                    <a:pt x="67" y="146"/>
                    <a:pt x="58" y="146"/>
                  </a:cubicBezTo>
                  <a:cubicBezTo>
                    <a:pt x="10" y="144"/>
                    <a:pt x="0" y="264"/>
                    <a:pt x="53" y="275"/>
                  </a:cubicBezTo>
                  <a:cubicBezTo>
                    <a:pt x="64" y="277"/>
                    <a:pt x="76" y="265"/>
                    <a:pt x="99" y="275"/>
                  </a:cubicBezTo>
                  <a:cubicBezTo>
                    <a:pt x="149" y="296"/>
                    <a:pt x="192" y="287"/>
                    <a:pt x="232" y="286"/>
                  </a:cubicBezTo>
                  <a:cubicBezTo>
                    <a:pt x="259" y="285"/>
                    <a:pt x="257" y="266"/>
                    <a:pt x="255" y="256"/>
                  </a:cubicBezTo>
                  <a:cubicBezTo>
                    <a:pt x="242" y="256"/>
                    <a:pt x="229" y="255"/>
                    <a:pt x="227" y="255"/>
                  </a:cubicBezTo>
                  <a:cubicBezTo>
                    <a:pt x="225" y="255"/>
                    <a:pt x="225" y="255"/>
                    <a:pt x="225" y="255"/>
                  </a:cubicBezTo>
                  <a:cubicBezTo>
                    <a:pt x="221" y="252"/>
                    <a:pt x="221" y="252"/>
                    <a:pt x="221" y="252"/>
                  </a:cubicBezTo>
                  <a:cubicBezTo>
                    <a:pt x="225" y="249"/>
                    <a:pt x="225" y="249"/>
                    <a:pt x="225" y="249"/>
                  </a:cubicBezTo>
                  <a:cubicBezTo>
                    <a:pt x="227" y="249"/>
                    <a:pt x="227" y="249"/>
                    <a:pt x="227" y="249"/>
                  </a:cubicBezTo>
                  <a:cubicBezTo>
                    <a:pt x="229" y="249"/>
                    <a:pt x="247" y="248"/>
                    <a:pt x="262" y="247"/>
                  </a:cubicBezTo>
                  <a:cubicBezTo>
                    <a:pt x="275" y="237"/>
                    <a:pt x="272" y="227"/>
                    <a:pt x="269" y="220"/>
                  </a:cubicBezTo>
                  <a:cubicBezTo>
                    <a:pt x="253" y="219"/>
                    <a:pt x="232" y="218"/>
                    <a:pt x="230" y="218"/>
                  </a:cubicBezTo>
                  <a:lnTo>
                    <a:pt x="228" y="2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268511" y="4621995"/>
            <a:ext cx="423264" cy="472549"/>
            <a:chOff x="6016626" y="5110164"/>
            <a:chExt cx="231775" cy="258763"/>
          </a:xfrm>
          <a:solidFill>
            <a:schemeClr val="bg1"/>
          </a:solidFill>
        </p:grpSpPr>
        <p:sp>
          <p:nvSpPr>
            <p:cNvPr id="17" name="Rectangle 74"/>
            <p:cNvSpPr>
              <a:spLocks noChangeArrowheads="1"/>
            </p:cNvSpPr>
            <p:nvPr/>
          </p:nvSpPr>
          <p:spPr bwMode="auto">
            <a:xfrm>
              <a:off x="6119813" y="5281614"/>
              <a:ext cx="23813" cy="87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8" name="Freeform 75"/>
            <p:cNvSpPr/>
            <p:nvPr/>
          </p:nvSpPr>
          <p:spPr bwMode="auto">
            <a:xfrm>
              <a:off x="6016626" y="5110164"/>
              <a:ext cx="207963" cy="73025"/>
            </a:xfrm>
            <a:custGeom>
              <a:avLst/>
              <a:gdLst>
                <a:gd name="T0" fmla="*/ 115 w 231"/>
                <a:gd name="T1" fmla="*/ 28 h 81"/>
                <a:gd name="T2" fmla="*/ 30 w 231"/>
                <a:gd name="T3" fmla="*/ 28 h 81"/>
                <a:gd name="T4" fmla="*/ 25 w 231"/>
                <a:gd name="T5" fmla="*/ 30 h 81"/>
                <a:gd name="T6" fmla="*/ 2 w 231"/>
                <a:gd name="T7" fmla="*/ 50 h 81"/>
                <a:gd name="T8" fmla="*/ 0 w 231"/>
                <a:gd name="T9" fmla="*/ 54 h 81"/>
                <a:gd name="T10" fmla="*/ 0 w 231"/>
                <a:gd name="T11" fmla="*/ 55 h 81"/>
                <a:gd name="T12" fmla="*/ 2 w 231"/>
                <a:gd name="T13" fmla="*/ 60 h 81"/>
                <a:gd name="T14" fmla="*/ 25 w 231"/>
                <a:gd name="T15" fmla="*/ 79 h 81"/>
                <a:gd name="T16" fmla="*/ 30 w 231"/>
                <a:gd name="T17" fmla="*/ 81 h 81"/>
                <a:gd name="T18" fmla="*/ 229 w 231"/>
                <a:gd name="T19" fmla="*/ 81 h 81"/>
                <a:gd name="T20" fmla="*/ 231 w 231"/>
                <a:gd name="T21" fmla="*/ 78 h 81"/>
                <a:gd name="T22" fmla="*/ 231 w 231"/>
                <a:gd name="T23" fmla="*/ 31 h 81"/>
                <a:gd name="T24" fmla="*/ 229 w 231"/>
                <a:gd name="T25" fmla="*/ 28 h 81"/>
                <a:gd name="T26" fmla="*/ 142 w 231"/>
                <a:gd name="T27" fmla="*/ 28 h 81"/>
                <a:gd name="T28" fmla="*/ 142 w 231"/>
                <a:gd name="T29" fmla="*/ 13 h 81"/>
                <a:gd name="T30" fmla="*/ 142 w 231"/>
                <a:gd name="T31" fmla="*/ 0 h 81"/>
                <a:gd name="T32" fmla="*/ 115 w 231"/>
                <a:gd name="T33" fmla="*/ 0 h 81"/>
                <a:gd name="T34" fmla="*/ 115 w 231"/>
                <a:gd name="T35" fmla="*/ 13 h 81"/>
                <a:gd name="T36" fmla="*/ 115 w 231"/>
                <a:gd name="T37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81">
                  <a:moveTo>
                    <a:pt x="115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8" y="28"/>
                    <a:pt x="26" y="29"/>
                    <a:pt x="25" y="3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9"/>
                    <a:pt x="2" y="6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80"/>
                    <a:pt x="28" y="81"/>
                    <a:pt x="30" y="81"/>
                  </a:cubicBezTo>
                  <a:cubicBezTo>
                    <a:pt x="229" y="81"/>
                    <a:pt x="229" y="81"/>
                    <a:pt x="229" y="81"/>
                  </a:cubicBezTo>
                  <a:cubicBezTo>
                    <a:pt x="230" y="81"/>
                    <a:pt x="231" y="80"/>
                    <a:pt x="231" y="78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31" y="30"/>
                    <a:pt x="230" y="28"/>
                    <a:pt x="229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9" name="Freeform 76"/>
            <p:cNvSpPr/>
            <p:nvPr/>
          </p:nvSpPr>
          <p:spPr bwMode="auto">
            <a:xfrm>
              <a:off x="6040438" y="5197476"/>
              <a:ext cx="207963" cy="71438"/>
            </a:xfrm>
            <a:custGeom>
              <a:avLst/>
              <a:gdLst>
                <a:gd name="T0" fmla="*/ 89 w 231"/>
                <a:gd name="T1" fmla="*/ 27 h 80"/>
                <a:gd name="T2" fmla="*/ 3 w 231"/>
                <a:gd name="T3" fmla="*/ 27 h 80"/>
                <a:gd name="T4" fmla="*/ 0 w 231"/>
                <a:gd name="T5" fmla="*/ 30 h 80"/>
                <a:gd name="T6" fmla="*/ 0 w 231"/>
                <a:gd name="T7" fmla="*/ 77 h 80"/>
                <a:gd name="T8" fmla="*/ 3 w 231"/>
                <a:gd name="T9" fmla="*/ 80 h 80"/>
                <a:gd name="T10" fmla="*/ 202 w 231"/>
                <a:gd name="T11" fmla="*/ 80 h 80"/>
                <a:gd name="T12" fmla="*/ 206 w 231"/>
                <a:gd name="T13" fmla="*/ 78 h 80"/>
                <a:gd name="T14" fmla="*/ 229 w 231"/>
                <a:gd name="T15" fmla="*/ 59 h 80"/>
                <a:gd name="T16" fmla="*/ 231 w 231"/>
                <a:gd name="T17" fmla="*/ 54 h 80"/>
                <a:gd name="T18" fmla="*/ 231 w 231"/>
                <a:gd name="T19" fmla="*/ 53 h 80"/>
                <a:gd name="T20" fmla="*/ 229 w 231"/>
                <a:gd name="T21" fmla="*/ 49 h 80"/>
                <a:gd name="T22" fmla="*/ 206 w 231"/>
                <a:gd name="T23" fmla="*/ 29 h 80"/>
                <a:gd name="T24" fmla="*/ 202 w 231"/>
                <a:gd name="T25" fmla="*/ 27 h 80"/>
                <a:gd name="T26" fmla="*/ 116 w 231"/>
                <a:gd name="T27" fmla="*/ 27 h 80"/>
                <a:gd name="T28" fmla="*/ 116 w 231"/>
                <a:gd name="T29" fmla="*/ 12 h 80"/>
                <a:gd name="T30" fmla="*/ 116 w 231"/>
                <a:gd name="T31" fmla="*/ 1 h 80"/>
                <a:gd name="T32" fmla="*/ 116 w 231"/>
                <a:gd name="T33" fmla="*/ 0 h 80"/>
                <a:gd name="T34" fmla="*/ 89 w 231"/>
                <a:gd name="T35" fmla="*/ 0 h 80"/>
                <a:gd name="T36" fmla="*/ 89 w 231"/>
                <a:gd name="T37" fmla="*/ 1 h 80"/>
                <a:gd name="T38" fmla="*/ 89 w 231"/>
                <a:gd name="T39" fmla="*/ 12 h 80"/>
                <a:gd name="T40" fmla="*/ 89 w 231"/>
                <a:gd name="T41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80">
                  <a:moveTo>
                    <a:pt x="89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9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1" y="80"/>
                    <a:pt x="3" y="80"/>
                  </a:cubicBezTo>
                  <a:cubicBezTo>
                    <a:pt x="202" y="80"/>
                    <a:pt x="202" y="80"/>
                    <a:pt x="202" y="80"/>
                  </a:cubicBezTo>
                  <a:cubicBezTo>
                    <a:pt x="203" y="80"/>
                    <a:pt x="205" y="79"/>
                    <a:pt x="206" y="78"/>
                  </a:cubicBezTo>
                  <a:cubicBezTo>
                    <a:pt x="229" y="59"/>
                    <a:pt x="229" y="59"/>
                    <a:pt x="229" y="59"/>
                  </a:cubicBezTo>
                  <a:cubicBezTo>
                    <a:pt x="230" y="58"/>
                    <a:pt x="231" y="55"/>
                    <a:pt x="231" y="54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31" y="52"/>
                    <a:pt x="230" y="50"/>
                    <a:pt x="229" y="4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5" y="28"/>
                    <a:pt x="203" y="27"/>
                    <a:pt x="202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8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307585" y="4621995"/>
            <a:ext cx="402970" cy="472548"/>
            <a:chOff x="6537326" y="5110164"/>
            <a:chExt cx="220662" cy="258762"/>
          </a:xfrm>
          <a:solidFill>
            <a:schemeClr val="bg1"/>
          </a:solidFill>
        </p:grpSpPr>
        <p:sp>
          <p:nvSpPr>
            <p:cNvPr id="21" name="Freeform 77"/>
            <p:cNvSpPr/>
            <p:nvPr/>
          </p:nvSpPr>
          <p:spPr bwMode="auto">
            <a:xfrm>
              <a:off x="6580188" y="5110164"/>
              <a:ext cx="177800" cy="149225"/>
            </a:xfrm>
            <a:custGeom>
              <a:avLst/>
              <a:gdLst>
                <a:gd name="T0" fmla="*/ 134 w 196"/>
                <a:gd name="T1" fmla="*/ 102 h 167"/>
                <a:gd name="T2" fmla="*/ 196 w 196"/>
                <a:gd name="T3" fmla="*/ 34 h 167"/>
                <a:gd name="T4" fmla="*/ 76 w 196"/>
                <a:gd name="T5" fmla="*/ 22 h 167"/>
                <a:gd name="T6" fmla="*/ 0 w 196"/>
                <a:gd name="T7" fmla="*/ 2 h 167"/>
                <a:gd name="T8" fmla="*/ 0 w 196"/>
                <a:gd name="T9" fmla="*/ 137 h 167"/>
                <a:gd name="T10" fmla="*/ 39 w 196"/>
                <a:gd name="T11" fmla="*/ 135 h 167"/>
                <a:gd name="T12" fmla="*/ 191 w 196"/>
                <a:gd name="T13" fmla="*/ 160 h 167"/>
                <a:gd name="T14" fmla="*/ 134 w 196"/>
                <a:gd name="T15" fmla="*/ 10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167">
                  <a:moveTo>
                    <a:pt x="134" y="102"/>
                  </a:moveTo>
                  <a:cubicBezTo>
                    <a:pt x="134" y="87"/>
                    <a:pt x="196" y="34"/>
                    <a:pt x="196" y="34"/>
                  </a:cubicBezTo>
                  <a:cubicBezTo>
                    <a:pt x="164" y="48"/>
                    <a:pt x="117" y="44"/>
                    <a:pt x="76" y="22"/>
                  </a:cubicBezTo>
                  <a:cubicBezTo>
                    <a:pt x="35" y="0"/>
                    <a:pt x="0" y="2"/>
                    <a:pt x="0" y="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" y="136"/>
                    <a:pt x="11" y="133"/>
                    <a:pt x="39" y="135"/>
                  </a:cubicBezTo>
                  <a:cubicBezTo>
                    <a:pt x="73" y="139"/>
                    <a:pt x="160" y="167"/>
                    <a:pt x="191" y="160"/>
                  </a:cubicBezTo>
                  <a:cubicBezTo>
                    <a:pt x="191" y="160"/>
                    <a:pt x="134" y="112"/>
                    <a:pt x="134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2" name="Rectangle 78"/>
            <p:cNvSpPr>
              <a:spLocks noChangeArrowheads="1"/>
            </p:cNvSpPr>
            <p:nvPr/>
          </p:nvSpPr>
          <p:spPr bwMode="auto">
            <a:xfrm>
              <a:off x="6537326" y="5111751"/>
              <a:ext cx="22225" cy="257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sp>
        <p:nvSpPr>
          <p:cNvPr id="23" name="Rectangle 31"/>
          <p:cNvSpPr/>
          <p:nvPr/>
        </p:nvSpPr>
        <p:spPr>
          <a:xfrm>
            <a:off x="5902111" y="2618829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lv-LV" sz="2400" kern="0" dirty="0">
                <a:solidFill>
                  <a:srgbClr val="E74E3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›</a:t>
            </a:r>
            <a:endParaRPr lang="en-US" sz="2400" kern="0" dirty="0">
              <a:solidFill>
                <a:srgbClr val="E74E3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4" name="Rectangle 32"/>
          <p:cNvSpPr/>
          <p:nvPr/>
        </p:nvSpPr>
        <p:spPr>
          <a:xfrm>
            <a:off x="5902111" y="335992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lv-LV" sz="2400" kern="0" dirty="0">
                <a:solidFill>
                  <a:srgbClr val="1CBB9F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›</a:t>
            </a:r>
            <a:endParaRPr lang="en-US" sz="2400" kern="0" dirty="0">
              <a:solidFill>
                <a:srgbClr val="1CBB9F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5" name="Rectangle 33"/>
          <p:cNvSpPr/>
          <p:nvPr/>
        </p:nvSpPr>
        <p:spPr>
          <a:xfrm>
            <a:off x="5902111" y="410102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lv-LV" sz="2400" kern="0" dirty="0">
                <a:solidFill>
                  <a:srgbClr val="FBA41F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›</a:t>
            </a:r>
            <a:endParaRPr lang="en-US" sz="2400" kern="0" dirty="0">
              <a:solidFill>
                <a:srgbClr val="FBA41F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6" name="Rectangle 34"/>
          <p:cNvSpPr/>
          <p:nvPr/>
        </p:nvSpPr>
        <p:spPr>
          <a:xfrm>
            <a:off x="5902111" y="484212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lv-LV" sz="2400" kern="0" dirty="0">
                <a:solidFill>
                  <a:srgbClr val="3CBDDC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›</a:t>
            </a:r>
            <a:endParaRPr lang="en-US" sz="2400" kern="0" dirty="0">
              <a:solidFill>
                <a:srgbClr val="3CBDDC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7" name="TextBox 35"/>
          <p:cNvSpPr txBox="1"/>
          <p:nvPr/>
        </p:nvSpPr>
        <p:spPr>
          <a:xfrm>
            <a:off x="6511360" y="2639498"/>
            <a:ext cx="4592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8" name="TextBox 35"/>
          <p:cNvSpPr txBox="1"/>
          <p:nvPr/>
        </p:nvSpPr>
        <p:spPr>
          <a:xfrm>
            <a:off x="6511359" y="3329149"/>
            <a:ext cx="4592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9" name="TextBox 35"/>
          <p:cNvSpPr txBox="1"/>
          <p:nvPr/>
        </p:nvSpPr>
        <p:spPr>
          <a:xfrm>
            <a:off x="6539572" y="4070247"/>
            <a:ext cx="4592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30" name="TextBox 35"/>
          <p:cNvSpPr txBox="1"/>
          <p:nvPr/>
        </p:nvSpPr>
        <p:spPr>
          <a:xfrm>
            <a:off x="6539571" y="4819272"/>
            <a:ext cx="4592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16560"/>
            <a:ext cx="447040" cy="365760"/>
          </a:xfrm>
          <a:prstGeom prst="rect">
            <a:avLst/>
          </a:prstGeom>
          <a:solidFill>
            <a:srgbClr val="57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7040" y="416560"/>
            <a:ext cx="142240" cy="365760"/>
          </a:xfrm>
          <a:prstGeom prst="rect">
            <a:avLst/>
          </a:prstGeom>
          <a:solidFill>
            <a:srgbClr val="FDC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9280" y="416560"/>
            <a:ext cx="1859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六一节快乐</a:t>
            </a:r>
          </a:p>
        </p:txBody>
      </p:sp>
      <p:sp>
        <p:nvSpPr>
          <p:cNvPr id="7" name="Freeform 429"/>
          <p:cNvSpPr>
            <a:spLocks noChangeArrowheads="1"/>
          </p:cNvSpPr>
          <p:nvPr/>
        </p:nvSpPr>
        <p:spPr bwMode="auto">
          <a:xfrm>
            <a:off x="2250239" y="1614846"/>
            <a:ext cx="441130" cy="437968"/>
          </a:xfrm>
          <a:custGeom>
            <a:avLst/>
            <a:gdLst>
              <a:gd name="T0" fmla="*/ 1162 w 1230"/>
              <a:gd name="T1" fmla="*/ 383 h 1221"/>
              <a:gd name="T2" fmla="*/ 1112 w 1230"/>
              <a:gd name="T3" fmla="*/ 433 h 1221"/>
              <a:gd name="T4" fmla="*/ 794 w 1230"/>
              <a:gd name="T5" fmla="*/ 116 h 1221"/>
              <a:gd name="T6" fmla="*/ 844 w 1230"/>
              <a:gd name="T7" fmla="*/ 57 h 1221"/>
              <a:gd name="T8" fmla="*/ 1061 w 1230"/>
              <a:gd name="T9" fmla="*/ 57 h 1221"/>
              <a:gd name="T10" fmla="*/ 1162 w 1230"/>
              <a:gd name="T11" fmla="*/ 166 h 1221"/>
              <a:gd name="T12" fmla="*/ 1162 w 1230"/>
              <a:gd name="T13" fmla="*/ 383 h 1221"/>
              <a:gd name="T14" fmla="*/ 418 w 1230"/>
              <a:gd name="T15" fmla="*/ 1019 h 1221"/>
              <a:gd name="T16" fmla="*/ 418 w 1230"/>
              <a:gd name="T17" fmla="*/ 1077 h 1221"/>
              <a:gd name="T18" fmla="*/ 468 w 1230"/>
              <a:gd name="T19" fmla="*/ 1077 h 1221"/>
              <a:gd name="T20" fmla="*/ 1061 w 1230"/>
              <a:gd name="T21" fmla="*/ 484 h 1221"/>
              <a:gd name="T22" fmla="*/ 1003 w 1230"/>
              <a:gd name="T23" fmla="*/ 433 h 1221"/>
              <a:gd name="T24" fmla="*/ 418 w 1230"/>
              <a:gd name="T25" fmla="*/ 1019 h 1221"/>
              <a:gd name="T26" fmla="*/ 150 w 1230"/>
              <a:gd name="T27" fmla="*/ 751 h 1221"/>
              <a:gd name="T28" fmla="*/ 150 w 1230"/>
              <a:gd name="T29" fmla="*/ 810 h 1221"/>
              <a:gd name="T30" fmla="*/ 209 w 1230"/>
              <a:gd name="T31" fmla="*/ 810 h 1221"/>
              <a:gd name="T32" fmla="*/ 794 w 1230"/>
              <a:gd name="T33" fmla="*/ 216 h 1221"/>
              <a:gd name="T34" fmla="*/ 735 w 1230"/>
              <a:gd name="T35" fmla="*/ 166 h 1221"/>
              <a:gd name="T36" fmla="*/ 150 w 1230"/>
              <a:gd name="T37" fmla="*/ 751 h 1221"/>
              <a:gd name="T38" fmla="*/ 844 w 1230"/>
              <a:gd name="T39" fmla="*/ 275 h 1221"/>
              <a:gd name="T40" fmla="*/ 259 w 1230"/>
              <a:gd name="T41" fmla="*/ 860 h 1221"/>
              <a:gd name="T42" fmla="*/ 259 w 1230"/>
              <a:gd name="T43" fmla="*/ 969 h 1221"/>
              <a:gd name="T44" fmla="*/ 367 w 1230"/>
              <a:gd name="T45" fmla="*/ 969 h 1221"/>
              <a:gd name="T46" fmla="*/ 953 w 1230"/>
              <a:gd name="T47" fmla="*/ 383 h 1221"/>
              <a:gd name="T48" fmla="*/ 844 w 1230"/>
              <a:gd name="T49" fmla="*/ 275 h 1221"/>
              <a:gd name="T50" fmla="*/ 367 w 1230"/>
              <a:gd name="T51" fmla="*/ 1127 h 1221"/>
              <a:gd name="T52" fmla="*/ 334 w 1230"/>
              <a:gd name="T53" fmla="*/ 1061 h 1221"/>
              <a:gd name="T54" fmla="*/ 309 w 1230"/>
              <a:gd name="T55" fmla="*/ 1061 h 1221"/>
              <a:gd name="T56" fmla="*/ 209 w 1230"/>
              <a:gd name="T57" fmla="*/ 1019 h 1221"/>
              <a:gd name="T58" fmla="*/ 158 w 1230"/>
              <a:gd name="T59" fmla="*/ 910 h 1221"/>
              <a:gd name="T60" fmla="*/ 167 w 1230"/>
              <a:gd name="T61" fmla="*/ 893 h 1221"/>
              <a:gd name="T62" fmla="*/ 100 w 1230"/>
              <a:gd name="T63" fmla="*/ 860 h 1221"/>
              <a:gd name="T64" fmla="*/ 92 w 1230"/>
              <a:gd name="T65" fmla="*/ 852 h 1221"/>
              <a:gd name="T66" fmla="*/ 0 w 1230"/>
              <a:gd name="T67" fmla="*/ 1220 h 1221"/>
              <a:gd name="T68" fmla="*/ 367 w 1230"/>
              <a:gd name="T69" fmla="*/ 1127 h 1221"/>
              <a:gd name="T70" fmla="*/ 367 w 1230"/>
              <a:gd name="T71" fmla="*/ 1127 h 1221"/>
              <a:gd name="T72" fmla="*/ 367 w 1230"/>
              <a:gd name="T73" fmla="*/ 1127 h 1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30" h="1221">
                <a:moveTo>
                  <a:pt x="1162" y="383"/>
                </a:moveTo>
                <a:cubicBezTo>
                  <a:pt x="1112" y="433"/>
                  <a:pt x="1112" y="433"/>
                  <a:pt x="1112" y="433"/>
                </a:cubicBezTo>
                <a:cubicBezTo>
                  <a:pt x="794" y="116"/>
                  <a:pt x="794" y="116"/>
                  <a:pt x="794" y="116"/>
                </a:cubicBezTo>
                <a:cubicBezTo>
                  <a:pt x="844" y="57"/>
                  <a:pt x="844" y="57"/>
                  <a:pt x="844" y="57"/>
                </a:cubicBezTo>
                <a:cubicBezTo>
                  <a:pt x="903" y="0"/>
                  <a:pt x="1003" y="0"/>
                  <a:pt x="1061" y="57"/>
                </a:cubicBezTo>
                <a:cubicBezTo>
                  <a:pt x="1162" y="166"/>
                  <a:pt x="1162" y="166"/>
                  <a:pt x="1162" y="166"/>
                </a:cubicBezTo>
                <a:cubicBezTo>
                  <a:pt x="1229" y="225"/>
                  <a:pt x="1229" y="325"/>
                  <a:pt x="1162" y="383"/>
                </a:cubicBezTo>
                <a:close/>
                <a:moveTo>
                  <a:pt x="418" y="1019"/>
                </a:moveTo>
                <a:cubicBezTo>
                  <a:pt x="401" y="1035"/>
                  <a:pt x="401" y="1061"/>
                  <a:pt x="418" y="1077"/>
                </a:cubicBezTo>
                <a:cubicBezTo>
                  <a:pt x="434" y="1086"/>
                  <a:pt x="459" y="1086"/>
                  <a:pt x="468" y="1077"/>
                </a:cubicBezTo>
                <a:cubicBezTo>
                  <a:pt x="1061" y="484"/>
                  <a:pt x="1061" y="484"/>
                  <a:pt x="1061" y="484"/>
                </a:cubicBezTo>
                <a:cubicBezTo>
                  <a:pt x="1003" y="433"/>
                  <a:pt x="1003" y="433"/>
                  <a:pt x="1003" y="433"/>
                </a:cubicBezTo>
                <a:lnTo>
                  <a:pt x="418" y="1019"/>
                </a:lnTo>
                <a:close/>
                <a:moveTo>
                  <a:pt x="150" y="751"/>
                </a:moveTo>
                <a:cubicBezTo>
                  <a:pt x="133" y="768"/>
                  <a:pt x="133" y="793"/>
                  <a:pt x="150" y="810"/>
                </a:cubicBezTo>
                <a:cubicBezTo>
                  <a:pt x="167" y="818"/>
                  <a:pt x="192" y="818"/>
                  <a:pt x="209" y="810"/>
                </a:cubicBezTo>
                <a:cubicBezTo>
                  <a:pt x="794" y="216"/>
                  <a:pt x="794" y="216"/>
                  <a:pt x="794" y="216"/>
                </a:cubicBezTo>
                <a:cubicBezTo>
                  <a:pt x="735" y="166"/>
                  <a:pt x="735" y="166"/>
                  <a:pt x="735" y="166"/>
                </a:cubicBezTo>
                <a:lnTo>
                  <a:pt x="150" y="751"/>
                </a:lnTo>
                <a:close/>
                <a:moveTo>
                  <a:pt x="844" y="275"/>
                </a:moveTo>
                <a:cubicBezTo>
                  <a:pt x="259" y="860"/>
                  <a:pt x="259" y="860"/>
                  <a:pt x="259" y="860"/>
                </a:cubicBezTo>
                <a:cubicBezTo>
                  <a:pt x="225" y="893"/>
                  <a:pt x="225" y="935"/>
                  <a:pt x="259" y="969"/>
                </a:cubicBezTo>
                <a:cubicBezTo>
                  <a:pt x="284" y="994"/>
                  <a:pt x="334" y="994"/>
                  <a:pt x="367" y="969"/>
                </a:cubicBezTo>
                <a:cubicBezTo>
                  <a:pt x="953" y="383"/>
                  <a:pt x="953" y="383"/>
                  <a:pt x="953" y="383"/>
                </a:cubicBezTo>
                <a:lnTo>
                  <a:pt x="844" y="275"/>
                </a:lnTo>
                <a:close/>
                <a:moveTo>
                  <a:pt x="367" y="1127"/>
                </a:moveTo>
                <a:cubicBezTo>
                  <a:pt x="351" y="1111"/>
                  <a:pt x="343" y="1086"/>
                  <a:pt x="334" y="1061"/>
                </a:cubicBezTo>
                <a:cubicBezTo>
                  <a:pt x="326" y="1061"/>
                  <a:pt x="317" y="1061"/>
                  <a:pt x="309" y="1061"/>
                </a:cubicBezTo>
                <a:cubicBezTo>
                  <a:pt x="276" y="1061"/>
                  <a:pt x="234" y="1052"/>
                  <a:pt x="209" y="1019"/>
                </a:cubicBezTo>
                <a:cubicBezTo>
                  <a:pt x="175" y="994"/>
                  <a:pt x="158" y="952"/>
                  <a:pt x="158" y="910"/>
                </a:cubicBezTo>
                <a:cubicBezTo>
                  <a:pt x="158" y="910"/>
                  <a:pt x="158" y="902"/>
                  <a:pt x="167" y="893"/>
                </a:cubicBezTo>
                <a:cubicBezTo>
                  <a:pt x="142" y="885"/>
                  <a:pt x="117" y="877"/>
                  <a:pt x="100" y="860"/>
                </a:cubicBezTo>
                <a:lnTo>
                  <a:pt x="92" y="852"/>
                </a:lnTo>
                <a:cubicBezTo>
                  <a:pt x="0" y="1220"/>
                  <a:pt x="0" y="1220"/>
                  <a:pt x="0" y="1220"/>
                </a:cubicBezTo>
                <a:cubicBezTo>
                  <a:pt x="367" y="1127"/>
                  <a:pt x="367" y="1127"/>
                  <a:pt x="367" y="1127"/>
                </a:cubicBezTo>
                <a:close/>
                <a:moveTo>
                  <a:pt x="367" y="1127"/>
                </a:moveTo>
                <a:lnTo>
                  <a:pt x="367" y="1127"/>
                </a:lnTo>
                <a:close/>
              </a:path>
            </a:pathLst>
          </a:custGeom>
          <a:solidFill>
            <a:srgbClr val="71D8F6"/>
          </a:solidFill>
          <a:ln>
            <a:noFill/>
          </a:ln>
          <a:effectLst/>
        </p:spPr>
        <p:txBody>
          <a:bodyPr wrap="none" lIns="60951" tIns="30475" rIns="60951" bIns="30475" anchor="ctr"/>
          <a:lstStyle/>
          <a:p>
            <a:pPr defTabSz="544195">
              <a:defRPr/>
            </a:pPr>
            <a:endParaRPr lang="en-US" sz="2150" kern="0" dirty="0">
              <a:solidFill>
                <a:srgbClr val="E2E3E9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8" name="AutoShape 131"/>
          <p:cNvSpPr/>
          <p:nvPr/>
        </p:nvSpPr>
        <p:spPr bwMode="auto">
          <a:xfrm>
            <a:off x="4637409" y="1665022"/>
            <a:ext cx="370094" cy="328078"/>
          </a:xfrm>
          <a:custGeom>
            <a:avLst/>
            <a:gdLst>
              <a:gd name="T0" fmla="*/ 10800 w 21600"/>
              <a:gd name="T1" fmla="+- 0 10800 114"/>
              <a:gd name="T2" fmla="*/ 10800 h 21373"/>
              <a:gd name="T3" fmla="*/ 10800 w 21600"/>
              <a:gd name="T4" fmla="+- 0 10800 114"/>
              <a:gd name="T5" fmla="*/ 10800 h 21373"/>
              <a:gd name="T6" fmla="*/ 10800 w 21600"/>
              <a:gd name="T7" fmla="+- 0 10800 114"/>
              <a:gd name="T8" fmla="*/ 10800 h 21373"/>
              <a:gd name="T9" fmla="*/ 10800 w 21600"/>
              <a:gd name="T10" fmla="+- 0 10800 114"/>
              <a:gd name="T11" fmla="*/ 10800 h 2137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3">
                <a:moveTo>
                  <a:pt x="13251" y="718"/>
                </a:moveTo>
                <a:cubicBezTo>
                  <a:pt x="13802" y="111"/>
                  <a:pt x="14278" y="-114"/>
                  <a:pt x="14670" y="54"/>
                </a:cubicBezTo>
                <a:cubicBezTo>
                  <a:pt x="15062" y="219"/>
                  <a:pt x="15263" y="737"/>
                  <a:pt x="15263" y="1596"/>
                </a:cubicBezTo>
                <a:lnTo>
                  <a:pt x="15263" y="19775"/>
                </a:lnTo>
                <a:cubicBezTo>
                  <a:pt x="15263" y="20634"/>
                  <a:pt x="15065" y="21152"/>
                  <a:pt x="14681" y="21320"/>
                </a:cubicBezTo>
                <a:cubicBezTo>
                  <a:pt x="14292" y="21486"/>
                  <a:pt x="13816" y="21264"/>
                  <a:pt x="13251" y="20656"/>
                </a:cubicBezTo>
                <a:lnTo>
                  <a:pt x="7758" y="14803"/>
                </a:lnTo>
                <a:lnTo>
                  <a:pt x="660" y="14803"/>
                </a:lnTo>
                <a:cubicBezTo>
                  <a:pt x="480" y="14803"/>
                  <a:pt x="324" y="14736"/>
                  <a:pt x="194" y="14604"/>
                </a:cubicBezTo>
                <a:cubicBezTo>
                  <a:pt x="67" y="14473"/>
                  <a:pt x="0" y="14304"/>
                  <a:pt x="0" y="14098"/>
                </a:cubicBezTo>
                <a:lnTo>
                  <a:pt x="0" y="7277"/>
                </a:lnTo>
                <a:cubicBezTo>
                  <a:pt x="0" y="7082"/>
                  <a:pt x="67" y="6917"/>
                  <a:pt x="194" y="6778"/>
                </a:cubicBezTo>
                <a:cubicBezTo>
                  <a:pt x="324" y="6643"/>
                  <a:pt x="480" y="6571"/>
                  <a:pt x="660" y="6571"/>
                </a:cubicBezTo>
                <a:lnTo>
                  <a:pt x="7758" y="6571"/>
                </a:lnTo>
                <a:lnTo>
                  <a:pt x="13251" y="718"/>
                </a:lnTo>
                <a:close/>
                <a:moveTo>
                  <a:pt x="18002" y="3322"/>
                </a:moveTo>
                <a:cubicBezTo>
                  <a:pt x="18331" y="3127"/>
                  <a:pt x="18666" y="3086"/>
                  <a:pt x="19023" y="3179"/>
                </a:cubicBezTo>
                <a:cubicBezTo>
                  <a:pt x="19379" y="3273"/>
                  <a:pt x="19654" y="3495"/>
                  <a:pt x="19838" y="3844"/>
                </a:cubicBezTo>
                <a:cubicBezTo>
                  <a:pt x="21017" y="6023"/>
                  <a:pt x="21599" y="8301"/>
                  <a:pt x="21599" y="10687"/>
                </a:cubicBezTo>
                <a:cubicBezTo>
                  <a:pt x="21599" y="13092"/>
                  <a:pt x="21017" y="15373"/>
                  <a:pt x="19838" y="17527"/>
                </a:cubicBezTo>
                <a:cubicBezTo>
                  <a:pt x="19584" y="18018"/>
                  <a:pt x="19189" y="18266"/>
                  <a:pt x="18659" y="18266"/>
                </a:cubicBezTo>
                <a:cubicBezTo>
                  <a:pt x="18437" y="18266"/>
                  <a:pt x="18214" y="18195"/>
                  <a:pt x="17999" y="18049"/>
                </a:cubicBezTo>
                <a:cubicBezTo>
                  <a:pt x="17671" y="17857"/>
                  <a:pt x="17459" y="17572"/>
                  <a:pt x="17353" y="17189"/>
                </a:cubicBezTo>
                <a:cubicBezTo>
                  <a:pt x="17254" y="16807"/>
                  <a:pt x="17289" y="16439"/>
                  <a:pt x="17473" y="16090"/>
                </a:cubicBezTo>
                <a:cubicBezTo>
                  <a:pt x="18419" y="14353"/>
                  <a:pt x="18892" y="12552"/>
                  <a:pt x="18892" y="10687"/>
                </a:cubicBezTo>
                <a:cubicBezTo>
                  <a:pt x="18892" y="8819"/>
                  <a:pt x="18415" y="7014"/>
                  <a:pt x="17473" y="5277"/>
                </a:cubicBezTo>
                <a:cubicBezTo>
                  <a:pt x="17289" y="4932"/>
                  <a:pt x="17254" y="4567"/>
                  <a:pt x="17353" y="4181"/>
                </a:cubicBezTo>
                <a:cubicBezTo>
                  <a:pt x="17459" y="3802"/>
                  <a:pt x="17674" y="3514"/>
                  <a:pt x="18002" y="3322"/>
                </a:cubicBezTo>
              </a:path>
            </a:pathLst>
          </a:custGeom>
          <a:solidFill>
            <a:srgbClr val="FBA41F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0815">
              <a:defRPr/>
            </a:pPr>
            <a:endParaRPr lang="es-ES" sz="1050" kern="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grpSp>
        <p:nvGrpSpPr>
          <p:cNvPr id="9" name="Group 41"/>
          <p:cNvGrpSpPr/>
          <p:nvPr/>
        </p:nvGrpSpPr>
        <p:grpSpPr>
          <a:xfrm>
            <a:off x="2250239" y="3930309"/>
            <a:ext cx="361117" cy="205502"/>
            <a:chOff x="6350" y="1588"/>
            <a:chExt cx="1931988" cy="1330325"/>
          </a:xfrm>
          <a:solidFill>
            <a:srgbClr val="43B5F0"/>
          </a:solidFill>
        </p:grpSpPr>
        <p:sp>
          <p:nvSpPr>
            <p:cNvPr id="10" name="Freeform 18"/>
            <p:cNvSpPr/>
            <p:nvPr/>
          </p:nvSpPr>
          <p:spPr bwMode="auto">
            <a:xfrm>
              <a:off x="6350" y="1588"/>
              <a:ext cx="1327150" cy="1330325"/>
            </a:xfrm>
            <a:custGeom>
              <a:avLst/>
              <a:gdLst>
                <a:gd name="T0" fmla="*/ 320 w 352"/>
                <a:gd name="T1" fmla="*/ 0 h 352"/>
                <a:gd name="T2" fmla="*/ 32 w 352"/>
                <a:gd name="T3" fmla="*/ 0 h 352"/>
                <a:gd name="T4" fmla="*/ 0 w 352"/>
                <a:gd name="T5" fmla="*/ 32 h 352"/>
                <a:gd name="T6" fmla="*/ 0 w 352"/>
                <a:gd name="T7" fmla="*/ 320 h 352"/>
                <a:gd name="T8" fmla="*/ 32 w 352"/>
                <a:gd name="T9" fmla="*/ 352 h 352"/>
                <a:gd name="T10" fmla="*/ 320 w 352"/>
                <a:gd name="T11" fmla="*/ 352 h 352"/>
                <a:gd name="T12" fmla="*/ 352 w 352"/>
                <a:gd name="T13" fmla="*/ 320 h 352"/>
                <a:gd name="T14" fmla="*/ 352 w 352"/>
                <a:gd name="T15" fmla="*/ 32 h 352"/>
                <a:gd name="T16" fmla="*/ 320 w 352"/>
                <a:gd name="T17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2" h="352">
                  <a:moveTo>
                    <a:pt x="32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338"/>
                    <a:pt x="14" y="352"/>
                    <a:pt x="32" y="352"/>
                  </a:cubicBezTo>
                  <a:cubicBezTo>
                    <a:pt x="320" y="352"/>
                    <a:pt x="320" y="352"/>
                    <a:pt x="320" y="352"/>
                  </a:cubicBezTo>
                  <a:cubicBezTo>
                    <a:pt x="338" y="352"/>
                    <a:pt x="352" y="338"/>
                    <a:pt x="352" y="320"/>
                  </a:cubicBezTo>
                  <a:cubicBezTo>
                    <a:pt x="352" y="32"/>
                    <a:pt x="352" y="32"/>
                    <a:pt x="352" y="32"/>
                  </a:cubicBezTo>
                  <a:cubicBezTo>
                    <a:pt x="352" y="14"/>
                    <a:pt x="338" y="0"/>
                    <a:pt x="3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pPr defTabSz="544195">
                <a:defRPr/>
              </a:pPr>
              <a:endParaRPr lang="id-ID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1" name="Freeform 19"/>
            <p:cNvSpPr/>
            <p:nvPr/>
          </p:nvSpPr>
          <p:spPr bwMode="auto">
            <a:xfrm>
              <a:off x="1454150" y="176213"/>
              <a:ext cx="484188" cy="977900"/>
            </a:xfrm>
            <a:custGeom>
              <a:avLst/>
              <a:gdLst>
                <a:gd name="T0" fmla="*/ 101 w 128"/>
                <a:gd name="T1" fmla="*/ 9 h 259"/>
                <a:gd name="T2" fmla="*/ 42 w 128"/>
                <a:gd name="T3" fmla="*/ 44 h 259"/>
                <a:gd name="T4" fmla="*/ 0 w 128"/>
                <a:gd name="T5" fmla="*/ 69 h 259"/>
                <a:gd name="T6" fmla="*/ 0 w 128"/>
                <a:gd name="T7" fmla="*/ 189 h 259"/>
                <a:gd name="T8" fmla="*/ 42 w 128"/>
                <a:gd name="T9" fmla="*/ 214 h 259"/>
                <a:gd name="T10" fmla="*/ 101 w 128"/>
                <a:gd name="T11" fmla="*/ 250 h 259"/>
                <a:gd name="T12" fmla="*/ 128 w 128"/>
                <a:gd name="T13" fmla="*/ 234 h 259"/>
                <a:gd name="T14" fmla="*/ 128 w 128"/>
                <a:gd name="T15" fmla="*/ 25 h 259"/>
                <a:gd name="T16" fmla="*/ 101 w 128"/>
                <a:gd name="T17" fmla="*/ 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59">
                  <a:moveTo>
                    <a:pt x="101" y="9"/>
                  </a:moveTo>
                  <a:cubicBezTo>
                    <a:pt x="42" y="44"/>
                    <a:pt x="42" y="44"/>
                    <a:pt x="42" y="44"/>
                  </a:cubicBezTo>
                  <a:cubicBezTo>
                    <a:pt x="29" y="52"/>
                    <a:pt x="13" y="62"/>
                    <a:pt x="0" y="69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13" y="197"/>
                    <a:pt x="29" y="207"/>
                    <a:pt x="42" y="214"/>
                  </a:cubicBezTo>
                  <a:cubicBezTo>
                    <a:pt x="101" y="250"/>
                    <a:pt x="101" y="250"/>
                    <a:pt x="101" y="250"/>
                  </a:cubicBezTo>
                  <a:cubicBezTo>
                    <a:pt x="116" y="259"/>
                    <a:pt x="128" y="252"/>
                    <a:pt x="128" y="234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7"/>
                    <a:pt x="116" y="0"/>
                    <a:pt x="10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pPr defTabSz="544195">
                <a:defRPr/>
              </a:pPr>
              <a:endParaRPr lang="id-ID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sp>
        <p:nvSpPr>
          <p:cNvPr id="12" name="AutoShape 63"/>
          <p:cNvSpPr/>
          <p:nvPr/>
        </p:nvSpPr>
        <p:spPr bwMode="auto">
          <a:xfrm>
            <a:off x="7077654" y="1712758"/>
            <a:ext cx="364115" cy="2922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22"/>
                </a:moveTo>
                <a:cubicBezTo>
                  <a:pt x="20632" y="3222"/>
                  <a:pt x="20946" y="3384"/>
                  <a:pt x="21208" y="3713"/>
                </a:cubicBezTo>
                <a:cubicBezTo>
                  <a:pt x="21470" y="4042"/>
                  <a:pt x="21599" y="4427"/>
                  <a:pt x="21599" y="4865"/>
                </a:cubicBezTo>
                <a:lnTo>
                  <a:pt x="21599" y="19984"/>
                </a:lnTo>
                <a:cubicBezTo>
                  <a:pt x="21599" y="20421"/>
                  <a:pt x="21470" y="20803"/>
                  <a:pt x="21208" y="21121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1" y="21599"/>
                  <a:pt x="663" y="21441"/>
                  <a:pt x="399" y="21121"/>
                </a:cubicBezTo>
                <a:cubicBezTo>
                  <a:pt x="134" y="20803"/>
                  <a:pt x="0" y="20421"/>
                  <a:pt x="0" y="19984"/>
                </a:cubicBezTo>
                <a:lnTo>
                  <a:pt x="0" y="4865"/>
                </a:lnTo>
                <a:cubicBezTo>
                  <a:pt x="0" y="4427"/>
                  <a:pt x="134" y="4042"/>
                  <a:pt x="399" y="3713"/>
                </a:cubicBezTo>
                <a:cubicBezTo>
                  <a:pt x="663" y="3384"/>
                  <a:pt x="981" y="3222"/>
                  <a:pt x="1348" y="3222"/>
                </a:cubicBezTo>
                <a:lnTo>
                  <a:pt x="5638" y="3222"/>
                </a:lnTo>
                <a:lnTo>
                  <a:pt x="6318" y="1460"/>
                </a:lnTo>
                <a:cubicBezTo>
                  <a:pt x="6458" y="1057"/>
                  <a:pt x="6717" y="713"/>
                  <a:pt x="7089" y="425"/>
                </a:cubicBezTo>
                <a:cubicBezTo>
                  <a:pt x="7466" y="143"/>
                  <a:pt x="7838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10" y="425"/>
                </a:cubicBezTo>
                <a:cubicBezTo>
                  <a:pt x="14884" y="713"/>
                  <a:pt x="15146" y="1057"/>
                  <a:pt x="15293" y="1460"/>
                </a:cubicBezTo>
                <a:lnTo>
                  <a:pt x="15961" y="3222"/>
                </a:lnTo>
                <a:lnTo>
                  <a:pt x="20263" y="3222"/>
                </a:lnTo>
                <a:close/>
                <a:moveTo>
                  <a:pt x="10806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2" y="18294"/>
                  <a:pt x="14270" y="17810"/>
                  <a:pt x="14774" y="17196"/>
                </a:cubicBezTo>
                <a:cubicBezTo>
                  <a:pt x="15278" y="16582"/>
                  <a:pt x="15677" y="15862"/>
                  <a:pt x="15974" y="15048"/>
                </a:cubicBezTo>
                <a:cubicBezTo>
                  <a:pt x="16270" y="14234"/>
                  <a:pt x="16419" y="13356"/>
                  <a:pt x="16419" y="12421"/>
                </a:cubicBezTo>
                <a:cubicBezTo>
                  <a:pt x="16419" y="11499"/>
                  <a:pt x="16270" y="10623"/>
                  <a:pt x="15974" y="9795"/>
                </a:cubicBezTo>
                <a:cubicBezTo>
                  <a:pt x="15677" y="8966"/>
                  <a:pt x="15278" y="8249"/>
                  <a:pt x="14774" y="7644"/>
                </a:cubicBezTo>
                <a:cubicBezTo>
                  <a:pt x="14270" y="7036"/>
                  <a:pt x="13672" y="6557"/>
                  <a:pt x="12987" y="6199"/>
                </a:cubicBezTo>
                <a:cubicBezTo>
                  <a:pt x="12299" y="5843"/>
                  <a:pt x="11572" y="5667"/>
                  <a:pt x="10806" y="5667"/>
                </a:cubicBezTo>
                <a:cubicBezTo>
                  <a:pt x="10039" y="5667"/>
                  <a:pt x="9312" y="5846"/>
                  <a:pt x="8619" y="6199"/>
                </a:cubicBezTo>
                <a:cubicBezTo>
                  <a:pt x="7929" y="6557"/>
                  <a:pt x="7332" y="7036"/>
                  <a:pt x="6827" y="7644"/>
                </a:cubicBezTo>
                <a:cubicBezTo>
                  <a:pt x="6323" y="8249"/>
                  <a:pt x="5922" y="8963"/>
                  <a:pt x="5625" y="9789"/>
                </a:cubicBezTo>
                <a:cubicBezTo>
                  <a:pt x="5329" y="10612"/>
                  <a:pt x="5180" y="11490"/>
                  <a:pt x="5180" y="12421"/>
                </a:cubicBezTo>
                <a:cubicBezTo>
                  <a:pt x="5180" y="13356"/>
                  <a:pt x="5329" y="14234"/>
                  <a:pt x="5625" y="15048"/>
                </a:cubicBezTo>
                <a:cubicBezTo>
                  <a:pt x="5922" y="15862"/>
                  <a:pt x="6323" y="16582"/>
                  <a:pt x="6827" y="17196"/>
                </a:cubicBezTo>
                <a:cubicBezTo>
                  <a:pt x="7332" y="17810"/>
                  <a:pt x="7929" y="18294"/>
                  <a:pt x="8619" y="18650"/>
                </a:cubicBezTo>
                <a:cubicBezTo>
                  <a:pt x="9312" y="19005"/>
                  <a:pt x="10039" y="19185"/>
                  <a:pt x="10806" y="19185"/>
                </a:cubicBezTo>
                <a:moveTo>
                  <a:pt x="10806" y="7832"/>
                </a:moveTo>
                <a:cubicBezTo>
                  <a:pt x="11337" y="7832"/>
                  <a:pt x="11834" y="7953"/>
                  <a:pt x="12294" y="8191"/>
                </a:cubicBezTo>
                <a:cubicBezTo>
                  <a:pt x="12754" y="8432"/>
                  <a:pt x="13158" y="8755"/>
                  <a:pt x="13501" y="9169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4"/>
                  <a:pt x="14615" y="11781"/>
                  <a:pt x="14615" y="12421"/>
                </a:cubicBezTo>
                <a:cubicBezTo>
                  <a:pt x="14615" y="13056"/>
                  <a:pt x="14515" y="13649"/>
                  <a:pt x="14316" y="14205"/>
                </a:cubicBezTo>
                <a:cubicBezTo>
                  <a:pt x="14118" y="14757"/>
                  <a:pt x="13846" y="15245"/>
                  <a:pt x="13501" y="15668"/>
                </a:cubicBezTo>
                <a:cubicBezTo>
                  <a:pt x="13158" y="16091"/>
                  <a:pt x="12752" y="16420"/>
                  <a:pt x="12289" y="16661"/>
                </a:cubicBezTo>
                <a:cubicBezTo>
                  <a:pt x="11824" y="16899"/>
                  <a:pt x="11330" y="17016"/>
                  <a:pt x="10806" y="17016"/>
                </a:cubicBezTo>
                <a:cubicBezTo>
                  <a:pt x="10274" y="17016"/>
                  <a:pt x="9777" y="16899"/>
                  <a:pt x="9312" y="16661"/>
                </a:cubicBezTo>
                <a:cubicBezTo>
                  <a:pt x="8847" y="16420"/>
                  <a:pt x="8443" y="16091"/>
                  <a:pt x="8100" y="15668"/>
                </a:cubicBezTo>
                <a:cubicBezTo>
                  <a:pt x="7755" y="15245"/>
                  <a:pt x="7483" y="14754"/>
                  <a:pt x="7285" y="14199"/>
                </a:cubicBezTo>
                <a:cubicBezTo>
                  <a:pt x="7084" y="13641"/>
                  <a:pt x="6984" y="13044"/>
                  <a:pt x="6984" y="12421"/>
                </a:cubicBezTo>
                <a:cubicBezTo>
                  <a:pt x="6984" y="11781"/>
                  <a:pt x="7084" y="11184"/>
                  <a:pt x="7285" y="10623"/>
                </a:cubicBezTo>
                <a:cubicBezTo>
                  <a:pt x="7483" y="10068"/>
                  <a:pt x="7755" y="9583"/>
                  <a:pt x="8100" y="9169"/>
                </a:cubicBezTo>
                <a:cubicBezTo>
                  <a:pt x="8443" y="8755"/>
                  <a:pt x="8847" y="8431"/>
                  <a:pt x="9312" y="8191"/>
                </a:cubicBezTo>
                <a:cubicBezTo>
                  <a:pt x="9777" y="7953"/>
                  <a:pt x="10274" y="7832"/>
                  <a:pt x="10806" y="7832"/>
                </a:cubicBezTo>
              </a:path>
            </a:pathLst>
          </a:custGeom>
          <a:solidFill>
            <a:srgbClr val="43B5F0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0815">
              <a:defRPr/>
            </a:pPr>
            <a:endParaRPr lang="es-ES" sz="1050" kern="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3" name="AutoShape 68"/>
          <p:cNvSpPr/>
          <p:nvPr/>
        </p:nvSpPr>
        <p:spPr bwMode="auto">
          <a:xfrm>
            <a:off x="9403931" y="1755016"/>
            <a:ext cx="364115" cy="2415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612" y="9346"/>
                </a:moveTo>
                <a:cubicBezTo>
                  <a:pt x="19507" y="9887"/>
                  <a:pt x="20229" y="10667"/>
                  <a:pt x="20776" y="11686"/>
                </a:cubicBezTo>
                <a:cubicBezTo>
                  <a:pt x="21324" y="12708"/>
                  <a:pt x="21599" y="13846"/>
                  <a:pt x="21599" y="15107"/>
                </a:cubicBezTo>
                <a:cubicBezTo>
                  <a:pt x="21599" y="16005"/>
                  <a:pt x="21458" y="16846"/>
                  <a:pt x="21172" y="17629"/>
                </a:cubicBezTo>
                <a:cubicBezTo>
                  <a:pt x="20889" y="18409"/>
                  <a:pt x="20503" y="19097"/>
                  <a:pt x="20008" y="19691"/>
                </a:cubicBezTo>
                <a:cubicBezTo>
                  <a:pt x="19512" y="20281"/>
                  <a:pt x="18940" y="20747"/>
                  <a:pt x="18290" y="21090"/>
                </a:cubicBezTo>
                <a:cubicBezTo>
                  <a:pt x="17640" y="21427"/>
                  <a:pt x="16939" y="21599"/>
                  <a:pt x="16187" y="21599"/>
                </a:cubicBezTo>
                <a:lnTo>
                  <a:pt x="4490" y="21599"/>
                </a:lnTo>
                <a:cubicBezTo>
                  <a:pt x="3878" y="21599"/>
                  <a:pt x="3297" y="21458"/>
                  <a:pt x="2750" y="21176"/>
                </a:cubicBezTo>
                <a:cubicBezTo>
                  <a:pt x="2203" y="20900"/>
                  <a:pt x="1723" y="20511"/>
                  <a:pt x="1312" y="20022"/>
                </a:cubicBezTo>
                <a:cubicBezTo>
                  <a:pt x="904" y="19527"/>
                  <a:pt x="583" y="18954"/>
                  <a:pt x="350" y="18294"/>
                </a:cubicBezTo>
                <a:cubicBezTo>
                  <a:pt x="115" y="17641"/>
                  <a:pt x="0" y="16947"/>
                  <a:pt x="0" y="16210"/>
                </a:cubicBezTo>
                <a:cubicBezTo>
                  <a:pt x="0" y="15565"/>
                  <a:pt x="88" y="14957"/>
                  <a:pt x="268" y="14381"/>
                </a:cubicBezTo>
                <a:cubicBezTo>
                  <a:pt x="448" y="13809"/>
                  <a:pt x="696" y="13287"/>
                  <a:pt x="1010" y="12818"/>
                </a:cubicBezTo>
                <a:cubicBezTo>
                  <a:pt x="1324" y="12351"/>
                  <a:pt x="1694" y="11954"/>
                  <a:pt x="2119" y="11632"/>
                </a:cubicBezTo>
                <a:cubicBezTo>
                  <a:pt x="2544" y="11312"/>
                  <a:pt x="3004" y="11079"/>
                  <a:pt x="3504" y="10929"/>
                </a:cubicBezTo>
                <a:cubicBezTo>
                  <a:pt x="3249" y="10552"/>
                  <a:pt x="3055" y="10140"/>
                  <a:pt x="2916" y="9688"/>
                </a:cubicBezTo>
                <a:cubicBezTo>
                  <a:pt x="2779" y="9239"/>
                  <a:pt x="2712" y="8758"/>
                  <a:pt x="2712" y="8240"/>
                </a:cubicBezTo>
                <a:cubicBezTo>
                  <a:pt x="2712" y="7635"/>
                  <a:pt x="2805" y="7071"/>
                  <a:pt x="2992" y="6547"/>
                </a:cubicBezTo>
                <a:cubicBezTo>
                  <a:pt x="3180" y="6023"/>
                  <a:pt x="3434" y="5568"/>
                  <a:pt x="3756" y="5182"/>
                </a:cubicBezTo>
                <a:cubicBezTo>
                  <a:pt x="4077" y="4796"/>
                  <a:pt x="4456" y="4488"/>
                  <a:pt x="4893" y="4264"/>
                </a:cubicBezTo>
                <a:cubicBezTo>
                  <a:pt x="5330" y="4039"/>
                  <a:pt x="5800" y="3927"/>
                  <a:pt x="6307" y="3927"/>
                </a:cubicBezTo>
                <a:cubicBezTo>
                  <a:pt x="7171" y="3927"/>
                  <a:pt x="7922" y="4258"/>
                  <a:pt x="8558" y="4920"/>
                </a:cubicBezTo>
                <a:cubicBezTo>
                  <a:pt x="8697" y="4223"/>
                  <a:pt x="8932" y="3573"/>
                  <a:pt x="9264" y="2971"/>
                </a:cubicBezTo>
                <a:cubicBezTo>
                  <a:pt x="9597" y="2369"/>
                  <a:pt x="9993" y="1848"/>
                  <a:pt x="10449" y="1404"/>
                </a:cubicBezTo>
                <a:cubicBezTo>
                  <a:pt x="10905" y="964"/>
                  <a:pt x="11412" y="621"/>
                  <a:pt x="11976" y="374"/>
                </a:cubicBezTo>
                <a:cubicBezTo>
                  <a:pt x="12540" y="123"/>
                  <a:pt x="13142" y="0"/>
                  <a:pt x="13785" y="0"/>
                </a:cubicBezTo>
                <a:cubicBezTo>
                  <a:pt x="14520" y="0"/>
                  <a:pt x="15218" y="169"/>
                  <a:pt x="15876" y="509"/>
                </a:cubicBezTo>
                <a:cubicBezTo>
                  <a:pt x="16536" y="852"/>
                  <a:pt x="17109" y="1312"/>
                  <a:pt x="17594" y="1894"/>
                </a:cubicBezTo>
                <a:cubicBezTo>
                  <a:pt x="18081" y="2476"/>
                  <a:pt x="18465" y="3167"/>
                  <a:pt x="18748" y="3956"/>
                </a:cubicBezTo>
                <a:cubicBezTo>
                  <a:pt x="19032" y="4744"/>
                  <a:pt x="19173" y="5580"/>
                  <a:pt x="19173" y="6463"/>
                </a:cubicBezTo>
                <a:cubicBezTo>
                  <a:pt x="19173" y="6987"/>
                  <a:pt x="19125" y="7491"/>
                  <a:pt x="19024" y="7972"/>
                </a:cubicBezTo>
                <a:cubicBezTo>
                  <a:pt x="18924" y="8453"/>
                  <a:pt x="18784" y="8914"/>
                  <a:pt x="18612" y="9346"/>
                </a:cubicBezTo>
              </a:path>
            </a:pathLst>
          </a:custGeom>
          <a:solidFill>
            <a:srgbClr val="71D8F6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0815">
              <a:defRPr/>
            </a:pPr>
            <a:endParaRPr lang="es-ES" sz="1050" kern="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4" name="AutoShape 19"/>
          <p:cNvSpPr/>
          <p:nvPr/>
        </p:nvSpPr>
        <p:spPr bwMode="auto">
          <a:xfrm>
            <a:off x="7056381" y="3895927"/>
            <a:ext cx="329690" cy="292261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rgbClr val="FBA41F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0815">
              <a:defRPr/>
            </a:pPr>
            <a:endParaRPr lang="es-ES" sz="1050" kern="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5" name="AutoShape 43"/>
          <p:cNvSpPr/>
          <p:nvPr/>
        </p:nvSpPr>
        <p:spPr bwMode="auto">
          <a:xfrm>
            <a:off x="9364317" y="3894705"/>
            <a:ext cx="331014" cy="26569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8"/>
                </a:cubicBezTo>
                <a:cubicBezTo>
                  <a:pt x="21470" y="798"/>
                  <a:pt x="21599" y="1177"/>
                  <a:pt x="21599" y="1615"/>
                </a:cubicBezTo>
                <a:lnTo>
                  <a:pt x="21599" y="19984"/>
                </a:lnTo>
                <a:cubicBezTo>
                  <a:pt x="21599" y="20422"/>
                  <a:pt x="21470" y="20803"/>
                  <a:pt x="21208" y="21124"/>
                </a:cubicBezTo>
                <a:cubicBezTo>
                  <a:pt x="20948" y="21441"/>
                  <a:pt x="20632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6" y="21124"/>
                </a:cubicBezTo>
                <a:cubicBezTo>
                  <a:pt x="132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7"/>
                  <a:pt x="132" y="798"/>
                  <a:pt x="396" y="478"/>
                </a:cubicBezTo>
                <a:cubicBezTo>
                  <a:pt x="661" y="158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0"/>
                </a:moveTo>
                <a:lnTo>
                  <a:pt x="1801" y="2170"/>
                </a:lnTo>
                <a:lnTo>
                  <a:pt x="1801" y="19440"/>
                </a:lnTo>
                <a:lnTo>
                  <a:pt x="19805" y="19440"/>
                </a:lnTo>
                <a:lnTo>
                  <a:pt x="19805" y="2170"/>
                </a:lnTo>
                <a:close/>
                <a:moveTo>
                  <a:pt x="5425" y="8662"/>
                </a:moveTo>
                <a:cubicBezTo>
                  <a:pt x="4910" y="8662"/>
                  <a:pt x="4475" y="8454"/>
                  <a:pt x="4125" y="8034"/>
                </a:cubicBezTo>
                <a:cubicBezTo>
                  <a:pt x="3770" y="7611"/>
                  <a:pt x="3598" y="7103"/>
                  <a:pt x="3598" y="6512"/>
                </a:cubicBezTo>
                <a:cubicBezTo>
                  <a:pt x="3598" y="5895"/>
                  <a:pt x="3770" y="5372"/>
                  <a:pt x="4125" y="4952"/>
                </a:cubicBezTo>
                <a:cubicBezTo>
                  <a:pt x="4477" y="4526"/>
                  <a:pt x="4910" y="4321"/>
                  <a:pt x="5425" y="4321"/>
                </a:cubicBezTo>
                <a:cubicBezTo>
                  <a:pt x="5914" y="4321"/>
                  <a:pt x="6340" y="4529"/>
                  <a:pt x="6693" y="4952"/>
                </a:cubicBezTo>
                <a:cubicBezTo>
                  <a:pt x="7045" y="5372"/>
                  <a:pt x="7219" y="5895"/>
                  <a:pt x="7219" y="6512"/>
                </a:cubicBezTo>
                <a:cubicBezTo>
                  <a:pt x="7219" y="7103"/>
                  <a:pt x="7045" y="7611"/>
                  <a:pt x="6693" y="8034"/>
                </a:cubicBezTo>
                <a:cubicBezTo>
                  <a:pt x="6340" y="8454"/>
                  <a:pt x="5914" y="8662"/>
                  <a:pt x="5425" y="8662"/>
                </a:cubicBezTo>
                <a:moveTo>
                  <a:pt x="18001" y="17287"/>
                </a:moveTo>
                <a:lnTo>
                  <a:pt x="3598" y="17287"/>
                </a:lnTo>
                <a:lnTo>
                  <a:pt x="3598" y="15810"/>
                </a:lnTo>
                <a:lnTo>
                  <a:pt x="6845" y="10745"/>
                </a:lnTo>
                <a:lnTo>
                  <a:pt x="9045" y="12942"/>
                </a:lnTo>
                <a:lnTo>
                  <a:pt x="13193" y="5387"/>
                </a:lnTo>
                <a:lnTo>
                  <a:pt x="17998" y="11350"/>
                </a:lnTo>
                <a:lnTo>
                  <a:pt x="17998" y="17287"/>
                </a:lnTo>
                <a:close/>
              </a:path>
            </a:pathLst>
          </a:custGeom>
          <a:solidFill>
            <a:srgbClr val="43B5F0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0815">
              <a:defRPr/>
            </a:pPr>
            <a:endParaRPr lang="es-ES" sz="1050" kern="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6" name="AutoShape 12"/>
          <p:cNvSpPr/>
          <p:nvPr/>
        </p:nvSpPr>
        <p:spPr bwMode="auto">
          <a:xfrm>
            <a:off x="4684230" y="3926502"/>
            <a:ext cx="309719" cy="319354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rgbClr val="1CBB9F"/>
          </a:solidFill>
          <a:ln>
            <a:noFill/>
          </a:ln>
          <a:effectLst/>
        </p:spPr>
        <p:txBody>
          <a:bodyPr lIns="25386" tIns="25386" rIns="25386" bIns="25386" anchor="ctr"/>
          <a:lstStyle/>
          <a:p>
            <a:pPr defTabSz="227965">
              <a:defRPr/>
            </a:pPr>
            <a:endParaRPr lang="es-ES" sz="1450" kern="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7" name="TextBox 35"/>
          <p:cNvSpPr txBox="1"/>
          <p:nvPr/>
        </p:nvSpPr>
        <p:spPr>
          <a:xfrm>
            <a:off x="1400912" y="2350166"/>
            <a:ext cx="19467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8" name="TextBox 35"/>
          <p:cNvSpPr txBox="1"/>
          <p:nvPr/>
        </p:nvSpPr>
        <p:spPr>
          <a:xfrm>
            <a:off x="3865730" y="2350165"/>
            <a:ext cx="19467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9" name="TextBox 35"/>
          <p:cNvSpPr txBox="1"/>
          <p:nvPr/>
        </p:nvSpPr>
        <p:spPr>
          <a:xfrm>
            <a:off x="6286352" y="2350165"/>
            <a:ext cx="19467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8706974" y="2371542"/>
            <a:ext cx="19467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1" name="TextBox 35"/>
          <p:cNvSpPr txBox="1"/>
          <p:nvPr/>
        </p:nvSpPr>
        <p:spPr>
          <a:xfrm>
            <a:off x="1400912" y="4503894"/>
            <a:ext cx="19467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2" name="TextBox 35"/>
          <p:cNvSpPr txBox="1"/>
          <p:nvPr/>
        </p:nvSpPr>
        <p:spPr>
          <a:xfrm>
            <a:off x="3865730" y="4503893"/>
            <a:ext cx="19467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3" name="TextBox 35"/>
          <p:cNvSpPr txBox="1"/>
          <p:nvPr/>
        </p:nvSpPr>
        <p:spPr>
          <a:xfrm>
            <a:off x="6286352" y="4503893"/>
            <a:ext cx="19467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4" name="TextBox 35"/>
          <p:cNvSpPr txBox="1"/>
          <p:nvPr/>
        </p:nvSpPr>
        <p:spPr>
          <a:xfrm>
            <a:off x="8706974" y="4525270"/>
            <a:ext cx="19467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3651966" y="1676401"/>
            <a:ext cx="2568071" cy="155885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860612" y="1676400"/>
            <a:ext cx="2568071" cy="155885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863975" y="4390390"/>
            <a:ext cx="2568071" cy="155885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3659717" y="4377045"/>
            <a:ext cx="2568071" cy="155885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416560"/>
            <a:ext cx="447040" cy="365760"/>
          </a:xfrm>
          <a:prstGeom prst="rect">
            <a:avLst/>
          </a:prstGeom>
          <a:solidFill>
            <a:srgbClr val="57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7040" y="416560"/>
            <a:ext cx="142240" cy="365760"/>
          </a:xfrm>
          <a:prstGeom prst="rect">
            <a:avLst/>
          </a:prstGeom>
          <a:solidFill>
            <a:srgbClr val="FDC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9280" y="416560"/>
            <a:ext cx="1859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六一节快乐</a:t>
            </a:r>
          </a:p>
        </p:txBody>
      </p:sp>
      <p:sp>
        <p:nvSpPr>
          <p:cNvPr id="7" name="Rectangle 27"/>
          <p:cNvSpPr/>
          <p:nvPr/>
        </p:nvSpPr>
        <p:spPr>
          <a:xfrm>
            <a:off x="855557" y="3237071"/>
            <a:ext cx="2560320" cy="406347"/>
          </a:xfrm>
          <a:prstGeom prst="rect">
            <a:avLst/>
          </a:prstGeom>
          <a:solidFill>
            <a:srgbClr val="7AC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0" tIns="60955" rIns="121910" bIns="60955" rtlCol="0" anchor="ctr"/>
          <a:lstStyle/>
          <a:p>
            <a:pPr algn="ctr" defTabSz="544195"/>
            <a:r>
              <a:rPr lang="zh-CN" altLang="en-US" sz="1850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单击添加标题</a:t>
            </a:r>
            <a:endParaRPr lang="en-US" sz="1850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8" name="Rectangle 29"/>
          <p:cNvSpPr/>
          <p:nvPr/>
        </p:nvSpPr>
        <p:spPr>
          <a:xfrm>
            <a:off x="3659717" y="3237071"/>
            <a:ext cx="2560320" cy="406347"/>
          </a:xfrm>
          <a:prstGeom prst="rect">
            <a:avLst/>
          </a:prstGeom>
          <a:solidFill>
            <a:srgbClr val="81B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0" tIns="60955" rIns="121910" bIns="60955" rtlCol="0" anchor="ctr"/>
          <a:lstStyle/>
          <a:p>
            <a:pPr algn="ctr" defTabSz="544195"/>
            <a:r>
              <a:rPr lang="zh-CN" altLang="en-US" sz="1850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单击添加标题</a:t>
            </a:r>
            <a:endParaRPr lang="en-US" altLang="zh-CN" sz="1850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9" name="Rectangle 27"/>
          <p:cNvSpPr/>
          <p:nvPr/>
        </p:nvSpPr>
        <p:spPr>
          <a:xfrm>
            <a:off x="855557" y="5941162"/>
            <a:ext cx="2560320" cy="406347"/>
          </a:xfrm>
          <a:prstGeom prst="rect">
            <a:avLst/>
          </a:prstGeom>
          <a:solidFill>
            <a:srgbClr val="FBA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0" tIns="60955" rIns="121910" bIns="60955" rtlCol="0" anchor="ctr"/>
          <a:lstStyle/>
          <a:p>
            <a:pPr algn="ctr" defTabSz="544195"/>
            <a:r>
              <a:rPr lang="zh-CN" altLang="en-US" sz="1850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单击添加标题</a:t>
            </a:r>
            <a:endParaRPr lang="en-US" altLang="zh-CN" sz="1850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0" name="Rectangle 29"/>
          <p:cNvSpPr/>
          <p:nvPr/>
        </p:nvSpPr>
        <p:spPr>
          <a:xfrm>
            <a:off x="3659717" y="5941162"/>
            <a:ext cx="2560320" cy="406347"/>
          </a:xfrm>
          <a:prstGeom prst="rect">
            <a:avLst/>
          </a:prstGeom>
          <a:solidFill>
            <a:srgbClr val="71D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0" tIns="60955" rIns="121910" bIns="60955" rtlCol="0" anchor="ctr"/>
          <a:lstStyle/>
          <a:p>
            <a:pPr algn="ctr" defTabSz="544195"/>
            <a:r>
              <a:rPr lang="zh-CN" altLang="en-US" sz="1850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单击添加标题</a:t>
            </a:r>
            <a:endParaRPr lang="en-US" altLang="zh-CN" sz="1850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1" name="Oval 15"/>
          <p:cNvSpPr/>
          <p:nvPr/>
        </p:nvSpPr>
        <p:spPr>
          <a:xfrm>
            <a:off x="6833417" y="1915063"/>
            <a:ext cx="848046" cy="847936"/>
          </a:xfrm>
          <a:prstGeom prst="ellipse">
            <a:avLst/>
          </a:prstGeom>
          <a:solidFill>
            <a:srgbClr val="71D8F6"/>
          </a:solidFill>
          <a:ln w="25400" cap="flat" cmpd="sng" algn="ctr">
            <a:noFill/>
            <a:prstDash val="solid"/>
          </a:ln>
          <a:effectLst/>
        </p:spPr>
        <p:txBody>
          <a:bodyPr lIns="91433" tIns="45717" rIns="91433" bIns="45717" rtlCol="0" anchor="ctr"/>
          <a:lstStyle/>
          <a:p>
            <a:pPr algn="ctr" defTabSz="544195">
              <a:defRPr/>
            </a:pPr>
            <a:endParaRPr lang="id-ID" sz="2150" kern="0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2" name="Oval 18"/>
          <p:cNvSpPr/>
          <p:nvPr/>
        </p:nvSpPr>
        <p:spPr>
          <a:xfrm>
            <a:off x="6833417" y="3115279"/>
            <a:ext cx="848046" cy="847936"/>
          </a:xfrm>
          <a:prstGeom prst="ellipse">
            <a:avLst/>
          </a:prstGeom>
          <a:solidFill>
            <a:srgbClr val="FDC005"/>
          </a:solidFill>
          <a:ln w="25400" cap="flat" cmpd="sng" algn="ctr">
            <a:noFill/>
            <a:prstDash val="solid"/>
          </a:ln>
          <a:effectLst/>
        </p:spPr>
        <p:txBody>
          <a:bodyPr lIns="91433" tIns="45717" rIns="91433" bIns="45717" rtlCol="0" anchor="ctr"/>
          <a:lstStyle/>
          <a:p>
            <a:pPr algn="ctr" defTabSz="544195">
              <a:defRPr/>
            </a:pPr>
            <a:endParaRPr lang="id-ID" sz="2150" kern="0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3" name="Oval 19"/>
          <p:cNvSpPr/>
          <p:nvPr/>
        </p:nvSpPr>
        <p:spPr>
          <a:xfrm>
            <a:off x="6833417" y="4314305"/>
            <a:ext cx="848046" cy="847936"/>
          </a:xfrm>
          <a:prstGeom prst="ellipse">
            <a:avLst/>
          </a:prstGeom>
          <a:solidFill>
            <a:srgbClr val="71D8F6"/>
          </a:solidFill>
          <a:ln w="25400" cap="flat" cmpd="sng" algn="ctr">
            <a:noFill/>
            <a:prstDash val="solid"/>
          </a:ln>
          <a:effectLst/>
        </p:spPr>
        <p:txBody>
          <a:bodyPr lIns="91433" tIns="45717" rIns="91433" bIns="45717" rtlCol="0" anchor="ctr"/>
          <a:lstStyle/>
          <a:p>
            <a:pPr algn="ctr" defTabSz="544195">
              <a:defRPr/>
            </a:pPr>
            <a:endParaRPr lang="id-ID" sz="2150" kern="0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4" name="Freeform 67"/>
          <p:cNvSpPr>
            <a:spLocks noChangeArrowheads="1"/>
          </p:cNvSpPr>
          <p:nvPr/>
        </p:nvSpPr>
        <p:spPr bwMode="auto">
          <a:xfrm>
            <a:off x="7128733" y="2137773"/>
            <a:ext cx="321165" cy="377289"/>
          </a:xfrm>
          <a:custGeom>
            <a:avLst/>
            <a:gdLst>
              <a:gd name="T0" fmla="*/ 434 w 453"/>
              <a:gd name="T1" fmla="*/ 186 h 533"/>
              <a:gd name="T2" fmla="*/ 434 w 453"/>
              <a:gd name="T3" fmla="*/ 186 h 533"/>
              <a:gd name="T4" fmla="*/ 44 w 453"/>
              <a:gd name="T5" fmla="*/ 160 h 533"/>
              <a:gd name="T6" fmla="*/ 0 w 453"/>
              <a:gd name="T7" fmla="*/ 178 h 533"/>
              <a:gd name="T8" fmla="*/ 88 w 453"/>
              <a:gd name="T9" fmla="*/ 532 h 533"/>
              <a:gd name="T10" fmla="*/ 141 w 453"/>
              <a:gd name="T11" fmla="*/ 532 h 533"/>
              <a:gd name="T12" fmla="*/ 97 w 453"/>
              <a:gd name="T13" fmla="*/ 355 h 533"/>
              <a:gd name="T14" fmla="*/ 443 w 453"/>
              <a:gd name="T15" fmla="*/ 195 h 533"/>
              <a:gd name="T16" fmla="*/ 434 w 453"/>
              <a:gd name="T17" fmla="*/ 18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anchor="ctr"/>
          <a:lstStyle/>
          <a:p>
            <a:pPr defTabSz="544195">
              <a:defRPr/>
            </a:pPr>
            <a:endParaRPr lang="en-US" sz="2150" kern="0" dirty="0">
              <a:solidFill>
                <a:srgbClr val="E2E3E9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5" name="Freeform 82"/>
          <p:cNvSpPr>
            <a:spLocks noChangeArrowheads="1"/>
          </p:cNvSpPr>
          <p:nvPr/>
        </p:nvSpPr>
        <p:spPr bwMode="auto">
          <a:xfrm>
            <a:off x="7086144" y="4597249"/>
            <a:ext cx="352343" cy="314928"/>
          </a:xfrm>
          <a:custGeom>
            <a:avLst/>
            <a:gdLst>
              <a:gd name="T0" fmla="*/ 443 w 497"/>
              <a:gd name="T1" fmla="*/ 0 h 444"/>
              <a:gd name="T2" fmla="*/ 443 w 497"/>
              <a:gd name="T3" fmla="*/ 0 h 444"/>
              <a:gd name="T4" fmla="*/ 53 w 497"/>
              <a:gd name="T5" fmla="*/ 0 h 444"/>
              <a:gd name="T6" fmla="*/ 0 w 497"/>
              <a:gd name="T7" fmla="*/ 53 h 444"/>
              <a:gd name="T8" fmla="*/ 0 w 497"/>
              <a:gd name="T9" fmla="*/ 345 h 444"/>
              <a:gd name="T10" fmla="*/ 53 w 497"/>
              <a:gd name="T11" fmla="*/ 399 h 444"/>
              <a:gd name="T12" fmla="*/ 151 w 497"/>
              <a:gd name="T13" fmla="*/ 399 h 444"/>
              <a:gd name="T14" fmla="*/ 151 w 497"/>
              <a:gd name="T15" fmla="*/ 345 h 444"/>
              <a:gd name="T16" fmla="*/ 44 w 497"/>
              <a:gd name="T17" fmla="*/ 345 h 444"/>
              <a:gd name="T18" fmla="*/ 44 w 497"/>
              <a:gd name="T19" fmla="*/ 124 h 444"/>
              <a:gd name="T20" fmla="*/ 443 w 497"/>
              <a:gd name="T21" fmla="*/ 124 h 444"/>
              <a:gd name="T22" fmla="*/ 443 w 497"/>
              <a:gd name="T23" fmla="*/ 345 h 444"/>
              <a:gd name="T24" fmla="*/ 345 w 497"/>
              <a:gd name="T25" fmla="*/ 345 h 444"/>
              <a:gd name="T26" fmla="*/ 345 w 497"/>
              <a:gd name="T27" fmla="*/ 399 h 444"/>
              <a:gd name="T28" fmla="*/ 443 w 497"/>
              <a:gd name="T29" fmla="*/ 399 h 444"/>
              <a:gd name="T30" fmla="*/ 496 w 497"/>
              <a:gd name="T31" fmla="*/ 345 h 444"/>
              <a:gd name="T32" fmla="*/ 496 w 497"/>
              <a:gd name="T33" fmla="*/ 53 h 444"/>
              <a:gd name="T34" fmla="*/ 443 w 497"/>
              <a:gd name="T35" fmla="*/ 0 h 444"/>
              <a:gd name="T36" fmla="*/ 62 w 497"/>
              <a:gd name="T37" fmla="*/ 80 h 444"/>
              <a:gd name="T38" fmla="*/ 62 w 497"/>
              <a:gd name="T39" fmla="*/ 80 h 444"/>
              <a:gd name="T40" fmla="*/ 44 w 497"/>
              <a:gd name="T41" fmla="*/ 62 h 444"/>
              <a:gd name="T42" fmla="*/ 62 w 497"/>
              <a:gd name="T43" fmla="*/ 45 h 444"/>
              <a:gd name="T44" fmla="*/ 79 w 497"/>
              <a:gd name="T45" fmla="*/ 62 h 444"/>
              <a:gd name="T46" fmla="*/ 62 w 497"/>
              <a:gd name="T47" fmla="*/ 80 h 444"/>
              <a:gd name="T48" fmla="*/ 116 w 497"/>
              <a:gd name="T49" fmla="*/ 80 h 444"/>
              <a:gd name="T50" fmla="*/ 116 w 497"/>
              <a:gd name="T51" fmla="*/ 80 h 444"/>
              <a:gd name="T52" fmla="*/ 97 w 497"/>
              <a:gd name="T53" fmla="*/ 62 h 444"/>
              <a:gd name="T54" fmla="*/ 116 w 497"/>
              <a:gd name="T55" fmla="*/ 45 h 444"/>
              <a:gd name="T56" fmla="*/ 132 w 497"/>
              <a:gd name="T57" fmla="*/ 62 h 444"/>
              <a:gd name="T58" fmla="*/ 116 w 497"/>
              <a:gd name="T59" fmla="*/ 80 h 444"/>
              <a:gd name="T60" fmla="*/ 443 w 497"/>
              <a:gd name="T61" fmla="*/ 80 h 444"/>
              <a:gd name="T62" fmla="*/ 443 w 497"/>
              <a:gd name="T63" fmla="*/ 80 h 444"/>
              <a:gd name="T64" fmla="*/ 151 w 497"/>
              <a:gd name="T65" fmla="*/ 80 h 444"/>
              <a:gd name="T66" fmla="*/ 151 w 497"/>
              <a:gd name="T67" fmla="*/ 53 h 444"/>
              <a:gd name="T68" fmla="*/ 443 w 497"/>
              <a:gd name="T69" fmla="*/ 53 h 444"/>
              <a:gd name="T70" fmla="*/ 443 w 497"/>
              <a:gd name="T71" fmla="*/ 80 h 444"/>
              <a:gd name="T72" fmla="*/ 248 w 497"/>
              <a:gd name="T73" fmla="*/ 177 h 444"/>
              <a:gd name="T74" fmla="*/ 248 w 497"/>
              <a:gd name="T75" fmla="*/ 177 h 444"/>
              <a:gd name="T76" fmla="*/ 124 w 497"/>
              <a:gd name="T77" fmla="*/ 301 h 444"/>
              <a:gd name="T78" fmla="*/ 204 w 497"/>
              <a:gd name="T79" fmla="*/ 301 h 444"/>
              <a:gd name="T80" fmla="*/ 204 w 497"/>
              <a:gd name="T81" fmla="*/ 443 h 444"/>
              <a:gd name="T82" fmla="*/ 292 w 497"/>
              <a:gd name="T83" fmla="*/ 443 h 444"/>
              <a:gd name="T84" fmla="*/ 292 w 497"/>
              <a:gd name="T85" fmla="*/ 301 h 444"/>
              <a:gd name="T86" fmla="*/ 363 w 497"/>
              <a:gd name="T87" fmla="*/ 301 h 444"/>
              <a:gd name="T88" fmla="*/ 248 w 497"/>
              <a:gd name="T8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44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3"/>
                  <a:pt x="17" y="399"/>
                  <a:pt x="53" y="399"/>
                </a:cubicBezTo>
                <a:cubicBezTo>
                  <a:pt x="151" y="399"/>
                  <a:pt x="151" y="399"/>
                  <a:pt x="151" y="399"/>
                </a:cubicBezTo>
                <a:cubicBezTo>
                  <a:pt x="151" y="345"/>
                  <a:pt x="151" y="345"/>
                  <a:pt x="151" y="345"/>
                </a:cubicBezTo>
                <a:cubicBezTo>
                  <a:pt x="44" y="345"/>
                  <a:pt x="44" y="345"/>
                  <a:pt x="44" y="345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3" y="124"/>
                  <a:pt x="443" y="124"/>
                  <a:pt x="443" y="124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345" y="345"/>
                  <a:pt x="345" y="345"/>
                  <a:pt x="345" y="345"/>
                </a:cubicBezTo>
                <a:cubicBezTo>
                  <a:pt x="345" y="399"/>
                  <a:pt x="345" y="399"/>
                  <a:pt x="345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5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62" y="80"/>
                </a:moveTo>
                <a:lnTo>
                  <a:pt x="62" y="80"/>
                </a:lnTo>
                <a:cubicBezTo>
                  <a:pt x="53" y="80"/>
                  <a:pt x="44" y="71"/>
                  <a:pt x="44" y="62"/>
                </a:cubicBezTo>
                <a:cubicBezTo>
                  <a:pt x="44" y="53"/>
                  <a:pt x="53" y="45"/>
                  <a:pt x="62" y="45"/>
                </a:cubicBezTo>
                <a:cubicBezTo>
                  <a:pt x="71" y="45"/>
                  <a:pt x="79" y="53"/>
                  <a:pt x="79" y="62"/>
                </a:cubicBezTo>
                <a:cubicBezTo>
                  <a:pt x="79" y="71"/>
                  <a:pt x="71" y="80"/>
                  <a:pt x="62" y="80"/>
                </a:cubicBezTo>
                <a:close/>
                <a:moveTo>
                  <a:pt x="116" y="80"/>
                </a:moveTo>
                <a:lnTo>
                  <a:pt x="116" y="80"/>
                </a:lnTo>
                <a:cubicBezTo>
                  <a:pt x="107" y="80"/>
                  <a:pt x="97" y="71"/>
                  <a:pt x="97" y="62"/>
                </a:cubicBezTo>
                <a:cubicBezTo>
                  <a:pt x="97" y="53"/>
                  <a:pt x="107" y="45"/>
                  <a:pt x="116" y="45"/>
                </a:cubicBezTo>
                <a:cubicBezTo>
                  <a:pt x="124" y="45"/>
                  <a:pt x="132" y="53"/>
                  <a:pt x="132" y="62"/>
                </a:cubicBezTo>
                <a:cubicBezTo>
                  <a:pt x="132" y="71"/>
                  <a:pt x="124" y="80"/>
                  <a:pt x="116" y="80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151" y="80"/>
                  <a:pt x="151" y="80"/>
                  <a:pt x="151" y="8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80"/>
                </a:lnTo>
                <a:close/>
                <a:moveTo>
                  <a:pt x="248" y="177"/>
                </a:moveTo>
                <a:lnTo>
                  <a:pt x="248" y="177"/>
                </a:lnTo>
                <a:cubicBezTo>
                  <a:pt x="124" y="301"/>
                  <a:pt x="124" y="301"/>
                  <a:pt x="124" y="301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443"/>
                  <a:pt x="204" y="443"/>
                  <a:pt x="204" y="443"/>
                </a:cubicBezTo>
                <a:cubicBezTo>
                  <a:pt x="292" y="443"/>
                  <a:pt x="292" y="443"/>
                  <a:pt x="292" y="443"/>
                </a:cubicBezTo>
                <a:cubicBezTo>
                  <a:pt x="292" y="301"/>
                  <a:pt x="292" y="301"/>
                  <a:pt x="292" y="301"/>
                </a:cubicBezTo>
                <a:cubicBezTo>
                  <a:pt x="363" y="301"/>
                  <a:pt x="363" y="301"/>
                  <a:pt x="363" y="301"/>
                </a:cubicBezTo>
                <a:lnTo>
                  <a:pt x="248" y="177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anchor="ctr"/>
          <a:lstStyle/>
          <a:p>
            <a:pPr defTabSz="544195">
              <a:defRPr/>
            </a:pPr>
            <a:endParaRPr lang="en-US" sz="2150" kern="0" dirty="0">
              <a:solidFill>
                <a:srgbClr val="E2E3E9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6" name="Freeform 102"/>
          <p:cNvSpPr>
            <a:spLocks noChangeArrowheads="1"/>
          </p:cNvSpPr>
          <p:nvPr/>
        </p:nvSpPr>
        <p:spPr bwMode="auto">
          <a:xfrm>
            <a:off x="7081141" y="3394785"/>
            <a:ext cx="352346" cy="314926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anchor="ctr"/>
          <a:lstStyle/>
          <a:p>
            <a:pPr defTabSz="544195">
              <a:defRPr/>
            </a:pPr>
            <a:endParaRPr lang="en-US" sz="2150" kern="0" dirty="0">
              <a:solidFill>
                <a:srgbClr val="E2E3E9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7" name="Oval 36"/>
          <p:cNvSpPr/>
          <p:nvPr/>
        </p:nvSpPr>
        <p:spPr>
          <a:xfrm>
            <a:off x="6833417" y="5382888"/>
            <a:ext cx="848046" cy="847936"/>
          </a:xfrm>
          <a:prstGeom prst="ellipse">
            <a:avLst/>
          </a:prstGeom>
          <a:solidFill>
            <a:srgbClr val="81B723"/>
          </a:solidFill>
          <a:ln w="25400" cap="flat" cmpd="sng" algn="ctr">
            <a:noFill/>
            <a:prstDash val="solid"/>
          </a:ln>
          <a:effectLst/>
        </p:spPr>
        <p:txBody>
          <a:bodyPr lIns="91433" tIns="45717" rIns="91433" bIns="45717" rtlCol="0" anchor="ctr"/>
          <a:lstStyle/>
          <a:p>
            <a:pPr algn="ctr" defTabSz="544195">
              <a:defRPr/>
            </a:pPr>
            <a:endParaRPr lang="id-ID" sz="2150" kern="0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8" name="Freeform 208"/>
          <p:cNvSpPr>
            <a:spLocks noEditPoints="1"/>
          </p:cNvSpPr>
          <p:nvPr/>
        </p:nvSpPr>
        <p:spPr bwMode="auto">
          <a:xfrm>
            <a:off x="7105446" y="5632528"/>
            <a:ext cx="303736" cy="348655"/>
          </a:xfrm>
          <a:custGeom>
            <a:avLst/>
            <a:gdLst>
              <a:gd name="T0" fmla="*/ 217 w 252"/>
              <a:gd name="T1" fmla="*/ 204 h 288"/>
              <a:gd name="T2" fmla="*/ 217 w 252"/>
              <a:gd name="T3" fmla="*/ 196 h 288"/>
              <a:gd name="T4" fmla="*/ 217 w 252"/>
              <a:gd name="T5" fmla="*/ 126 h 288"/>
              <a:gd name="T6" fmla="*/ 156 w 252"/>
              <a:gd name="T7" fmla="*/ 40 h 288"/>
              <a:gd name="T8" fmla="*/ 158 w 252"/>
              <a:gd name="T9" fmla="*/ 32 h 288"/>
              <a:gd name="T10" fmla="*/ 126 w 252"/>
              <a:gd name="T11" fmla="*/ 0 h 288"/>
              <a:gd name="T12" fmla="*/ 94 w 252"/>
              <a:gd name="T13" fmla="*/ 32 h 288"/>
              <a:gd name="T14" fmla="*/ 96 w 252"/>
              <a:gd name="T15" fmla="*/ 40 h 288"/>
              <a:gd name="T16" fmla="*/ 35 w 252"/>
              <a:gd name="T17" fmla="*/ 126 h 288"/>
              <a:gd name="T18" fmla="*/ 35 w 252"/>
              <a:gd name="T19" fmla="*/ 196 h 288"/>
              <a:gd name="T20" fmla="*/ 35 w 252"/>
              <a:gd name="T21" fmla="*/ 204 h 288"/>
              <a:gd name="T22" fmla="*/ 0 w 252"/>
              <a:gd name="T23" fmla="*/ 238 h 288"/>
              <a:gd name="T24" fmla="*/ 14 w 252"/>
              <a:gd name="T25" fmla="*/ 252 h 288"/>
              <a:gd name="T26" fmla="*/ 95 w 252"/>
              <a:gd name="T27" fmla="*/ 252 h 288"/>
              <a:gd name="T28" fmla="*/ 94 w 252"/>
              <a:gd name="T29" fmla="*/ 256 h 288"/>
              <a:gd name="T30" fmla="*/ 126 w 252"/>
              <a:gd name="T31" fmla="*/ 288 h 288"/>
              <a:gd name="T32" fmla="*/ 158 w 252"/>
              <a:gd name="T33" fmla="*/ 256 h 288"/>
              <a:gd name="T34" fmla="*/ 157 w 252"/>
              <a:gd name="T35" fmla="*/ 252 h 288"/>
              <a:gd name="T36" fmla="*/ 238 w 252"/>
              <a:gd name="T37" fmla="*/ 252 h 288"/>
              <a:gd name="T38" fmla="*/ 252 w 252"/>
              <a:gd name="T39" fmla="*/ 238 h 288"/>
              <a:gd name="T40" fmla="*/ 217 w 252"/>
              <a:gd name="T41" fmla="*/ 204 h 288"/>
              <a:gd name="T42" fmla="*/ 108 w 252"/>
              <a:gd name="T43" fmla="*/ 32 h 288"/>
              <a:gd name="T44" fmla="*/ 126 w 252"/>
              <a:gd name="T45" fmla="*/ 14 h 288"/>
              <a:gd name="T46" fmla="*/ 144 w 252"/>
              <a:gd name="T47" fmla="*/ 32 h 288"/>
              <a:gd name="T48" fmla="*/ 143 w 252"/>
              <a:gd name="T49" fmla="*/ 37 h 288"/>
              <a:gd name="T50" fmla="*/ 126 w 252"/>
              <a:gd name="T51" fmla="*/ 35 h 288"/>
              <a:gd name="T52" fmla="*/ 109 w 252"/>
              <a:gd name="T53" fmla="*/ 37 h 288"/>
              <a:gd name="T54" fmla="*/ 108 w 252"/>
              <a:gd name="T55" fmla="*/ 3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2" h="288">
                <a:moveTo>
                  <a:pt x="217" y="204"/>
                </a:moveTo>
                <a:cubicBezTo>
                  <a:pt x="217" y="202"/>
                  <a:pt x="217" y="199"/>
                  <a:pt x="217" y="196"/>
                </a:cubicBezTo>
                <a:cubicBezTo>
                  <a:pt x="217" y="126"/>
                  <a:pt x="217" y="126"/>
                  <a:pt x="217" y="126"/>
                </a:cubicBezTo>
                <a:cubicBezTo>
                  <a:pt x="217" y="86"/>
                  <a:pt x="192" y="53"/>
                  <a:pt x="156" y="40"/>
                </a:cubicBezTo>
                <a:cubicBezTo>
                  <a:pt x="157" y="37"/>
                  <a:pt x="158" y="35"/>
                  <a:pt x="158" y="32"/>
                </a:cubicBezTo>
                <a:cubicBezTo>
                  <a:pt x="158" y="14"/>
                  <a:pt x="143" y="0"/>
                  <a:pt x="126" y="0"/>
                </a:cubicBezTo>
                <a:cubicBezTo>
                  <a:pt x="109" y="0"/>
                  <a:pt x="94" y="14"/>
                  <a:pt x="94" y="32"/>
                </a:cubicBezTo>
                <a:cubicBezTo>
                  <a:pt x="94" y="35"/>
                  <a:pt x="95" y="37"/>
                  <a:pt x="96" y="40"/>
                </a:cubicBezTo>
                <a:cubicBezTo>
                  <a:pt x="60" y="53"/>
                  <a:pt x="35" y="86"/>
                  <a:pt x="35" y="126"/>
                </a:cubicBezTo>
                <a:cubicBezTo>
                  <a:pt x="35" y="196"/>
                  <a:pt x="35" y="196"/>
                  <a:pt x="35" y="196"/>
                </a:cubicBezTo>
                <a:cubicBezTo>
                  <a:pt x="35" y="199"/>
                  <a:pt x="35" y="202"/>
                  <a:pt x="35" y="20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246"/>
                  <a:pt x="6" y="252"/>
                  <a:pt x="14" y="252"/>
                </a:cubicBezTo>
                <a:cubicBezTo>
                  <a:pt x="95" y="252"/>
                  <a:pt x="95" y="252"/>
                  <a:pt x="95" y="252"/>
                </a:cubicBezTo>
                <a:cubicBezTo>
                  <a:pt x="95" y="254"/>
                  <a:pt x="94" y="255"/>
                  <a:pt x="94" y="256"/>
                </a:cubicBezTo>
                <a:cubicBezTo>
                  <a:pt x="94" y="274"/>
                  <a:pt x="109" y="288"/>
                  <a:pt x="126" y="288"/>
                </a:cubicBezTo>
                <a:cubicBezTo>
                  <a:pt x="143" y="288"/>
                  <a:pt x="158" y="274"/>
                  <a:pt x="158" y="256"/>
                </a:cubicBezTo>
                <a:cubicBezTo>
                  <a:pt x="158" y="255"/>
                  <a:pt x="157" y="254"/>
                  <a:pt x="157" y="252"/>
                </a:cubicBezTo>
                <a:cubicBezTo>
                  <a:pt x="238" y="252"/>
                  <a:pt x="238" y="252"/>
                  <a:pt x="238" y="252"/>
                </a:cubicBezTo>
                <a:cubicBezTo>
                  <a:pt x="246" y="252"/>
                  <a:pt x="252" y="246"/>
                  <a:pt x="252" y="238"/>
                </a:cubicBezTo>
                <a:lnTo>
                  <a:pt x="217" y="204"/>
                </a:lnTo>
                <a:close/>
                <a:moveTo>
                  <a:pt x="108" y="32"/>
                </a:moveTo>
                <a:cubicBezTo>
                  <a:pt x="108" y="22"/>
                  <a:pt x="116" y="14"/>
                  <a:pt x="126" y="14"/>
                </a:cubicBezTo>
                <a:cubicBezTo>
                  <a:pt x="136" y="14"/>
                  <a:pt x="144" y="22"/>
                  <a:pt x="144" y="32"/>
                </a:cubicBezTo>
                <a:cubicBezTo>
                  <a:pt x="144" y="33"/>
                  <a:pt x="143" y="35"/>
                  <a:pt x="143" y="37"/>
                </a:cubicBezTo>
                <a:cubicBezTo>
                  <a:pt x="137" y="36"/>
                  <a:pt x="132" y="35"/>
                  <a:pt x="126" y="35"/>
                </a:cubicBezTo>
                <a:cubicBezTo>
                  <a:pt x="120" y="35"/>
                  <a:pt x="115" y="36"/>
                  <a:pt x="109" y="37"/>
                </a:cubicBezTo>
                <a:cubicBezTo>
                  <a:pt x="109" y="35"/>
                  <a:pt x="108" y="33"/>
                  <a:pt x="108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3" name="TextBox 35"/>
          <p:cNvSpPr txBox="1"/>
          <p:nvPr/>
        </p:nvSpPr>
        <p:spPr>
          <a:xfrm>
            <a:off x="7976779" y="2137773"/>
            <a:ext cx="3656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4" name="TextBox 35"/>
          <p:cNvSpPr txBox="1"/>
          <p:nvPr/>
        </p:nvSpPr>
        <p:spPr>
          <a:xfrm>
            <a:off x="7976779" y="3277637"/>
            <a:ext cx="3656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5" name="TextBox 35"/>
          <p:cNvSpPr txBox="1"/>
          <p:nvPr/>
        </p:nvSpPr>
        <p:spPr>
          <a:xfrm>
            <a:off x="7976779" y="4476663"/>
            <a:ext cx="3656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6" name="TextBox 35"/>
          <p:cNvSpPr txBox="1"/>
          <p:nvPr/>
        </p:nvSpPr>
        <p:spPr>
          <a:xfrm>
            <a:off x="7976779" y="5545245"/>
            <a:ext cx="3656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6409" y="3283590"/>
            <a:ext cx="3962401" cy="396240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416560"/>
            <a:ext cx="447040" cy="365760"/>
          </a:xfrm>
          <a:prstGeom prst="rect">
            <a:avLst/>
          </a:prstGeom>
          <a:solidFill>
            <a:srgbClr val="57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7040" y="416560"/>
            <a:ext cx="142240" cy="365760"/>
          </a:xfrm>
          <a:prstGeom prst="rect">
            <a:avLst/>
          </a:prstGeom>
          <a:solidFill>
            <a:srgbClr val="FDC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9280" y="416560"/>
            <a:ext cx="1859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六一节快乐</a:t>
            </a:r>
          </a:p>
        </p:txBody>
      </p:sp>
      <p:sp>
        <p:nvSpPr>
          <p:cNvPr id="7" name="Oval 3"/>
          <p:cNvSpPr/>
          <p:nvPr/>
        </p:nvSpPr>
        <p:spPr>
          <a:xfrm>
            <a:off x="975754" y="1870405"/>
            <a:ext cx="1935959" cy="1935705"/>
          </a:xfrm>
          <a:prstGeom prst="ellipse">
            <a:avLst/>
          </a:prstGeom>
          <a:solidFill>
            <a:srgbClr val="71D8F6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rtlCol="0" anchor="ctr"/>
          <a:lstStyle/>
          <a:p>
            <a:pPr algn="ctr" defTabSz="544195"/>
            <a:endParaRPr lang="en-US" sz="2150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8" name="Oval 14"/>
          <p:cNvSpPr/>
          <p:nvPr/>
        </p:nvSpPr>
        <p:spPr>
          <a:xfrm>
            <a:off x="3640112" y="1877312"/>
            <a:ext cx="1935959" cy="1935705"/>
          </a:xfrm>
          <a:prstGeom prst="ellipse">
            <a:avLst/>
          </a:prstGeom>
          <a:solidFill>
            <a:srgbClr val="FDC005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rtlCol="0" anchor="ctr"/>
          <a:lstStyle/>
          <a:p>
            <a:pPr algn="ctr" defTabSz="544195"/>
            <a:endParaRPr lang="en-US" sz="2150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9" name="Oval 17"/>
          <p:cNvSpPr/>
          <p:nvPr/>
        </p:nvSpPr>
        <p:spPr>
          <a:xfrm>
            <a:off x="6308210" y="1877312"/>
            <a:ext cx="1935959" cy="1935705"/>
          </a:xfrm>
          <a:prstGeom prst="ellipse">
            <a:avLst/>
          </a:prstGeom>
          <a:solidFill>
            <a:srgbClr val="71D8F6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rtlCol="0" anchor="ctr"/>
          <a:lstStyle/>
          <a:p>
            <a:pPr algn="ctr" defTabSz="544195"/>
            <a:endParaRPr lang="en-US" sz="2150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0" name="Oval 20"/>
          <p:cNvSpPr/>
          <p:nvPr/>
        </p:nvSpPr>
        <p:spPr>
          <a:xfrm>
            <a:off x="8972833" y="1877312"/>
            <a:ext cx="1935959" cy="1935705"/>
          </a:xfrm>
          <a:prstGeom prst="ellipse">
            <a:avLst/>
          </a:prstGeom>
          <a:solidFill>
            <a:srgbClr val="81B723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rtlCol="0" anchor="ctr"/>
          <a:lstStyle/>
          <a:p>
            <a:pPr algn="ctr" defTabSz="544195"/>
            <a:endParaRPr lang="en-US" sz="2150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1" name="TextBox 23"/>
          <p:cNvSpPr txBox="1"/>
          <p:nvPr/>
        </p:nvSpPr>
        <p:spPr>
          <a:xfrm>
            <a:off x="2755685" y="2189628"/>
            <a:ext cx="1045125" cy="1231068"/>
          </a:xfrm>
          <a:prstGeom prst="rect">
            <a:avLst/>
          </a:prstGeom>
          <a:noFill/>
        </p:spPr>
        <p:txBody>
          <a:bodyPr wrap="square" lIns="121884" tIns="60941" rIns="121884" bIns="60941" rtlCol="0">
            <a:spAutoFit/>
          </a:bodyPr>
          <a:lstStyle/>
          <a:p>
            <a:pPr algn="ctr" defTabSz="544195"/>
            <a:r>
              <a:rPr lang="en-US" sz="7200" b="1" dirty="0">
                <a:solidFill>
                  <a:sysClr val="windowText" lastClr="000000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+</a:t>
            </a:r>
            <a:endParaRPr lang="ru-RU" sz="7200" b="1" dirty="0">
              <a:solidFill>
                <a:sysClr val="windowText" lastClr="000000"/>
              </a:solidFill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5422045" y="2189628"/>
            <a:ext cx="1045125" cy="1231068"/>
          </a:xfrm>
          <a:prstGeom prst="rect">
            <a:avLst/>
          </a:prstGeom>
          <a:noFill/>
        </p:spPr>
        <p:txBody>
          <a:bodyPr wrap="square" lIns="121884" tIns="60941" rIns="121884" bIns="60941" rtlCol="0">
            <a:spAutoFit/>
          </a:bodyPr>
          <a:lstStyle/>
          <a:p>
            <a:pPr algn="ctr" defTabSz="544195"/>
            <a:r>
              <a:rPr lang="en-US" sz="7200" b="1" dirty="0">
                <a:solidFill>
                  <a:sysClr val="windowText" lastClr="000000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+</a:t>
            </a:r>
            <a:endParaRPr lang="ru-RU" sz="7200" b="1" dirty="0">
              <a:solidFill>
                <a:sysClr val="windowText" lastClr="000000"/>
              </a:solidFill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3" name="TextBox 25"/>
          <p:cNvSpPr txBox="1"/>
          <p:nvPr/>
        </p:nvSpPr>
        <p:spPr>
          <a:xfrm>
            <a:off x="8073594" y="2202437"/>
            <a:ext cx="1045125" cy="1231068"/>
          </a:xfrm>
          <a:prstGeom prst="rect">
            <a:avLst/>
          </a:prstGeom>
          <a:noFill/>
        </p:spPr>
        <p:txBody>
          <a:bodyPr wrap="square" lIns="121884" tIns="60941" rIns="121884" bIns="60941" rtlCol="0">
            <a:spAutoFit/>
          </a:bodyPr>
          <a:lstStyle/>
          <a:p>
            <a:pPr algn="ctr" defTabSz="544195"/>
            <a:r>
              <a:rPr lang="en-US" sz="7200" b="1" dirty="0">
                <a:solidFill>
                  <a:sysClr val="windowText" lastClr="000000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=</a:t>
            </a:r>
            <a:endParaRPr lang="ru-RU" sz="7200" b="1" dirty="0">
              <a:solidFill>
                <a:sysClr val="windowText" lastClr="000000"/>
              </a:solidFill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4" name="Freeform 124"/>
          <p:cNvSpPr>
            <a:spLocks noChangeArrowheads="1"/>
          </p:cNvSpPr>
          <p:nvPr/>
        </p:nvSpPr>
        <p:spPr bwMode="auto">
          <a:xfrm>
            <a:off x="1458475" y="2388575"/>
            <a:ext cx="824623" cy="796427"/>
          </a:xfrm>
          <a:custGeom>
            <a:avLst/>
            <a:gdLst>
              <a:gd name="T0" fmla="*/ 79 w 515"/>
              <a:gd name="T1" fmla="*/ 337 h 498"/>
              <a:gd name="T2" fmla="*/ 79 w 515"/>
              <a:gd name="T3" fmla="*/ 337 h 498"/>
              <a:gd name="T4" fmla="*/ 18 w 515"/>
              <a:gd name="T5" fmla="*/ 470 h 498"/>
              <a:gd name="T6" fmla="*/ 169 w 515"/>
              <a:gd name="T7" fmla="*/ 434 h 498"/>
              <a:gd name="T8" fmla="*/ 160 w 515"/>
              <a:gd name="T9" fmla="*/ 346 h 498"/>
              <a:gd name="T10" fmla="*/ 79 w 515"/>
              <a:gd name="T11" fmla="*/ 337 h 498"/>
              <a:gd name="T12" fmla="*/ 496 w 515"/>
              <a:gd name="T13" fmla="*/ 18 h 498"/>
              <a:gd name="T14" fmla="*/ 496 w 515"/>
              <a:gd name="T15" fmla="*/ 18 h 498"/>
              <a:gd name="T16" fmla="*/ 195 w 515"/>
              <a:gd name="T17" fmla="*/ 231 h 498"/>
              <a:gd name="T18" fmla="*/ 141 w 515"/>
              <a:gd name="T19" fmla="*/ 293 h 498"/>
              <a:gd name="T20" fmla="*/ 150 w 515"/>
              <a:gd name="T21" fmla="*/ 301 h 498"/>
              <a:gd name="T22" fmla="*/ 186 w 515"/>
              <a:gd name="T23" fmla="*/ 328 h 498"/>
              <a:gd name="T24" fmla="*/ 204 w 515"/>
              <a:gd name="T25" fmla="*/ 354 h 498"/>
              <a:gd name="T26" fmla="*/ 213 w 515"/>
              <a:gd name="T27" fmla="*/ 363 h 498"/>
              <a:gd name="T28" fmla="*/ 275 w 515"/>
              <a:gd name="T29" fmla="*/ 310 h 498"/>
              <a:gd name="T30" fmla="*/ 496 w 515"/>
              <a:gd name="T31" fmla="*/ 1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5" h="498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544195"/>
            <a:endParaRPr lang="en-US" sz="2150" dirty="0">
              <a:solidFill>
                <a:srgbClr val="E2E3E9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5" name="Freeform 35"/>
          <p:cNvSpPr>
            <a:spLocks noChangeArrowheads="1"/>
          </p:cNvSpPr>
          <p:nvPr/>
        </p:nvSpPr>
        <p:spPr bwMode="auto">
          <a:xfrm>
            <a:off x="6995590" y="2475562"/>
            <a:ext cx="570893" cy="669567"/>
          </a:xfrm>
          <a:custGeom>
            <a:avLst/>
            <a:gdLst>
              <a:gd name="T0" fmla="*/ 319 w 355"/>
              <a:gd name="T1" fmla="*/ 141 h 417"/>
              <a:gd name="T2" fmla="*/ 319 w 355"/>
              <a:gd name="T3" fmla="*/ 141 h 417"/>
              <a:gd name="T4" fmla="*/ 274 w 355"/>
              <a:gd name="T5" fmla="*/ 141 h 417"/>
              <a:gd name="T6" fmla="*/ 274 w 355"/>
              <a:gd name="T7" fmla="*/ 106 h 417"/>
              <a:gd name="T8" fmla="*/ 176 w 355"/>
              <a:gd name="T9" fmla="*/ 0 h 417"/>
              <a:gd name="T10" fmla="*/ 79 w 355"/>
              <a:gd name="T11" fmla="*/ 106 h 417"/>
              <a:gd name="T12" fmla="*/ 79 w 355"/>
              <a:gd name="T13" fmla="*/ 141 h 417"/>
              <a:gd name="T14" fmla="*/ 25 w 355"/>
              <a:gd name="T15" fmla="*/ 141 h 417"/>
              <a:gd name="T16" fmla="*/ 0 w 355"/>
              <a:gd name="T17" fmla="*/ 177 h 417"/>
              <a:gd name="T18" fmla="*/ 0 w 355"/>
              <a:gd name="T19" fmla="*/ 372 h 417"/>
              <a:gd name="T20" fmla="*/ 25 w 355"/>
              <a:gd name="T21" fmla="*/ 398 h 417"/>
              <a:gd name="T22" fmla="*/ 53 w 355"/>
              <a:gd name="T23" fmla="*/ 407 h 417"/>
              <a:gd name="T24" fmla="*/ 106 w 355"/>
              <a:gd name="T25" fmla="*/ 416 h 417"/>
              <a:gd name="T26" fmla="*/ 247 w 355"/>
              <a:gd name="T27" fmla="*/ 416 h 417"/>
              <a:gd name="T28" fmla="*/ 300 w 355"/>
              <a:gd name="T29" fmla="*/ 407 h 417"/>
              <a:gd name="T30" fmla="*/ 327 w 355"/>
              <a:gd name="T31" fmla="*/ 398 h 417"/>
              <a:gd name="T32" fmla="*/ 354 w 355"/>
              <a:gd name="T33" fmla="*/ 372 h 417"/>
              <a:gd name="T34" fmla="*/ 354 w 355"/>
              <a:gd name="T35" fmla="*/ 177 h 417"/>
              <a:gd name="T36" fmla="*/ 319 w 355"/>
              <a:gd name="T37" fmla="*/ 141 h 417"/>
              <a:gd name="T38" fmla="*/ 123 w 355"/>
              <a:gd name="T39" fmla="*/ 97 h 417"/>
              <a:gd name="T40" fmla="*/ 123 w 355"/>
              <a:gd name="T41" fmla="*/ 97 h 417"/>
              <a:gd name="T42" fmla="*/ 176 w 355"/>
              <a:gd name="T43" fmla="*/ 44 h 417"/>
              <a:gd name="T44" fmla="*/ 229 w 355"/>
              <a:gd name="T45" fmla="*/ 97 h 417"/>
              <a:gd name="T46" fmla="*/ 229 w 355"/>
              <a:gd name="T47" fmla="*/ 141 h 417"/>
              <a:gd name="T48" fmla="*/ 123 w 355"/>
              <a:gd name="T49" fmla="*/ 141 h 417"/>
              <a:gd name="T50" fmla="*/ 123 w 355"/>
              <a:gd name="T51" fmla="*/ 9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55" h="417">
                <a:moveTo>
                  <a:pt x="319" y="141"/>
                </a:moveTo>
                <a:lnTo>
                  <a:pt x="319" y="141"/>
                </a:lnTo>
                <a:cubicBezTo>
                  <a:pt x="274" y="141"/>
                  <a:pt x="274" y="141"/>
                  <a:pt x="274" y="141"/>
                </a:cubicBezTo>
                <a:cubicBezTo>
                  <a:pt x="274" y="106"/>
                  <a:pt x="274" y="106"/>
                  <a:pt x="274" y="106"/>
                </a:cubicBezTo>
                <a:cubicBezTo>
                  <a:pt x="274" y="35"/>
                  <a:pt x="238" y="0"/>
                  <a:pt x="176" y="0"/>
                </a:cubicBezTo>
                <a:cubicBezTo>
                  <a:pt x="106" y="0"/>
                  <a:pt x="79" y="35"/>
                  <a:pt x="79" y="106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25" y="141"/>
                  <a:pt x="25" y="141"/>
                  <a:pt x="25" y="141"/>
                </a:cubicBezTo>
                <a:cubicBezTo>
                  <a:pt x="17" y="141"/>
                  <a:pt x="0" y="159"/>
                  <a:pt x="0" y="17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81"/>
                  <a:pt x="17" y="398"/>
                  <a:pt x="25" y="398"/>
                </a:cubicBezTo>
                <a:cubicBezTo>
                  <a:pt x="53" y="407"/>
                  <a:pt x="53" y="407"/>
                  <a:pt x="53" y="407"/>
                </a:cubicBezTo>
                <a:cubicBezTo>
                  <a:pt x="70" y="416"/>
                  <a:pt x="88" y="416"/>
                  <a:pt x="106" y="416"/>
                </a:cubicBezTo>
                <a:cubicBezTo>
                  <a:pt x="247" y="416"/>
                  <a:pt x="247" y="416"/>
                  <a:pt x="247" y="416"/>
                </a:cubicBezTo>
                <a:cubicBezTo>
                  <a:pt x="265" y="416"/>
                  <a:pt x="283" y="416"/>
                  <a:pt x="300" y="407"/>
                </a:cubicBezTo>
                <a:cubicBezTo>
                  <a:pt x="327" y="398"/>
                  <a:pt x="327" y="398"/>
                  <a:pt x="327" y="398"/>
                </a:cubicBezTo>
                <a:cubicBezTo>
                  <a:pt x="336" y="398"/>
                  <a:pt x="354" y="381"/>
                  <a:pt x="354" y="372"/>
                </a:cubicBezTo>
                <a:cubicBezTo>
                  <a:pt x="354" y="177"/>
                  <a:pt x="354" y="177"/>
                  <a:pt x="354" y="177"/>
                </a:cubicBezTo>
                <a:cubicBezTo>
                  <a:pt x="354" y="159"/>
                  <a:pt x="336" y="141"/>
                  <a:pt x="319" y="141"/>
                </a:cubicBezTo>
                <a:close/>
                <a:moveTo>
                  <a:pt x="123" y="97"/>
                </a:moveTo>
                <a:lnTo>
                  <a:pt x="123" y="97"/>
                </a:lnTo>
                <a:cubicBezTo>
                  <a:pt x="123" y="62"/>
                  <a:pt x="150" y="44"/>
                  <a:pt x="176" y="44"/>
                </a:cubicBezTo>
                <a:cubicBezTo>
                  <a:pt x="203" y="44"/>
                  <a:pt x="229" y="62"/>
                  <a:pt x="229" y="97"/>
                </a:cubicBezTo>
                <a:cubicBezTo>
                  <a:pt x="229" y="141"/>
                  <a:pt x="229" y="141"/>
                  <a:pt x="229" y="141"/>
                </a:cubicBezTo>
                <a:cubicBezTo>
                  <a:pt x="123" y="141"/>
                  <a:pt x="123" y="141"/>
                  <a:pt x="123" y="141"/>
                </a:cubicBezTo>
                <a:lnTo>
                  <a:pt x="123" y="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544195"/>
            <a:endParaRPr lang="en-US" sz="2150" dirty="0">
              <a:solidFill>
                <a:srgbClr val="E2E3E9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6" name="Freeform 28"/>
          <p:cNvSpPr>
            <a:spLocks noChangeArrowheads="1"/>
          </p:cNvSpPr>
          <p:nvPr/>
        </p:nvSpPr>
        <p:spPr bwMode="auto">
          <a:xfrm>
            <a:off x="4219620" y="2458698"/>
            <a:ext cx="796427" cy="669561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544195"/>
            <a:endParaRPr lang="en-US" sz="2150" dirty="0">
              <a:solidFill>
                <a:srgbClr val="E2E3E9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7" name="Freeform 67"/>
          <p:cNvSpPr>
            <a:spLocks noChangeArrowheads="1"/>
          </p:cNvSpPr>
          <p:nvPr/>
        </p:nvSpPr>
        <p:spPr bwMode="auto">
          <a:xfrm>
            <a:off x="9645333" y="2409719"/>
            <a:ext cx="659956" cy="775284"/>
          </a:xfrm>
          <a:custGeom>
            <a:avLst/>
            <a:gdLst>
              <a:gd name="T0" fmla="*/ 434 w 453"/>
              <a:gd name="T1" fmla="*/ 186 h 533"/>
              <a:gd name="T2" fmla="*/ 434 w 453"/>
              <a:gd name="T3" fmla="*/ 186 h 533"/>
              <a:gd name="T4" fmla="*/ 44 w 453"/>
              <a:gd name="T5" fmla="*/ 160 h 533"/>
              <a:gd name="T6" fmla="*/ 0 w 453"/>
              <a:gd name="T7" fmla="*/ 178 h 533"/>
              <a:gd name="T8" fmla="*/ 88 w 453"/>
              <a:gd name="T9" fmla="*/ 532 h 533"/>
              <a:gd name="T10" fmla="*/ 141 w 453"/>
              <a:gd name="T11" fmla="*/ 532 h 533"/>
              <a:gd name="T12" fmla="*/ 97 w 453"/>
              <a:gd name="T13" fmla="*/ 355 h 533"/>
              <a:gd name="T14" fmla="*/ 443 w 453"/>
              <a:gd name="T15" fmla="*/ 195 h 533"/>
              <a:gd name="T16" fmla="*/ 434 w 453"/>
              <a:gd name="T17" fmla="*/ 18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544195"/>
            <a:endParaRPr lang="en-US" sz="2150" dirty="0">
              <a:solidFill>
                <a:srgbClr val="E2E3E9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4903" y="-843260"/>
            <a:ext cx="3962401" cy="3962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" y="4039115"/>
            <a:ext cx="12192000" cy="2818885"/>
          </a:xfrm>
          <a:prstGeom prst="rect">
            <a:avLst/>
          </a:prstGeom>
        </p:spPr>
      </p:pic>
      <p:sp>
        <p:nvSpPr>
          <p:cNvPr id="31" name="矩形 67"/>
          <p:cNvSpPr/>
          <p:nvPr/>
        </p:nvSpPr>
        <p:spPr>
          <a:xfrm>
            <a:off x="4606652" y="422058"/>
            <a:ext cx="3273502" cy="3201556"/>
          </a:xfrm>
          <a:custGeom>
            <a:avLst/>
            <a:gdLst>
              <a:gd name="connsiteX0" fmla="*/ 0 w 1034143"/>
              <a:gd name="connsiteY0" fmla="*/ 0 h 1240972"/>
              <a:gd name="connsiteX1" fmla="*/ 1034143 w 1034143"/>
              <a:gd name="connsiteY1" fmla="*/ 0 h 1240972"/>
              <a:gd name="connsiteX2" fmla="*/ 1034143 w 1034143"/>
              <a:gd name="connsiteY2" fmla="*/ 1240972 h 1240972"/>
              <a:gd name="connsiteX3" fmla="*/ 0 w 1034143"/>
              <a:gd name="connsiteY3" fmla="*/ 1240972 h 1240972"/>
              <a:gd name="connsiteX4" fmla="*/ 0 w 1034143"/>
              <a:gd name="connsiteY4" fmla="*/ 0 h 1240972"/>
              <a:gd name="connsiteX0-1" fmla="*/ 0 w 1034143"/>
              <a:gd name="connsiteY0-2" fmla="*/ 0 h 1240972"/>
              <a:gd name="connsiteX1-3" fmla="*/ 1034143 w 1034143"/>
              <a:gd name="connsiteY1-4" fmla="*/ 0 h 1240972"/>
              <a:gd name="connsiteX2-5" fmla="*/ 1012371 w 1034143"/>
              <a:gd name="connsiteY2-6" fmla="*/ 903515 h 1240972"/>
              <a:gd name="connsiteX3-7" fmla="*/ 0 w 1034143"/>
              <a:gd name="connsiteY3-8" fmla="*/ 1240972 h 1240972"/>
              <a:gd name="connsiteX4-9" fmla="*/ 0 w 1034143"/>
              <a:gd name="connsiteY4-10" fmla="*/ 0 h 1240972"/>
              <a:gd name="connsiteX0-11" fmla="*/ 0 w 1034143"/>
              <a:gd name="connsiteY0-12" fmla="*/ 0 h 1240972"/>
              <a:gd name="connsiteX1-13" fmla="*/ 1034143 w 1034143"/>
              <a:gd name="connsiteY1-14" fmla="*/ 239486 h 1240972"/>
              <a:gd name="connsiteX2-15" fmla="*/ 1012371 w 1034143"/>
              <a:gd name="connsiteY2-16" fmla="*/ 903515 h 1240972"/>
              <a:gd name="connsiteX3-17" fmla="*/ 0 w 1034143"/>
              <a:gd name="connsiteY3-18" fmla="*/ 1240972 h 1240972"/>
              <a:gd name="connsiteX4-19" fmla="*/ 0 w 1034143"/>
              <a:gd name="connsiteY4-20" fmla="*/ 0 h 1240972"/>
              <a:gd name="connsiteX0-21" fmla="*/ 0 w 1034143"/>
              <a:gd name="connsiteY0-22" fmla="*/ 0 h 1132115"/>
              <a:gd name="connsiteX1-23" fmla="*/ 1034143 w 1034143"/>
              <a:gd name="connsiteY1-24" fmla="*/ 239486 h 1132115"/>
              <a:gd name="connsiteX2-25" fmla="*/ 1012371 w 1034143"/>
              <a:gd name="connsiteY2-26" fmla="*/ 903515 h 1132115"/>
              <a:gd name="connsiteX3-27" fmla="*/ 217714 w 1034143"/>
              <a:gd name="connsiteY3-28" fmla="*/ 1132115 h 1132115"/>
              <a:gd name="connsiteX4-29" fmla="*/ 0 w 1034143"/>
              <a:gd name="connsiteY4-30" fmla="*/ 0 h 1132115"/>
              <a:gd name="connsiteX0-31" fmla="*/ 0 w 990601"/>
              <a:gd name="connsiteY0-32" fmla="*/ 0 h 968829"/>
              <a:gd name="connsiteX1-33" fmla="*/ 990601 w 990601"/>
              <a:gd name="connsiteY1-34" fmla="*/ 76200 h 968829"/>
              <a:gd name="connsiteX2-35" fmla="*/ 968829 w 990601"/>
              <a:gd name="connsiteY2-36" fmla="*/ 740229 h 968829"/>
              <a:gd name="connsiteX3-37" fmla="*/ 174172 w 990601"/>
              <a:gd name="connsiteY3-38" fmla="*/ 968829 h 968829"/>
              <a:gd name="connsiteX4-39" fmla="*/ 0 w 990601"/>
              <a:gd name="connsiteY4-40" fmla="*/ 0 h 9688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90601" h="968829">
                <a:moveTo>
                  <a:pt x="0" y="0"/>
                </a:moveTo>
                <a:lnTo>
                  <a:pt x="990601" y="76200"/>
                </a:lnTo>
                <a:lnTo>
                  <a:pt x="968829" y="740229"/>
                </a:lnTo>
                <a:lnTo>
                  <a:pt x="174172" y="9688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32" name="矩形 67"/>
          <p:cNvSpPr/>
          <p:nvPr/>
        </p:nvSpPr>
        <p:spPr>
          <a:xfrm>
            <a:off x="4084137" y="726858"/>
            <a:ext cx="3273502" cy="3201556"/>
          </a:xfrm>
          <a:custGeom>
            <a:avLst/>
            <a:gdLst>
              <a:gd name="connsiteX0" fmla="*/ 0 w 1034143"/>
              <a:gd name="connsiteY0" fmla="*/ 0 h 1240972"/>
              <a:gd name="connsiteX1" fmla="*/ 1034143 w 1034143"/>
              <a:gd name="connsiteY1" fmla="*/ 0 h 1240972"/>
              <a:gd name="connsiteX2" fmla="*/ 1034143 w 1034143"/>
              <a:gd name="connsiteY2" fmla="*/ 1240972 h 1240972"/>
              <a:gd name="connsiteX3" fmla="*/ 0 w 1034143"/>
              <a:gd name="connsiteY3" fmla="*/ 1240972 h 1240972"/>
              <a:gd name="connsiteX4" fmla="*/ 0 w 1034143"/>
              <a:gd name="connsiteY4" fmla="*/ 0 h 1240972"/>
              <a:gd name="connsiteX0-1" fmla="*/ 0 w 1034143"/>
              <a:gd name="connsiteY0-2" fmla="*/ 0 h 1240972"/>
              <a:gd name="connsiteX1-3" fmla="*/ 1034143 w 1034143"/>
              <a:gd name="connsiteY1-4" fmla="*/ 0 h 1240972"/>
              <a:gd name="connsiteX2-5" fmla="*/ 1012371 w 1034143"/>
              <a:gd name="connsiteY2-6" fmla="*/ 903515 h 1240972"/>
              <a:gd name="connsiteX3-7" fmla="*/ 0 w 1034143"/>
              <a:gd name="connsiteY3-8" fmla="*/ 1240972 h 1240972"/>
              <a:gd name="connsiteX4-9" fmla="*/ 0 w 1034143"/>
              <a:gd name="connsiteY4-10" fmla="*/ 0 h 1240972"/>
              <a:gd name="connsiteX0-11" fmla="*/ 0 w 1034143"/>
              <a:gd name="connsiteY0-12" fmla="*/ 0 h 1240972"/>
              <a:gd name="connsiteX1-13" fmla="*/ 1034143 w 1034143"/>
              <a:gd name="connsiteY1-14" fmla="*/ 239486 h 1240972"/>
              <a:gd name="connsiteX2-15" fmla="*/ 1012371 w 1034143"/>
              <a:gd name="connsiteY2-16" fmla="*/ 903515 h 1240972"/>
              <a:gd name="connsiteX3-17" fmla="*/ 0 w 1034143"/>
              <a:gd name="connsiteY3-18" fmla="*/ 1240972 h 1240972"/>
              <a:gd name="connsiteX4-19" fmla="*/ 0 w 1034143"/>
              <a:gd name="connsiteY4-20" fmla="*/ 0 h 1240972"/>
              <a:gd name="connsiteX0-21" fmla="*/ 0 w 1034143"/>
              <a:gd name="connsiteY0-22" fmla="*/ 0 h 1132115"/>
              <a:gd name="connsiteX1-23" fmla="*/ 1034143 w 1034143"/>
              <a:gd name="connsiteY1-24" fmla="*/ 239486 h 1132115"/>
              <a:gd name="connsiteX2-25" fmla="*/ 1012371 w 1034143"/>
              <a:gd name="connsiteY2-26" fmla="*/ 903515 h 1132115"/>
              <a:gd name="connsiteX3-27" fmla="*/ 217714 w 1034143"/>
              <a:gd name="connsiteY3-28" fmla="*/ 1132115 h 1132115"/>
              <a:gd name="connsiteX4-29" fmla="*/ 0 w 1034143"/>
              <a:gd name="connsiteY4-30" fmla="*/ 0 h 1132115"/>
              <a:gd name="connsiteX0-31" fmla="*/ 0 w 990601"/>
              <a:gd name="connsiteY0-32" fmla="*/ 0 h 968829"/>
              <a:gd name="connsiteX1-33" fmla="*/ 990601 w 990601"/>
              <a:gd name="connsiteY1-34" fmla="*/ 76200 h 968829"/>
              <a:gd name="connsiteX2-35" fmla="*/ 968829 w 990601"/>
              <a:gd name="connsiteY2-36" fmla="*/ 740229 h 968829"/>
              <a:gd name="connsiteX3-37" fmla="*/ 174172 w 990601"/>
              <a:gd name="connsiteY3-38" fmla="*/ 968829 h 968829"/>
              <a:gd name="connsiteX4-39" fmla="*/ 0 w 990601"/>
              <a:gd name="connsiteY4-40" fmla="*/ 0 h 9688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90601" h="968829">
                <a:moveTo>
                  <a:pt x="0" y="0"/>
                </a:moveTo>
                <a:lnTo>
                  <a:pt x="990601" y="76200"/>
                </a:lnTo>
                <a:lnTo>
                  <a:pt x="968829" y="740229"/>
                </a:lnTo>
                <a:lnTo>
                  <a:pt x="174172" y="968829"/>
                </a:lnTo>
                <a:lnTo>
                  <a:pt x="0" y="0"/>
                </a:lnTo>
                <a:close/>
              </a:path>
            </a:pathLst>
          </a:custGeom>
          <a:solidFill>
            <a:srgbClr val="FDC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495729" y="1142359"/>
            <a:ext cx="28619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PART</a:t>
            </a:r>
          </a:p>
          <a:p>
            <a:r>
              <a:rPr lang="en-US" altLang="zh-CN" sz="7200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      2</a:t>
            </a:r>
            <a:endParaRPr lang="zh-CN" altLang="en-US" sz="7200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4696588"/>
            <a:ext cx="7313367" cy="21614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293212" y="4732839"/>
            <a:ext cx="4987527" cy="2161412"/>
          </a:xfrm>
          <a:custGeom>
            <a:avLst/>
            <a:gdLst>
              <a:gd name="connsiteX0" fmla="*/ 0 w 4987527"/>
              <a:gd name="connsiteY0" fmla="*/ 0 h 2161412"/>
              <a:gd name="connsiteX1" fmla="*/ 4987527 w 4987527"/>
              <a:gd name="connsiteY1" fmla="*/ 0 h 2161412"/>
              <a:gd name="connsiteX2" fmla="*/ 4987527 w 4987527"/>
              <a:gd name="connsiteY2" fmla="*/ 2161412 h 2161412"/>
              <a:gd name="connsiteX3" fmla="*/ 0 w 4987527"/>
              <a:gd name="connsiteY3" fmla="*/ 2161412 h 216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7527" h="2161412">
                <a:moveTo>
                  <a:pt x="0" y="0"/>
                </a:moveTo>
                <a:lnTo>
                  <a:pt x="4987527" y="0"/>
                </a:lnTo>
                <a:lnTo>
                  <a:pt x="4987527" y="2161412"/>
                </a:lnTo>
                <a:lnTo>
                  <a:pt x="0" y="2161412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5679.pptx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儿童">
      <a:majorFont>
        <a:latin typeface="Arial"/>
        <a:ea typeface="腾祥童宋体简"/>
        <a:cs typeface=""/>
      </a:majorFont>
      <a:minorFont>
        <a:latin typeface="Arial"/>
        <a:ea typeface="新蒂小丸子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772</Words>
  <Application>Microsoft Office PowerPoint</Application>
  <PresentationFormat>宽屏</PresentationFormat>
  <Paragraphs>198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0" baseType="lpstr">
      <vt:lpstr>等线</vt:lpstr>
      <vt:lpstr>新蒂小丸子小学版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2017-05-02T06:33:00Z</dcterms:created>
  <dcterms:modified xsi:type="dcterms:W3CDTF">2021-01-06T09:08:06Z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