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0-4645-B45B-01FE88243E6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D0-4645-B45B-01FE88243E6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D0-4645-B45B-01FE88243E6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D0-4645-B45B-01FE88243E6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D0-4645-B45B-01FE88243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EC-40B9-BE57-B04C18C1493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C-40B9-BE57-B04C18C1493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EC-40B9-BE57-B04C18C14934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EC-40B9-BE57-B04C18C1493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EC-40B9-BE57-B04C18C14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27BB-A08D-45EC-A5F5-A21962382A8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0A7B6-96BE-4F44-9A6C-FF3CD6D5F1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0A7B6-96BE-4F44-9A6C-FF3CD6D5F1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605" y="2983230"/>
            <a:ext cx="4975225" cy="320675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0305" y="592455"/>
            <a:ext cx="1855470" cy="1638300"/>
          </a:xfrm>
          <a:prstGeom prst="rect">
            <a:avLst/>
          </a:prstGeom>
        </p:spPr>
      </p:pic>
      <p:sp>
        <p:nvSpPr>
          <p:cNvPr id="10" name="PA_文本框 8"/>
          <p:cNvSpPr txBox="1"/>
          <p:nvPr>
            <p:custDataLst>
              <p:tags r:id="rId1"/>
            </p:custDataLst>
          </p:nvPr>
        </p:nvSpPr>
        <p:spPr>
          <a:xfrm>
            <a:off x="3104093" y="1530985"/>
            <a:ext cx="656272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欢</a:t>
            </a:r>
            <a:r>
              <a:rPr lang="zh-CN" altLang="en-US" sz="10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度</a:t>
            </a:r>
            <a:r>
              <a:rPr lang="zh-CN" altLang="en-US" sz="10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儿</a:t>
            </a:r>
            <a:r>
              <a:rPr lang="zh-CN" altLang="en-US" sz="10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童</a:t>
            </a:r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节</a:t>
            </a: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998751" y="3155219"/>
            <a:ext cx="477341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Professional custom all kinds of industry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template, this work belongs to fly impression design original, do not download after the network communication.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80739" y="3006282"/>
            <a:ext cx="409433" cy="0"/>
          </a:xfrm>
          <a:prstGeom prst="line">
            <a:avLst/>
          </a:prstGeom>
          <a:ln w="28575">
            <a:solidFill>
              <a:srgbClr val="F6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96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直接连接符 6"/>
          <p:cNvSpPr>
            <a:spLocks noChangeShapeType="1"/>
          </p:cNvSpPr>
          <p:nvPr/>
        </p:nvSpPr>
        <p:spPr bwMode="auto">
          <a:xfrm>
            <a:off x="1271191" y="5511454"/>
            <a:ext cx="0" cy="2447925"/>
          </a:xfrm>
          <a:prstGeom prst="lin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b="1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9227" name="椭圆 10"/>
          <p:cNvSpPr>
            <a:spLocks noChangeArrowheads="1"/>
          </p:cNvSpPr>
          <p:nvPr/>
        </p:nvSpPr>
        <p:spPr bwMode="auto">
          <a:xfrm>
            <a:off x="342504" y="3768379"/>
            <a:ext cx="1849437" cy="184785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1" name="文本框 14"/>
          <p:cNvSpPr>
            <a:spLocks noChangeArrowheads="1"/>
          </p:cNvSpPr>
          <p:nvPr/>
        </p:nvSpPr>
        <p:spPr bwMode="auto">
          <a:xfrm>
            <a:off x="639366" y="4276379"/>
            <a:ext cx="1487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rPr>
              <a:t>35%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Impact" panose="020B0806030902050204" charset="0"/>
            </a:endParaRPr>
          </a:p>
        </p:txBody>
      </p:sp>
      <p:grpSp>
        <p:nvGrpSpPr>
          <p:cNvPr id="2" name="组 2"/>
          <p:cNvGrpSpPr/>
          <p:nvPr/>
        </p:nvGrpSpPr>
        <p:grpSpPr>
          <a:xfrm>
            <a:off x="6659943" y="4238150"/>
            <a:ext cx="1461158" cy="5783616"/>
            <a:chOff x="8472488" y="1458913"/>
            <a:chExt cx="1461158" cy="5783616"/>
          </a:xfrm>
        </p:grpSpPr>
        <p:sp>
          <p:nvSpPr>
            <p:cNvPr id="9226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9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2" name="文本框 19"/>
            <p:cNvSpPr>
              <a:spLocks noChangeArrowheads="1"/>
            </p:cNvSpPr>
            <p:nvPr/>
          </p:nvSpPr>
          <p:spPr bwMode="auto">
            <a:xfrm>
              <a:off x="8585200" y="1831975"/>
              <a:ext cx="13484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1,359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6" name="组 3"/>
          <p:cNvGrpSpPr/>
          <p:nvPr/>
        </p:nvGrpSpPr>
        <p:grpSpPr>
          <a:xfrm>
            <a:off x="4081780" y="4653649"/>
            <a:ext cx="1601788" cy="4067175"/>
            <a:chOff x="4570016" y="3263965"/>
            <a:chExt cx="1601788" cy="4067175"/>
          </a:xfrm>
        </p:grpSpPr>
        <p:sp>
          <p:nvSpPr>
            <p:cNvPr id="9224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8" name="椭圆 11"/>
            <p:cNvSpPr>
              <a:spLocks noChangeArrowheads="1"/>
            </p:cNvSpPr>
            <p:nvPr/>
          </p:nvSpPr>
          <p:spPr bwMode="auto">
            <a:xfrm>
              <a:off x="4570016" y="3263965"/>
              <a:ext cx="1601788" cy="16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3" name="文本框 20"/>
            <p:cNvSpPr>
              <a:spLocks noChangeArrowheads="1"/>
            </p:cNvSpPr>
            <p:nvPr/>
          </p:nvSpPr>
          <p:spPr bwMode="auto">
            <a:xfrm>
              <a:off x="4825366" y="3695765"/>
              <a:ext cx="13180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267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7" name="组 1"/>
          <p:cNvGrpSpPr/>
          <p:nvPr/>
        </p:nvGrpSpPr>
        <p:grpSpPr>
          <a:xfrm>
            <a:off x="10810875" y="3695765"/>
            <a:ext cx="1118240" cy="5411787"/>
            <a:chOff x="10810875" y="1458913"/>
            <a:chExt cx="1118240" cy="5411787"/>
          </a:xfrm>
        </p:grpSpPr>
        <p:sp>
          <p:nvSpPr>
            <p:cNvPr id="9225" name="直接连接符 8"/>
            <p:cNvSpPr>
              <a:spLocks noChangeShapeType="1"/>
            </p:cNvSpPr>
            <p:nvPr/>
          </p:nvSpPr>
          <p:spPr bwMode="auto">
            <a:xfrm>
              <a:off x="11342688" y="2478088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30" name="椭圆 13"/>
            <p:cNvSpPr>
              <a:spLocks noChangeArrowheads="1"/>
            </p:cNvSpPr>
            <p:nvPr/>
          </p:nvSpPr>
          <p:spPr bwMode="auto">
            <a:xfrm>
              <a:off x="10810875" y="1458913"/>
              <a:ext cx="1047750" cy="1047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4" name="文本框 21"/>
            <p:cNvSpPr>
              <a:spLocks noChangeArrowheads="1"/>
            </p:cNvSpPr>
            <p:nvPr/>
          </p:nvSpPr>
          <p:spPr bwMode="auto">
            <a:xfrm>
              <a:off x="10910888" y="1687513"/>
              <a:ext cx="1018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78%</a:t>
              </a:r>
              <a:endParaRPr lang="zh-CN" altLang="en-US" sz="2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9235" name="圆角矩形 22"/>
          <p:cNvSpPr>
            <a:spLocks noChangeArrowheads="1"/>
          </p:cNvSpPr>
          <p:nvPr/>
        </p:nvSpPr>
        <p:spPr bwMode="auto">
          <a:xfrm>
            <a:off x="378785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6" name="文本框 24"/>
          <p:cNvSpPr>
            <a:spLocks noChangeArrowheads="1"/>
          </p:cNvSpPr>
          <p:nvPr/>
        </p:nvSpPr>
        <p:spPr bwMode="auto">
          <a:xfrm>
            <a:off x="3613230" y="13994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7" name="文本框 25"/>
          <p:cNvSpPr>
            <a:spLocks noChangeArrowheads="1"/>
          </p:cNvSpPr>
          <p:nvPr/>
        </p:nvSpPr>
        <p:spPr bwMode="auto">
          <a:xfrm>
            <a:off x="4975305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8" name="文本框 26"/>
          <p:cNvSpPr>
            <a:spLocks noChangeArrowheads="1"/>
          </p:cNvSpPr>
          <p:nvPr/>
        </p:nvSpPr>
        <p:spPr bwMode="auto">
          <a:xfrm>
            <a:off x="6331030" y="13867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9" name="文本框 27"/>
          <p:cNvSpPr>
            <a:spLocks noChangeArrowheads="1"/>
          </p:cNvSpPr>
          <p:nvPr/>
        </p:nvSpPr>
        <p:spPr bwMode="auto">
          <a:xfrm>
            <a:off x="7766130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40" name="圆角矩形 28"/>
          <p:cNvSpPr>
            <a:spLocks noChangeArrowheads="1"/>
          </p:cNvSpPr>
          <p:nvPr/>
        </p:nvSpPr>
        <p:spPr bwMode="auto">
          <a:xfrm>
            <a:off x="5149930" y="2047110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1" name="圆角矩形 29"/>
          <p:cNvSpPr>
            <a:spLocks noChangeArrowheads="1"/>
          </p:cNvSpPr>
          <p:nvPr/>
        </p:nvSpPr>
        <p:spPr bwMode="auto">
          <a:xfrm>
            <a:off x="651200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2" name="圆角矩形 30"/>
          <p:cNvSpPr>
            <a:spLocks noChangeArrowheads="1"/>
          </p:cNvSpPr>
          <p:nvPr/>
        </p:nvSpPr>
        <p:spPr bwMode="auto">
          <a:xfrm>
            <a:off x="7874080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grpSp>
        <p:nvGrpSpPr>
          <p:cNvPr id="9243" name="组合 31"/>
          <p:cNvGrpSpPr/>
          <p:nvPr/>
        </p:nvGrpSpPr>
        <p:grpSpPr bwMode="auto">
          <a:xfrm>
            <a:off x="4022805" y="2153473"/>
            <a:ext cx="314325" cy="301625"/>
            <a:chOff x="0" y="0"/>
            <a:chExt cx="2438400" cy="2332038"/>
          </a:xfrm>
          <a:solidFill>
            <a:schemeClr val="bg1"/>
          </a:solidFill>
        </p:grpSpPr>
        <p:sp>
          <p:nvSpPr>
            <p:cNvPr id="92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5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6" name="组合 34"/>
          <p:cNvGrpSpPr/>
          <p:nvPr/>
        </p:nvGrpSpPr>
        <p:grpSpPr bwMode="auto">
          <a:xfrm>
            <a:off x="5351543" y="2155060"/>
            <a:ext cx="419100" cy="319088"/>
            <a:chOff x="0" y="0"/>
            <a:chExt cx="509646" cy="387231"/>
          </a:xfrm>
        </p:grpSpPr>
        <p:sp>
          <p:nvSpPr>
            <p:cNvPr id="924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9" name="组合 37"/>
          <p:cNvGrpSpPr/>
          <p:nvPr/>
        </p:nvGrpSpPr>
        <p:grpSpPr bwMode="auto">
          <a:xfrm>
            <a:off x="8155068" y="2097910"/>
            <a:ext cx="282575" cy="361950"/>
            <a:chOff x="0" y="0"/>
            <a:chExt cx="563562" cy="720725"/>
          </a:xfrm>
        </p:grpSpPr>
        <p:sp>
          <p:nvSpPr>
            <p:cNvPr id="925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53" name="组合 41"/>
          <p:cNvGrpSpPr/>
          <p:nvPr/>
        </p:nvGrpSpPr>
        <p:grpSpPr bwMode="auto">
          <a:xfrm>
            <a:off x="6764418" y="2099498"/>
            <a:ext cx="342900" cy="384175"/>
            <a:chOff x="0" y="0"/>
            <a:chExt cx="402656" cy="450303"/>
          </a:xfrm>
        </p:grpSpPr>
        <p:sp>
          <p:nvSpPr>
            <p:cNvPr id="925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59" name="文本框 47"/>
          <p:cNvSpPr>
            <a:spLocks noChangeArrowheads="1"/>
          </p:cNvSpPr>
          <p:nvPr/>
        </p:nvSpPr>
        <p:spPr bwMode="auto">
          <a:xfrm>
            <a:off x="3742135" y="2752187"/>
            <a:ext cx="5515530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49" name="组 48"/>
          <p:cNvGrpSpPr/>
          <p:nvPr/>
        </p:nvGrpSpPr>
        <p:grpSpPr>
          <a:xfrm>
            <a:off x="8882129" y="3444684"/>
            <a:ext cx="1489450" cy="4015665"/>
            <a:chOff x="4645070" y="3315475"/>
            <a:chExt cx="1489450" cy="4015665"/>
          </a:xfrm>
        </p:grpSpPr>
        <p:sp>
          <p:nvSpPr>
            <p:cNvPr id="50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1" name="椭圆 11"/>
            <p:cNvSpPr>
              <a:spLocks noChangeArrowheads="1"/>
            </p:cNvSpPr>
            <p:nvPr/>
          </p:nvSpPr>
          <p:spPr bwMode="auto">
            <a:xfrm>
              <a:off x="4645070" y="3315475"/>
              <a:ext cx="1489450" cy="1546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20"/>
            <p:cNvSpPr>
              <a:spLocks noChangeArrowheads="1"/>
            </p:cNvSpPr>
            <p:nvPr/>
          </p:nvSpPr>
          <p:spPr bwMode="auto">
            <a:xfrm>
              <a:off x="5020606" y="3693443"/>
              <a:ext cx="9364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87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2435711" y="3322601"/>
            <a:ext cx="1408112" cy="5783616"/>
            <a:chOff x="8472488" y="1458913"/>
            <a:chExt cx="1408112" cy="5783616"/>
          </a:xfrm>
        </p:grpSpPr>
        <p:sp>
          <p:nvSpPr>
            <p:cNvPr id="54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5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19"/>
            <p:cNvSpPr>
              <a:spLocks noChangeArrowheads="1"/>
            </p:cNvSpPr>
            <p:nvPr/>
          </p:nvSpPr>
          <p:spPr bwMode="auto">
            <a:xfrm>
              <a:off x="8672239" y="1831250"/>
              <a:ext cx="11432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9,89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62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31" grpId="0"/>
      <p:bldP spid="9235" grpId="0" animBg="1"/>
      <p:bldP spid="9236" grpId="0"/>
      <p:bldP spid="9237" grpId="0"/>
      <p:bldP spid="9238" grpId="0"/>
      <p:bldP spid="9239" grpId="0"/>
      <p:bldP spid="9240" grpId="0" animBg="1"/>
      <p:bldP spid="9241" grpId="0" animBg="1"/>
      <p:bldP spid="9242" grpId="0" animBg="1"/>
      <p:bldP spid="9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544" y="1587038"/>
            <a:ext cx="4431976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添加标题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7544" y="3185279"/>
            <a:ext cx="2851444" cy="2355203"/>
            <a:chOff x="11650028" y="4634638"/>
            <a:chExt cx="6827133" cy="5638997"/>
          </a:xfrm>
        </p:grpSpPr>
        <p:graphicFrame>
          <p:nvGraphicFramePr>
            <p:cNvPr id="16" name="Chart 15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40%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6866" y="3182776"/>
            <a:ext cx="2851444" cy="2355203"/>
            <a:chOff x="11650028" y="4634638"/>
            <a:chExt cx="6827133" cy="5638997"/>
          </a:xfrm>
        </p:grpSpPr>
        <p:graphicFrame>
          <p:nvGraphicFramePr>
            <p:cNvPr id="20" name="Chart 19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60%</a:t>
              </a:r>
            </a:p>
          </p:txBody>
        </p:sp>
      </p:grpSp>
      <p:pic>
        <p:nvPicPr>
          <p:cNvPr id="4" name="图片占位符 3" descr="C:\Users\Administrator\Desktop\卡通\QQ截图20170511120338.jpgQQ截图2017051112033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599238" y="907415"/>
            <a:ext cx="4678680" cy="2277745"/>
          </a:xfrm>
        </p:spPr>
      </p:pic>
      <p:sp>
        <p:nvSpPr>
          <p:cNvPr id="24" name="TextBox 54"/>
          <p:cNvSpPr txBox="1"/>
          <p:nvPr/>
        </p:nvSpPr>
        <p:spPr>
          <a:xfrm>
            <a:off x="1034333" y="2254316"/>
            <a:ext cx="4352291" cy="10002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r>
              <a:rPr lang="zh-CN" altLang="en-US" sz="13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3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占位符 3" descr="C:\Users\Administrator\Desktop\卡通\QQ截图20170511120438.jpgQQ截图20170511120438"/>
          <p:cNvPicPr>
            <a:picLocks noGrp="1"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599555" y="3387725"/>
            <a:ext cx="4678045" cy="227774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1" name="等腰三角形 1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66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1468" y="950391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194" y="167267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4732" y="2001545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1259" y="2094623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564605" y="1150630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4266" y="1651055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1" name="텍스트 개체 틀 2"/>
          <p:cNvSpPr txBox="1"/>
          <p:nvPr/>
        </p:nvSpPr>
        <p:spPr>
          <a:xfrm>
            <a:off x="788564" y="197121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4900195" y="1403105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5244766" y="192583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5079064" y="2245999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5" name="Rounded Rectangle 18"/>
          <p:cNvSpPr/>
          <p:nvPr/>
        </p:nvSpPr>
        <p:spPr>
          <a:xfrm>
            <a:off x="9330281" y="861058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9632592" y="1240749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7" name="텍스트 개체 틀 2"/>
          <p:cNvSpPr txBox="1"/>
          <p:nvPr/>
        </p:nvSpPr>
        <p:spPr>
          <a:xfrm>
            <a:off x="9466890" y="1560912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8" name="Rounded Rectangle 22"/>
          <p:cNvSpPr/>
          <p:nvPr/>
        </p:nvSpPr>
        <p:spPr>
          <a:xfrm>
            <a:off x="6606572" y="880743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762298" y="113094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20" name="텍스트 개체 틀 2"/>
          <p:cNvSpPr txBox="1"/>
          <p:nvPr/>
        </p:nvSpPr>
        <p:spPr>
          <a:xfrm>
            <a:off x="6596596" y="145110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21" name="Group 25"/>
          <p:cNvGrpSpPr/>
          <p:nvPr/>
        </p:nvGrpSpPr>
        <p:grpSpPr>
          <a:xfrm>
            <a:off x="1584030" y="3292707"/>
            <a:ext cx="8928487" cy="1161260"/>
            <a:chOff x="1284226" y="2941999"/>
            <a:chExt cx="6512275" cy="847002"/>
          </a:xfrm>
          <a:solidFill>
            <a:schemeClr val="accent4"/>
          </a:solidFill>
        </p:grpSpPr>
        <p:sp>
          <p:nvSpPr>
            <p:cNvPr id="22" name="Oval 26"/>
            <p:cNvSpPr/>
            <p:nvPr/>
          </p:nvSpPr>
          <p:spPr>
            <a:xfrm>
              <a:off x="1284226" y="325755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9" name="Straight Connector 33"/>
            <p:cNvCxnSpPr>
              <a:stCxn id="40" idx="6"/>
              <a:endCxn id="41" idx="2"/>
            </p:cNvCxnSpPr>
            <p:nvPr/>
          </p:nvCxnSpPr>
          <p:spPr>
            <a:xfrm>
              <a:off x="1413491" y="3323251"/>
              <a:ext cx="918485" cy="40005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>
              <a:stCxn id="42" idx="6"/>
              <a:endCxn id="43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>
              <a:stCxn id="43" idx="6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7"/>
            <p:cNvCxnSpPr/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V="1">
              <a:off x="6690341" y="3073400"/>
              <a:ext cx="976895" cy="6499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9"/>
          <p:cNvSpPr txBox="1"/>
          <p:nvPr/>
        </p:nvSpPr>
        <p:spPr>
          <a:xfrm>
            <a:off x="1192382" y="391221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2620454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891531" y="3660396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5597907" y="4273813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43"/>
          <p:cNvSpPr txBox="1"/>
          <p:nvPr/>
        </p:nvSpPr>
        <p:spPr>
          <a:xfrm>
            <a:off x="7077928" y="347286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8427359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9950909" y="356293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Placeholder 8"/>
          <p:cNvSpPr txBox="1"/>
          <p:nvPr/>
        </p:nvSpPr>
        <p:spPr>
          <a:xfrm>
            <a:off x="197683" y="5022285"/>
            <a:ext cx="11796635" cy="899951"/>
          </a:xfrm>
          <a:prstGeom prst="rect">
            <a:avLst/>
          </a:prstGeom>
        </p:spPr>
        <p:txBody>
          <a:bodyPr vert="horz" numCol="1" spcCol="274320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43" name="Straight Connector 51"/>
          <p:cNvCxnSpPr/>
          <p:nvPr/>
        </p:nvCxnSpPr>
        <p:spPr>
          <a:xfrm flipH="1">
            <a:off x="350810" y="4961343"/>
            <a:ext cx="115129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7" name="等腰三角形 4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40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7942" y="1633840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96000" y="5158769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49894" y="1229561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01147" y="4377525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52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66913" y="4089400"/>
            <a:ext cx="1081088" cy="1085850"/>
          </a:xfrm>
          <a:custGeom>
            <a:avLst/>
            <a:gdLst>
              <a:gd name="T0" fmla="*/ 143 w 161"/>
              <a:gd name="T1" fmla="*/ 31 h 161"/>
              <a:gd name="T2" fmla="*/ 131 w 161"/>
              <a:gd name="T3" fmla="*/ 18 h 161"/>
              <a:gd name="T4" fmla="*/ 80 w 161"/>
              <a:gd name="T5" fmla="*/ 0 h 161"/>
              <a:gd name="T6" fmla="*/ 0 w 161"/>
              <a:gd name="T7" fmla="*/ 81 h 161"/>
              <a:gd name="T8" fmla="*/ 80 w 161"/>
              <a:gd name="T9" fmla="*/ 161 h 161"/>
              <a:gd name="T10" fmla="*/ 161 w 161"/>
              <a:gd name="T11" fmla="*/ 81 h 161"/>
              <a:gd name="T12" fmla="*/ 143 w 161"/>
              <a:gd name="T13" fmla="*/ 31 h 161"/>
              <a:gd name="T14" fmla="*/ 80 w 161"/>
              <a:gd name="T15" fmla="*/ 143 h 161"/>
              <a:gd name="T16" fmla="*/ 18 w 161"/>
              <a:gd name="T17" fmla="*/ 81 h 161"/>
              <a:gd name="T18" fmla="*/ 80 w 161"/>
              <a:gd name="T19" fmla="*/ 18 h 161"/>
              <a:gd name="T20" fmla="*/ 118 w 161"/>
              <a:gd name="T21" fmla="*/ 31 h 161"/>
              <a:gd name="T22" fmla="*/ 130 w 161"/>
              <a:gd name="T23" fmla="*/ 43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143" y="31"/>
                </a:moveTo>
                <a:cubicBezTo>
                  <a:pt x="140" y="26"/>
                  <a:pt x="135" y="22"/>
                  <a:pt x="131" y="18"/>
                </a:cubicBezTo>
                <a:cubicBezTo>
                  <a:pt x="117" y="7"/>
                  <a:pt x="99" y="0"/>
                  <a:pt x="80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62"/>
                  <a:pt x="154" y="44"/>
                  <a:pt x="143" y="31"/>
                </a:cubicBezTo>
                <a:close/>
                <a:moveTo>
                  <a:pt x="80" y="143"/>
                </a:moveTo>
                <a:cubicBezTo>
                  <a:pt x="46" y="143"/>
                  <a:pt x="18" y="115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94" y="18"/>
                  <a:pt x="107" y="23"/>
                  <a:pt x="118" y="31"/>
                </a:cubicBezTo>
                <a:cubicBezTo>
                  <a:pt x="123" y="34"/>
                  <a:pt x="127" y="39"/>
                  <a:pt x="130" y="43"/>
                </a:cubicBezTo>
                <a:cubicBezTo>
                  <a:pt x="138" y="54"/>
                  <a:pt x="143" y="67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760663" y="2478088"/>
            <a:ext cx="1892300" cy="1901825"/>
          </a:xfrm>
          <a:custGeom>
            <a:avLst/>
            <a:gdLst>
              <a:gd name="T0" fmla="*/ 282 w 282"/>
              <a:gd name="T1" fmla="*/ 13 h 282"/>
              <a:gd name="T2" fmla="*/ 12 w 282"/>
              <a:gd name="T3" fmla="*/ 282 h 282"/>
              <a:gd name="T4" fmla="*/ 0 w 282"/>
              <a:gd name="T5" fmla="*/ 270 h 282"/>
              <a:gd name="T6" fmla="*/ 270 w 282"/>
              <a:gd name="T7" fmla="*/ 0 h 282"/>
              <a:gd name="T8" fmla="*/ 282 w 282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82">
                <a:moveTo>
                  <a:pt x="282" y="13"/>
                </a:moveTo>
                <a:cubicBezTo>
                  <a:pt x="12" y="282"/>
                  <a:pt x="12" y="282"/>
                  <a:pt x="12" y="282"/>
                </a:cubicBezTo>
                <a:cubicBezTo>
                  <a:pt x="9" y="278"/>
                  <a:pt x="5" y="273"/>
                  <a:pt x="0" y="27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3" y="5"/>
                  <a:pt x="277" y="9"/>
                  <a:pt x="28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7788" y="2478088"/>
            <a:ext cx="1892300" cy="1901825"/>
          </a:xfrm>
          <a:custGeom>
            <a:avLst/>
            <a:gdLst>
              <a:gd name="T0" fmla="*/ 282 w 282"/>
              <a:gd name="T1" fmla="*/ 270 h 282"/>
              <a:gd name="T2" fmla="*/ 270 w 282"/>
              <a:gd name="T3" fmla="*/ 282 h 282"/>
              <a:gd name="T4" fmla="*/ 257 w 282"/>
              <a:gd name="T5" fmla="*/ 270 h 282"/>
              <a:gd name="T6" fmla="*/ 13 w 282"/>
              <a:gd name="T7" fmla="*/ 25 h 282"/>
              <a:gd name="T8" fmla="*/ 0 w 282"/>
              <a:gd name="T9" fmla="*/ 13 h 282"/>
              <a:gd name="T10" fmla="*/ 13 w 282"/>
              <a:gd name="T11" fmla="*/ 0 h 282"/>
              <a:gd name="T12" fmla="*/ 282 w 282"/>
              <a:gd name="T13" fmla="*/ 27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82">
                <a:moveTo>
                  <a:pt x="282" y="270"/>
                </a:moveTo>
                <a:cubicBezTo>
                  <a:pt x="278" y="273"/>
                  <a:pt x="273" y="278"/>
                  <a:pt x="270" y="282"/>
                </a:cubicBezTo>
                <a:cubicBezTo>
                  <a:pt x="257" y="270"/>
                  <a:pt x="257" y="270"/>
                  <a:pt x="257" y="270"/>
                </a:cubicBezTo>
                <a:cubicBezTo>
                  <a:pt x="13" y="25"/>
                  <a:pt x="13" y="25"/>
                  <a:pt x="13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9" y="5"/>
                  <a:pt x="13" y="0"/>
                </a:cubicBezTo>
                <a:lnTo>
                  <a:pt x="282" y="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540626" y="2465388"/>
            <a:ext cx="1900238" cy="1900238"/>
          </a:xfrm>
          <a:custGeom>
            <a:avLst/>
            <a:gdLst>
              <a:gd name="T0" fmla="*/ 283 w 283"/>
              <a:gd name="T1" fmla="*/ 13 h 282"/>
              <a:gd name="T2" fmla="*/ 14 w 283"/>
              <a:gd name="T3" fmla="*/ 282 h 282"/>
              <a:gd name="T4" fmla="*/ 0 w 283"/>
              <a:gd name="T5" fmla="*/ 270 h 282"/>
              <a:gd name="T6" fmla="*/ 271 w 283"/>
              <a:gd name="T7" fmla="*/ 0 h 282"/>
              <a:gd name="T8" fmla="*/ 283 w 283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82">
                <a:moveTo>
                  <a:pt x="283" y="13"/>
                </a:moveTo>
                <a:cubicBezTo>
                  <a:pt x="14" y="282"/>
                  <a:pt x="14" y="282"/>
                  <a:pt x="14" y="282"/>
                </a:cubicBezTo>
                <a:cubicBezTo>
                  <a:pt x="10" y="278"/>
                  <a:pt x="5" y="274"/>
                  <a:pt x="0" y="27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4" y="5"/>
                  <a:pt x="278" y="9"/>
                  <a:pt x="28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166226" y="1682750"/>
            <a:ext cx="1081088" cy="1085850"/>
          </a:xfrm>
          <a:custGeom>
            <a:avLst/>
            <a:gdLst>
              <a:gd name="T0" fmla="*/ 80 w 161"/>
              <a:gd name="T1" fmla="*/ 0 h 161"/>
              <a:gd name="T2" fmla="*/ 0 w 161"/>
              <a:gd name="T3" fmla="*/ 81 h 161"/>
              <a:gd name="T4" fmla="*/ 16 w 161"/>
              <a:gd name="T5" fmla="*/ 129 h 161"/>
              <a:gd name="T6" fmla="*/ 28 w 161"/>
              <a:gd name="T7" fmla="*/ 142 h 161"/>
              <a:gd name="T8" fmla="*/ 80 w 161"/>
              <a:gd name="T9" fmla="*/ 161 h 161"/>
              <a:gd name="T10" fmla="*/ 161 w 161"/>
              <a:gd name="T11" fmla="*/ 81 h 161"/>
              <a:gd name="T12" fmla="*/ 80 w 161"/>
              <a:gd name="T13" fmla="*/ 0 h 161"/>
              <a:gd name="T14" fmla="*/ 80 w 161"/>
              <a:gd name="T15" fmla="*/ 143 h 161"/>
              <a:gd name="T16" fmla="*/ 41 w 161"/>
              <a:gd name="T17" fmla="*/ 129 h 161"/>
              <a:gd name="T18" fmla="*/ 29 w 161"/>
              <a:gd name="T19" fmla="*/ 116 h 161"/>
              <a:gd name="T20" fmla="*/ 18 w 161"/>
              <a:gd name="T21" fmla="*/ 81 h 161"/>
              <a:gd name="T22" fmla="*/ 80 w 161"/>
              <a:gd name="T23" fmla="*/ 18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80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99"/>
                  <a:pt x="6" y="115"/>
                  <a:pt x="16" y="129"/>
                </a:cubicBezTo>
                <a:cubicBezTo>
                  <a:pt x="20" y="134"/>
                  <a:pt x="24" y="138"/>
                  <a:pt x="28" y="142"/>
                </a:cubicBezTo>
                <a:cubicBezTo>
                  <a:pt x="42" y="154"/>
                  <a:pt x="60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36"/>
                  <a:pt x="125" y="0"/>
                  <a:pt x="80" y="0"/>
                </a:cubicBezTo>
                <a:close/>
                <a:moveTo>
                  <a:pt x="80" y="143"/>
                </a:moveTo>
                <a:cubicBezTo>
                  <a:pt x="65" y="143"/>
                  <a:pt x="52" y="138"/>
                  <a:pt x="41" y="129"/>
                </a:cubicBezTo>
                <a:cubicBezTo>
                  <a:pt x="36" y="125"/>
                  <a:pt x="32" y="121"/>
                  <a:pt x="29" y="116"/>
                </a:cubicBezTo>
                <a:cubicBezTo>
                  <a:pt x="22" y="106"/>
                  <a:pt x="18" y="94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6769101" y="4089400"/>
            <a:ext cx="1073150" cy="1085850"/>
          </a:xfrm>
          <a:custGeom>
            <a:avLst/>
            <a:gdLst>
              <a:gd name="T0" fmla="*/ 141 w 160"/>
              <a:gd name="T1" fmla="*/ 29 h 161"/>
              <a:gd name="T2" fmla="*/ 128 w 160"/>
              <a:gd name="T3" fmla="*/ 17 h 161"/>
              <a:gd name="T4" fmla="*/ 80 w 160"/>
              <a:gd name="T5" fmla="*/ 0 h 161"/>
              <a:gd name="T6" fmla="*/ 30 w 160"/>
              <a:gd name="T7" fmla="*/ 18 h 161"/>
              <a:gd name="T8" fmla="*/ 17 w 160"/>
              <a:gd name="T9" fmla="*/ 31 h 161"/>
              <a:gd name="T10" fmla="*/ 0 w 160"/>
              <a:gd name="T11" fmla="*/ 81 h 161"/>
              <a:gd name="T12" fmla="*/ 80 w 160"/>
              <a:gd name="T13" fmla="*/ 161 h 161"/>
              <a:gd name="T14" fmla="*/ 160 w 160"/>
              <a:gd name="T15" fmla="*/ 81 h 161"/>
              <a:gd name="T16" fmla="*/ 141 w 160"/>
              <a:gd name="T17" fmla="*/ 29 h 161"/>
              <a:gd name="T18" fmla="*/ 80 w 160"/>
              <a:gd name="T19" fmla="*/ 143 h 161"/>
              <a:gd name="T20" fmla="*/ 17 w 160"/>
              <a:gd name="T21" fmla="*/ 81 h 161"/>
              <a:gd name="T22" fmla="*/ 30 w 160"/>
              <a:gd name="T23" fmla="*/ 43 h 161"/>
              <a:gd name="T24" fmla="*/ 42 w 160"/>
              <a:gd name="T25" fmla="*/ 31 h 161"/>
              <a:gd name="T26" fmla="*/ 80 w 160"/>
              <a:gd name="T27" fmla="*/ 18 h 161"/>
              <a:gd name="T28" fmla="*/ 115 w 160"/>
              <a:gd name="T29" fmla="*/ 29 h 161"/>
              <a:gd name="T30" fmla="*/ 129 w 160"/>
              <a:gd name="T31" fmla="*/ 41 h 161"/>
              <a:gd name="T32" fmla="*/ 142 w 160"/>
              <a:gd name="T33" fmla="*/ 81 h 161"/>
              <a:gd name="T34" fmla="*/ 80 w 160"/>
              <a:gd name="T35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1">
                <a:moveTo>
                  <a:pt x="141" y="29"/>
                </a:moveTo>
                <a:cubicBezTo>
                  <a:pt x="137" y="24"/>
                  <a:pt x="133" y="20"/>
                  <a:pt x="128" y="17"/>
                </a:cubicBezTo>
                <a:cubicBezTo>
                  <a:pt x="115" y="6"/>
                  <a:pt x="98" y="0"/>
                  <a:pt x="80" y="0"/>
                </a:cubicBezTo>
                <a:cubicBezTo>
                  <a:pt x="61" y="0"/>
                  <a:pt x="44" y="7"/>
                  <a:pt x="30" y="18"/>
                </a:cubicBezTo>
                <a:cubicBezTo>
                  <a:pt x="25" y="22"/>
                  <a:pt x="21" y="26"/>
                  <a:pt x="17" y="31"/>
                </a:cubicBezTo>
                <a:cubicBezTo>
                  <a:pt x="6" y="44"/>
                  <a:pt x="0" y="62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4" y="161"/>
                  <a:pt x="160" y="125"/>
                  <a:pt x="160" y="81"/>
                </a:cubicBezTo>
                <a:cubicBezTo>
                  <a:pt x="160" y="61"/>
                  <a:pt x="153" y="43"/>
                  <a:pt x="141" y="29"/>
                </a:cubicBezTo>
                <a:close/>
                <a:moveTo>
                  <a:pt x="80" y="143"/>
                </a:moveTo>
                <a:cubicBezTo>
                  <a:pt x="45" y="143"/>
                  <a:pt x="17" y="115"/>
                  <a:pt x="17" y="81"/>
                </a:cubicBezTo>
                <a:cubicBezTo>
                  <a:pt x="17" y="67"/>
                  <a:pt x="22" y="54"/>
                  <a:pt x="30" y="43"/>
                </a:cubicBezTo>
                <a:cubicBezTo>
                  <a:pt x="33" y="39"/>
                  <a:pt x="38" y="34"/>
                  <a:pt x="42" y="31"/>
                </a:cubicBezTo>
                <a:cubicBezTo>
                  <a:pt x="53" y="23"/>
                  <a:pt x="66" y="18"/>
                  <a:pt x="80" y="18"/>
                </a:cubicBezTo>
                <a:cubicBezTo>
                  <a:pt x="93" y="18"/>
                  <a:pt x="105" y="22"/>
                  <a:pt x="115" y="29"/>
                </a:cubicBezTo>
                <a:cubicBezTo>
                  <a:pt x="120" y="33"/>
                  <a:pt x="125" y="37"/>
                  <a:pt x="129" y="41"/>
                </a:cubicBezTo>
                <a:cubicBezTo>
                  <a:pt x="137" y="52"/>
                  <a:pt x="142" y="66"/>
                  <a:pt x="142" y="81"/>
                </a:cubicBezTo>
                <a:cubicBezTo>
                  <a:pt x="142" y="115"/>
                  <a:pt x="114" y="143"/>
                  <a:pt x="80" y="1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364038" y="1682750"/>
            <a:ext cx="1081088" cy="1085850"/>
          </a:xfrm>
          <a:custGeom>
            <a:avLst/>
            <a:gdLst>
              <a:gd name="T0" fmla="*/ 81 w 161"/>
              <a:gd name="T1" fmla="*/ 0 h 161"/>
              <a:gd name="T2" fmla="*/ 0 w 161"/>
              <a:gd name="T3" fmla="*/ 81 h 161"/>
              <a:gd name="T4" fmla="*/ 18 w 161"/>
              <a:gd name="T5" fmla="*/ 131 h 161"/>
              <a:gd name="T6" fmla="*/ 31 w 161"/>
              <a:gd name="T7" fmla="*/ 143 h 161"/>
              <a:gd name="T8" fmla="*/ 81 w 161"/>
              <a:gd name="T9" fmla="*/ 161 h 161"/>
              <a:gd name="T10" fmla="*/ 131 w 161"/>
              <a:gd name="T11" fmla="*/ 143 h 161"/>
              <a:gd name="T12" fmla="*/ 143 w 161"/>
              <a:gd name="T13" fmla="*/ 131 h 161"/>
              <a:gd name="T14" fmla="*/ 161 w 161"/>
              <a:gd name="T15" fmla="*/ 81 h 161"/>
              <a:gd name="T16" fmla="*/ 81 w 161"/>
              <a:gd name="T17" fmla="*/ 0 h 161"/>
              <a:gd name="T18" fmla="*/ 118 w 161"/>
              <a:gd name="T19" fmla="*/ 131 h 161"/>
              <a:gd name="T20" fmla="*/ 81 w 161"/>
              <a:gd name="T21" fmla="*/ 143 h 161"/>
              <a:gd name="T22" fmla="*/ 43 w 161"/>
              <a:gd name="T23" fmla="*/ 131 h 161"/>
              <a:gd name="T24" fmla="*/ 31 w 161"/>
              <a:gd name="T25" fmla="*/ 118 h 161"/>
              <a:gd name="T26" fmla="*/ 18 w 161"/>
              <a:gd name="T27" fmla="*/ 81 h 161"/>
              <a:gd name="T28" fmla="*/ 81 w 161"/>
              <a:gd name="T29" fmla="*/ 18 h 161"/>
              <a:gd name="T30" fmla="*/ 143 w 161"/>
              <a:gd name="T31" fmla="*/ 81 h 161"/>
              <a:gd name="T32" fmla="*/ 131 w 161"/>
              <a:gd name="T33" fmla="*/ 118 h 161"/>
              <a:gd name="T34" fmla="*/ 118 w 161"/>
              <a:gd name="T35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1" h="161">
                <a:moveTo>
                  <a:pt x="81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100"/>
                  <a:pt x="7" y="117"/>
                  <a:pt x="18" y="131"/>
                </a:cubicBezTo>
                <a:cubicBezTo>
                  <a:pt x="22" y="135"/>
                  <a:pt x="26" y="140"/>
                  <a:pt x="31" y="143"/>
                </a:cubicBezTo>
                <a:cubicBezTo>
                  <a:pt x="44" y="154"/>
                  <a:pt x="62" y="161"/>
                  <a:pt x="81" y="161"/>
                </a:cubicBezTo>
                <a:cubicBezTo>
                  <a:pt x="100" y="161"/>
                  <a:pt x="117" y="154"/>
                  <a:pt x="131" y="143"/>
                </a:cubicBezTo>
                <a:cubicBezTo>
                  <a:pt x="136" y="140"/>
                  <a:pt x="140" y="135"/>
                  <a:pt x="143" y="131"/>
                </a:cubicBezTo>
                <a:cubicBezTo>
                  <a:pt x="154" y="117"/>
                  <a:pt x="161" y="100"/>
                  <a:pt x="161" y="81"/>
                </a:cubicBezTo>
                <a:cubicBezTo>
                  <a:pt x="161" y="36"/>
                  <a:pt x="125" y="0"/>
                  <a:pt x="81" y="0"/>
                </a:cubicBezTo>
                <a:close/>
                <a:moveTo>
                  <a:pt x="118" y="131"/>
                </a:moveTo>
                <a:cubicBezTo>
                  <a:pt x="108" y="138"/>
                  <a:pt x="95" y="143"/>
                  <a:pt x="81" y="143"/>
                </a:cubicBezTo>
                <a:cubicBezTo>
                  <a:pt x="67" y="143"/>
                  <a:pt x="54" y="138"/>
                  <a:pt x="43" y="131"/>
                </a:cubicBezTo>
                <a:cubicBezTo>
                  <a:pt x="38" y="127"/>
                  <a:pt x="34" y="123"/>
                  <a:pt x="31" y="118"/>
                </a:cubicBezTo>
                <a:cubicBezTo>
                  <a:pt x="23" y="107"/>
                  <a:pt x="18" y="95"/>
                  <a:pt x="18" y="81"/>
                </a:cubicBezTo>
                <a:cubicBezTo>
                  <a:pt x="18" y="46"/>
                  <a:pt x="46" y="18"/>
                  <a:pt x="81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95"/>
                  <a:pt x="139" y="108"/>
                  <a:pt x="131" y="118"/>
                </a:cubicBezTo>
                <a:cubicBezTo>
                  <a:pt x="127" y="123"/>
                  <a:pt x="123" y="127"/>
                  <a:pt x="118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2357438" y="4344988"/>
            <a:ext cx="301625" cy="554038"/>
          </a:xfrm>
          <a:custGeom>
            <a:avLst/>
            <a:gdLst>
              <a:gd name="T0" fmla="*/ 190 w 190"/>
              <a:gd name="T1" fmla="*/ 349 h 349"/>
              <a:gd name="T2" fmla="*/ 135 w 190"/>
              <a:gd name="T3" fmla="*/ 349 h 349"/>
              <a:gd name="T4" fmla="*/ 127 w 190"/>
              <a:gd name="T5" fmla="*/ 285 h 349"/>
              <a:gd name="T6" fmla="*/ 59 w 190"/>
              <a:gd name="T7" fmla="*/ 285 h 349"/>
              <a:gd name="T8" fmla="*/ 51 w 190"/>
              <a:gd name="T9" fmla="*/ 349 h 349"/>
              <a:gd name="T10" fmla="*/ 0 w 190"/>
              <a:gd name="T11" fmla="*/ 349 h 349"/>
              <a:gd name="T12" fmla="*/ 55 w 190"/>
              <a:gd name="T13" fmla="*/ 0 h 349"/>
              <a:gd name="T14" fmla="*/ 135 w 190"/>
              <a:gd name="T15" fmla="*/ 0 h 349"/>
              <a:gd name="T16" fmla="*/ 190 w 190"/>
              <a:gd name="T17" fmla="*/ 349 h 349"/>
              <a:gd name="T18" fmla="*/ 67 w 190"/>
              <a:gd name="T19" fmla="*/ 238 h 349"/>
              <a:gd name="T20" fmla="*/ 118 w 190"/>
              <a:gd name="T21" fmla="*/ 238 h 349"/>
              <a:gd name="T22" fmla="*/ 93 w 190"/>
              <a:gd name="T23" fmla="*/ 60 h 349"/>
              <a:gd name="T24" fmla="*/ 67 w 190"/>
              <a:gd name="T25" fmla="*/ 23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0" h="349">
                <a:moveTo>
                  <a:pt x="190" y="349"/>
                </a:moveTo>
                <a:lnTo>
                  <a:pt x="135" y="349"/>
                </a:lnTo>
                <a:lnTo>
                  <a:pt x="127" y="285"/>
                </a:lnTo>
                <a:lnTo>
                  <a:pt x="59" y="285"/>
                </a:lnTo>
                <a:lnTo>
                  <a:pt x="51" y="349"/>
                </a:lnTo>
                <a:lnTo>
                  <a:pt x="0" y="349"/>
                </a:lnTo>
                <a:lnTo>
                  <a:pt x="55" y="0"/>
                </a:lnTo>
                <a:lnTo>
                  <a:pt x="135" y="0"/>
                </a:lnTo>
                <a:lnTo>
                  <a:pt x="190" y="349"/>
                </a:lnTo>
                <a:close/>
                <a:moveTo>
                  <a:pt x="67" y="238"/>
                </a:moveTo>
                <a:lnTo>
                  <a:pt x="118" y="238"/>
                </a:lnTo>
                <a:lnTo>
                  <a:pt x="93" y="60"/>
                </a:lnTo>
                <a:lnTo>
                  <a:pt x="67" y="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4773613" y="1938338"/>
            <a:ext cx="276225" cy="554038"/>
          </a:xfrm>
          <a:custGeom>
            <a:avLst/>
            <a:gdLst>
              <a:gd name="T0" fmla="*/ 39 w 41"/>
              <a:gd name="T1" fmla="*/ 19 h 82"/>
              <a:gd name="T2" fmla="*/ 39 w 41"/>
              <a:gd name="T3" fmla="*/ 21 h 82"/>
              <a:gd name="T4" fmla="*/ 31 w 41"/>
              <a:gd name="T5" fmla="*/ 38 h 82"/>
              <a:gd name="T6" fmla="*/ 41 w 41"/>
              <a:gd name="T7" fmla="*/ 56 h 82"/>
              <a:gd name="T8" fmla="*/ 41 w 41"/>
              <a:gd name="T9" fmla="*/ 63 h 82"/>
              <a:gd name="T10" fmla="*/ 21 w 41"/>
              <a:gd name="T11" fmla="*/ 82 h 82"/>
              <a:gd name="T12" fmla="*/ 0 w 41"/>
              <a:gd name="T13" fmla="*/ 82 h 82"/>
              <a:gd name="T14" fmla="*/ 0 w 41"/>
              <a:gd name="T15" fmla="*/ 0 h 82"/>
              <a:gd name="T16" fmla="*/ 20 w 41"/>
              <a:gd name="T17" fmla="*/ 0 h 82"/>
              <a:gd name="T18" fmla="*/ 39 w 41"/>
              <a:gd name="T19" fmla="*/ 19 h 82"/>
              <a:gd name="T20" fmla="*/ 13 w 41"/>
              <a:gd name="T21" fmla="*/ 11 h 82"/>
              <a:gd name="T22" fmla="*/ 13 w 41"/>
              <a:gd name="T23" fmla="*/ 33 h 82"/>
              <a:gd name="T24" fmla="*/ 19 w 41"/>
              <a:gd name="T25" fmla="*/ 33 h 82"/>
              <a:gd name="T26" fmla="*/ 26 w 41"/>
              <a:gd name="T27" fmla="*/ 24 h 82"/>
              <a:gd name="T28" fmla="*/ 26 w 41"/>
              <a:gd name="T29" fmla="*/ 20 h 82"/>
              <a:gd name="T30" fmla="*/ 20 w 41"/>
              <a:gd name="T31" fmla="*/ 11 h 82"/>
              <a:gd name="T32" fmla="*/ 13 w 41"/>
              <a:gd name="T33" fmla="*/ 11 h 82"/>
              <a:gd name="T34" fmla="*/ 13 w 41"/>
              <a:gd name="T35" fmla="*/ 45 h 82"/>
              <a:gd name="T36" fmla="*/ 13 w 41"/>
              <a:gd name="T37" fmla="*/ 70 h 82"/>
              <a:gd name="T38" fmla="*/ 21 w 41"/>
              <a:gd name="T39" fmla="*/ 70 h 82"/>
              <a:gd name="T40" fmla="*/ 28 w 41"/>
              <a:gd name="T41" fmla="*/ 62 h 82"/>
              <a:gd name="T42" fmla="*/ 28 w 41"/>
              <a:gd name="T43" fmla="*/ 55 h 82"/>
              <a:gd name="T44" fmla="*/ 19 w 41"/>
              <a:gd name="T45" fmla="*/ 45 h 82"/>
              <a:gd name="T46" fmla="*/ 13 w 41"/>
              <a:gd name="T47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82">
                <a:moveTo>
                  <a:pt x="39" y="19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0"/>
                  <a:pt x="37" y="35"/>
                  <a:pt x="31" y="38"/>
                </a:cubicBezTo>
                <a:cubicBezTo>
                  <a:pt x="38" y="41"/>
                  <a:pt x="41" y="47"/>
                  <a:pt x="41" y="56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75"/>
                  <a:pt x="34" y="82"/>
                  <a:pt x="21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39" y="6"/>
                  <a:pt x="39" y="19"/>
                </a:cubicBezTo>
                <a:close/>
                <a:moveTo>
                  <a:pt x="13" y="11"/>
                </a:moveTo>
                <a:cubicBezTo>
                  <a:pt x="13" y="33"/>
                  <a:pt x="13" y="33"/>
                  <a:pt x="13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3" y="33"/>
                  <a:pt x="26" y="31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1"/>
                  <a:pt x="20" y="11"/>
                </a:cubicBezTo>
                <a:lnTo>
                  <a:pt x="13" y="11"/>
                </a:lnTo>
                <a:close/>
                <a:moveTo>
                  <a:pt x="13" y="45"/>
                </a:moveTo>
                <a:cubicBezTo>
                  <a:pt x="13" y="70"/>
                  <a:pt x="13" y="70"/>
                  <a:pt x="13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5" y="70"/>
                  <a:pt x="28" y="68"/>
                  <a:pt x="28" y="62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7"/>
                  <a:pt x="25" y="45"/>
                  <a:pt x="19" y="45"/>
                </a:cubicBezTo>
                <a:lnTo>
                  <a:pt x="13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7178676" y="4338638"/>
            <a:ext cx="261938" cy="566738"/>
          </a:xfrm>
          <a:custGeom>
            <a:avLst/>
            <a:gdLst>
              <a:gd name="T0" fmla="*/ 39 w 39"/>
              <a:gd name="T1" fmla="*/ 53 h 84"/>
              <a:gd name="T2" fmla="*/ 39 w 39"/>
              <a:gd name="T3" fmla="*/ 64 h 84"/>
              <a:gd name="T4" fmla="*/ 19 w 39"/>
              <a:gd name="T5" fmla="*/ 84 h 84"/>
              <a:gd name="T6" fmla="*/ 0 w 39"/>
              <a:gd name="T7" fmla="*/ 64 h 84"/>
              <a:gd name="T8" fmla="*/ 0 w 39"/>
              <a:gd name="T9" fmla="*/ 21 h 84"/>
              <a:gd name="T10" fmla="*/ 19 w 39"/>
              <a:gd name="T11" fmla="*/ 0 h 84"/>
              <a:gd name="T12" fmla="*/ 39 w 39"/>
              <a:gd name="T13" fmla="*/ 21 h 84"/>
              <a:gd name="T14" fmla="*/ 39 w 39"/>
              <a:gd name="T15" fmla="*/ 29 h 84"/>
              <a:gd name="T16" fmla="*/ 26 w 39"/>
              <a:gd name="T17" fmla="*/ 29 h 84"/>
              <a:gd name="T18" fmla="*/ 26 w 39"/>
              <a:gd name="T19" fmla="*/ 20 h 84"/>
              <a:gd name="T20" fmla="*/ 20 w 39"/>
              <a:gd name="T21" fmla="*/ 12 h 84"/>
              <a:gd name="T22" fmla="*/ 13 w 39"/>
              <a:gd name="T23" fmla="*/ 20 h 84"/>
              <a:gd name="T24" fmla="*/ 13 w 39"/>
              <a:gd name="T25" fmla="*/ 64 h 84"/>
              <a:gd name="T26" fmla="*/ 20 w 39"/>
              <a:gd name="T27" fmla="*/ 72 h 84"/>
              <a:gd name="T28" fmla="*/ 26 w 39"/>
              <a:gd name="T29" fmla="*/ 64 h 84"/>
              <a:gd name="T30" fmla="*/ 26 w 39"/>
              <a:gd name="T31" fmla="*/ 53 h 84"/>
              <a:gd name="T32" fmla="*/ 39 w 39"/>
              <a:gd name="T33" fmla="*/ 5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84">
                <a:moveTo>
                  <a:pt x="39" y="53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77"/>
                  <a:pt x="32" y="84"/>
                  <a:pt x="19" y="84"/>
                </a:cubicBezTo>
                <a:cubicBezTo>
                  <a:pt x="6" y="84"/>
                  <a:pt x="0" y="77"/>
                  <a:pt x="0" y="6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6" y="0"/>
                  <a:pt x="19" y="0"/>
                </a:cubicBezTo>
                <a:cubicBezTo>
                  <a:pt x="32" y="0"/>
                  <a:pt x="39" y="7"/>
                  <a:pt x="39" y="21"/>
                </a:cubicBezTo>
                <a:cubicBezTo>
                  <a:pt x="39" y="29"/>
                  <a:pt x="39" y="29"/>
                  <a:pt x="39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2"/>
                  <a:pt x="20" y="12"/>
                </a:cubicBezTo>
                <a:cubicBezTo>
                  <a:pt x="15" y="12"/>
                  <a:pt x="13" y="14"/>
                  <a:pt x="13" y="20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70"/>
                  <a:pt x="15" y="72"/>
                  <a:pt x="20" y="72"/>
                </a:cubicBezTo>
                <a:cubicBezTo>
                  <a:pt x="24" y="72"/>
                  <a:pt x="26" y="70"/>
                  <a:pt x="26" y="64"/>
                </a:cubicBezTo>
                <a:cubicBezTo>
                  <a:pt x="26" y="53"/>
                  <a:pt x="26" y="53"/>
                  <a:pt x="26" y="53"/>
                </a:cubicBezTo>
                <a:lnTo>
                  <a:pt x="39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9575801" y="1938338"/>
            <a:ext cx="268288" cy="554038"/>
          </a:xfrm>
          <a:custGeom>
            <a:avLst/>
            <a:gdLst>
              <a:gd name="T0" fmla="*/ 0 w 40"/>
              <a:gd name="T1" fmla="*/ 0 h 82"/>
              <a:gd name="T2" fmla="*/ 20 w 40"/>
              <a:gd name="T3" fmla="*/ 0 h 82"/>
              <a:gd name="T4" fmla="*/ 40 w 40"/>
              <a:gd name="T5" fmla="*/ 20 h 82"/>
              <a:gd name="T6" fmla="*/ 40 w 40"/>
              <a:gd name="T7" fmla="*/ 62 h 82"/>
              <a:gd name="T8" fmla="*/ 20 w 40"/>
              <a:gd name="T9" fmla="*/ 82 h 82"/>
              <a:gd name="T10" fmla="*/ 0 w 40"/>
              <a:gd name="T11" fmla="*/ 82 h 82"/>
              <a:gd name="T12" fmla="*/ 0 w 40"/>
              <a:gd name="T13" fmla="*/ 0 h 82"/>
              <a:gd name="T14" fmla="*/ 13 w 40"/>
              <a:gd name="T15" fmla="*/ 11 h 82"/>
              <a:gd name="T16" fmla="*/ 13 w 40"/>
              <a:gd name="T17" fmla="*/ 70 h 82"/>
              <a:gd name="T18" fmla="*/ 20 w 40"/>
              <a:gd name="T19" fmla="*/ 70 h 82"/>
              <a:gd name="T20" fmla="*/ 27 w 40"/>
              <a:gd name="T21" fmla="*/ 62 h 82"/>
              <a:gd name="T22" fmla="*/ 27 w 40"/>
              <a:gd name="T23" fmla="*/ 19 h 82"/>
              <a:gd name="T24" fmla="*/ 20 w 40"/>
              <a:gd name="T25" fmla="*/ 11 h 82"/>
              <a:gd name="T26" fmla="*/ 13 w 40"/>
              <a:gd name="T27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82">
                <a:moveTo>
                  <a:pt x="0" y="0"/>
                </a:move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40" y="7"/>
                  <a:pt x="40" y="20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75"/>
                  <a:pt x="33" y="82"/>
                  <a:pt x="20" y="82"/>
                </a:cubicBezTo>
                <a:cubicBezTo>
                  <a:pt x="0" y="82"/>
                  <a:pt x="0" y="82"/>
                  <a:pt x="0" y="82"/>
                </a:cubicBezTo>
                <a:lnTo>
                  <a:pt x="0" y="0"/>
                </a:lnTo>
                <a:close/>
                <a:moveTo>
                  <a:pt x="13" y="11"/>
                </a:moveTo>
                <a:cubicBezTo>
                  <a:pt x="13" y="70"/>
                  <a:pt x="13" y="70"/>
                  <a:pt x="13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4" y="70"/>
                  <a:pt x="27" y="68"/>
                  <a:pt x="27" y="6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4" y="11"/>
                  <a:pt x="20" y="11"/>
                </a:cubicBezTo>
                <a:lnTo>
                  <a:pt x="13" y="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023"/>
          <p:cNvSpPr/>
          <p:nvPr/>
        </p:nvSpPr>
        <p:spPr bwMode="auto">
          <a:xfrm>
            <a:off x="2336801" y="3663950"/>
            <a:ext cx="342900" cy="304800"/>
          </a:xfrm>
          <a:custGeom>
            <a:avLst/>
            <a:gdLst>
              <a:gd name="T0" fmla="*/ 0 w 216"/>
              <a:gd name="T1" fmla="*/ 192 h 192"/>
              <a:gd name="T2" fmla="*/ 106 w 216"/>
              <a:gd name="T3" fmla="*/ 0 h 192"/>
              <a:gd name="T4" fmla="*/ 216 w 216"/>
              <a:gd name="T5" fmla="*/ 192 h 192"/>
              <a:gd name="T6" fmla="*/ 0 w 216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92">
                <a:moveTo>
                  <a:pt x="0" y="192"/>
                </a:moveTo>
                <a:lnTo>
                  <a:pt x="106" y="0"/>
                </a:lnTo>
                <a:lnTo>
                  <a:pt x="21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1024"/>
          <p:cNvSpPr/>
          <p:nvPr/>
        </p:nvSpPr>
        <p:spPr bwMode="auto">
          <a:xfrm>
            <a:off x="7131051" y="3663950"/>
            <a:ext cx="349250" cy="304800"/>
          </a:xfrm>
          <a:custGeom>
            <a:avLst/>
            <a:gdLst>
              <a:gd name="T0" fmla="*/ 0 w 220"/>
              <a:gd name="T1" fmla="*/ 192 h 192"/>
              <a:gd name="T2" fmla="*/ 110 w 220"/>
              <a:gd name="T3" fmla="*/ 0 h 192"/>
              <a:gd name="T4" fmla="*/ 220 w 220"/>
              <a:gd name="T5" fmla="*/ 192 h 192"/>
              <a:gd name="T6" fmla="*/ 0 w 220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92">
                <a:moveTo>
                  <a:pt x="0" y="192"/>
                </a:moveTo>
                <a:lnTo>
                  <a:pt x="110" y="0"/>
                </a:lnTo>
                <a:lnTo>
                  <a:pt x="220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1025"/>
          <p:cNvSpPr/>
          <p:nvPr/>
        </p:nvSpPr>
        <p:spPr bwMode="auto">
          <a:xfrm>
            <a:off x="473392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026"/>
          <p:cNvSpPr/>
          <p:nvPr/>
        </p:nvSpPr>
        <p:spPr bwMode="auto">
          <a:xfrm>
            <a:off x="952817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5915" y="23718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0636" y="19406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59150" y="3845193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3871" y="3414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32917" y="2350049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47638" y="19188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70238" y="38234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84959" y="33922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4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1" y="2494809"/>
            <a:ext cx="12192000" cy="1946761"/>
          </a:xfrm>
          <a:prstGeom prst="rect">
            <a:avLst/>
          </a:pr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75"/>
          <p:cNvSpPr/>
          <p:nvPr/>
        </p:nvSpPr>
        <p:spPr bwMode="auto">
          <a:xfrm>
            <a:off x="1" y="1854137"/>
            <a:ext cx="12192000" cy="1611302"/>
          </a:xfrm>
          <a:custGeom>
            <a:avLst/>
            <a:gdLst>
              <a:gd name="T0" fmla="*/ 3406 w 4434"/>
              <a:gd name="T1" fmla="*/ 233 h 586"/>
              <a:gd name="T2" fmla="*/ 3270 w 4434"/>
              <a:gd name="T3" fmla="*/ 0 h 586"/>
              <a:gd name="T4" fmla="*/ 3136 w 4434"/>
              <a:gd name="T5" fmla="*/ 233 h 586"/>
              <a:gd name="T6" fmla="*/ 1298 w 4434"/>
              <a:gd name="T7" fmla="*/ 233 h 586"/>
              <a:gd name="T8" fmla="*/ 1162 w 4434"/>
              <a:gd name="T9" fmla="*/ 0 h 586"/>
              <a:gd name="T10" fmla="*/ 1028 w 4434"/>
              <a:gd name="T11" fmla="*/ 233 h 586"/>
              <a:gd name="T12" fmla="*/ 0 w 4434"/>
              <a:gd name="T13" fmla="*/ 233 h 586"/>
              <a:gd name="T14" fmla="*/ 0 w 4434"/>
              <a:gd name="T15" fmla="*/ 586 h 586"/>
              <a:gd name="T16" fmla="*/ 4434 w 4434"/>
              <a:gd name="T17" fmla="*/ 586 h 586"/>
              <a:gd name="T18" fmla="*/ 4434 w 4434"/>
              <a:gd name="T19" fmla="*/ 233 h 586"/>
              <a:gd name="T20" fmla="*/ 3406 w 4434"/>
              <a:gd name="T21" fmla="*/ 23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6">
                <a:moveTo>
                  <a:pt x="3406" y="233"/>
                </a:moveTo>
                <a:lnTo>
                  <a:pt x="3270" y="0"/>
                </a:lnTo>
                <a:lnTo>
                  <a:pt x="3136" y="233"/>
                </a:lnTo>
                <a:lnTo>
                  <a:pt x="1298" y="233"/>
                </a:lnTo>
                <a:lnTo>
                  <a:pt x="1162" y="0"/>
                </a:lnTo>
                <a:lnTo>
                  <a:pt x="1028" y="233"/>
                </a:lnTo>
                <a:lnTo>
                  <a:pt x="0" y="233"/>
                </a:lnTo>
                <a:lnTo>
                  <a:pt x="0" y="586"/>
                </a:lnTo>
                <a:lnTo>
                  <a:pt x="4434" y="586"/>
                </a:lnTo>
                <a:lnTo>
                  <a:pt x="4434" y="233"/>
                </a:lnTo>
                <a:lnTo>
                  <a:pt x="3406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76"/>
          <p:cNvSpPr/>
          <p:nvPr/>
        </p:nvSpPr>
        <p:spPr bwMode="auto">
          <a:xfrm>
            <a:off x="1" y="3465439"/>
            <a:ext cx="12192000" cy="1616801"/>
          </a:xfrm>
          <a:custGeom>
            <a:avLst/>
            <a:gdLst>
              <a:gd name="T0" fmla="*/ 0 w 4434"/>
              <a:gd name="T1" fmla="*/ 0 h 588"/>
              <a:gd name="T2" fmla="*/ 0 w 4434"/>
              <a:gd name="T3" fmla="*/ 355 h 588"/>
              <a:gd name="T4" fmla="*/ 1028 w 4434"/>
              <a:gd name="T5" fmla="*/ 355 h 588"/>
              <a:gd name="T6" fmla="*/ 1162 w 4434"/>
              <a:gd name="T7" fmla="*/ 588 h 588"/>
              <a:gd name="T8" fmla="*/ 1298 w 4434"/>
              <a:gd name="T9" fmla="*/ 355 h 588"/>
              <a:gd name="T10" fmla="*/ 3136 w 4434"/>
              <a:gd name="T11" fmla="*/ 355 h 588"/>
              <a:gd name="T12" fmla="*/ 3270 w 4434"/>
              <a:gd name="T13" fmla="*/ 588 h 588"/>
              <a:gd name="T14" fmla="*/ 3406 w 4434"/>
              <a:gd name="T15" fmla="*/ 355 h 588"/>
              <a:gd name="T16" fmla="*/ 4434 w 4434"/>
              <a:gd name="T17" fmla="*/ 355 h 588"/>
              <a:gd name="T18" fmla="*/ 4434 w 4434"/>
              <a:gd name="T19" fmla="*/ 0 h 588"/>
              <a:gd name="T20" fmla="*/ 0 w 4434"/>
              <a:gd name="T2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8">
                <a:moveTo>
                  <a:pt x="0" y="0"/>
                </a:moveTo>
                <a:lnTo>
                  <a:pt x="0" y="355"/>
                </a:lnTo>
                <a:lnTo>
                  <a:pt x="1028" y="355"/>
                </a:lnTo>
                <a:lnTo>
                  <a:pt x="1162" y="588"/>
                </a:lnTo>
                <a:lnTo>
                  <a:pt x="1298" y="355"/>
                </a:lnTo>
                <a:lnTo>
                  <a:pt x="3136" y="355"/>
                </a:lnTo>
                <a:lnTo>
                  <a:pt x="3270" y="588"/>
                </a:lnTo>
                <a:lnTo>
                  <a:pt x="3406" y="355"/>
                </a:lnTo>
                <a:lnTo>
                  <a:pt x="4434" y="355"/>
                </a:lnTo>
                <a:lnTo>
                  <a:pt x="44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812904" y="3561676"/>
            <a:ext cx="764408" cy="761657"/>
            <a:chOff x="4200525" y="3438525"/>
            <a:chExt cx="441326" cy="439738"/>
          </a:xfrm>
        </p:grpSpPr>
        <p:sp>
          <p:nvSpPr>
            <p:cNvPr id="15" name="Freeform 1297"/>
            <p:cNvSpPr/>
            <p:nvPr/>
          </p:nvSpPr>
          <p:spPr bwMode="auto">
            <a:xfrm>
              <a:off x="4200525" y="3476625"/>
              <a:ext cx="441325" cy="147638"/>
            </a:xfrm>
            <a:custGeom>
              <a:avLst/>
              <a:gdLst>
                <a:gd name="T0" fmla="*/ 104 w 104"/>
                <a:gd name="T1" fmla="*/ 35 h 35"/>
                <a:gd name="T2" fmla="*/ 0 w 104"/>
                <a:gd name="T3" fmla="*/ 35 h 35"/>
                <a:gd name="T4" fmla="*/ 48 w 104"/>
                <a:gd name="T5" fmla="*/ 2 h 35"/>
                <a:gd name="T6" fmla="*/ 57 w 104"/>
                <a:gd name="T7" fmla="*/ 2 h 35"/>
                <a:gd name="T8" fmla="*/ 104 w 1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0"/>
                    <a:pt x="57" y="2"/>
                  </a:cubicBezTo>
                  <a:lnTo>
                    <a:pt x="10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98"/>
            <p:cNvSpPr/>
            <p:nvPr/>
          </p:nvSpPr>
          <p:spPr bwMode="auto">
            <a:xfrm>
              <a:off x="4208463" y="3629025"/>
              <a:ext cx="428625" cy="147638"/>
            </a:xfrm>
            <a:custGeom>
              <a:avLst/>
              <a:gdLst>
                <a:gd name="T0" fmla="*/ 150 w 270"/>
                <a:gd name="T1" fmla="*/ 69 h 93"/>
                <a:gd name="T2" fmla="*/ 270 w 270"/>
                <a:gd name="T3" fmla="*/ 0 h 93"/>
                <a:gd name="T4" fmla="*/ 0 w 270"/>
                <a:gd name="T5" fmla="*/ 0 h 93"/>
                <a:gd name="T6" fmla="*/ 120 w 270"/>
                <a:gd name="T7" fmla="*/ 69 h 93"/>
                <a:gd name="T8" fmla="*/ 11 w 270"/>
                <a:gd name="T9" fmla="*/ 10 h 93"/>
                <a:gd name="T10" fmla="*/ 107 w 270"/>
                <a:gd name="T11" fmla="*/ 93 h 93"/>
                <a:gd name="T12" fmla="*/ 163 w 270"/>
                <a:gd name="T13" fmla="*/ 93 h 93"/>
                <a:gd name="T14" fmla="*/ 259 w 270"/>
                <a:gd name="T15" fmla="*/ 10 h 93"/>
                <a:gd name="T16" fmla="*/ 150 w 270"/>
                <a:gd name="T1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93">
                  <a:moveTo>
                    <a:pt x="150" y="69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120" y="69"/>
                  </a:lnTo>
                  <a:lnTo>
                    <a:pt x="11" y="10"/>
                  </a:lnTo>
                  <a:lnTo>
                    <a:pt x="107" y="93"/>
                  </a:lnTo>
                  <a:lnTo>
                    <a:pt x="163" y="93"/>
                  </a:lnTo>
                  <a:lnTo>
                    <a:pt x="259" y="10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99"/>
            <p:cNvSpPr>
              <a:spLocks noChangeArrowheads="1"/>
            </p:cNvSpPr>
            <p:nvPr/>
          </p:nvSpPr>
          <p:spPr bwMode="auto">
            <a:xfrm>
              <a:off x="4268788" y="3441700"/>
              <a:ext cx="309563" cy="395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00"/>
            <p:cNvSpPr>
              <a:spLocks noChangeArrowheads="1"/>
            </p:cNvSpPr>
            <p:nvPr/>
          </p:nvSpPr>
          <p:spPr bwMode="auto">
            <a:xfrm>
              <a:off x="4319588" y="3514725"/>
              <a:ext cx="1143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01"/>
            <p:cNvSpPr>
              <a:spLocks noChangeArrowheads="1"/>
            </p:cNvSpPr>
            <p:nvPr/>
          </p:nvSpPr>
          <p:spPr bwMode="auto">
            <a:xfrm>
              <a:off x="4319588" y="35480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302"/>
            <p:cNvSpPr>
              <a:spLocks noChangeArrowheads="1"/>
            </p:cNvSpPr>
            <p:nvPr/>
          </p:nvSpPr>
          <p:spPr bwMode="auto">
            <a:xfrm>
              <a:off x="4319588" y="35734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03"/>
            <p:cNvSpPr>
              <a:spLocks noChangeArrowheads="1"/>
            </p:cNvSpPr>
            <p:nvPr/>
          </p:nvSpPr>
          <p:spPr bwMode="auto">
            <a:xfrm>
              <a:off x="4319588" y="35988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304"/>
            <p:cNvSpPr>
              <a:spLocks noChangeArrowheads="1"/>
            </p:cNvSpPr>
            <p:nvPr/>
          </p:nvSpPr>
          <p:spPr bwMode="auto">
            <a:xfrm>
              <a:off x="4319588" y="36242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05"/>
            <p:cNvSpPr>
              <a:spLocks noChangeArrowheads="1"/>
            </p:cNvSpPr>
            <p:nvPr/>
          </p:nvSpPr>
          <p:spPr bwMode="auto">
            <a:xfrm>
              <a:off x="4319588" y="36496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306"/>
            <p:cNvSpPr>
              <a:spLocks noChangeArrowheads="1"/>
            </p:cNvSpPr>
            <p:nvPr/>
          </p:nvSpPr>
          <p:spPr bwMode="auto">
            <a:xfrm>
              <a:off x="4319588" y="36750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07"/>
            <p:cNvSpPr>
              <a:spLocks noChangeArrowheads="1"/>
            </p:cNvSpPr>
            <p:nvPr/>
          </p:nvSpPr>
          <p:spPr bwMode="auto">
            <a:xfrm>
              <a:off x="4319588" y="37004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308"/>
            <p:cNvSpPr>
              <a:spLocks noChangeArrowheads="1"/>
            </p:cNvSpPr>
            <p:nvPr/>
          </p:nvSpPr>
          <p:spPr bwMode="auto">
            <a:xfrm>
              <a:off x="4319588" y="37258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09"/>
            <p:cNvSpPr/>
            <p:nvPr/>
          </p:nvSpPr>
          <p:spPr bwMode="auto">
            <a:xfrm>
              <a:off x="4200525" y="3632200"/>
              <a:ext cx="198438" cy="230188"/>
            </a:xfrm>
            <a:custGeom>
              <a:avLst/>
              <a:gdLst>
                <a:gd name="T0" fmla="*/ 0 w 47"/>
                <a:gd name="T1" fmla="*/ 0 h 54"/>
                <a:gd name="T2" fmla="*/ 0 w 47"/>
                <a:gd name="T3" fmla="*/ 49 h 54"/>
                <a:gd name="T4" fmla="*/ 2 w 47"/>
                <a:gd name="T5" fmla="*/ 54 h 54"/>
                <a:gd name="T6" fmla="*/ 47 w 47"/>
                <a:gd name="T7" fmla="*/ 25 h 54"/>
                <a:gd name="T8" fmla="*/ 0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10"/>
            <p:cNvSpPr/>
            <p:nvPr/>
          </p:nvSpPr>
          <p:spPr bwMode="auto">
            <a:xfrm>
              <a:off x="4446588" y="3632200"/>
              <a:ext cx="195263" cy="230188"/>
            </a:xfrm>
            <a:custGeom>
              <a:avLst/>
              <a:gdLst>
                <a:gd name="T0" fmla="*/ 44 w 46"/>
                <a:gd name="T1" fmla="*/ 54 h 54"/>
                <a:gd name="T2" fmla="*/ 46 w 46"/>
                <a:gd name="T3" fmla="*/ 49 h 54"/>
                <a:gd name="T4" fmla="*/ 46 w 46"/>
                <a:gd name="T5" fmla="*/ 0 h 54"/>
                <a:gd name="T6" fmla="*/ 0 w 46"/>
                <a:gd name="T7" fmla="*/ 25 h 54"/>
                <a:gd name="T8" fmla="*/ 0 w 46"/>
                <a:gd name="T9" fmla="*/ 25 h 54"/>
                <a:gd name="T10" fmla="*/ 44 w 46"/>
                <a:gd name="T11" fmla="*/ 54 h 54"/>
                <a:gd name="T12" fmla="*/ 44 w 46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44" y="54"/>
                  </a:moveTo>
                  <a:cubicBezTo>
                    <a:pt x="46" y="53"/>
                    <a:pt x="46" y="51"/>
                    <a:pt x="46" y="4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11"/>
            <p:cNvSpPr/>
            <p:nvPr/>
          </p:nvSpPr>
          <p:spPr bwMode="auto">
            <a:xfrm>
              <a:off x="4264025" y="3438525"/>
              <a:ext cx="317500" cy="279400"/>
            </a:xfrm>
            <a:custGeom>
              <a:avLst/>
              <a:gdLst>
                <a:gd name="T0" fmla="*/ 5 w 200"/>
                <a:gd name="T1" fmla="*/ 176 h 176"/>
                <a:gd name="T2" fmla="*/ 5 w 200"/>
                <a:gd name="T3" fmla="*/ 2 h 176"/>
                <a:gd name="T4" fmla="*/ 195 w 200"/>
                <a:gd name="T5" fmla="*/ 2 h 176"/>
                <a:gd name="T6" fmla="*/ 195 w 200"/>
                <a:gd name="T7" fmla="*/ 176 h 176"/>
                <a:gd name="T8" fmla="*/ 200 w 200"/>
                <a:gd name="T9" fmla="*/ 176 h 176"/>
                <a:gd name="T10" fmla="*/ 200 w 200"/>
                <a:gd name="T11" fmla="*/ 0 h 176"/>
                <a:gd name="T12" fmla="*/ 0 w 200"/>
                <a:gd name="T13" fmla="*/ 0 h 176"/>
                <a:gd name="T14" fmla="*/ 0 w 200"/>
                <a:gd name="T15" fmla="*/ 176 h 176"/>
                <a:gd name="T16" fmla="*/ 5 w 200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76">
                  <a:moveTo>
                    <a:pt x="5" y="176"/>
                  </a:moveTo>
                  <a:lnTo>
                    <a:pt x="5" y="2"/>
                  </a:lnTo>
                  <a:lnTo>
                    <a:pt x="195" y="2"/>
                  </a:lnTo>
                  <a:lnTo>
                    <a:pt x="195" y="176"/>
                  </a:lnTo>
                  <a:lnTo>
                    <a:pt x="200" y="176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12"/>
            <p:cNvSpPr/>
            <p:nvPr/>
          </p:nvSpPr>
          <p:spPr bwMode="auto">
            <a:xfrm>
              <a:off x="4217988" y="3722688"/>
              <a:ext cx="411163" cy="155575"/>
            </a:xfrm>
            <a:custGeom>
              <a:avLst/>
              <a:gdLst>
                <a:gd name="T0" fmla="*/ 0 w 97"/>
                <a:gd name="T1" fmla="*/ 35 h 37"/>
                <a:gd name="T2" fmla="*/ 6 w 97"/>
                <a:gd name="T3" fmla="*/ 37 h 37"/>
                <a:gd name="T4" fmla="*/ 91 w 97"/>
                <a:gd name="T5" fmla="*/ 37 h 37"/>
                <a:gd name="T6" fmla="*/ 97 w 97"/>
                <a:gd name="T7" fmla="*/ 35 h 37"/>
                <a:gd name="T8" fmla="*/ 48 w 97"/>
                <a:gd name="T9" fmla="*/ 0 h 37"/>
                <a:gd name="T10" fmla="*/ 0 w 97"/>
                <a:gd name="T1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35"/>
                  </a:moveTo>
                  <a:cubicBezTo>
                    <a:pt x="1" y="36"/>
                    <a:pt x="3" y="37"/>
                    <a:pt x="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5" y="36"/>
                    <a:pt x="97" y="35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14690" y="3553428"/>
            <a:ext cx="756158" cy="769905"/>
            <a:chOff x="7550150" y="3433763"/>
            <a:chExt cx="436563" cy="444500"/>
          </a:xfrm>
        </p:grpSpPr>
        <p:sp>
          <p:nvSpPr>
            <p:cNvPr id="32" name="Freeform 1313"/>
            <p:cNvSpPr>
              <a:spLocks noEditPoints="1"/>
            </p:cNvSpPr>
            <p:nvPr/>
          </p:nvSpPr>
          <p:spPr bwMode="auto">
            <a:xfrm>
              <a:off x="7588250" y="3484563"/>
              <a:ext cx="360363" cy="393700"/>
            </a:xfrm>
            <a:custGeom>
              <a:avLst/>
              <a:gdLst>
                <a:gd name="T0" fmla="*/ 42 w 85"/>
                <a:gd name="T1" fmla="*/ 0 h 93"/>
                <a:gd name="T2" fmla="*/ 0 w 85"/>
                <a:gd name="T3" fmla="*/ 32 h 93"/>
                <a:gd name="T4" fmla="*/ 0 w 85"/>
                <a:gd name="T5" fmla="*/ 68 h 93"/>
                <a:gd name="T6" fmla="*/ 0 w 85"/>
                <a:gd name="T7" fmla="*/ 93 h 93"/>
                <a:gd name="T8" fmla="*/ 29 w 85"/>
                <a:gd name="T9" fmla="*/ 93 h 93"/>
                <a:gd name="T10" fmla="*/ 29 w 85"/>
                <a:gd name="T11" fmla="*/ 64 h 93"/>
                <a:gd name="T12" fmla="*/ 56 w 85"/>
                <a:gd name="T13" fmla="*/ 64 h 93"/>
                <a:gd name="T14" fmla="*/ 56 w 85"/>
                <a:gd name="T15" fmla="*/ 93 h 93"/>
                <a:gd name="T16" fmla="*/ 85 w 85"/>
                <a:gd name="T17" fmla="*/ 93 h 93"/>
                <a:gd name="T18" fmla="*/ 85 w 85"/>
                <a:gd name="T19" fmla="*/ 68 h 93"/>
                <a:gd name="T20" fmla="*/ 85 w 85"/>
                <a:gd name="T21" fmla="*/ 32 h 93"/>
                <a:gd name="T22" fmla="*/ 42 w 85"/>
                <a:gd name="T23" fmla="*/ 0 h 93"/>
                <a:gd name="T24" fmla="*/ 44 w 85"/>
                <a:gd name="T25" fmla="*/ 21 h 93"/>
                <a:gd name="T26" fmla="*/ 57 w 85"/>
                <a:gd name="T27" fmla="*/ 34 h 93"/>
                <a:gd name="T28" fmla="*/ 44 w 85"/>
                <a:gd name="T29" fmla="*/ 34 h 93"/>
                <a:gd name="T30" fmla="*/ 44 w 85"/>
                <a:gd name="T31" fmla="*/ 21 h 93"/>
                <a:gd name="T32" fmla="*/ 41 w 85"/>
                <a:gd name="T33" fmla="*/ 21 h 93"/>
                <a:gd name="T34" fmla="*/ 41 w 85"/>
                <a:gd name="T35" fmla="*/ 34 h 93"/>
                <a:gd name="T36" fmla="*/ 28 w 85"/>
                <a:gd name="T37" fmla="*/ 34 h 93"/>
                <a:gd name="T38" fmla="*/ 41 w 85"/>
                <a:gd name="T39" fmla="*/ 21 h 93"/>
                <a:gd name="T40" fmla="*/ 28 w 85"/>
                <a:gd name="T41" fmla="*/ 37 h 93"/>
                <a:gd name="T42" fmla="*/ 41 w 85"/>
                <a:gd name="T43" fmla="*/ 37 h 93"/>
                <a:gd name="T44" fmla="*/ 41 w 85"/>
                <a:gd name="T45" fmla="*/ 50 h 93"/>
                <a:gd name="T46" fmla="*/ 28 w 85"/>
                <a:gd name="T47" fmla="*/ 37 h 93"/>
                <a:gd name="T48" fmla="*/ 44 w 85"/>
                <a:gd name="T49" fmla="*/ 50 h 93"/>
                <a:gd name="T50" fmla="*/ 44 w 85"/>
                <a:gd name="T51" fmla="*/ 37 h 93"/>
                <a:gd name="T52" fmla="*/ 57 w 85"/>
                <a:gd name="T53" fmla="*/ 37 h 93"/>
                <a:gd name="T54" fmla="*/ 44 w 85"/>
                <a:gd name="T55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93">
                  <a:moveTo>
                    <a:pt x="4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32"/>
                    <a:pt x="85" y="32"/>
                    <a:pt x="85" y="32"/>
                  </a:cubicBezTo>
                  <a:lnTo>
                    <a:pt x="42" y="0"/>
                  </a:lnTo>
                  <a:close/>
                  <a:moveTo>
                    <a:pt x="44" y="21"/>
                  </a:moveTo>
                  <a:cubicBezTo>
                    <a:pt x="51" y="22"/>
                    <a:pt x="56" y="27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21"/>
                  </a:lnTo>
                  <a:close/>
                  <a:moveTo>
                    <a:pt x="41" y="21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27"/>
                    <a:pt x="34" y="22"/>
                    <a:pt x="41" y="21"/>
                  </a:cubicBezTo>
                  <a:close/>
                  <a:moveTo>
                    <a:pt x="28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4" y="49"/>
                    <a:pt x="29" y="44"/>
                    <a:pt x="28" y="37"/>
                  </a:cubicBezTo>
                  <a:close/>
                  <a:moveTo>
                    <a:pt x="44" y="50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44"/>
                    <a:pt x="51" y="49"/>
                    <a:pt x="4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14"/>
            <p:cNvSpPr/>
            <p:nvPr/>
          </p:nvSpPr>
          <p:spPr bwMode="auto">
            <a:xfrm>
              <a:off x="7550150" y="3433763"/>
              <a:ext cx="436563" cy="211138"/>
            </a:xfrm>
            <a:custGeom>
              <a:avLst/>
              <a:gdLst>
                <a:gd name="T0" fmla="*/ 83 w 103"/>
                <a:gd name="T1" fmla="*/ 24 h 50"/>
                <a:gd name="T2" fmla="*/ 83 w 103"/>
                <a:gd name="T3" fmla="*/ 9 h 50"/>
                <a:gd name="T4" fmla="*/ 84 w 103"/>
                <a:gd name="T5" fmla="*/ 9 h 50"/>
                <a:gd name="T6" fmla="*/ 87 w 103"/>
                <a:gd name="T7" fmla="*/ 6 h 50"/>
                <a:gd name="T8" fmla="*/ 87 w 103"/>
                <a:gd name="T9" fmla="*/ 6 h 50"/>
                <a:gd name="T10" fmla="*/ 84 w 103"/>
                <a:gd name="T11" fmla="*/ 2 h 50"/>
                <a:gd name="T12" fmla="*/ 83 w 103"/>
                <a:gd name="T13" fmla="*/ 2 h 50"/>
                <a:gd name="T14" fmla="*/ 77 w 103"/>
                <a:gd name="T15" fmla="*/ 2 h 50"/>
                <a:gd name="T16" fmla="*/ 76 w 103"/>
                <a:gd name="T17" fmla="*/ 2 h 50"/>
                <a:gd name="T18" fmla="*/ 73 w 103"/>
                <a:gd name="T19" fmla="*/ 6 h 50"/>
                <a:gd name="T20" fmla="*/ 73 w 103"/>
                <a:gd name="T21" fmla="*/ 6 h 50"/>
                <a:gd name="T22" fmla="*/ 76 w 103"/>
                <a:gd name="T23" fmla="*/ 9 h 50"/>
                <a:gd name="T24" fmla="*/ 77 w 103"/>
                <a:gd name="T25" fmla="*/ 9 h 50"/>
                <a:gd name="T26" fmla="*/ 77 w 103"/>
                <a:gd name="T27" fmla="*/ 19 h 50"/>
                <a:gd name="T28" fmla="*/ 53 w 103"/>
                <a:gd name="T29" fmla="*/ 1 h 50"/>
                <a:gd name="T30" fmla="*/ 50 w 103"/>
                <a:gd name="T31" fmla="*/ 1 h 50"/>
                <a:gd name="T32" fmla="*/ 1 w 103"/>
                <a:gd name="T33" fmla="*/ 39 h 50"/>
                <a:gd name="T34" fmla="*/ 0 w 103"/>
                <a:gd name="T35" fmla="*/ 41 h 50"/>
                <a:gd name="T36" fmla="*/ 0 w 103"/>
                <a:gd name="T37" fmla="*/ 47 h 50"/>
                <a:gd name="T38" fmla="*/ 3 w 103"/>
                <a:gd name="T39" fmla="*/ 50 h 50"/>
                <a:gd name="T40" fmla="*/ 3 w 103"/>
                <a:gd name="T41" fmla="*/ 50 h 50"/>
                <a:gd name="T42" fmla="*/ 6 w 103"/>
                <a:gd name="T43" fmla="*/ 47 h 50"/>
                <a:gd name="T44" fmla="*/ 6 w 103"/>
                <a:gd name="T45" fmla="*/ 43 h 50"/>
                <a:gd name="T46" fmla="*/ 51 w 103"/>
                <a:gd name="T47" fmla="*/ 8 h 50"/>
                <a:gd name="T48" fmla="*/ 97 w 103"/>
                <a:gd name="T49" fmla="*/ 43 h 50"/>
                <a:gd name="T50" fmla="*/ 97 w 103"/>
                <a:gd name="T51" fmla="*/ 47 h 50"/>
                <a:gd name="T52" fmla="*/ 100 w 103"/>
                <a:gd name="T53" fmla="*/ 50 h 50"/>
                <a:gd name="T54" fmla="*/ 100 w 103"/>
                <a:gd name="T55" fmla="*/ 50 h 50"/>
                <a:gd name="T56" fmla="*/ 103 w 103"/>
                <a:gd name="T57" fmla="*/ 47 h 50"/>
                <a:gd name="T58" fmla="*/ 103 w 103"/>
                <a:gd name="T59" fmla="*/ 41 h 50"/>
                <a:gd name="T60" fmla="*/ 102 w 103"/>
                <a:gd name="T61" fmla="*/ 39 h 50"/>
                <a:gd name="T62" fmla="*/ 83 w 103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50">
                  <a:moveTo>
                    <a:pt x="83" y="24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7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5" y="2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3" y="4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5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0"/>
                    <a:pt x="6" y="49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8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3" y="49"/>
                    <a:pt x="103" y="4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39"/>
                    <a:pt x="102" y="39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58685" y="2662538"/>
            <a:ext cx="668169" cy="670917"/>
            <a:chOff x="7575550" y="2919413"/>
            <a:chExt cx="385763" cy="387350"/>
          </a:xfrm>
        </p:grpSpPr>
        <p:sp>
          <p:nvSpPr>
            <p:cNvPr id="35" name="Freeform 1315"/>
            <p:cNvSpPr/>
            <p:nvPr/>
          </p:nvSpPr>
          <p:spPr bwMode="auto">
            <a:xfrm>
              <a:off x="7575550" y="3294063"/>
              <a:ext cx="385763" cy="12700"/>
            </a:xfrm>
            <a:custGeom>
              <a:avLst/>
              <a:gdLst>
                <a:gd name="T0" fmla="*/ 243 w 243"/>
                <a:gd name="T1" fmla="*/ 8 h 8"/>
                <a:gd name="T2" fmla="*/ 0 w 243"/>
                <a:gd name="T3" fmla="*/ 8 h 8"/>
                <a:gd name="T4" fmla="*/ 0 w 243"/>
                <a:gd name="T5" fmla="*/ 0 h 8"/>
                <a:gd name="T6" fmla="*/ 235 w 243"/>
                <a:gd name="T7" fmla="*/ 0 h 8"/>
                <a:gd name="T8" fmla="*/ 243 w 24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8">
                  <a:moveTo>
                    <a:pt x="243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16"/>
            <p:cNvSpPr/>
            <p:nvPr/>
          </p:nvSpPr>
          <p:spPr bwMode="auto">
            <a:xfrm>
              <a:off x="7575550" y="2919413"/>
              <a:ext cx="12700" cy="387350"/>
            </a:xfrm>
            <a:custGeom>
              <a:avLst/>
              <a:gdLst>
                <a:gd name="T0" fmla="*/ 8 w 8"/>
                <a:gd name="T1" fmla="*/ 8 h 244"/>
                <a:gd name="T2" fmla="*/ 8 w 8"/>
                <a:gd name="T3" fmla="*/ 14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14 h 244"/>
                <a:gd name="T10" fmla="*/ 0 w 8"/>
                <a:gd name="T11" fmla="*/ 0 h 244"/>
                <a:gd name="T12" fmla="*/ 8 w 8"/>
                <a:gd name="T1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4">
                  <a:moveTo>
                    <a:pt x="8" y="8"/>
                  </a:moveTo>
                  <a:lnTo>
                    <a:pt x="8" y="14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7"/>
            <p:cNvSpPr/>
            <p:nvPr/>
          </p:nvSpPr>
          <p:spPr bwMode="auto">
            <a:xfrm>
              <a:off x="7575550" y="2919413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14 w 14"/>
                <a:gd name="T3" fmla="*/ 14 h 14"/>
                <a:gd name="T4" fmla="*/ 0 w 14"/>
                <a:gd name="T5" fmla="*/ 14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18"/>
            <p:cNvSpPr/>
            <p:nvPr/>
          </p:nvSpPr>
          <p:spPr bwMode="auto">
            <a:xfrm>
              <a:off x="7940675" y="3284538"/>
              <a:ext cx="20638" cy="22225"/>
            </a:xfrm>
            <a:custGeom>
              <a:avLst/>
              <a:gdLst>
                <a:gd name="T0" fmla="*/ 13 w 13"/>
                <a:gd name="T1" fmla="*/ 14 h 14"/>
                <a:gd name="T2" fmla="*/ 0 w 13"/>
                <a:gd name="T3" fmla="*/ 14 h 14"/>
                <a:gd name="T4" fmla="*/ 0 w 13"/>
                <a:gd name="T5" fmla="*/ 0 h 14"/>
                <a:gd name="T6" fmla="*/ 13 w 1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19"/>
            <p:cNvSpPr>
              <a:spLocks noChangeArrowheads="1"/>
            </p:cNvSpPr>
            <p:nvPr/>
          </p:nvSpPr>
          <p:spPr bwMode="auto">
            <a:xfrm>
              <a:off x="7651750" y="3284538"/>
              <a:ext cx="95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20"/>
            <p:cNvSpPr>
              <a:spLocks noChangeArrowheads="1"/>
            </p:cNvSpPr>
            <p:nvPr/>
          </p:nvSpPr>
          <p:spPr bwMode="auto">
            <a:xfrm>
              <a:off x="77247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21"/>
            <p:cNvSpPr>
              <a:spLocks noChangeArrowheads="1"/>
            </p:cNvSpPr>
            <p:nvPr/>
          </p:nvSpPr>
          <p:spPr bwMode="auto">
            <a:xfrm>
              <a:off x="78009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322"/>
            <p:cNvSpPr>
              <a:spLocks noChangeArrowheads="1"/>
            </p:cNvSpPr>
            <p:nvPr/>
          </p:nvSpPr>
          <p:spPr bwMode="auto">
            <a:xfrm>
              <a:off x="7877175" y="3284538"/>
              <a:ext cx="79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323"/>
            <p:cNvSpPr>
              <a:spLocks noChangeArrowheads="1"/>
            </p:cNvSpPr>
            <p:nvPr/>
          </p:nvSpPr>
          <p:spPr bwMode="auto">
            <a:xfrm>
              <a:off x="7575550" y="2997200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324"/>
            <p:cNvSpPr>
              <a:spLocks noChangeArrowheads="1"/>
            </p:cNvSpPr>
            <p:nvPr/>
          </p:nvSpPr>
          <p:spPr bwMode="auto">
            <a:xfrm>
              <a:off x="7575550" y="30686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1325"/>
            <p:cNvSpPr>
              <a:spLocks noChangeArrowheads="1"/>
            </p:cNvSpPr>
            <p:nvPr/>
          </p:nvSpPr>
          <p:spPr bwMode="auto">
            <a:xfrm>
              <a:off x="7575550" y="31448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1326"/>
            <p:cNvSpPr>
              <a:spLocks noChangeArrowheads="1"/>
            </p:cNvSpPr>
            <p:nvPr/>
          </p:nvSpPr>
          <p:spPr bwMode="auto">
            <a:xfrm>
              <a:off x="7575550" y="3221038"/>
              <a:ext cx="222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27"/>
            <p:cNvSpPr>
              <a:spLocks noEditPoints="1"/>
            </p:cNvSpPr>
            <p:nvPr/>
          </p:nvSpPr>
          <p:spPr bwMode="auto">
            <a:xfrm>
              <a:off x="7597775" y="3106738"/>
              <a:ext cx="41275" cy="200025"/>
            </a:xfrm>
            <a:custGeom>
              <a:avLst/>
              <a:gdLst>
                <a:gd name="T0" fmla="*/ 24 w 26"/>
                <a:gd name="T1" fmla="*/ 0 h 126"/>
                <a:gd name="T2" fmla="*/ 21 w 26"/>
                <a:gd name="T3" fmla="*/ 0 h 126"/>
                <a:gd name="T4" fmla="*/ 13 w 26"/>
                <a:gd name="T5" fmla="*/ 0 h 126"/>
                <a:gd name="T6" fmla="*/ 8 w 26"/>
                <a:gd name="T7" fmla="*/ 0 h 126"/>
                <a:gd name="T8" fmla="*/ 2 w 26"/>
                <a:gd name="T9" fmla="*/ 0 h 126"/>
                <a:gd name="T10" fmla="*/ 0 w 26"/>
                <a:gd name="T11" fmla="*/ 0 h 126"/>
                <a:gd name="T12" fmla="*/ 0 w 26"/>
                <a:gd name="T13" fmla="*/ 3 h 126"/>
                <a:gd name="T14" fmla="*/ 0 w 26"/>
                <a:gd name="T15" fmla="*/ 11 h 126"/>
                <a:gd name="T16" fmla="*/ 0 w 26"/>
                <a:gd name="T17" fmla="*/ 13 h 126"/>
                <a:gd name="T18" fmla="*/ 0 w 26"/>
                <a:gd name="T19" fmla="*/ 21 h 126"/>
                <a:gd name="T20" fmla="*/ 0 w 26"/>
                <a:gd name="T21" fmla="*/ 27 h 126"/>
                <a:gd name="T22" fmla="*/ 0 w 26"/>
                <a:gd name="T23" fmla="*/ 32 h 126"/>
                <a:gd name="T24" fmla="*/ 0 w 26"/>
                <a:gd name="T25" fmla="*/ 37 h 126"/>
                <a:gd name="T26" fmla="*/ 0 w 26"/>
                <a:gd name="T27" fmla="*/ 43 h 126"/>
                <a:gd name="T28" fmla="*/ 0 w 26"/>
                <a:gd name="T29" fmla="*/ 126 h 126"/>
                <a:gd name="T30" fmla="*/ 26 w 26"/>
                <a:gd name="T31" fmla="*/ 126 h 126"/>
                <a:gd name="T32" fmla="*/ 26 w 26"/>
                <a:gd name="T33" fmla="*/ 43 h 126"/>
                <a:gd name="T34" fmla="*/ 26 w 26"/>
                <a:gd name="T35" fmla="*/ 40 h 126"/>
                <a:gd name="T36" fmla="*/ 26 w 26"/>
                <a:gd name="T37" fmla="*/ 32 h 126"/>
                <a:gd name="T38" fmla="*/ 26 w 26"/>
                <a:gd name="T39" fmla="*/ 27 h 126"/>
                <a:gd name="T40" fmla="*/ 26 w 26"/>
                <a:gd name="T41" fmla="*/ 21 h 126"/>
                <a:gd name="T42" fmla="*/ 26 w 26"/>
                <a:gd name="T43" fmla="*/ 16 h 126"/>
                <a:gd name="T44" fmla="*/ 26 w 26"/>
                <a:gd name="T45" fmla="*/ 11 h 126"/>
                <a:gd name="T46" fmla="*/ 26 w 26"/>
                <a:gd name="T47" fmla="*/ 5 h 126"/>
                <a:gd name="T48" fmla="*/ 26 w 26"/>
                <a:gd name="T49" fmla="*/ 0 h 126"/>
                <a:gd name="T50" fmla="*/ 24 w 26"/>
                <a:gd name="T51" fmla="*/ 0 h 126"/>
                <a:gd name="T52" fmla="*/ 2 w 26"/>
                <a:gd name="T53" fmla="*/ 3 h 126"/>
                <a:gd name="T54" fmla="*/ 5 w 26"/>
                <a:gd name="T55" fmla="*/ 3 h 126"/>
                <a:gd name="T56" fmla="*/ 2 w 26"/>
                <a:gd name="T57" fmla="*/ 5 h 126"/>
                <a:gd name="T58" fmla="*/ 2 w 26"/>
                <a:gd name="T59" fmla="*/ 3 h 126"/>
                <a:gd name="T60" fmla="*/ 2 w 26"/>
                <a:gd name="T61" fmla="*/ 11 h 126"/>
                <a:gd name="T62" fmla="*/ 10 w 26"/>
                <a:gd name="T63" fmla="*/ 3 h 126"/>
                <a:gd name="T64" fmla="*/ 16 w 26"/>
                <a:gd name="T65" fmla="*/ 3 h 126"/>
                <a:gd name="T66" fmla="*/ 2 w 26"/>
                <a:gd name="T67" fmla="*/ 19 h 126"/>
                <a:gd name="T68" fmla="*/ 2 w 26"/>
                <a:gd name="T69" fmla="*/ 11 h 126"/>
                <a:gd name="T70" fmla="*/ 2 w 26"/>
                <a:gd name="T71" fmla="*/ 21 h 126"/>
                <a:gd name="T72" fmla="*/ 21 w 26"/>
                <a:gd name="T73" fmla="*/ 3 h 126"/>
                <a:gd name="T74" fmla="*/ 24 w 26"/>
                <a:gd name="T75" fmla="*/ 3 h 126"/>
                <a:gd name="T76" fmla="*/ 24 w 26"/>
                <a:gd name="T77" fmla="*/ 8 h 126"/>
                <a:gd name="T78" fmla="*/ 2 w 26"/>
                <a:gd name="T79" fmla="*/ 29 h 126"/>
                <a:gd name="T80" fmla="*/ 2 w 26"/>
                <a:gd name="T81" fmla="*/ 21 h 126"/>
                <a:gd name="T82" fmla="*/ 24 w 26"/>
                <a:gd name="T83" fmla="*/ 37 h 126"/>
                <a:gd name="T84" fmla="*/ 24 w 26"/>
                <a:gd name="T85" fmla="*/ 37 h 126"/>
                <a:gd name="T86" fmla="*/ 21 w 26"/>
                <a:gd name="T87" fmla="*/ 37 h 126"/>
                <a:gd name="T88" fmla="*/ 24 w 26"/>
                <a:gd name="T89" fmla="*/ 37 h 126"/>
                <a:gd name="T90" fmla="*/ 16 w 26"/>
                <a:gd name="T91" fmla="*/ 37 h 126"/>
                <a:gd name="T92" fmla="*/ 10 w 26"/>
                <a:gd name="T93" fmla="*/ 37 h 126"/>
                <a:gd name="T94" fmla="*/ 24 w 26"/>
                <a:gd name="T95" fmla="*/ 24 h 126"/>
                <a:gd name="T96" fmla="*/ 24 w 26"/>
                <a:gd name="T97" fmla="*/ 32 h 126"/>
                <a:gd name="T98" fmla="*/ 16 w 26"/>
                <a:gd name="T99" fmla="*/ 37 h 126"/>
                <a:gd name="T100" fmla="*/ 2 w 26"/>
                <a:gd name="T101" fmla="*/ 35 h 126"/>
                <a:gd name="T102" fmla="*/ 24 w 26"/>
                <a:gd name="T103" fmla="*/ 13 h 126"/>
                <a:gd name="T104" fmla="*/ 24 w 26"/>
                <a:gd name="T105" fmla="*/ 19 h 126"/>
                <a:gd name="T106" fmla="*/ 5 w 26"/>
                <a:gd name="T107" fmla="*/ 37 h 126"/>
                <a:gd name="T108" fmla="*/ 2 w 26"/>
                <a:gd name="T109" fmla="*/ 37 h 126"/>
                <a:gd name="T110" fmla="*/ 2 w 26"/>
                <a:gd name="T111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26">
                  <a:moveTo>
                    <a:pt x="24" y="0"/>
                  </a:moveTo>
                  <a:lnTo>
                    <a:pt x="21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3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2" y="11"/>
                  </a:moveTo>
                  <a:lnTo>
                    <a:pt x="10" y="3"/>
                  </a:lnTo>
                  <a:lnTo>
                    <a:pt x="16" y="3"/>
                  </a:lnTo>
                  <a:lnTo>
                    <a:pt x="2" y="19"/>
                  </a:lnTo>
                  <a:lnTo>
                    <a:pt x="2" y="11"/>
                  </a:lnTo>
                  <a:close/>
                  <a:moveTo>
                    <a:pt x="2" y="21"/>
                  </a:moveTo>
                  <a:lnTo>
                    <a:pt x="21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1"/>
                  </a:lnTo>
                  <a:close/>
                  <a:moveTo>
                    <a:pt x="24" y="37"/>
                  </a:moveTo>
                  <a:lnTo>
                    <a:pt x="24" y="37"/>
                  </a:lnTo>
                  <a:lnTo>
                    <a:pt x="21" y="37"/>
                  </a:lnTo>
                  <a:lnTo>
                    <a:pt x="24" y="37"/>
                  </a:lnTo>
                  <a:close/>
                  <a:moveTo>
                    <a:pt x="16" y="37"/>
                  </a:moveTo>
                  <a:lnTo>
                    <a:pt x="10" y="37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7"/>
                  </a:lnTo>
                  <a:close/>
                  <a:moveTo>
                    <a:pt x="2" y="35"/>
                  </a:moveTo>
                  <a:lnTo>
                    <a:pt x="24" y="13"/>
                  </a:lnTo>
                  <a:lnTo>
                    <a:pt x="24" y="19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28"/>
            <p:cNvSpPr>
              <a:spLocks noEditPoints="1"/>
            </p:cNvSpPr>
            <p:nvPr/>
          </p:nvSpPr>
          <p:spPr bwMode="auto">
            <a:xfrm>
              <a:off x="7673975" y="3073400"/>
              <a:ext cx="41275" cy="233363"/>
            </a:xfrm>
            <a:custGeom>
              <a:avLst/>
              <a:gdLst>
                <a:gd name="T0" fmla="*/ 24 w 26"/>
                <a:gd name="T1" fmla="*/ 0 h 147"/>
                <a:gd name="T2" fmla="*/ 18 w 26"/>
                <a:gd name="T3" fmla="*/ 0 h 147"/>
                <a:gd name="T4" fmla="*/ 13 w 26"/>
                <a:gd name="T5" fmla="*/ 0 h 147"/>
                <a:gd name="T6" fmla="*/ 8 w 26"/>
                <a:gd name="T7" fmla="*/ 0 h 147"/>
                <a:gd name="T8" fmla="*/ 2 w 26"/>
                <a:gd name="T9" fmla="*/ 0 h 147"/>
                <a:gd name="T10" fmla="*/ 0 w 26"/>
                <a:gd name="T11" fmla="*/ 0 h 147"/>
                <a:gd name="T12" fmla="*/ 0 w 26"/>
                <a:gd name="T13" fmla="*/ 2 h 147"/>
                <a:gd name="T14" fmla="*/ 0 w 26"/>
                <a:gd name="T15" fmla="*/ 10 h 147"/>
                <a:gd name="T16" fmla="*/ 0 w 26"/>
                <a:gd name="T17" fmla="*/ 16 h 147"/>
                <a:gd name="T18" fmla="*/ 0 w 26"/>
                <a:gd name="T19" fmla="*/ 21 h 147"/>
                <a:gd name="T20" fmla="*/ 0 w 26"/>
                <a:gd name="T21" fmla="*/ 26 h 147"/>
                <a:gd name="T22" fmla="*/ 0 w 26"/>
                <a:gd name="T23" fmla="*/ 32 h 147"/>
                <a:gd name="T24" fmla="*/ 0 w 26"/>
                <a:gd name="T25" fmla="*/ 37 h 147"/>
                <a:gd name="T26" fmla="*/ 0 w 26"/>
                <a:gd name="T27" fmla="*/ 42 h 147"/>
                <a:gd name="T28" fmla="*/ 0 w 26"/>
                <a:gd name="T29" fmla="*/ 147 h 147"/>
                <a:gd name="T30" fmla="*/ 26 w 26"/>
                <a:gd name="T31" fmla="*/ 147 h 147"/>
                <a:gd name="T32" fmla="*/ 26 w 26"/>
                <a:gd name="T33" fmla="*/ 42 h 147"/>
                <a:gd name="T34" fmla="*/ 26 w 26"/>
                <a:gd name="T35" fmla="*/ 40 h 147"/>
                <a:gd name="T36" fmla="*/ 26 w 26"/>
                <a:gd name="T37" fmla="*/ 34 h 147"/>
                <a:gd name="T38" fmla="*/ 26 w 26"/>
                <a:gd name="T39" fmla="*/ 29 h 147"/>
                <a:gd name="T40" fmla="*/ 26 w 26"/>
                <a:gd name="T41" fmla="*/ 21 h 147"/>
                <a:gd name="T42" fmla="*/ 26 w 26"/>
                <a:gd name="T43" fmla="*/ 16 h 147"/>
                <a:gd name="T44" fmla="*/ 26 w 26"/>
                <a:gd name="T45" fmla="*/ 10 h 147"/>
                <a:gd name="T46" fmla="*/ 26 w 26"/>
                <a:gd name="T47" fmla="*/ 5 h 147"/>
                <a:gd name="T48" fmla="*/ 26 w 26"/>
                <a:gd name="T49" fmla="*/ 0 h 147"/>
                <a:gd name="T50" fmla="*/ 24 w 26"/>
                <a:gd name="T51" fmla="*/ 0 h 147"/>
                <a:gd name="T52" fmla="*/ 2 w 26"/>
                <a:gd name="T53" fmla="*/ 5 h 147"/>
                <a:gd name="T54" fmla="*/ 5 w 26"/>
                <a:gd name="T55" fmla="*/ 5 h 147"/>
                <a:gd name="T56" fmla="*/ 2 w 26"/>
                <a:gd name="T57" fmla="*/ 5 h 147"/>
                <a:gd name="T58" fmla="*/ 2 w 26"/>
                <a:gd name="T59" fmla="*/ 5 h 147"/>
                <a:gd name="T60" fmla="*/ 2 w 26"/>
                <a:gd name="T61" fmla="*/ 10 h 147"/>
                <a:gd name="T62" fmla="*/ 10 w 26"/>
                <a:gd name="T63" fmla="*/ 5 h 147"/>
                <a:gd name="T64" fmla="*/ 16 w 26"/>
                <a:gd name="T65" fmla="*/ 5 h 147"/>
                <a:gd name="T66" fmla="*/ 2 w 26"/>
                <a:gd name="T67" fmla="*/ 18 h 147"/>
                <a:gd name="T68" fmla="*/ 2 w 26"/>
                <a:gd name="T69" fmla="*/ 10 h 147"/>
                <a:gd name="T70" fmla="*/ 2 w 26"/>
                <a:gd name="T71" fmla="*/ 24 h 147"/>
                <a:gd name="T72" fmla="*/ 21 w 26"/>
                <a:gd name="T73" fmla="*/ 5 h 147"/>
                <a:gd name="T74" fmla="*/ 24 w 26"/>
                <a:gd name="T75" fmla="*/ 5 h 147"/>
                <a:gd name="T76" fmla="*/ 24 w 26"/>
                <a:gd name="T77" fmla="*/ 8 h 147"/>
                <a:gd name="T78" fmla="*/ 2 w 26"/>
                <a:gd name="T79" fmla="*/ 29 h 147"/>
                <a:gd name="T80" fmla="*/ 2 w 26"/>
                <a:gd name="T81" fmla="*/ 24 h 147"/>
                <a:gd name="T82" fmla="*/ 24 w 26"/>
                <a:gd name="T83" fmla="*/ 37 h 147"/>
                <a:gd name="T84" fmla="*/ 24 w 26"/>
                <a:gd name="T85" fmla="*/ 40 h 147"/>
                <a:gd name="T86" fmla="*/ 21 w 26"/>
                <a:gd name="T87" fmla="*/ 40 h 147"/>
                <a:gd name="T88" fmla="*/ 24 w 26"/>
                <a:gd name="T89" fmla="*/ 37 h 147"/>
                <a:gd name="T90" fmla="*/ 16 w 26"/>
                <a:gd name="T91" fmla="*/ 40 h 147"/>
                <a:gd name="T92" fmla="*/ 10 w 26"/>
                <a:gd name="T93" fmla="*/ 40 h 147"/>
                <a:gd name="T94" fmla="*/ 24 w 26"/>
                <a:gd name="T95" fmla="*/ 24 h 147"/>
                <a:gd name="T96" fmla="*/ 24 w 26"/>
                <a:gd name="T97" fmla="*/ 32 h 147"/>
                <a:gd name="T98" fmla="*/ 16 w 26"/>
                <a:gd name="T99" fmla="*/ 40 h 147"/>
                <a:gd name="T100" fmla="*/ 2 w 26"/>
                <a:gd name="T101" fmla="*/ 34 h 147"/>
                <a:gd name="T102" fmla="*/ 24 w 26"/>
                <a:gd name="T103" fmla="*/ 13 h 147"/>
                <a:gd name="T104" fmla="*/ 24 w 26"/>
                <a:gd name="T105" fmla="*/ 21 h 147"/>
                <a:gd name="T106" fmla="*/ 5 w 26"/>
                <a:gd name="T107" fmla="*/ 40 h 147"/>
                <a:gd name="T108" fmla="*/ 2 w 26"/>
                <a:gd name="T109" fmla="*/ 40 h 147"/>
                <a:gd name="T110" fmla="*/ 2 w 26"/>
                <a:gd name="T111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47">
                  <a:moveTo>
                    <a:pt x="24" y="0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147"/>
                  </a:lnTo>
                  <a:lnTo>
                    <a:pt x="26" y="147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10"/>
                  </a:moveTo>
                  <a:lnTo>
                    <a:pt x="10" y="5"/>
                  </a:lnTo>
                  <a:lnTo>
                    <a:pt x="16" y="5"/>
                  </a:lnTo>
                  <a:lnTo>
                    <a:pt x="2" y="18"/>
                  </a:lnTo>
                  <a:lnTo>
                    <a:pt x="2" y="10"/>
                  </a:lnTo>
                  <a:close/>
                  <a:moveTo>
                    <a:pt x="2" y="24"/>
                  </a:moveTo>
                  <a:lnTo>
                    <a:pt x="21" y="5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4"/>
                  </a:lnTo>
                  <a:close/>
                  <a:moveTo>
                    <a:pt x="24" y="37"/>
                  </a:moveTo>
                  <a:lnTo>
                    <a:pt x="24" y="40"/>
                  </a:lnTo>
                  <a:lnTo>
                    <a:pt x="21" y="40"/>
                  </a:lnTo>
                  <a:lnTo>
                    <a:pt x="24" y="37"/>
                  </a:lnTo>
                  <a:close/>
                  <a:moveTo>
                    <a:pt x="16" y="40"/>
                  </a:moveTo>
                  <a:lnTo>
                    <a:pt x="10" y="40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close/>
                  <a:moveTo>
                    <a:pt x="2" y="34"/>
                  </a:moveTo>
                  <a:lnTo>
                    <a:pt x="24" y="13"/>
                  </a:lnTo>
                  <a:lnTo>
                    <a:pt x="24" y="21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29"/>
            <p:cNvSpPr>
              <a:spLocks noEditPoints="1"/>
            </p:cNvSpPr>
            <p:nvPr/>
          </p:nvSpPr>
          <p:spPr bwMode="auto">
            <a:xfrm>
              <a:off x="7745413" y="3043238"/>
              <a:ext cx="47625" cy="263525"/>
            </a:xfrm>
            <a:custGeom>
              <a:avLst/>
              <a:gdLst>
                <a:gd name="T0" fmla="*/ 27 w 30"/>
                <a:gd name="T1" fmla="*/ 0 h 166"/>
                <a:gd name="T2" fmla="*/ 22 w 30"/>
                <a:gd name="T3" fmla="*/ 0 h 166"/>
                <a:gd name="T4" fmla="*/ 16 w 30"/>
                <a:gd name="T5" fmla="*/ 0 h 166"/>
                <a:gd name="T6" fmla="*/ 11 w 30"/>
                <a:gd name="T7" fmla="*/ 0 h 166"/>
                <a:gd name="T8" fmla="*/ 3 w 30"/>
                <a:gd name="T9" fmla="*/ 0 h 166"/>
                <a:gd name="T10" fmla="*/ 0 w 30"/>
                <a:gd name="T11" fmla="*/ 0 h 166"/>
                <a:gd name="T12" fmla="*/ 0 w 30"/>
                <a:gd name="T13" fmla="*/ 0 h 166"/>
                <a:gd name="T14" fmla="*/ 0 w 30"/>
                <a:gd name="T15" fmla="*/ 8 h 166"/>
                <a:gd name="T16" fmla="*/ 0 w 30"/>
                <a:gd name="T17" fmla="*/ 13 h 166"/>
                <a:gd name="T18" fmla="*/ 0 w 30"/>
                <a:gd name="T19" fmla="*/ 19 h 166"/>
                <a:gd name="T20" fmla="*/ 0 w 30"/>
                <a:gd name="T21" fmla="*/ 24 h 166"/>
                <a:gd name="T22" fmla="*/ 0 w 30"/>
                <a:gd name="T23" fmla="*/ 32 h 166"/>
                <a:gd name="T24" fmla="*/ 0 w 30"/>
                <a:gd name="T25" fmla="*/ 35 h 166"/>
                <a:gd name="T26" fmla="*/ 0 w 30"/>
                <a:gd name="T27" fmla="*/ 40 h 166"/>
                <a:gd name="T28" fmla="*/ 0 w 30"/>
                <a:gd name="T29" fmla="*/ 166 h 166"/>
                <a:gd name="T30" fmla="*/ 30 w 30"/>
                <a:gd name="T31" fmla="*/ 166 h 166"/>
                <a:gd name="T32" fmla="*/ 30 w 30"/>
                <a:gd name="T33" fmla="*/ 40 h 166"/>
                <a:gd name="T34" fmla="*/ 30 w 30"/>
                <a:gd name="T35" fmla="*/ 37 h 166"/>
                <a:gd name="T36" fmla="*/ 30 w 30"/>
                <a:gd name="T37" fmla="*/ 32 h 166"/>
                <a:gd name="T38" fmla="*/ 30 w 30"/>
                <a:gd name="T39" fmla="*/ 27 h 166"/>
                <a:gd name="T40" fmla="*/ 30 w 30"/>
                <a:gd name="T41" fmla="*/ 19 h 166"/>
                <a:gd name="T42" fmla="*/ 30 w 30"/>
                <a:gd name="T43" fmla="*/ 16 h 166"/>
                <a:gd name="T44" fmla="*/ 30 w 30"/>
                <a:gd name="T45" fmla="*/ 8 h 166"/>
                <a:gd name="T46" fmla="*/ 30 w 30"/>
                <a:gd name="T47" fmla="*/ 3 h 166"/>
                <a:gd name="T48" fmla="*/ 30 w 30"/>
                <a:gd name="T49" fmla="*/ 0 h 166"/>
                <a:gd name="T50" fmla="*/ 27 w 30"/>
                <a:gd name="T51" fmla="*/ 0 h 166"/>
                <a:gd name="T52" fmla="*/ 6 w 30"/>
                <a:gd name="T53" fmla="*/ 3 h 166"/>
                <a:gd name="T54" fmla="*/ 6 w 30"/>
                <a:gd name="T55" fmla="*/ 3 h 166"/>
                <a:gd name="T56" fmla="*/ 6 w 30"/>
                <a:gd name="T57" fmla="*/ 5 h 166"/>
                <a:gd name="T58" fmla="*/ 6 w 30"/>
                <a:gd name="T59" fmla="*/ 3 h 166"/>
                <a:gd name="T60" fmla="*/ 6 w 30"/>
                <a:gd name="T61" fmla="*/ 8 h 166"/>
                <a:gd name="T62" fmla="*/ 11 w 30"/>
                <a:gd name="T63" fmla="*/ 3 h 166"/>
                <a:gd name="T64" fmla="*/ 19 w 30"/>
                <a:gd name="T65" fmla="*/ 3 h 166"/>
                <a:gd name="T66" fmla="*/ 6 w 30"/>
                <a:gd name="T67" fmla="*/ 16 h 166"/>
                <a:gd name="T68" fmla="*/ 6 w 30"/>
                <a:gd name="T69" fmla="*/ 8 h 166"/>
                <a:gd name="T70" fmla="*/ 6 w 30"/>
                <a:gd name="T71" fmla="*/ 21 h 166"/>
                <a:gd name="T72" fmla="*/ 24 w 30"/>
                <a:gd name="T73" fmla="*/ 3 h 166"/>
                <a:gd name="T74" fmla="*/ 24 w 30"/>
                <a:gd name="T75" fmla="*/ 3 h 166"/>
                <a:gd name="T76" fmla="*/ 24 w 30"/>
                <a:gd name="T77" fmla="*/ 8 h 166"/>
                <a:gd name="T78" fmla="*/ 6 w 30"/>
                <a:gd name="T79" fmla="*/ 27 h 166"/>
                <a:gd name="T80" fmla="*/ 6 w 30"/>
                <a:gd name="T81" fmla="*/ 21 h 166"/>
                <a:gd name="T82" fmla="*/ 24 w 30"/>
                <a:gd name="T83" fmla="*/ 35 h 166"/>
                <a:gd name="T84" fmla="*/ 24 w 30"/>
                <a:gd name="T85" fmla="*/ 37 h 166"/>
                <a:gd name="T86" fmla="*/ 24 w 30"/>
                <a:gd name="T87" fmla="*/ 37 h 166"/>
                <a:gd name="T88" fmla="*/ 24 w 30"/>
                <a:gd name="T89" fmla="*/ 35 h 166"/>
                <a:gd name="T90" fmla="*/ 19 w 30"/>
                <a:gd name="T91" fmla="*/ 37 h 166"/>
                <a:gd name="T92" fmla="*/ 11 w 30"/>
                <a:gd name="T93" fmla="*/ 37 h 166"/>
                <a:gd name="T94" fmla="*/ 24 w 30"/>
                <a:gd name="T95" fmla="*/ 24 h 166"/>
                <a:gd name="T96" fmla="*/ 24 w 30"/>
                <a:gd name="T97" fmla="*/ 29 h 166"/>
                <a:gd name="T98" fmla="*/ 19 w 30"/>
                <a:gd name="T99" fmla="*/ 37 h 166"/>
                <a:gd name="T100" fmla="*/ 6 w 30"/>
                <a:gd name="T101" fmla="*/ 32 h 166"/>
                <a:gd name="T102" fmla="*/ 24 w 30"/>
                <a:gd name="T103" fmla="*/ 11 h 166"/>
                <a:gd name="T104" fmla="*/ 24 w 30"/>
                <a:gd name="T105" fmla="*/ 19 h 166"/>
                <a:gd name="T106" fmla="*/ 6 w 30"/>
                <a:gd name="T107" fmla="*/ 37 h 166"/>
                <a:gd name="T108" fmla="*/ 6 w 30"/>
                <a:gd name="T109" fmla="*/ 37 h 166"/>
                <a:gd name="T110" fmla="*/ 6 w 30"/>
                <a:gd name="T111" fmla="*/ 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166">
                  <a:moveTo>
                    <a:pt x="27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close/>
                  <a:moveTo>
                    <a:pt x="6" y="3"/>
                  </a:moveTo>
                  <a:lnTo>
                    <a:pt x="6" y="3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6" y="8"/>
                  </a:moveTo>
                  <a:lnTo>
                    <a:pt x="11" y="3"/>
                  </a:lnTo>
                  <a:lnTo>
                    <a:pt x="19" y="3"/>
                  </a:lnTo>
                  <a:lnTo>
                    <a:pt x="6" y="16"/>
                  </a:lnTo>
                  <a:lnTo>
                    <a:pt x="6" y="8"/>
                  </a:lnTo>
                  <a:close/>
                  <a:moveTo>
                    <a:pt x="6" y="21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6" y="27"/>
                  </a:lnTo>
                  <a:lnTo>
                    <a:pt x="6" y="21"/>
                  </a:lnTo>
                  <a:close/>
                  <a:moveTo>
                    <a:pt x="24" y="35"/>
                  </a:move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close/>
                  <a:moveTo>
                    <a:pt x="19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9" y="37"/>
                  </a:lnTo>
                  <a:close/>
                  <a:moveTo>
                    <a:pt x="6" y="32"/>
                  </a:moveTo>
                  <a:lnTo>
                    <a:pt x="24" y="11"/>
                  </a:lnTo>
                  <a:lnTo>
                    <a:pt x="24" y="1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30"/>
            <p:cNvSpPr>
              <a:spLocks noEditPoints="1"/>
            </p:cNvSpPr>
            <p:nvPr/>
          </p:nvSpPr>
          <p:spPr bwMode="auto">
            <a:xfrm>
              <a:off x="7821613" y="3009900"/>
              <a:ext cx="42863" cy="296863"/>
            </a:xfrm>
            <a:custGeom>
              <a:avLst/>
              <a:gdLst>
                <a:gd name="T0" fmla="*/ 27 w 27"/>
                <a:gd name="T1" fmla="*/ 0 h 187"/>
                <a:gd name="T2" fmla="*/ 22 w 27"/>
                <a:gd name="T3" fmla="*/ 0 h 187"/>
                <a:gd name="T4" fmla="*/ 14 w 27"/>
                <a:gd name="T5" fmla="*/ 0 h 187"/>
                <a:gd name="T6" fmla="*/ 8 w 27"/>
                <a:gd name="T7" fmla="*/ 0 h 187"/>
                <a:gd name="T8" fmla="*/ 3 w 27"/>
                <a:gd name="T9" fmla="*/ 0 h 187"/>
                <a:gd name="T10" fmla="*/ 0 w 27"/>
                <a:gd name="T11" fmla="*/ 0 h 187"/>
                <a:gd name="T12" fmla="*/ 0 w 27"/>
                <a:gd name="T13" fmla="*/ 2 h 187"/>
                <a:gd name="T14" fmla="*/ 0 w 27"/>
                <a:gd name="T15" fmla="*/ 8 h 187"/>
                <a:gd name="T16" fmla="*/ 0 w 27"/>
                <a:gd name="T17" fmla="*/ 13 h 187"/>
                <a:gd name="T18" fmla="*/ 0 w 27"/>
                <a:gd name="T19" fmla="*/ 18 h 187"/>
                <a:gd name="T20" fmla="*/ 0 w 27"/>
                <a:gd name="T21" fmla="*/ 24 h 187"/>
                <a:gd name="T22" fmla="*/ 0 w 27"/>
                <a:gd name="T23" fmla="*/ 32 h 187"/>
                <a:gd name="T24" fmla="*/ 0 w 27"/>
                <a:gd name="T25" fmla="*/ 37 h 187"/>
                <a:gd name="T26" fmla="*/ 0 w 27"/>
                <a:gd name="T27" fmla="*/ 40 h 187"/>
                <a:gd name="T28" fmla="*/ 0 w 27"/>
                <a:gd name="T29" fmla="*/ 187 h 187"/>
                <a:gd name="T30" fmla="*/ 27 w 27"/>
                <a:gd name="T31" fmla="*/ 187 h 187"/>
                <a:gd name="T32" fmla="*/ 27 w 27"/>
                <a:gd name="T33" fmla="*/ 40 h 187"/>
                <a:gd name="T34" fmla="*/ 27 w 27"/>
                <a:gd name="T35" fmla="*/ 37 h 187"/>
                <a:gd name="T36" fmla="*/ 27 w 27"/>
                <a:gd name="T37" fmla="*/ 32 h 187"/>
                <a:gd name="T38" fmla="*/ 27 w 27"/>
                <a:gd name="T39" fmla="*/ 26 h 187"/>
                <a:gd name="T40" fmla="*/ 27 w 27"/>
                <a:gd name="T41" fmla="*/ 21 h 187"/>
                <a:gd name="T42" fmla="*/ 27 w 27"/>
                <a:gd name="T43" fmla="*/ 16 h 187"/>
                <a:gd name="T44" fmla="*/ 27 w 27"/>
                <a:gd name="T45" fmla="*/ 8 h 187"/>
                <a:gd name="T46" fmla="*/ 27 w 27"/>
                <a:gd name="T47" fmla="*/ 2 h 187"/>
                <a:gd name="T48" fmla="*/ 27 w 27"/>
                <a:gd name="T49" fmla="*/ 0 h 187"/>
                <a:gd name="T50" fmla="*/ 27 w 27"/>
                <a:gd name="T51" fmla="*/ 0 h 187"/>
                <a:gd name="T52" fmla="*/ 3 w 27"/>
                <a:gd name="T53" fmla="*/ 2 h 187"/>
                <a:gd name="T54" fmla="*/ 6 w 27"/>
                <a:gd name="T55" fmla="*/ 2 h 187"/>
                <a:gd name="T56" fmla="*/ 3 w 27"/>
                <a:gd name="T57" fmla="*/ 5 h 187"/>
                <a:gd name="T58" fmla="*/ 3 w 27"/>
                <a:gd name="T59" fmla="*/ 2 h 187"/>
                <a:gd name="T60" fmla="*/ 3 w 27"/>
                <a:gd name="T61" fmla="*/ 10 h 187"/>
                <a:gd name="T62" fmla="*/ 11 w 27"/>
                <a:gd name="T63" fmla="*/ 2 h 187"/>
                <a:gd name="T64" fmla="*/ 16 w 27"/>
                <a:gd name="T65" fmla="*/ 2 h 187"/>
                <a:gd name="T66" fmla="*/ 3 w 27"/>
                <a:gd name="T67" fmla="*/ 16 h 187"/>
                <a:gd name="T68" fmla="*/ 3 w 27"/>
                <a:gd name="T69" fmla="*/ 10 h 187"/>
                <a:gd name="T70" fmla="*/ 3 w 27"/>
                <a:gd name="T71" fmla="*/ 21 h 187"/>
                <a:gd name="T72" fmla="*/ 22 w 27"/>
                <a:gd name="T73" fmla="*/ 2 h 187"/>
                <a:gd name="T74" fmla="*/ 24 w 27"/>
                <a:gd name="T75" fmla="*/ 2 h 187"/>
                <a:gd name="T76" fmla="*/ 24 w 27"/>
                <a:gd name="T77" fmla="*/ 8 h 187"/>
                <a:gd name="T78" fmla="*/ 3 w 27"/>
                <a:gd name="T79" fmla="*/ 29 h 187"/>
                <a:gd name="T80" fmla="*/ 3 w 27"/>
                <a:gd name="T81" fmla="*/ 21 h 187"/>
                <a:gd name="T82" fmla="*/ 24 w 27"/>
                <a:gd name="T83" fmla="*/ 34 h 187"/>
                <a:gd name="T84" fmla="*/ 24 w 27"/>
                <a:gd name="T85" fmla="*/ 37 h 187"/>
                <a:gd name="T86" fmla="*/ 22 w 27"/>
                <a:gd name="T87" fmla="*/ 37 h 187"/>
                <a:gd name="T88" fmla="*/ 24 w 27"/>
                <a:gd name="T89" fmla="*/ 34 h 187"/>
                <a:gd name="T90" fmla="*/ 16 w 27"/>
                <a:gd name="T91" fmla="*/ 37 h 187"/>
                <a:gd name="T92" fmla="*/ 11 w 27"/>
                <a:gd name="T93" fmla="*/ 37 h 187"/>
                <a:gd name="T94" fmla="*/ 24 w 27"/>
                <a:gd name="T95" fmla="*/ 24 h 187"/>
                <a:gd name="T96" fmla="*/ 24 w 27"/>
                <a:gd name="T97" fmla="*/ 29 h 187"/>
                <a:gd name="T98" fmla="*/ 16 w 27"/>
                <a:gd name="T99" fmla="*/ 37 h 187"/>
                <a:gd name="T100" fmla="*/ 3 w 27"/>
                <a:gd name="T101" fmla="*/ 32 h 187"/>
                <a:gd name="T102" fmla="*/ 24 w 27"/>
                <a:gd name="T103" fmla="*/ 13 h 187"/>
                <a:gd name="T104" fmla="*/ 24 w 27"/>
                <a:gd name="T105" fmla="*/ 18 h 187"/>
                <a:gd name="T106" fmla="*/ 6 w 27"/>
                <a:gd name="T107" fmla="*/ 37 h 187"/>
                <a:gd name="T108" fmla="*/ 3 w 27"/>
                <a:gd name="T109" fmla="*/ 37 h 187"/>
                <a:gd name="T110" fmla="*/ 3 w 27"/>
                <a:gd name="T111" fmla="*/ 3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187">
                  <a:moveTo>
                    <a:pt x="27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187"/>
                  </a:lnTo>
                  <a:lnTo>
                    <a:pt x="27" y="187"/>
                  </a:lnTo>
                  <a:lnTo>
                    <a:pt x="27" y="40"/>
                  </a:lnTo>
                  <a:lnTo>
                    <a:pt x="27" y="37"/>
                  </a:lnTo>
                  <a:lnTo>
                    <a:pt x="27" y="32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3" y="2"/>
                  </a:lnTo>
                  <a:close/>
                  <a:moveTo>
                    <a:pt x="3" y="10"/>
                  </a:moveTo>
                  <a:lnTo>
                    <a:pt x="11" y="2"/>
                  </a:lnTo>
                  <a:lnTo>
                    <a:pt x="16" y="2"/>
                  </a:lnTo>
                  <a:lnTo>
                    <a:pt x="3" y="16"/>
                  </a:lnTo>
                  <a:lnTo>
                    <a:pt x="3" y="10"/>
                  </a:lnTo>
                  <a:close/>
                  <a:moveTo>
                    <a:pt x="3" y="21"/>
                  </a:moveTo>
                  <a:lnTo>
                    <a:pt x="22" y="2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3" y="29"/>
                  </a:lnTo>
                  <a:lnTo>
                    <a:pt x="3" y="21"/>
                  </a:lnTo>
                  <a:close/>
                  <a:moveTo>
                    <a:pt x="24" y="34"/>
                  </a:moveTo>
                  <a:lnTo>
                    <a:pt x="24" y="37"/>
                  </a:lnTo>
                  <a:lnTo>
                    <a:pt x="22" y="37"/>
                  </a:lnTo>
                  <a:lnTo>
                    <a:pt x="24" y="34"/>
                  </a:lnTo>
                  <a:close/>
                  <a:moveTo>
                    <a:pt x="16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6" y="37"/>
                  </a:lnTo>
                  <a:close/>
                  <a:moveTo>
                    <a:pt x="3" y="32"/>
                  </a:moveTo>
                  <a:lnTo>
                    <a:pt x="24" y="13"/>
                  </a:lnTo>
                  <a:lnTo>
                    <a:pt x="24" y="18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31"/>
            <p:cNvSpPr>
              <a:spLocks noEditPoints="1"/>
            </p:cNvSpPr>
            <p:nvPr/>
          </p:nvSpPr>
          <p:spPr bwMode="auto">
            <a:xfrm>
              <a:off x="7897813" y="2974975"/>
              <a:ext cx="42863" cy="331788"/>
            </a:xfrm>
            <a:custGeom>
              <a:avLst/>
              <a:gdLst>
                <a:gd name="T0" fmla="*/ 24 w 27"/>
                <a:gd name="T1" fmla="*/ 0 h 209"/>
                <a:gd name="T2" fmla="*/ 19 w 27"/>
                <a:gd name="T3" fmla="*/ 0 h 209"/>
                <a:gd name="T4" fmla="*/ 14 w 27"/>
                <a:gd name="T5" fmla="*/ 0 h 209"/>
                <a:gd name="T6" fmla="*/ 8 w 27"/>
                <a:gd name="T7" fmla="*/ 0 h 209"/>
                <a:gd name="T8" fmla="*/ 3 w 27"/>
                <a:gd name="T9" fmla="*/ 0 h 209"/>
                <a:gd name="T10" fmla="*/ 0 w 27"/>
                <a:gd name="T11" fmla="*/ 0 h 209"/>
                <a:gd name="T12" fmla="*/ 0 w 27"/>
                <a:gd name="T13" fmla="*/ 3 h 209"/>
                <a:gd name="T14" fmla="*/ 0 w 27"/>
                <a:gd name="T15" fmla="*/ 8 h 209"/>
                <a:gd name="T16" fmla="*/ 0 w 27"/>
                <a:gd name="T17" fmla="*/ 14 h 209"/>
                <a:gd name="T18" fmla="*/ 0 w 27"/>
                <a:gd name="T19" fmla="*/ 22 h 209"/>
                <a:gd name="T20" fmla="*/ 0 w 27"/>
                <a:gd name="T21" fmla="*/ 27 h 209"/>
                <a:gd name="T22" fmla="*/ 0 w 27"/>
                <a:gd name="T23" fmla="*/ 32 h 209"/>
                <a:gd name="T24" fmla="*/ 0 w 27"/>
                <a:gd name="T25" fmla="*/ 38 h 209"/>
                <a:gd name="T26" fmla="*/ 0 w 27"/>
                <a:gd name="T27" fmla="*/ 43 h 209"/>
                <a:gd name="T28" fmla="*/ 0 w 27"/>
                <a:gd name="T29" fmla="*/ 209 h 209"/>
                <a:gd name="T30" fmla="*/ 27 w 27"/>
                <a:gd name="T31" fmla="*/ 209 h 209"/>
                <a:gd name="T32" fmla="*/ 27 w 27"/>
                <a:gd name="T33" fmla="*/ 43 h 209"/>
                <a:gd name="T34" fmla="*/ 27 w 27"/>
                <a:gd name="T35" fmla="*/ 40 h 209"/>
                <a:gd name="T36" fmla="*/ 27 w 27"/>
                <a:gd name="T37" fmla="*/ 32 h 209"/>
                <a:gd name="T38" fmla="*/ 27 w 27"/>
                <a:gd name="T39" fmla="*/ 27 h 209"/>
                <a:gd name="T40" fmla="*/ 27 w 27"/>
                <a:gd name="T41" fmla="*/ 22 h 209"/>
                <a:gd name="T42" fmla="*/ 27 w 27"/>
                <a:gd name="T43" fmla="*/ 16 h 209"/>
                <a:gd name="T44" fmla="*/ 27 w 27"/>
                <a:gd name="T45" fmla="*/ 8 h 209"/>
                <a:gd name="T46" fmla="*/ 27 w 27"/>
                <a:gd name="T47" fmla="*/ 5 h 209"/>
                <a:gd name="T48" fmla="*/ 27 w 27"/>
                <a:gd name="T49" fmla="*/ 0 h 209"/>
                <a:gd name="T50" fmla="*/ 24 w 27"/>
                <a:gd name="T51" fmla="*/ 0 h 209"/>
                <a:gd name="T52" fmla="*/ 3 w 27"/>
                <a:gd name="T53" fmla="*/ 3 h 209"/>
                <a:gd name="T54" fmla="*/ 6 w 27"/>
                <a:gd name="T55" fmla="*/ 3 h 209"/>
                <a:gd name="T56" fmla="*/ 3 w 27"/>
                <a:gd name="T57" fmla="*/ 5 h 209"/>
                <a:gd name="T58" fmla="*/ 3 w 27"/>
                <a:gd name="T59" fmla="*/ 3 h 209"/>
                <a:gd name="T60" fmla="*/ 3 w 27"/>
                <a:gd name="T61" fmla="*/ 11 h 209"/>
                <a:gd name="T62" fmla="*/ 11 w 27"/>
                <a:gd name="T63" fmla="*/ 3 h 209"/>
                <a:gd name="T64" fmla="*/ 16 w 27"/>
                <a:gd name="T65" fmla="*/ 3 h 209"/>
                <a:gd name="T66" fmla="*/ 3 w 27"/>
                <a:gd name="T67" fmla="*/ 16 h 209"/>
                <a:gd name="T68" fmla="*/ 3 w 27"/>
                <a:gd name="T69" fmla="*/ 11 h 209"/>
                <a:gd name="T70" fmla="*/ 3 w 27"/>
                <a:gd name="T71" fmla="*/ 22 h 209"/>
                <a:gd name="T72" fmla="*/ 22 w 27"/>
                <a:gd name="T73" fmla="*/ 3 h 209"/>
                <a:gd name="T74" fmla="*/ 24 w 27"/>
                <a:gd name="T75" fmla="*/ 3 h 209"/>
                <a:gd name="T76" fmla="*/ 24 w 27"/>
                <a:gd name="T77" fmla="*/ 8 h 209"/>
                <a:gd name="T78" fmla="*/ 3 w 27"/>
                <a:gd name="T79" fmla="*/ 30 h 209"/>
                <a:gd name="T80" fmla="*/ 3 w 27"/>
                <a:gd name="T81" fmla="*/ 22 h 209"/>
                <a:gd name="T82" fmla="*/ 24 w 27"/>
                <a:gd name="T83" fmla="*/ 35 h 209"/>
                <a:gd name="T84" fmla="*/ 24 w 27"/>
                <a:gd name="T85" fmla="*/ 38 h 209"/>
                <a:gd name="T86" fmla="*/ 22 w 27"/>
                <a:gd name="T87" fmla="*/ 38 h 209"/>
                <a:gd name="T88" fmla="*/ 24 w 27"/>
                <a:gd name="T89" fmla="*/ 35 h 209"/>
                <a:gd name="T90" fmla="*/ 16 w 27"/>
                <a:gd name="T91" fmla="*/ 38 h 209"/>
                <a:gd name="T92" fmla="*/ 11 w 27"/>
                <a:gd name="T93" fmla="*/ 38 h 209"/>
                <a:gd name="T94" fmla="*/ 24 w 27"/>
                <a:gd name="T95" fmla="*/ 24 h 209"/>
                <a:gd name="T96" fmla="*/ 24 w 27"/>
                <a:gd name="T97" fmla="*/ 32 h 209"/>
                <a:gd name="T98" fmla="*/ 16 w 27"/>
                <a:gd name="T99" fmla="*/ 38 h 209"/>
                <a:gd name="T100" fmla="*/ 3 w 27"/>
                <a:gd name="T101" fmla="*/ 35 h 209"/>
                <a:gd name="T102" fmla="*/ 24 w 27"/>
                <a:gd name="T103" fmla="*/ 14 h 209"/>
                <a:gd name="T104" fmla="*/ 24 w 27"/>
                <a:gd name="T105" fmla="*/ 19 h 209"/>
                <a:gd name="T106" fmla="*/ 6 w 27"/>
                <a:gd name="T107" fmla="*/ 38 h 209"/>
                <a:gd name="T108" fmla="*/ 3 w 27"/>
                <a:gd name="T109" fmla="*/ 38 h 209"/>
                <a:gd name="T110" fmla="*/ 3 w 27"/>
                <a:gd name="T111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209">
                  <a:moveTo>
                    <a:pt x="24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209"/>
                  </a:lnTo>
                  <a:lnTo>
                    <a:pt x="27" y="209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4" y="0"/>
                  </a:lnTo>
                  <a:close/>
                  <a:moveTo>
                    <a:pt x="3" y="3"/>
                  </a:moveTo>
                  <a:lnTo>
                    <a:pt x="6" y="3"/>
                  </a:lnTo>
                  <a:lnTo>
                    <a:pt x="3" y="5"/>
                  </a:lnTo>
                  <a:lnTo>
                    <a:pt x="3" y="3"/>
                  </a:lnTo>
                  <a:close/>
                  <a:moveTo>
                    <a:pt x="3" y="11"/>
                  </a:moveTo>
                  <a:lnTo>
                    <a:pt x="11" y="3"/>
                  </a:lnTo>
                  <a:lnTo>
                    <a:pt x="16" y="3"/>
                  </a:lnTo>
                  <a:lnTo>
                    <a:pt x="3" y="16"/>
                  </a:lnTo>
                  <a:lnTo>
                    <a:pt x="3" y="11"/>
                  </a:lnTo>
                  <a:close/>
                  <a:moveTo>
                    <a:pt x="3" y="22"/>
                  </a:moveTo>
                  <a:lnTo>
                    <a:pt x="22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3" y="30"/>
                  </a:lnTo>
                  <a:lnTo>
                    <a:pt x="3" y="22"/>
                  </a:lnTo>
                  <a:close/>
                  <a:moveTo>
                    <a:pt x="24" y="35"/>
                  </a:moveTo>
                  <a:lnTo>
                    <a:pt x="24" y="38"/>
                  </a:lnTo>
                  <a:lnTo>
                    <a:pt x="22" y="38"/>
                  </a:lnTo>
                  <a:lnTo>
                    <a:pt x="24" y="35"/>
                  </a:lnTo>
                  <a:close/>
                  <a:moveTo>
                    <a:pt x="16" y="38"/>
                  </a:moveTo>
                  <a:lnTo>
                    <a:pt x="11" y="38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8"/>
                  </a:lnTo>
                  <a:close/>
                  <a:moveTo>
                    <a:pt x="3" y="35"/>
                  </a:moveTo>
                  <a:lnTo>
                    <a:pt x="24" y="14"/>
                  </a:lnTo>
                  <a:lnTo>
                    <a:pt x="24" y="19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32"/>
            <p:cNvSpPr/>
            <p:nvPr/>
          </p:nvSpPr>
          <p:spPr bwMode="auto">
            <a:xfrm>
              <a:off x="7597775" y="2944813"/>
              <a:ext cx="322263" cy="149225"/>
            </a:xfrm>
            <a:custGeom>
              <a:avLst/>
              <a:gdLst>
                <a:gd name="T0" fmla="*/ 0 w 203"/>
                <a:gd name="T1" fmla="*/ 94 h 94"/>
                <a:gd name="T2" fmla="*/ 0 w 203"/>
                <a:gd name="T3" fmla="*/ 89 h 94"/>
                <a:gd name="T4" fmla="*/ 203 w 203"/>
                <a:gd name="T5" fmla="*/ 0 h 94"/>
                <a:gd name="T6" fmla="*/ 203 w 203"/>
                <a:gd name="T7" fmla="*/ 3 h 94"/>
                <a:gd name="T8" fmla="*/ 0 w 20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4">
                  <a:moveTo>
                    <a:pt x="0" y="94"/>
                  </a:moveTo>
                  <a:lnTo>
                    <a:pt x="0" y="89"/>
                  </a:lnTo>
                  <a:lnTo>
                    <a:pt x="203" y="0"/>
                  </a:lnTo>
                  <a:lnTo>
                    <a:pt x="203" y="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33"/>
            <p:cNvSpPr/>
            <p:nvPr/>
          </p:nvSpPr>
          <p:spPr bwMode="auto">
            <a:xfrm>
              <a:off x="7902575" y="2932113"/>
              <a:ext cx="38100" cy="34925"/>
            </a:xfrm>
            <a:custGeom>
              <a:avLst/>
              <a:gdLst>
                <a:gd name="T0" fmla="*/ 9 w 9"/>
                <a:gd name="T1" fmla="*/ 1 h 8"/>
                <a:gd name="T2" fmla="*/ 4 w 9"/>
                <a:gd name="T3" fmla="*/ 8 h 8"/>
                <a:gd name="T4" fmla="*/ 3 w 9"/>
                <a:gd name="T5" fmla="*/ 4 h 8"/>
                <a:gd name="T6" fmla="*/ 0 w 9"/>
                <a:gd name="T7" fmla="*/ 0 h 8"/>
                <a:gd name="T8" fmla="*/ 9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7" y="3"/>
                    <a:pt x="5" y="6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34901" y="2635041"/>
            <a:ext cx="725911" cy="725911"/>
            <a:chOff x="4213225" y="2903538"/>
            <a:chExt cx="419100" cy="419100"/>
          </a:xfrm>
        </p:grpSpPr>
        <p:sp>
          <p:nvSpPr>
            <p:cNvPr id="55" name="Freeform 1334"/>
            <p:cNvSpPr/>
            <p:nvPr/>
          </p:nvSpPr>
          <p:spPr bwMode="auto">
            <a:xfrm>
              <a:off x="4378325" y="3073400"/>
              <a:ext cx="85725" cy="79375"/>
            </a:xfrm>
            <a:custGeom>
              <a:avLst/>
              <a:gdLst>
                <a:gd name="T0" fmla="*/ 9 w 20"/>
                <a:gd name="T1" fmla="*/ 11 h 19"/>
                <a:gd name="T2" fmla="*/ 11 w 20"/>
                <a:gd name="T3" fmla="*/ 2 h 19"/>
                <a:gd name="T4" fmla="*/ 12 w 20"/>
                <a:gd name="T5" fmla="*/ 0 h 19"/>
                <a:gd name="T6" fmla="*/ 4 w 20"/>
                <a:gd name="T7" fmla="*/ 3 h 19"/>
                <a:gd name="T8" fmla="*/ 4 w 20"/>
                <a:gd name="T9" fmla="*/ 16 h 19"/>
                <a:gd name="T10" fmla="*/ 17 w 20"/>
                <a:gd name="T11" fmla="*/ 16 h 19"/>
                <a:gd name="T12" fmla="*/ 19 w 20"/>
                <a:gd name="T13" fmla="*/ 8 h 19"/>
                <a:gd name="T14" fmla="*/ 18 w 20"/>
                <a:gd name="T15" fmla="*/ 9 h 19"/>
                <a:gd name="T16" fmla="*/ 9 w 20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9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0" y="7"/>
                    <a:pt x="0" y="12"/>
                    <a:pt x="4" y="16"/>
                  </a:cubicBezTo>
                  <a:cubicBezTo>
                    <a:pt x="8" y="19"/>
                    <a:pt x="13" y="19"/>
                    <a:pt x="17" y="16"/>
                  </a:cubicBezTo>
                  <a:cubicBezTo>
                    <a:pt x="19" y="14"/>
                    <a:pt x="20" y="11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35"/>
            <p:cNvSpPr/>
            <p:nvPr/>
          </p:nvSpPr>
          <p:spPr bwMode="auto">
            <a:xfrm>
              <a:off x="4294188" y="2982913"/>
              <a:ext cx="254000" cy="255588"/>
            </a:xfrm>
            <a:custGeom>
              <a:avLst/>
              <a:gdLst>
                <a:gd name="T0" fmla="*/ 45 w 60"/>
                <a:gd name="T1" fmla="*/ 19 h 60"/>
                <a:gd name="T2" fmla="*/ 43 w 60"/>
                <a:gd name="T3" fmla="*/ 43 h 60"/>
                <a:gd name="T4" fmla="*/ 18 w 60"/>
                <a:gd name="T5" fmla="*/ 43 h 60"/>
                <a:gd name="T6" fmla="*/ 18 w 60"/>
                <a:gd name="T7" fmla="*/ 18 h 60"/>
                <a:gd name="T8" fmla="*/ 41 w 60"/>
                <a:gd name="T9" fmla="*/ 16 h 60"/>
                <a:gd name="T10" fmla="*/ 45 w 60"/>
                <a:gd name="T11" fmla="*/ 12 h 60"/>
                <a:gd name="T12" fmla="*/ 48 w 60"/>
                <a:gd name="T13" fmla="*/ 9 h 60"/>
                <a:gd name="T14" fmla="*/ 11 w 60"/>
                <a:gd name="T15" fmla="*/ 11 h 60"/>
                <a:gd name="T16" fmla="*/ 11 w 60"/>
                <a:gd name="T17" fmla="*/ 50 h 60"/>
                <a:gd name="T18" fmla="*/ 50 w 60"/>
                <a:gd name="T19" fmla="*/ 50 h 60"/>
                <a:gd name="T20" fmla="*/ 51 w 60"/>
                <a:gd name="T21" fmla="*/ 13 h 60"/>
                <a:gd name="T22" fmla="*/ 49 w 60"/>
                <a:gd name="T23" fmla="*/ 15 h 60"/>
                <a:gd name="T24" fmla="*/ 45 w 60"/>
                <a:gd name="T2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45" y="19"/>
                  </a:moveTo>
                  <a:cubicBezTo>
                    <a:pt x="50" y="27"/>
                    <a:pt x="50" y="37"/>
                    <a:pt x="43" y="43"/>
                  </a:cubicBezTo>
                  <a:cubicBezTo>
                    <a:pt x="36" y="50"/>
                    <a:pt x="25" y="50"/>
                    <a:pt x="18" y="43"/>
                  </a:cubicBezTo>
                  <a:cubicBezTo>
                    <a:pt x="10" y="36"/>
                    <a:pt x="10" y="25"/>
                    <a:pt x="18" y="18"/>
                  </a:cubicBezTo>
                  <a:cubicBezTo>
                    <a:pt x="24" y="11"/>
                    <a:pt x="34" y="11"/>
                    <a:pt x="41" y="16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7" y="0"/>
                    <a:pt x="21" y="1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22" y="60"/>
                    <a:pt x="39" y="60"/>
                    <a:pt x="50" y="50"/>
                  </a:cubicBezTo>
                  <a:cubicBezTo>
                    <a:pt x="60" y="40"/>
                    <a:pt x="60" y="24"/>
                    <a:pt x="51" y="13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36"/>
            <p:cNvSpPr/>
            <p:nvPr/>
          </p:nvSpPr>
          <p:spPr bwMode="auto">
            <a:xfrm>
              <a:off x="4213225" y="2903538"/>
              <a:ext cx="419100" cy="419100"/>
            </a:xfrm>
            <a:custGeom>
              <a:avLst/>
              <a:gdLst>
                <a:gd name="T0" fmla="*/ 87 w 99"/>
                <a:gd name="T1" fmla="*/ 25 h 99"/>
                <a:gd name="T2" fmla="*/ 82 w 99"/>
                <a:gd name="T3" fmla="*/ 25 h 99"/>
                <a:gd name="T4" fmla="*/ 77 w 99"/>
                <a:gd name="T5" fmla="*/ 25 h 99"/>
                <a:gd name="T6" fmla="*/ 77 w 99"/>
                <a:gd name="T7" fmla="*/ 25 h 99"/>
                <a:gd name="T8" fmla="*/ 75 w 99"/>
                <a:gd name="T9" fmla="*/ 75 h 99"/>
                <a:gd name="T10" fmla="*/ 24 w 99"/>
                <a:gd name="T11" fmla="*/ 75 h 99"/>
                <a:gd name="T12" fmla="*/ 24 w 99"/>
                <a:gd name="T13" fmla="*/ 24 h 99"/>
                <a:gd name="T14" fmla="*/ 73 w 99"/>
                <a:gd name="T15" fmla="*/ 22 h 99"/>
                <a:gd name="T16" fmla="*/ 73 w 99"/>
                <a:gd name="T17" fmla="*/ 22 h 99"/>
                <a:gd name="T18" fmla="*/ 74 w 99"/>
                <a:gd name="T19" fmla="*/ 17 h 99"/>
                <a:gd name="T20" fmla="*/ 74 w 99"/>
                <a:gd name="T21" fmla="*/ 12 h 99"/>
                <a:gd name="T22" fmla="*/ 74 w 99"/>
                <a:gd name="T23" fmla="*/ 11 h 99"/>
                <a:gd name="T24" fmla="*/ 17 w 99"/>
                <a:gd name="T25" fmla="*/ 17 h 99"/>
                <a:gd name="T26" fmla="*/ 17 w 99"/>
                <a:gd name="T27" fmla="*/ 82 h 99"/>
                <a:gd name="T28" fmla="*/ 82 w 99"/>
                <a:gd name="T29" fmla="*/ 82 h 99"/>
                <a:gd name="T30" fmla="*/ 87 w 99"/>
                <a:gd name="T31" fmla="*/ 24 h 99"/>
                <a:gd name="T32" fmla="*/ 87 w 99"/>
                <a:gd name="T33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87" y="25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9" y="40"/>
                    <a:pt x="89" y="62"/>
                    <a:pt x="75" y="75"/>
                  </a:cubicBezTo>
                  <a:cubicBezTo>
                    <a:pt x="61" y="89"/>
                    <a:pt x="38" y="89"/>
                    <a:pt x="24" y="75"/>
                  </a:cubicBezTo>
                  <a:cubicBezTo>
                    <a:pt x="10" y="61"/>
                    <a:pt x="10" y="38"/>
                    <a:pt x="24" y="24"/>
                  </a:cubicBezTo>
                  <a:cubicBezTo>
                    <a:pt x="37" y="10"/>
                    <a:pt x="59" y="10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7" y="0"/>
                    <a:pt x="33" y="2"/>
                    <a:pt x="17" y="17"/>
                  </a:cubicBezTo>
                  <a:cubicBezTo>
                    <a:pt x="0" y="35"/>
                    <a:pt x="0" y="64"/>
                    <a:pt x="17" y="82"/>
                  </a:cubicBezTo>
                  <a:cubicBezTo>
                    <a:pt x="35" y="99"/>
                    <a:pt x="64" y="99"/>
                    <a:pt x="82" y="82"/>
                  </a:cubicBezTo>
                  <a:cubicBezTo>
                    <a:pt x="97" y="66"/>
                    <a:pt x="99" y="42"/>
                    <a:pt x="87" y="24"/>
                  </a:cubicBezTo>
                  <a:lnTo>
                    <a:pt x="8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7"/>
            <p:cNvSpPr/>
            <p:nvPr/>
          </p:nvSpPr>
          <p:spPr bwMode="auto">
            <a:xfrm>
              <a:off x="4421188" y="2919413"/>
              <a:ext cx="195263" cy="192088"/>
            </a:xfrm>
            <a:custGeom>
              <a:avLst/>
              <a:gdLst>
                <a:gd name="T0" fmla="*/ 93 w 123"/>
                <a:gd name="T1" fmla="*/ 32 h 121"/>
                <a:gd name="T2" fmla="*/ 91 w 123"/>
                <a:gd name="T3" fmla="*/ 32 h 121"/>
                <a:gd name="T4" fmla="*/ 91 w 123"/>
                <a:gd name="T5" fmla="*/ 30 h 121"/>
                <a:gd name="T6" fmla="*/ 93 w 123"/>
                <a:gd name="T7" fmla="*/ 0 h 121"/>
                <a:gd name="T8" fmla="*/ 72 w 123"/>
                <a:gd name="T9" fmla="*/ 22 h 121"/>
                <a:gd name="T10" fmla="*/ 69 w 123"/>
                <a:gd name="T11" fmla="*/ 51 h 121"/>
                <a:gd name="T12" fmla="*/ 13 w 123"/>
                <a:gd name="T13" fmla="*/ 105 h 121"/>
                <a:gd name="T14" fmla="*/ 13 w 123"/>
                <a:gd name="T15" fmla="*/ 81 h 121"/>
                <a:gd name="T16" fmla="*/ 2 w 123"/>
                <a:gd name="T17" fmla="*/ 115 h 121"/>
                <a:gd name="T18" fmla="*/ 2 w 123"/>
                <a:gd name="T19" fmla="*/ 115 h 121"/>
                <a:gd name="T20" fmla="*/ 0 w 123"/>
                <a:gd name="T21" fmla="*/ 121 h 121"/>
                <a:gd name="T22" fmla="*/ 0 w 123"/>
                <a:gd name="T23" fmla="*/ 121 h 121"/>
                <a:gd name="T24" fmla="*/ 0 w 123"/>
                <a:gd name="T25" fmla="*/ 121 h 121"/>
                <a:gd name="T26" fmla="*/ 5 w 123"/>
                <a:gd name="T27" fmla="*/ 121 h 121"/>
                <a:gd name="T28" fmla="*/ 8 w 123"/>
                <a:gd name="T29" fmla="*/ 121 h 121"/>
                <a:gd name="T30" fmla="*/ 8 w 123"/>
                <a:gd name="T31" fmla="*/ 121 h 121"/>
                <a:gd name="T32" fmla="*/ 43 w 123"/>
                <a:gd name="T33" fmla="*/ 110 h 121"/>
                <a:gd name="T34" fmla="*/ 18 w 123"/>
                <a:gd name="T35" fmla="*/ 110 h 121"/>
                <a:gd name="T36" fmla="*/ 72 w 123"/>
                <a:gd name="T37" fmla="*/ 54 h 121"/>
                <a:gd name="T38" fmla="*/ 101 w 123"/>
                <a:gd name="T39" fmla="*/ 51 h 121"/>
                <a:gd name="T40" fmla="*/ 123 w 123"/>
                <a:gd name="T41" fmla="*/ 30 h 121"/>
                <a:gd name="T42" fmla="*/ 93 w 123"/>
                <a:gd name="T43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1">
                  <a:moveTo>
                    <a:pt x="93" y="32"/>
                  </a:moveTo>
                  <a:lnTo>
                    <a:pt x="91" y="32"/>
                  </a:lnTo>
                  <a:lnTo>
                    <a:pt x="91" y="30"/>
                  </a:lnTo>
                  <a:lnTo>
                    <a:pt x="93" y="0"/>
                  </a:lnTo>
                  <a:lnTo>
                    <a:pt x="72" y="22"/>
                  </a:lnTo>
                  <a:lnTo>
                    <a:pt x="69" y="51"/>
                  </a:lnTo>
                  <a:lnTo>
                    <a:pt x="13" y="105"/>
                  </a:lnTo>
                  <a:lnTo>
                    <a:pt x="13" y="81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3" y="110"/>
                  </a:lnTo>
                  <a:lnTo>
                    <a:pt x="18" y="110"/>
                  </a:lnTo>
                  <a:lnTo>
                    <a:pt x="72" y="54"/>
                  </a:lnTo>
                  <a:lnTo>
                    <a:pt x="101" y="51"/>
                  </a:lnTo>
                  <a:lnTo>
                    <a:pt x="123" y="3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091227" y="27028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091227" y="376818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532750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31314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20146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31314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94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4165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179279" y="5757814"/>
            <a:ext cx="3820147" cy="105656"/>
          </a:xfrm>
          <a:prstGeom prst="ellipse">
            <a:avLst/>
          </a:prstGeom>
          <a:gradFill flip="none" rotWithShape="1">
            <a:gsLst>
              <a:gs pos="13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67144" y="2034399"/>
            <a:ext cx="2668157" cy="3767124"/>
            <a:chOff x="107261" y="1841401"/>
            <a:chExt cx="2378075" cy="3357563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4200220" y="2531323"/>
            <a:ext cx="2318292" cy="3273156"/>
            <a:chOff x="6838574" y="1412139"/>
            <a:chExt cx="2684535" cy="379024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6838574" y="1412139"/>
              <a:ext cx="2684535" cy="3790248"/>
              <a:chOff x="4503738" y="1839913"/>
              <a:chExt cx="2378075" cy="3357563"/>
            </a:xfrm>
            <a:grpFill/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Freeform 17"/>
            <p:cNvSpPr/>
            <p:nvPr/>
          </p:nvSpPr>
          <p:spPr bwMode="auto">
            <a:xfrm>
              <a:off x="7696979" y="2358357"/>
              <a:ext cx="227594" cy="85303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949" y="2902022"/>
            <a:ext cx="2053642" cy="2899501"/>
            <a:chOff x="107261" y="1841401"/>
            <a:chExt cx="2378075" cy="3357563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755900" y="3260086"/>
            <a:ext cx="1801940" cy="2544128"/>
            <a:chOff x="2839615" y="1841401"/>
            <a:chExt cx="2378075" cy="3357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2839615" y="1841401"/>
              <a:ext cx="2378075" cy="3357563"/>
              <a:chOff x="4503738" y="1839913"/>
              <a:chExt cx="2378075" cy="3357563"/>
            </a:xfrm>
            <a:solidFill>
              <a:schemeClr val="accent1"/>
            </a:solidFill>
          </p:grpSpPr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Freeform 17"/>
            <p:cNvSpPr/>
            <p:nvPr/>
          </p:nvSpPr>
          <p:spPr bwMode="auto">
            <a:xfrm>
              <a:off x="3600027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6" y="1807869"/>
            <a:ext cx="2178618" cy="216024"/>
            <a:chOff x="7640493" y="2160933"/>
            <a:chExt cx="2178618" cy="21602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9791494" y="1769373"/>
            <a:ext cx="93313" cy="9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H="1">
            <a:off x="2200344" y="2269806"/>
            <a:ext cx="2178618" cy="216024"/>
            <a:chOff x="7640493" y="2160933"/>
            <a:chExt cx="2178618" cy="216024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椭圆 46"/>
          <p:cNvSpPr/>
          <p:nvPr/>
        </p:nvSpPr>
        <p:spPr>
          <a:xfrm>
            <a:off x="2115530" y="2231310"/>
            <a:ext cx="93313" cy="93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 flipH="1" flipV="1">
            <a:off x="2896027" y="4230205"/>
            <a:ext cx="2178618" cy="216024"/>
            <a:chOff x="7640493" y="2160933"/>
            <a:chExt cx="2178618" cy="21602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/>
        </p:nvSpPr>
        <p:spPr>
          <a:xfrm>
            <a:off x="2811213" y="4397406"/>
            <a:ext cx="93313" cy="93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V="1">
            <a:off x="7284369" y="3918852"/>
            <a:ext cx="2178618" cy="216024"/>
            <a:chOff x="7640493" y="2160933"/>
            <a:chExt cx="2178618" cy="21602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9458999" y="4086053"/>
            <a:ext cx="93313" cy="93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5530" y="226980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04921" y="183571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9949" y="444022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989340" y="400613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84232" y="1837657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73623" y="1403565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844175" y="4125062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33566" y="3690970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797865" y="32506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82213" y="290497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310091" y="255449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84369" y="21320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38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4738" y="3496283"/>
            <a:ext cx="3030537" cy="1483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74738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C:\Users\Administrator\Desktop\卡通\QQ截图20170511120450.jpgQQ截图2017051112045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8610" y="1436370"/>
            <a:ext cx="2009775" cy="1812925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C:\Users\Administrator\Desktop\卡通\QQ截图20170511120114.jpgQQ截图201705111201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093970" y="1437005"/>
            <a:ext cx="2009775" cy="1812290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C:\Users\Administrator\Desktop\卡通\QQ截图20170511120741.jpgQQ截图201705111207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16010" y="1436370"/>
            <a:ext cx="2009775" cy="1812925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5"/>
          <p:cNvSpPr/>
          <p:nvPr/>
        </p:nvSpPr>
        <p:spPr>
          <a:xfrm>
            <a:off x="959426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78449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295401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594124" y="3496283"/>
            <a:ext cx="3030537" cy="148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594124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478812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097835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814787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13510" y="3496283"/>
            <a:ext cx="3030537" cy="1483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113510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998198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617221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334173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54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26906" y="1252597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1959" y="1799995"/>
            <a:ext cx="3457670" cy="978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3493015" y="2001613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506554" y="3647582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6391" y="4194980"/>
            <a:ext cx="3457670" cy="97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6004567" y="4360022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998587" y="1257831"/>
            <a:ext cx="3846262" cy="2006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7448" y="3647582"/>
            <a:ext cx="3846262" cy="2006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7434425" y="2168094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24928" y="2101787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7319231" y="165201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2" name="Rectangle 4"/>
          <p:cNvSpPr/>
          <p:nvPr/>
        </p:nvSpPr>
        <p:spPr bwMode="auto">
          <a:xfrm>
            <a:off x="2135945" y="4589158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672131" y="4522851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2464168" y="4073079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25" name="图片 24" descr="C:\Users\Administrator\Desktop\卡通\QQ截图20170511120638.jpgQQ截图2017051112063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7445" y="1252855"/>
            <a:ext cx="2160270" cy="2011680"/>
          </a:xfrm>
          <a:custGeom>
            <a:avLst/>
            <a:gdLst>
              <a:gd name="connsiteX0" fmla="*/ 1227544 w 2455088"/>
              <a:gd name="connsiteY0" fmla="*/ 0 h 2455088"/>
              <a:gd name="connsiteX1" fmla="*/ 2455088 w 2455088"/>
              <a:gd name="connsiteY1" fmla="*/ 1227544 h 2455088"/>
              <a:gd name="connsiteX2" fmla="*/ 1227544 w 2455088"/>
              <a:gd name="connsiteY2" fmla="*/ 2455088 h 2455088"/>
              <a:gd name="connsiteX3" fmla="*/ 0 w 2455088"/>
              <a:gd name="connsiteY3" fmla="*/ 1227544 h 2455088"/>
              <a:gd name="connsiteX4" fmla="*/ 1227544 w 2455088"/>
              <a:gd name="connsiteY4" fmla="*/ 0 h 24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088" h="2455088">
                <a:moveTo>
                  <a:pt x="1227544" y="0"/>
                </a:moveTo>
                <a:cubicBezTo>
                  <a:pt x="1905498" y="0"/>
                  <a:pt x="2455088" y="549590"/>
                  <a:pt x="2455088" y="1227544"/>
                </a:cubicBezTo>
                <a:cubicBezTo>
                  <a:pt x="2455088" y="1905498"/>
                  <a:pt x="1905498" y="2455088"/>
                  <a:pt x="1227544" y="2455088"/>
                </a:cubicBezTo>
                <a:cubicBezTo>
                  <a:pt x="549590" y="2455088"/>
                  <a:pt x="0" y="1905498"/>
                  <a:pt x="0" y="1227544"/>
                </a:cubicBezTo>
                <a:cubicBezTo>
                  <a:pt x="0" y="549590"/>
                  <a:pt x="549590" y="0"/>
                  <a:pt x="1227544" y="0"/>
                </a:cubicBezTo>
                <a:close/>
              </a:path>
            </a:pathLst>
          </a:custGeom>
        </p:spPr>
      </p:pic>
      <p:pic>
        <p:nvPicPr>
          <p:cNvPr id="26" name="图片 25" descr="C:\Users\Administrator\Desktop\卡通\QQ截图20170511120616.jpgQQ截图201705111206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172575" y="3526155"/>
            <a:ext cx="2126615" cy="2132965"/>
          </a:xfrm>
          <a:custGeom>
            <a:avLst/>
            <a:gdLst>
              <a:gd name="connsiteX0" fmla="*/ 1753936 w 3507872"/>
              <a:gd name="connsiteY0" fmla="*/ 0 h 3507872"/>
              <a:gd name="connsiteX1" fmla="*/ 3507872 w 3507872"/>
              <a:gd name="connsiteY1" fmla="*/ 1753936 h 3507872"/>
              <a:gd name="connsiteX2" fmla="*/ 1753936 w 3507872"/>
              <a:gd name="connsiteY2" fmla="*/ 3507872 h 3507872"/>
              <a:gd name="connsiteX3" fmla="*/ 0 w 3507872"/>
              <a:gd name="connsiteY3" fmla="*/ 1753936 h 3507872"/>
              <a:gd name="connsiteX4" fmla="*/ 1753936 w 3507872"/>
              <a:gd name="connsiteY4" fmla="*/ 0 h 35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872" h="3507872">
                <a:moveTo>
                  <a:pt x="1753936" y="0"/>
                </a:moveTo>
                <a:cubicBezTo>
                  <a:pt x="2722608" y="0"/>
                  <a:pt x="3507872" y="785264"/>
                  <a:pt x="3507872" y="1753936"/>
                </a:cubicBezTo>
                <a:cubicBezTo>
                  <a:pt x="3507872" y="2722608"/>
                  <a:pt x="2722608" y="3507872"/>
                  <a:pt x="1753936" y="3507872"/>
                </a:cubicBezTo>
                <a:cubicBezTo>
                  <a:pt x="785264" y="3507872"/>
                  <a:pt x="0" y="2722608"/>
                  <a:pt x="0" y="1753936"/>
                </a:cubicBezTo>
                <a:cubicBezTo>
                  <a:pt x="0" y="785264"/>
                  <a:pt x="785264" y="0"/>
                  <a:pt x="1753936" y="0"/>
                </a:cubicBezTo>
                <a:close/>
              </a:path>
            </a:pathLst>
          </a:custGeom>
        </p:spPr>
      </p:pic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60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665384" y="1134499"/>
            <a:ext cx="845749" cy="8223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11133" y="1165341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11133" y="1491098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0" name="Text Box 3"/>
          <p:cNvSpPr>
            <a:spLocks noChangeArrowheads="1"/>
          </p:cNvSpPr>
          <p:nvPr/>
        </p:nvSpPr>
        <p:spPr bwMode="auto">
          <a:xfrm>
            <a:off x="2054719" y="2959748"/>
            <a:ext cx="15573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   录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6379275" y="2413180"/>
            <a:ext cx="845749" cy="822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25024" y="2444022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225024" y="2769779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6379275" y="3691861"/>
            <a:ext cx="845749" cy="822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25024" y="3722703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25024" y="4048460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5665384" y="4970543"/>
            <a:ext cx="845749" cy="822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11133" y="5001385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511133" y="5327142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1915345" y="1025220"/>
            <a:ext cx="3242343" cy="4823162"/>
            <a:chOff x="1915345" y="1025220"/>
            <a:chExt cx="3242343" cy="4823162"/>
          </a:xfrm>
        </p:grpSpPr>
        <p:sp>
          <p:nvSpPr>
            <p:cNvPr id="67" name="Freeform 5"/>
            <p:cNvSpPr/>
            <p:nvPr/>
          </p:nvSpPr>
          <p:spPr bwMode="auto">
            <a:xfrm rot="5400000">
              <a:off x="4021735" y="5340588"/>
              <a:ext cx="86213" cy="119927"/>
            </a:xfrm>
            <a:custGeom>
              <a:avLst/>
              <a:gdLst>
                <a:gd name="T0" fmla="*/ 4 w 23"/>
                <a:gd name="T1" fmla="*/ 0 h 31"/>
                <a:gd name="T2" fmla="*/ 0 w 23"/>
                <a:gd name="T3" fmla="*/ 3 h 31"/>
                <a:gd name="T4" fmla="*/ 19 w 23"/>
                <a:gd name="T5" fmla="*/ 31 h 31"/>
                <a:gd name="T6" fmla="*/ 23 w 23"/>
                <a:gd name="T7" fmla="*/ 28 h 31"/>
                <a:gd name="T8" fmla="*/ 4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2"/>
                    <a:pt x="13" y="22"/>
                    <a:pt x="19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19"/>
                    <a:pt x="10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 rot="5400000">
              <a:off x="4956471" y="4156551"/>
              <a:ext cx="126925" cy="57262"/>
            </a:xfrm>
            <a:custGeom>
              <a:avLst/>
              <a:gdLst>
                <a:gd name="T0" fmla="*/ 2 w 34"/>
                <a:gd name="T1" fmla="*/ 0 h 15"/>
                <a:gd name="T2" fmla="*/ 0 w 34"/>
                <a:gd name="T3" fmla="*/ 5 h 15"/>
                <a:gd name="T4" fmla="*/ 33 w 34"/>
                <a:gd name="T5" fmla="*/ 15 h 15"/>
                <a:gd name="T6" fmla="*/ 34 w 34"/>
                <a:gd name="T7" fmla="*/ 11 h 15"/>
                <a:gd name="T8" fmla="*/ 2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8"/>
                    <a:pt x="22" y="12"/>
                    <a:pt x="33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4" y="7"/>
                    <a:pt x="13" y="3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 rot="5400000">
              <a:off x="3050382" y="5726009"/>
              <a:ext cx="43107" cy="139374"/>
            </a:xfrm>
            <a:custGeom>
              <a:avLst/>
              <a:gdLst>
                <a:gd name="T0" fmla="*/ 5 w 12"/>
                <a:gd name="T1" fmla="*/ 0 h 36"/>
                <a:gd name="T2" fmla="*/ 0 w 12"/>
                <a:gd name="T3" fmla="*/ 1 h 36"/>
                <a:gd name="T4" fmla="*/ 7 w 12"/>
                <a:gd name="T5" fmla="*/ 36 h 36"/>
                <a:gd name="T6" fmla="*/ 12 w 12"/>
                <a:gd name="T7" fmla="*/ 35 h 36"/>
                <a:gd name="T8" fmla="*/ 5 w 1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7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23"/>
                    <a:pt x="8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 rot="5400000">
              <a:off x="4856649" y="4386732"/>
              <a:ext cx="124530" cy="73469"/>
            </a:xfrm>
            <a:custGeom>
              <a:avLst/>
              <a:gdLst>
                <a:gd name="T0" fmla="*/ 2 w 33"/>
                <a:gd name="T1" fmla="*/ 0 h 19"/>
                <a:gd name="T2" fmla="*/ 0 w 33"/>
                <a:gd name="T3" fmla="*/ 4 h 19"/>
                <a:gd name="T4" fmla="*/ 31 w 33"/>
                <a:gd name="T5" fmla="*/ 19 h 19"/>
                <a:gd name="T6" fmla="*/ 33 w 33"/>
                <a:gd name="T7" fmla="*/ 14 h 19"/>
                <a:gd name="T8" fmla="*/ 2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9"/>
                    <a:pt x="21" y="14"/>
                    <a:pt x="31" y="1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9"/>
                    <a:pt x="13" y="4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 rot="5400000">
              <a:off x="3310836" y="5667760"/>
              <a:ext cx="52686" cy="136133"/>
            </a:xfrm>
            <a:custGeom>
              <a:avLst/>
              <a:gdLst>
                <a:gd name="T0" fmla="*/ 4 w 14"/>
                <a:gd name="T1" fmla="*/ 0 h 35"/>
                <a:gd name="T2" fmla="*/ 0 w 14"/>
                <a:gd name="T3" fmla="*/ 2 h 35"/>
                <a:gd name="T4" fmla="*/ 9 w 14"/>
                <a:gd name="T5" fmla="*/ 35 h 35"/>
                <a:gd name="T6" fmla="*/ 14 w 14"/>
                <a:gd name="T7" fmla="*/ 34 h 35"/>
                <a:gd name="T8" fmla="*/ 4 w 1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3"/>
                    <a:pt x="6" y="24"/>
                    <a:pt x="9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1" y="23"/>
                    <a:pt x="8" y="11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/>
            <p:nvPr/>
          </p:nvSpPr>
          <p:spPr bwMode="auto">
            <a:xfrm rot="5400000">
              <a:off x="4735876" y="4606677"/>
              <a:ext cx="119741" cy="88594"/>
            </a:xfrm>
            <a:custGeom>
              <a:avLst/>
              <a:gdLst>
                <a:gd name="T0" fmla="*/ 3 w 32"/>
                <a:gd name="T1" fmla="*/ 0 h 23"/>
                <a:gd name="T2" fmla="*/ 0 w 32"/>
                <a:gd name="T3" fmla="*/ 5 h 23"/>
                <a:gd name="T4" fmla="*/ 30 w 32"/>
                <a:gd name="T5" fmla="*/ 23 h 23"/>
                <a:gd name="T6" fmla="*/ 32 w 32"/>
                <a:gd name="T7" fmla="*/ 18 h 23"/>
                <a:gd name="T8" fmla="*/ 3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10"/>
                    <a:pt x="20" y="16"/>
                    <a:pt x="30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3" y="12"/>
                    <a:pt x="13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"/>
            <p:cNvSpPr/>
            <p:nvPr/>
          </p:nvSpPr>
          <p:spPr bwMode="auto">
            <a:xfrm rot="5400000">
              <a:off x="1963245" y="5704222"/>
              <a:ext cx="47896" cy="135053"/>
            </a:xfrm>
            <a:custGeom>
              <a:avLst/>
              <a:gdLst>
                <a:gd name="T0" fmla="*/ 8 w 13"/>
                <a:gd name="T1" fmla="*/ 0 h 35"/>
                <a:gd name="T2" fmla="*/ 0 w 13"/>
                <a:gd name="T3" fmla="*/ 34 h 35"/>
                <a:gd name="T4" fmla="*/ 4 w 13"/>
                <a:gd name="T5" fmla="*/ 35 h 35"/>
                <a:gd name="T6" fmla="*/ 13 w 13"/>
                <a:gd name="T7" fmla="*/ 1 h 35"/>
                <a:gd name="T8" fmla="*/ 8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8" y="0"/>
                  </a:moveTo>
                  <a:cubicBezTo>
                    <a:pt x="5" y="11"/>
                    <a:pt x="3" y="23"/>
                    <a:pt x="0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7" y="24"/>
                    <a:pt x="10" y="12"/>
                    <a:pt x="13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 rot="5400000">
              <a:off x="5084501" y="3421091"/>
              <a:ext cx="126925" cy="19448"/>
            </a:xfrm>
            <a:custGeom>
              <a:avLst/>
              <a:gdLst>
                <a:gd name="T0" fmla="*/ 18 w 34"/>
                <a:gd name="T1" fmla="*/ 0 h 5"/>
                <a:gd name="T2" fmla="*/ 0 w 34"/>
                <a:gd name="T3" fmla="*/ 0 h 5"/>
                <a:gd name="T4" fmla="*/ 0 w 34"/>
                <a:gd name="T5" fmla="*/ 5 h 5"/>
                <a:gd name="T6" fmla="*/ 18 w 34"/>
                <a:gd name="T7" fmla="*/ 5 h 5"/>
                <a:gd name="T8" fmla="*/ 34 w 34"/>
                <a:gd name="T9" fmla="*/ 5 h 5"/>
                <a:gd name="T10" fmla="*/ 34 w 34"/>
                <a:gd name="T11" fmla="*/ 0 h 5"/>
                <a:gd name="T12" fmla="*/ 18 w 3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5"/>
                    <a:pt x="12" y="5"/>
                    <a:pt x="18" y="5"/>
                  </a:cubicBezTo>
                  <a:cubicBezTo>
                    <a:pt x="24" y="5"/>
                    <a:pt x="29" y="5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4" y="0"/>
                    <a:pt x="1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 rot="5400000">
              <a:off x="5068295" y="3159677"/>
              <a:ext cx="126925" cy="34573"/>
            </a:xfrm>
            <a:custGeom>
              <a:avLst/>
              <a:gdLst>
                <a:gd name="T0" fmla="*/ 34 w 34"/>
                <a:gd name="T1" fmla="*/ 0 h 9"/>
                <a:gd name="T2" fmla="*/ 0 w 34"/>
                <a:gd name="T3" fmla="*/ 4 h 9"/>
                <a:gd name="T4" fmla="*/ 1 w 34"/>
                <a:gd name="T5" fmla="*/ 9 h 9"/>
                <a:gd name="T6" fmla="*/ 34 w 34"/>
                <a:gd name="T7" fmla="*/ 5 h 9"/>
                <a:gd name="T8" fmla="*/ 34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4" y="0"/>
                  </a:moveTo>
                  <a:cubicBezTo>
                    <a:pt x="23" y="1"/>
                    <a:pt x="11" y="2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7"/>
                    <a:pt x="23" y="6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"/>
            <p:cNvSpPr/>
            <p:nvPr/>
          </p:nvSpPr>
          <p:spPr bwMode="auto">
            <a:xfrm rot="5400000">
              <a:off x="4588209" y="4816691"/>
              <a:ext cx="112556" cy="97238"/>
            </a:xfrm>
            <a:custGeom>
              <a:avLst/>
              <a:gdLst>
                <a:gd name="T0" fmla="*/ 3 w 30"/>
                <a:gd name="T1" fmla="*/ 0 h 25"/>
                <a:gd name="T2" fmla="*/ 0 w 30"/>
                <a:gd name="T3" fmla="*/ 4 h 25"/>
                <a:gd name="T4" fmla="*/ 27 w 30"/>
                <a:gd name="T5" fmla="*/ 25 h 25"/>
                <a:gd name="T6" fmla="*/ 30 w 30"/>
                <a:gd name="T7" fmla="*/ 21 h 25"/>
                <a:gd name="T8" fmla="*/ 3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1"/>
                    <a:pt x="19" y="18"/>
                    <a:pt x="27" y="2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1" y="14"/>
                    <a:pt x="12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"/>
            <p:cNvSpPr/>
            <p:nvPr/>
          </p:nvSpPr>
          <p:spPr bwMode="auto">
            <a:xfrm rot="5400000">
              <a:off x="5025384" y="3917681"/>
              <a:ext cx="131715" cy="46458"/>
            </a:xfrm>
            <a:custGeom>
              <a:avLst/>
              <a:gdLst>
                <a:gd name="T0" fmla="*/ 1 w 35"/>
                <a:gd name="T1" fmla="*/ 0 h 12"/>
                <a:gd name="T2" fmla="*/ 0 w 35"/>
                <a:gd name="T3" fmla="*/ 5 h 12"/>
                <a:gd name="T4" fmla="*/ 34 w 35"/>
                <a:gd name="T5" fmla="*/ 12 h 12"/>
                <a:gd name="T6" fmla="*/ 35 w 35"/>
                <a:gd name="T7" fmla="*/ 7 h 12"/>
                <a:gd name="T8" fmla="*/ 1 w 3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7"/>
                    <a:pt x="23" y="10"/>
                    <a:pt x="34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4" y="5"/>
                    <a:pt x="12" y="2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"/>
            <p:cNvSpPr/>
            <p:nvPr/>
          </p:nvSpPr>
          <p:spPr bwMode="auto">
            <a:xfrm rot="5400000">
              <a:off x="5024538" y="2902279"/>
              <a:ext cx="126925" cy="46458"/>
            </a:xfrm>
            <a:custGeom>
              <a:avLst/>
              <a:gdLst>
                <a:gd name="T0" fmla="*/ 33 w 34"/>
                <a:gd name="T1" fmla="*/ 0 h 12"/>
                <a:gd name="T2" fmla="*/ 0 w 34"/>
                <a:gd name="T3" fmla="*/ 7 h 12"/>
                <a:gd name="T4" fmla="*/ 1 w 34"/>
                <a:gd name="T5" fmla="*/ 12 h 12"/>
                <a:gd name="T6" fmla="*/ 34 w 34"/>
                <a:gd name="T7" fmla="*/ 4 h 12"/>
                <a:gd name="T8" fmla="*/ 33 w 3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33" y="0"/>
                  </a:moveTo>
                  <a:cubicBezTo>
                    <a:pt x="22" y="2"/>
                    <a:pt x="11" y="4"/>
                    <a:pt x="0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9"/>
                    <a:pt x="23" y="7"/>
                    <a:pt x="34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"/>
            <p:cNvSpPr/>
            <p:nvPr/>
          </p:nvSpPr>
          <p:spPr bwMode="auto">
            <a:xfrm rot="5400000">
              <a:off x="5065900" y="3672168"/>
              <a:ext cx="131715" cy="34573"/>
            </a:xfrm>
            <a:custGeom>
              <a:avLst/>
              <a:gdLst>
                <a:gd name="T0" fmla="*/ 1 w 35"/>
                <a:gd name="T1" fmla="*/ 0 h 9"/>
                <a:gd name="T2" fmla="*/ 0 w 35"/>
                <a:gd name="T3" fmla="*/ 5 h 9"/>
                <a:gd name="T4" fmla="*/ 34 w 35"/>
                <a:gd name="T5" fmla="*/ 9 h 9"/>
                <a:gd name="T6" fmla="*/ 35 w 35"/>
                <a:gd name="T7" fmla="*/ 4 h 9"/>
                <a:gd name="T8" fmla="*/ 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6"/>
                    <a:pt x="23" y="7"/>
                    <a:pt x="34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3" y="2"/>
                    <a:pt x="12" y="1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"/>
            <p:cNvSpPr/>
            <p:nvPr/>
          </p:nvSpPr>
          <p:spPr bwMode="auto">
            <a:xfrm rot="5400000">
              <a:off x="2237293" y="5749724"/>
              <a:ext cx="33527" cy="135053"/>
            </a:xfrm>
            <a:custGeom>
              <a:avLst/>
              <a:gdLst>
                <a:gd name="T0" fmla="*/ 5 w 9"/>
                <a:gd name="T1" fmla="*/ 0 h 35"/>
                <a:gd name="T2" fmla="*/ 0 w 9"/>
                <a:gd name="T3" fmla="*/ 34 h 35"/>
                <a:gd name="T4" fmla="*/ 5 w 9"/>
                <a:gd name="T5" fmla="*/ 35 h 35"/>
                <a:gd name="T6" fmla="*/ 9 w 9"/>
                <a:gd name="T7" fmla="*/ 0 h 35"/>
                <a:gd name="T8" fmla="*/ 5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5" y="0"/>
                  </a:moveTo>
                  <a:cubicBezTo>
                    <a:pt x="3" y="11"/>
                    <a:pt x="2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24"/>
                    <a:pt x="8" y="12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 rot="5400000">
              <a:off x="2517707" y="5765758"/>
              <a:ext cx="21553" cy="143696"/>
            </a:xfrm>
            <a:custGeom>
              <a:avLst/>
              <a:gdLst>
                <a:gd name="T0" fmla="*/ 6 w 6"/>
                <a:gd name="T1" fmla="*/ 0 h 37"/>
                <a:gd name="T2" fmla="*/ 1 w 6"/>
                <a:gd name="T3" fmla="*/ 0 h 37"/>
                <a:gd name="T4" fmla="*/ 1 w 6"/>
                <a:gd name="T5" fmla="*/ 2 h 37"/>
                <a:gd name="T6" fmla="*/ 0 w 6"/>
                <a:gd name="T7" fmla="*/ 37 h 37"/>
                <a:gd name="T8" fmla="*/ 5 w 6"/>
                <a:gd name="T9" fmla="*/ 37 h 37"/>
                <a:gd name="T10" fmla="*/ 6 w 6"/>
                <a:gd name="T11" fmla="*/ 2 h 37"/>
                <a:gd name="T12" fmla="*/ 6 w 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3"/>
                    <a:pt x="1" y="25"/>
                    <a:pt x="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25"/>
                    <a:pt x="6" y="1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 rot="5400000">
              <a:off x="4953113" y="2646852"/>
              <a:ext cx="129320" cy="61584"/>
            </a:xfrm>
            <a:custGeom>
              <a:avLst/>
              <a:gdLst>
                <a:gd name="T0" fmla="*/ 33 w 34"/>
                <a:gd name="T1" fmla="*/ 0 h 16"/>
                <a:gd name="T2" fmla="*/ 0 w 34"/>
                <a:gd name="T3" fmla="*/ 11 h 16"/>
                <a:gd name="T4" fmla="*/ 2 w 34"/>
                <a:gd name="T5" fmla="*/ 16 h 16"/>
                <a:gd name="T6" fmla="*/ 34 w 34"/>
                <a:gd name="T7" fmla="*/ 5 h 16"/>
                <a:gd name="T8" fmla="*/ 33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3" y="0"/>
                  </a:moveTo>
                  <a:cubicBezTo>
                    <a:pt x="22" y="4"/>
                    <a:pt x="11" y="7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2"/>
                    <a:pt x="23" y="9"/>
                    <a:pt x="34" y="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/>
            <p:nvPr/>
          </p:nvSpPr>
          <p:spPr bwMode="auto">
            <a:xfrm rot="5400000">
              <a:off x="3796818" y="5472114"/>
              <a:ext cx="79029" cy="127490"/>
            </a:xfrm>
            <a:custGeom>
              <a:avLst/>
              <a:gdLst>
                <a:gd name="T0" fmla="*/ 5 w 21"/>
                <a:gd name="T1" fmla="*/ 0 h 33"/>
                <a:gd name="T2" fmla="*/ 0 w 21"/>
                <a:gd name="T3" fmla="*/ 3 h 33"/>
                <a:gd name="T4" fmla="*/ 17 w 21"/>
                <a:gd name="T5" fmla="*/ 33 h 33"/>
                <a:gd name="T6" fmla="*/ 21 w 21"/>
                <a:gd name="T7" fmla="*/ 31 h 33"/>
                <a:gd name="T8" fmla="*/ 5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6" y="21"/>
                    <a:pt x="10" y="1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2"/>
            <p:cNvSpPr/>
            <p:nvPr/>
          </p:nvSpPr>
          <p:spPr bwMode="auto">
            <a:xfrm rot="5400000">
              <a:off x="4421212" y="5010059"/>
              <a:ext cx="102977" cy="108042"/>
            </a:xfrm>
            <a:custGeom>
              <a:avLst/>
              <a:gdLst>
                <a:gd name="T0" fmla="*/ 3 w 28"/>
                <a:gd name="T1" fmla="*/ 0 h 28"/>
                <a:gd name="T2" fmla="*/ 0 w 28"/>
                <a:gd name="T3" fmla="*/ 4 h 28"/>
                <a:gd name="T4" fmla="*/ 25 w 28"/>
                <a:gd name="T5" fmla="*/ 28 h 28"/>
                <a:gd name="T6" fmla="*/ 28 w 28"/>
                <a:gd name="T7" fmla="*/ 24 h 28"/>
                <a:gd name="T8" fmla="*/ 3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6" y="20"/>
                    <a:pt x="25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16"/>
                    <a:pt x="11" y="8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"/>
            <p:cNvSpPr/>
            <p:nvPr/>
          </p:nvSpPr>
          <p:spPr bwMode="auto">
            <a:xfrm rot="5400000">
              <a:off x="4231409" y="5181756"/>
              <a:ext cx="95793" cy="116685"/>
            </a:xfrm>
            <a:custGeom>
              <a:avLst/>
              <a:gdLst>
                <a:gd name="T0" fmla="*/ 4 w 26"/>
                <a:gd name="T1" fmla="*/ 0 h 30"/>
                <a:gd name="T2" fmla="*/ 0 w 26"/>
                <a:gd name="T3" fmla="*/ 4 h 30"/>
                <a:gd name="T4" fmla="*/ 23 w 26"/>
                <a:gd name="T5" fmla="*/ 30 h 30"/>
                <a:gd name="T6" fmla="*/ 26 w 26"/>
                <a:gd name="T7" fmla="*/ 27 h 30"/>
                <a:gd name="T8" fmla="*/ 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5" y="21"/>
                    <a:pt x="23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4"/>
            <p:cNvSpPr/>
            <p:nvPr/>
          </p:nvSpPr>
          <p:spPr bwMode="auto">
            <a:xfrm rot="5400000">
              <a:off x="3557010" y="5584247"/>
              <a:ext cx="67055" cy="130731"/>
            </a:xfrm>
            <a:custGeom>
              <a:avLst/>
              <a:gdLst>
                <a:gd name="T0" fmla="*/ 4 w 18"/>
                <a:gd name="T1" fmla="*/ 0 h 34"/>
                <a:gd name="T2" fmla="*/ 0 w 18"/>
                <a:gd name="T3" fmla="*/ 2 h 34"/>
                <a:gd name="T4" fmla="*/ 13 w 18"/>
                <a:gd name="T5" fmla="*/ 34 h 34"/>
                <a:gd name="T6" fmla="*/ 18 w 18"/>
                <a:gd name="T7" fmla="*/ 32 h 34"/>
                <a:gd name="T8" fmla="*/ 4 w 1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9" y="23"/>
                    <a:pt x="13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21"/>
                    <a:pt x="9" y="10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"/>
            <p:cNvSpPr/>
            <p:nvPr/>
          </p:nvSpPr>
          <p:spPr bwMode="auto">
            <a:xfrm rot="5400000">
              <a:off x="2789082" y="5761157"/>
              <a:ext cx="28738" cy="136133"/>
            </a:xfrm>
            <a:custGeom>
              <a:avLst/>
              <a:gdLst>
                <a:gd name="T0" fmla="*/ 5 w 8"/>
                <a:gd name="T1" fmla="*/ 0 h 35"/>
                <a:gd name="T2" fmla="*/ 0 w 8"/>
                <a:gd name="T3" fmla="*/ 0 h 35"/>
                <a:gd name="T4" fmla="*/ 3 w 8"/>
                <a:gd name="T5" fmla="*/ 35 h 35"/>
                <a:gd name="T6" fmla="*/ 8 w 8"/>
                <a:gd name="T7" fmla="*/ 35 h 35"/>
                <a:gd name="T8" fmla="*/ 5 w 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2" y="24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3"/>
                    <a:pt x="6" y="11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"/>
            <p:cNvSpPr/>
            <p:nvPr/>
          </p:nvSpPr>
          <p:spPr bwMode="auto">
            <a:xfrm rot="5400000">
              <a:off x="4733715" y="2173308"/>
              <a:ext cx="119741" cy="84273"/>
            </a:xfrm>
            <a:custGeom>
              <a:avLst/>
              <a:gdLst>
                <a:gd name="T0" fmla="*/ 29 w 32"/>
                <a:gd name="T1" fmla="*/ 0 h 22"/>
                <a:gd name="T2" fmla="*/ 0 w 32"/>
                <a:gd name="T3" fmla="*/ 18 h 22"/>
                <a:gd name="T4" fmla="*/ 2 w 32"/>
                <a:gd name="T5" fmla="*/ 22 h 22"/>
                <a:gd name="T6" fmla="*/ 32 w 32"/>
                <a:gd name="T7" fmla="*/ 5 h 22"/>
                <a:gd name="T8" fmla="*/ 29 w 3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9" y="0"/>
                  </a:moveTo>
                  <a:cubicBezTo>
                    <a:pt x="19" y="6"/>
                    <a:pt x="9" y="12"/>
                    <a:pt x="0" y="1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2" y="16"/>
                    <a:pt x="22" y="10"/>
                    <a:pt x="32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"/>
            <p:cNvSpPr/>
            <p:nvPr/>
          </p:nvSpPr>
          <p:spPr bwMode="auto">
            <a:xfrm rot="5400000">
              <a:off x="3044016" y="1007022"/>
              <a:ext cx="40712" cy="139374"/>
            </a:xfrm>
            <a:custGeom>
              <a:avLst/>
              <a:gdLst>
                <a:gd name="T0" fmla="*/ 6 w 11"/>
                <a:gd name="T1" fmla="*/ 0 h 36"/>
                <a:gd name="T2" fmla="*/ 0 w 11"/>
                <a:gd name="T3" fmla="*/ 35 h 36"/>
                <a:gd name="T4" fmla="*/ 5 w 11"/>
                <a:gd name="T5" fmla="*/ 36 h 36"/>
                <a:gd name="T6" fmla="*/ 11 w 11"/>
                <a:gd name="T7" fmla="*/ 1 h 36"/>
                <a:gd name="T8" fmla="*/ 6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6" y="0"/>
                  </a:moveTo>
                  <a:cubicBezTo>
                    <a:pt x="4" y="12"/>
                    <a:pt x="1" y="23"/>
                    <a:pt x="0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24"/>
                    <a:pt x="8" y="13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"/>
            <p:cNvSpPr/>
            <p:nvPr/>
          </p:nvSpPr>
          <p:spPr bwMode="auto">
            <a:xfrm rot="5400000">
              <a:off x="3789256" y="1271605"/>
              <a:ext cx="79029" cy="127490"/>
            </a:xfrm>
            <a:custGeom>
              <a:avLst/>
              <a:gdLst>
                <a:gd name="T0" fmla="*/ 16 w 21"/>
                <a:gd name="T1" fmla="*/ 0 h 33"/>
                <a:gd name="T2" fmla="*/ 0 w 21"/>
                <a:gd name="T3" fmla="*/ 31 h 33"/>
                <a:gd name="T4" fmla="*/ 4 w 21"/>
                <a:gd name="T5" fmla="*/ 33 h 33"/>
                <a:gd name="T6" fmla="*/ 21 w 21"/>
                <a:gd name="T7" fmla="*/ 2 h 33"/>
                <a:gd name="T8" fmla="*/ 16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16" y="0"/>
                  </a:moveTo>
                  <a:cubicBezTo>
                    <a:pt x="11" y="10"/>
                    <a:pt x="5" y="20"/>
                    <a:pt x="0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" y="23"/>
                    <a:pt x="15" y="12"/>
                    <a:pt x="21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"/>
            <p:cNvSpPr/>
            <p:nvPr/>
          </p:nvSpPr>
          <p:spPr bwMode="auto">
            <a:xfrm rot="5400000">
              <a:off x="3551067" y="1153529"/>
              <a:ext cx="67055" cy="136133"/>
            </a:xfrm>
            <a:custGeom>
              <a:avLst/>
              <a:gdLst>
                <a:gd name="T0" fmla="*/ 14 w 18"/>
                <a:gd name="T1" fmla="*/ 0 h 35"/>
                <a:gd name="T2" fmla="*/ 0 w 18"/>
                <a:gd name="T3" fmla="*/ 33 h 35"/>
                <a:gd name="T4" fmla="*/ 5 w 18"/>
                <a:gd name="T5" fmla="*/ 35 h 35"/>
                <a:gd name="T6" fmla="*/ 18 w 18"/>
                <a:gd name="T7" fmla="*/ 3 h 35"/>
                <a:gd name="T8" fmla="*/ 14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4" y="0"/>
                  </a:moveTo>
                  <a:cubicBezTo>
                    <a:pt x="9" y="11"/>
                    <a:pt x="5" y="22"/>
                    <a:pt x="0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9" y="24"/>
                    <a:pt x="14" y="1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0"/>
            <p:cNvSpPr/>
            <p:nvPr/>
          </p:nvSpPr>
          <p:spPr bwMode="auto">
            <a:xfrm rot="5400000">
              <a:off x="3301535" y="1069053"/>
              <a:ext cx="55081" cy="135053"/>
            </a:xfrm>
            <a:custGeom>
              <a:avLst/>
              <a:gdLst>
                <a:gd name="T0" fmla="*/ 10 w 15"/>
                <a:gd name="T1" fmla="*/ 0 h 35"/>
                <a:gd name="T2" fmla="*/ 0 w 15"/>
                <a:gd name="T3" fmla="*/ 34 h 35"/>
                <a:gd name="T4" fmla="*/ 5 w 15"/>
                <a:gd name="T5" fmla="*/ 35 h 35"/>
                <a:gd name="T6" fmla="*/ 15 w 15"/>
                <a:gd name="T7" fmla="*/ 2 h 35"/>
                <a:gd name="T8" fmla="*/ 10 w 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10" y="0"/>
                  </a:moveTo>
                  <a:cubicBezTo>
                    <a:pt x="6" y="11"/>
                    <a:pt x="3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24"/>
                    <a:pt x="11" y="13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1"/>
            <p:cNvSpPr/>
            <p:nvPr/>
          </p:nvSpPr>
          <p:spPr bwMode="auto">
            <a:xfrm rot="5400000">
              <a:off x="4012858" y="1406138"/>
              <a:ext cx="91003" cy="124248"/>
            </a:xfrm>
            <a:custGeom>
              <a:avLst/>
              <a:gdLst>
                <a:gd name="T0" fmla="*/ 20 w 24"/>
                <a:gd name="T1" fmla="*/ 0 h 32"/>
                <a:gd name="T2" fmla="*/ 0 w 24"/>
                <a:gd name="T3" fmla="*/ 29 h 32"/>
                <a:gd name="T4" fmla="*/ 5 w 24"/>
                <a:gd name="T5" fmla="*/ 32 h 32"/>
                <a:gd name="T6" fmla="*/ 24 w 24"/>
                <a:gd name="T7" fmla="*/ 3 h 32"/>
                <a:gd name="T8" fmla="*/ 2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0" y="0"/>
                  </a:moveTo>
                  <a:cubicBezTo>
                    <a:pt x="13" y="9"/>
                    <a:pt x="7" y="19"/>
                    <a:pt x="0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1" y="22"/>
                    <a:pt x="17" y="12"/>
                    <a:pt x="24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"/>
            <p:cNvSpPr/>
            <p:nvPr/>
          </p:nvSpPr>
          <p:spPr bwMode="auto">
            <a:xfrm rot="5400000">
              <a:off x="2232737" y="986666"/>
              <a:ext cx="38317" cy="139374"/>
            </a:xfrm>
            <a:custGeom>
              <a:avLst/>
              <a:gdLst>
                <a:gd name="T0" fmla="*/ 5 w 10"/>
                <a:gd name="T1" fmla="*/ 0 h 36"/>
                <a:gd name="T2" fmla="*/ 0 w 10"/>
                <a:gd name="T3" fmla="*/ 1 h 36"/>
                <a:gd name="T4" fmla="*/ 5 w 10"/>
                <a:gd name="T5" fmla="*/ 36 h 36"/>
                <a:gd name="T6" fmla="*/ 10 w 10"/>
                <a:gd name="T7" fmla="*/ 35 h 36"/>
                <a:gd name="T8" fmla="*/ 5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3"/>
                    <a:pt x="3" y="24"/>
                    <a:pt x="5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24"/>
                    <a:pt x="6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3"/>
            <p:cNvSpPr/>
            <p:nvPr/>
          </p:nvSpPr>
          <p:spPr bwMode="auto">
            <a:xfrm rot="5400000">
              <a:off x="1959886" y="1033365"/>
              <a:ext cx="50291" cy="139374"/>
            </a:xfrm>
            <a:custGeom>
              <a:avLst/>
              <a:gdLst>
                <a:gd name="T0" fmla="*/ 5 w 13"/>
                <a:gd name="T1" fmla="*/ 0 h 36"/>
                <a:gd name="T2" fmla="*/ 0 w 13"/>
                <a:gd name="T3" fmla="*/ 1 h 36"/>
                <a:gd name="T4" fmla="*/ 8 w 13"/>
                <a:gd name="T5" fmla="*/ 36 h 36"/>
                <a:gd name="T6" fmla="*/ 13 w 13"/>
                <a:gd name="T7" fmla="*/ 34 h 36"/>
                <a:gd name="T8" fmla="*/ 5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8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0" y="23"/>
                    <a:pt x="7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4"/>
            <p:cNvSpPr/>
            <p:nvPr/>
          </p:nvSpPr>
          <p:spPr bwMode="auto">
            <a:xfrm rot="5400000">
              <a:off x="4225467" y="1570678"/>
              <a:ext cx="95793" cy="111283"/>
            </a:xfrm>
            <a:custGeom>
              <a:avLst/>
              <a:gdLst>
                <a:gd name="T0" fmla="*/ 23 w 26"/>
                <a:gd name="T1" fmla="*/ 0 h 29"/>
                <a:gd name="T2" fmla="*/ 0 w 26"/>
                <a:gd name="T3" fmla="*/ 26 h 29"/>
                <a:gd name="T4" fmla="*/ 4 w 26"/>
                <a:gd name="T5" fmla="*/ 29 h 29"/>
                <a:gd name="T6" fmla="*/ 26 w 26"/>
                <a:gd name="T7" fmla="*/ 3 h 29"/>
                <a:gd name="T8" fmla="*/ 2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23" y="0"/>
                  </a:moveTo>
                  <a:cubicBezTo>
                    <a:pt x="15" y="8"/>
                    <a:pt x="8" y="17"/>
                    <a:pt x="0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1" y="20"/>
                    <a:pt x="19" y="12"/>
                    <a:pt x="26" y="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5"/>
            <p:cNvSpPr/>
            <p:nvPr/>
          </p:nvSpPr>
          <p:spPr bwMode="auto">
            <a:xfrm rot="5400000">
              <a:off x="2511107" y="967507"/>
              <a:ext cx="23948" cy="139374"/>
            </a:xfrm>
            <a:custGeom>
              <a:avLst/>
              <a:gdLst>
                <a:gd name="T0" fmla="*/ 5 w 6"/>
                <a:gd name="T1" fmla="*/ 0 h 36"/>
                <a:gd name="T2" fmla="*/ 0 w 6"/>
                <a:gd name="T3" fmla="*/ 0 h 36"/>
                <a:gd name="T4" fmla="*/ 1 w 6"/>
                <a:gd name="T5" fmla="*/ 36 h 36"/>
                <a:gd name="T6" fmla="*/ 6 w 6"/>
                <a:gd name="T7" fmla="*/ 35 h 36"/>
                <a:gd name="T8" fmla="*/ 5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24"/>
                    <a:pt x="1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4"/>
                    <a:pt x="5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"/>
            <p:cNvSpPr/>
            <p:nvPr/>
          </p:nvSpPr>
          <p:spPr bwMode="auto">
            <a:xfrm rot="5400000">
              <a:off x="2782176" y="975655"/>
              <a:ext cx="26343" cy="135053"/>
            </a:xfrm>
            <a:custGeom>
              <a:avLst/>
              <a:gdLst>
                <a:gd name="T0" fmla="*/ 2 w 7"/>
                <a:gd name="T1" fmla="*/ 0 h 35"/>
                <a:gd name="T2" fmla="*/ 0 w 7"/>
                <a:gd name="T3" fmla="*/ 35 h 35"/>
                <a:gd name="T4" fmla="*/ 4 w 7"/>
                <a:gd name="T5" fmla="*/ 35 h 35"/>
                <a:gd name="T6" fmla="*/ 7 w 7"/>
                <a:gd name="T7" fmla="*/ 1 h 35"/>
                <a:gd name="T8" fmla="*/ 2 w 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2" y="0"/>
                  </a:moveTo>
                  <a:cubicBezTo>
                    <a:pt x="1" y="12"/>
                    <a:pt x="0" y="24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4"/>
                    <a:pt x="6" y="12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"/>
            <p:cNvSpPr/>
            <p:nvPr/>
          </p:nvSpPr>
          <p:spPr bwMode="auto">
            <a:xfrm rot="5400000">
              <a:off x="4415693" y="1751910"/>
              <a:ext cx="105372" cy="108042"/>
            </a:xfrm>
            <a:custGeom>
              <a:avLst/>
              <a:gdLst>
                <a:gd name="T0" fmla="*/ 25 w 28"/>
                <a:gd name="T1" fmla="*/ 0 h 28"/>
                <a:gd name="T2" fmla="*/ 0 w 28"/>
                <a:gd name="T3" fmla="*/ 24 h 28"/>
                <a:gd name="T4" fmla="*/ 3 w 28"/>
                <a:gd name="T5" fmla="*/ 28 h 28"/>
                <a:gd name="T6" fmla="*/ 28 w 28"/>
                <a:gd name="T7" fmla="*/ 4 h 28"/>
                <a:gd name="T8" fmla="*/ 2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0"/>
                  </a:moveTo>
                  <a:cubicBezTo>
                    <a:pt x="16" y="8"/>
                    <a:pt x="8" y="16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1" y="20"/>
                    <a:pt x="19" y="12"/>
                    <a:pt x="28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"/>
            <p:cNvSpPr/>
            <p:nvPr/>
          </p:nvSpPr>
          <p:spPr bwMode="auto">
            <a:xfrm rot="5400000">
              <a:off x="4584428" y="1953030"/>
              <a:ext cx="112556" cy="96157"/>
            </a:xfrm>
            <a:custGeom>
              <a:avLst/>
              <a:gdLst>
                <a:gd name="T0" fmla="*/ 27 w 30"/>
                <a:gd name="T1" fmla="*/ 0 h 25"/>
                <a:gd name="T2" fmla="*/ 0 w 30"/>
                <a:gd name="T3" fmla="*/ 21 h 25"/>
                <a:gd name="T4" fmla="*/ 3 w 30"/>
                <a:gd name="T5" fmla="*/ 25 h 25"/>
                <a:gd name="T6" fmla="*/ 30 w 30"/>
                <a:gd name="T7" fmla="*/ 4 h 25"/>
                <a:gd name="T8" fmla="*/ 27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7" y="0"/>
                  </a:moveTo>
                  <a:cubicBezTo>
                    <a:pt x="18" y="6"/>
                    <a:pt x="9" y="14"/>
                    <a:pt x="0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18"/>
                    <a:pt x="21" y="11"/>
                    <a:pt x="30" y="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9"/>
            <p:cNvSpPr/>
            <p:nvPr/>
          </p:nvSpPr>
          <p:spPr bwMode="auto">
            <a:xfrm rot="5400000">
              <a:off x="4856649" y="2406218"/>
              <a:ext cx="124530" cy="73469"/>
            </a:xfrm>
            <a:custGeom>
              <a:avLst/>
              <a:gdLst>
                <a:gd name="T0" fmla="*/ 31 w 33"/>
                <a:gd name="T1" fmla="*/ 0 h 19"/>
                <a:gd name="T2" fmla="*/ 0 w 33"/>
                <a:gd name="T3" fmla="*/ 15 h 19"/>
                <a:gd name="T4" fmla="*/ 2 w 33"/>
                <a:gd name="T5" fmla="*/ 19 h 19"/>
                <a:gd name="T6" fmla="*/ 33 w 33"/>
                <a:gd name="T7" fmla="*/ 5 h 19"/>
                <a:gd name="T8" fmla="*/ 31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0"/>
                  </a:moveTo>
                  <a:cubicBezTo>
                    <a:pt x="20" y="5"/>
                    <a:pt x="10" y="10"/>
                    <a:pt x="0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2" y="14"/>
                    <a:pt x="22" y="10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883132" y="1578423"/>
            <a:ext cx="2695650" cy="3714361"/>
            <a:chOff x="1873209" y="1578423"/>
            <a:chExt cx="2695650" cy="3714361"/>
          </a:xfrm>
          <a:solidFill>
            <a:srgbClr val="303135"/>
          </a:solidFill>
        </p:grpSpPr>
        <p:sp>
          <p:nvSpPr>
            <p:cNvPr id="102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5735249" y="2141205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5735249" y="4704751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83396" y="3422978"/>
            <a:ext cx="526475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2067251" y="2026254"/>
            <a:ext cx="2084224" cy="2871871"/>
            <a:chOff x="1873209" y="1578423"/>
            <a:chExt cx="2695650" cy="3714361"/>
          </a:xfrm>
          <a:solidFill>
            <a:srgbClr val="C33736"/>
          </a:solidFill>
        </p:grpSpPr>
        <p:sp>
          <p:nvSpPr>
            <p:cNvPr id="145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940" y="2541270"/>
            <a:ext cx="1855470" cy="1638300"/>
          </a:xfrm>
          <a:prstGeom prst="rect">
            <a:avLst/>
          </a:prstGeom>
        </p:spPr>
      </p:pic>
    </p:spTree>
  </p:cSld>
  <p:clrMapOvr>
    <a:masterClrMapping/>
  </p:clrMapOvr>
  <p:transition advTm="2503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1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89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99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9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9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99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299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/>
      <p:bldP spid="39" grpId="0"/>
      <p:bldP spid="50" grpId="0"/>
      <p:bldP spid="52" grpId="0" bldLvl="0" animBg="1"/>
      <p:bldP spid="54" grpId="0"/>
      <p:bldP spid="55" grpId="0"/>
      <p:bldP spid="57" grpId="0" bldLvl="0" animBg="1"/>
      <p:bldP spid="59" grpId="0"/>
      <p:bldP spid="60" grpId="0"/>
      <p:bldP spid="62" grpId="0" bldLvl="0" animBg="1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2246666"/>
            <a:ext cx="8031042" cy="4611334"/>
          </a:xfrm>
          <a:prstGeom prst="rtTriangl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03667" y="2673110"/>
            <a:ext cx="7041837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3903667" y="2026779"/>
            <a:ext cx="38404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14" name="等腰三角形 13"/>
          <p:cNvSpPr/>
          <p:nvPr/>
        </p:nvSpPr>
        <p:spPr>
          <a:xfrm rot="10800000" flipH="1" flipV="1">
            <a:off x="8031042" y="5677850"/>
            <a:ext cx="4160958" cy="1180150"/>
          </a:xfrm>
          <a:prstGeom prst="triangle">
            <a:avLst/>
          </a:prstGeom>
          <a:solidFill>
            <a:srgbClr val="F8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5" name="等腰三角形 4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51" name="等腰三角形 5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603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6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9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689" y="1534862"/>
            <a:ext cx="4448318" cy="1626175"/>
            <a:chOff x="6935081" y="1534862"/>
            <a:chExt cx="4448318" cy="1626175"/>
          </a:xfrm>
        </p:grpSpPr>
        <p:sp>
          <p:nvSpPr>
            <p:cNvPr id="3" name="TextBox 76"/>
            <p:cNvSpPr txBox="1"/>
            <p:nvPr/>
          </p:nvSpPr>
          <p:spPr>
            <a:xfrm>
              <a:off x="693508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508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03448" y="3310769"/>
            <a:ext cx="4622800" cy="2208184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40233" y="1534862"/>
            <a:ext cx="4448318" cy="1626175"/>
            <a:chOff x="808601" y="1534862"/>
            <a:chExt cx="4448318" cy="1626175"/>
          </a:xfrm>
        </p:grpSpPr>
        <p:sp>
          <p:nvSpPr>
            <p:cNvPr id="7" name="TextBox 76"/>
            <p:cNvSpPr txBox="1"/>
            <p:nvPr/>
          </p:nvSpPr>
          <p:spPr>
            <a:xfrm>
              <a:off x="80860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860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40233" y="3892377"/>
            <a:ext cx="4448318" cy="1626175"/>
            <a:chOff x="808601" y="4463242"/>
            <a:chExt cx="4448318" cy="1626175"/>
          </a:xfrm>
        </p:grpSpPr>
        <p:sp>
          <p:nvSpPr>
            <p:cNvPr id="14" name="TextBox 76"/>
            <p:cNvSpPr txBox="1"/>
            <p:nvPr/>
          </p:nvSpPr>
          <p:spPr>
            <a:xfrm>
              <a:off x="808601" y="446324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8601" y="504801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30" name="等腰三角形 29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6" name="等腰三角形 35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0" name="等腰三角形 39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08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871398" y="2137476"/>
            <a:ext cx="2139048" cy="2574833"/>
            <a:chOff x="8871398" y="2597851"/>
            <a:chExt cx="2139048" cy="2574833"/>
          </a:xfrm>
        </p:grpSpPr>
        <p:sp>
          <p:nvSpPr>
            <p:cNvPr id="21" name="TextBox 76"/>
            <p:cNvSpPr txBox="1"/>
            <p:nvPr/>
          </p:nvSpPr>
          <p:spPr>
            <a:xfrm flipH="1">
              <a:off x="9104364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8926509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8871398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76"/>
            <p:cNvSpPr txBox="1"/>
            <p:nvPr/>
          </p:nvSpPr>
          <p:spPr>
            <a:xfrm flipH="1">
              <a:off x="9573257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4834" y="2136841"/>
            <a:ext cx="2139048" cy="2574833"/>
            <a:chOff x="3744834" y="2597851"/>
            <a:chExt cx="2139048" cy="2574833"/>
          </a:xfrm>
        </p:grpSpPr>
        <p:sp>
          <p:nvSpPr>
            <p:cNvPr id="31" name="TextBox 76"/>
            <p:cNvSpPr txBox="1"/>
            <p:nvPr/>
          </p:nvSpPr>
          <p:spPr>
            <a:xfrm flipH="1">
              <a:off x="3977800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3799945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3744834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76"/>
            <p:cNvSpPr txBox="1"/>
            <p:nvPr/>
          </p:nvSpPr>
          <p:spPr>
            <a:xfrm flipH="1">
              <a:off x="4446693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8116" y="2137476"/>
            <a:ext cx="2139048" cy="2583453"/>
            <a:chOff x="6308116" y="2597851"/>
            <a:chExt cx="2139048" cy="2583453"/>
          </a:xfrm>
        </p:grpSpPr>
        <p:sp>
          <p:nvSpPr>
            <p:cNvPr id="23" name="TextBox 76"/>
            <p:cNvSpPr txBox="1"/>
            <p:nvPr/>
          </p:nvSpPr>
          <p:spPr>
            <a:xfrm flipH="1">
              <a:off x="6541082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363227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6308116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76"/>
            <p:cNvSpPr txBox="1"/>
            <p:nvPr/>
          </p:nvSpPr>
          <p:spPr>
            <a:xfrm flipH="1">
              <a:off x="7014867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1553" y="2137476"/>
            <a:ext cx="2139048" cy="2583453"/>
            <a:chOff x="1181553" y="2597851"/>
            <a:chExt cx="2139048" cy="2583453"/>
          </a:xfrm>
        </p:grpSpPr>
        <p:sp>
          <p:nvSpPr>
            <p:cNvPr id="34" name="TextBox 76"/>
            <p:cNvSpPr txBox="1"/>
            <p:nvPr/>
          </p:nvSpPr>
          <p:spPr>
            <a:xfrm flipH="1">
              <a:off x="1414519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1236664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flipH="1" flipV="1">
              <a:off x="1181553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76"/>
            <p:cNvSpPr txBox="1"/>
            <p:nvPr/>
          </p:nvSpPr>
          <p:spPr>
            <a:xfrm flipH="1">
              <a:off x="1888303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31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92872" y="1270296"/>
            <a:ext cx="3166281" cy="1815152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6410" y="1431529"/>
            <a:ext cx="5881244" cy="1767602"/>
            <a:chOff x="1106410" y="1935084"/>
            <a:chExt cx="5881244" cy="1767602"/>
          </a:xfrm>
        </p:grpSpPr>
        <p:sp>
          <p:nvSpPr>
            <p:cNvPr id="34" name="TextBox 76"/>
            <p:cNvSpPr txBox="1"/>
            <p:nvPr/>
          </p:nvSpPr>
          <p:spPr>
            <a:xfrm>
              <a:off x="1143477" y="1935084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06410" y="2304416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6410" y="3564413"/>
            <a:ext cx="5881244" cy="1767602"/>
            <a:chOff x="1106410" y="4067968"/>
            <a:chExt cx="5881244" cy="1767602"/>
          </a:xfrm>
        </p:grpSpPr>
        <p:sp>
          <p:nvSpPr>
            <p:cNvPr id="36" name="TextBox 76"/>
            <p:cNvSpPr txBox="1"/>
            <p:nvPr/>
          </p:nvSpPr>
          <p:spPr>
            <a:xfrm>
              <a:off x="1143477" y="4067968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06410" y="4437300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 rot="16200000" flipH="1">
            <a:off x="6697785" y="2764727"/>
            <a:ext cx="5356455" cy="955341"/>
          </a:xfrm>
          <a:custGeom>
            <a:avLst/>
            <a:gdLst>
              <a:gd name="connsiteX0" fmla="*/ 0 w 4744293"/>
              <a:gd name="connsiteY0" fmla="*/ 846160 h 846160"/>
              <a:gd name="connsiteX1" fmla="*/ 4253520 w 4744293"/>
              <a:gd name="connsiteY1" fmla="*/ 846160 h 846160"/>
              <a:gd name="connsiteX2" fmla="*/ 4744293 w 4744293"/>
              <a:gd name="connsiteY2" fmla="*/ 0 h 846160"/>
              <a:gd name="connsiteX3" fmla="*/ 490774 w 4744293"/>
              <a:gd name="connsiteY3" fmla="*/ 0 h 846160"/>
              <a:gd name="connsiteX4" fmla="*/ 0 w 4744293"/>
              <a:gd name="connsiteY4" fmla="*/ 846160 h 8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293" h="846160">
                <a:moveTo>
                  <a:pt x="0" y="846160"/>
                </a:moveTo>
                <a:lnTo>
                  <a:pt x="4253520" y="846160"/>
                </a:lnTo>
                <a:lnTo>
                  <a:pt x="4744293" y="0"/>
                </a:lnTo>
                <a:lnTo>
                  <a:pt x="490774" y="0"/>
                </a:lnTo>
                <a:lnTo>
                  <a:pt x="0" y="846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92872" y="3399347"/>
            <a:ext cx="3166281" cy="1815152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68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1156607" y="3493034"/>
            <a:ext cx="2214532" cy="187633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2"/>
          <p:cNvSpPr/>
          <p:nvPr/>
        </p:nvSpPr>
        <p:spPr bwMode="auto">
          <a:xfrm>
            <a:off x="3503803" y="1485125"/>
            <a:ext cx="2214532" cy="187633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3953" y="2268233"/>
            <a:ext cx="4351440" cy="2750368"/>
            <a:chOff x="6683953" y="2670823"/>
            <a:chExt cx="4351440" cy="2750368"/>
          </a:xfrm>
        </p:grpSpPr>
        <p:sp>
          <p:nvSpPr>
            <p:cNvPr id="22" name="文本框 21"/>
            <p:cNvSpPr txBox="1"/>
            <p:nvPr/>
          </p:nvSpPr>
          <p:spPr>
            <a:xfrm>
              <a:off x="6683954" y="3429831"/>
              <a:ext cx="4351439" cy="199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6683953" y="2670823"/>
              <a:ext cx="4351440" cy="6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03803" y="3493034"/>
            <a:ext cx="2214532" cy="1876335"/>
            <a:chOff x="3503803" y="3895624"/>
            <a:chExt cx="2214532" cy="1876335"/>
          </a:xfrm>
        </p:grpSpPr>
        <p:sp>
          <p:nvSpPr>
            <p:cNvPr id="10" name="Rectangle 2"/>
            <p:cNvSpPr/>
            <p:nvPr/>
          </p:nvSpPr>
          <p:spPr bwMode="auto">
            <a:xfrm>
              <a:off x="3503803" y="3895624"/>
              <a:ext cx="2214532" cy="1876335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81406" y="4319520"/>
              <a:ext cx="1059326" cy="1028542"/>
              <a:chOff x="9609861" y="3243687"/>
              <a:chExt cx="448359" cy="435330"/>
            </a:xfrm>
            <a:solidFill>
              <a:schemeClr val="bg1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9834424" y="3482046"/>
                <a:ext cx="55949" cy="567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9609861" y="3243687"/>
                <a:ext cx="448359" cy="43533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56607" y="1485125"/>
            <a:ext cx="2214532" cy="1876335"/>
            <a:chOff x="1156607" y="1887715"/>
            <a:chExt cx="2214532" cy="1876335"/>
          </a:xfrm>
        </p:grpSpPr>
        <p:sp>
          <p:nvSpPr>
            <p:cNvPr id="11" name="Rectangle 2"/>
            <p:cNvSpPr/>
            <p:nvPr/>
          </p:nvSpPr>
          <p:spPr bwMode="auto">
            <a:xfrm>
              <a:off x="1156607" y="1887715"/>
              <a:ext cx="2214532" cy="1876335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34210" y="2295314"/>
              <a:ext cx="1059326" cy="1061135"/>
              <a:chOff x="7143757" y="2666996"/>
              <a:chExt cx="488067" cy="488901"/>
            </a:xfrm>
            <a:solidFill>
              <a:schemeClr val="bg1"/>
            </a:solidFill>
            <a:effectLst/>
          </p:grpSpPr>
          <p:sp>
            <p:nvSpPr>
              <p:cNvPr id="28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96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98196" y="1523556"/>
            <a:ext cx="4459301" cy="3960703"/>
            <a:chOff x="1098196" y="1786446"/>
            <a:chExt cx="4459301" cy="3960703"/>
          </a:xfrm>
        </p:grpSpPr>
        <p:sp>
          <p:nvSpPr>
            <p:cNvPr id="15" name="TextBox 76"/>
            <p:cNvSpPr txBox="1"/>
            <p:nvPr/>
          </p:nvSpPr>
          <p:spPr>
            <a:xfrm>
              <a:off x="1098196" y="1786446"/>
              <a:ext cx="2700020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8196" y="2041837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1098196" y="278911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98196" y="304461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098196" y="3878136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98196" y="411953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1098196" y="488080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98196" y="5122309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88566" y="1708553"/>
            <a:ext cx="1305237" cy="4222282"/>
            <a:chOff x="10128201" y="2012386"/>
            <a:chExt cx="1305237" cy="4222282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52626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78%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128201" y="2012386"/>
              <a:ext cx="1305237" cy="3637786"/>
            </a:xfrm>
            <a:custGeom>
              <a:avLst/>
              <a:gdLst>
                <a:gd name="connsiteX0" fmla="*/ 642758 w 1305237"/>
                <a:gd name="connsiteY0" fmla="*/ 0 h 3637786"/>
                <a:gd name="connsiteX1" fmla="*/ 1290343 w 1305237"/>
                <a:gd name="connsiteY1" fmla="*/ 3598146 h 3637786"/>
                <a:gd name="connsiteX2" fmla="*/ 1305237 w 1305237"/>
                <a:gd name="connsiteY2" fmla="*/ 3637786 h 3637786"/>
                <a:gd name="connsiteX3" fmla="*/ 0 w 1305237"/>
                <a:gd name="connsiteY3" fmla="*/ 3637786 h 3637786"/>
                <a:gd name="connsiteX4" fmla="*/ 14467 w 1305237"/>
                <a:gd name="connsiteY4" fmla="*/ 3597269 h 3637786"/>
                <a:gd name="connsiteX5" fmla="*/ 642758 w 1305237"/>
                <a:gd name="connsiteY5" fmla="*/ 0 h 363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237" h="3637786">
                  <a:moveTo>
                    <a:pt x="642758" y="0"/>
                  </a:moveTo>
                  <a:cubicBezTo>
                    <a:pt x="1023428" y="66956"/>
                    <a:pt x="1024343" y="2799856"/>
                    <a:pt x="1290343" y="3598146"/>
                  </a:cubicBezTo>
                  <a:lnTo>
                    <a:pt x="1305237" y="3637786"/>
                  </a:lnTo>
                  <a:lnTo>
                    <a:pt x="0" y="3637786"/>
                  </a:lnTo>
                  <a:lnTo>
                    <a:pt x="14467" y="3597269"/>
                  </a:lnTo>
                  <a:cubicBezTo>
                    <a:pt x="293100" y="2724037"/>
                    <a:pt x="224672" y="110281"/>
                    <a:pt x="642758" y="0"/>
                  </a:cubicBez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1259" y="2497489"/>
            <a:ext cx="1283807" cy="3433346"/>
            <a:chOff x="8745240" y="2801322"/>
            <a:chExt cx="1283807" cy="3433346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9132586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70%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45240" y="2801322"/>
              <a:ext cx="1283807" cy="2848851"/>
            </a:xfrm>
            <a:custGeom>
              <a:avLst/>
              <a:gdLst>
                <a:gd name="connsiteX0" fmla="*/ 632316 w 1283807"/>
                <a:gd name="connsiteY0" fmla="*/ 0 h 2848851"/>
                <a:gd name="connsiteX1" fmla="*/ 1279901 w 1283807"/>
                <a:gd name="connsiteY1" fmla="*/ 2840644 h 2848851"/>
                <a:gd name="connsiteX2" fmla="*/ 1283807 w 1283807"/>
                <a:gd name="connsiteY2" fmla="*/ 2848851 h 2848851"/>
                <a:gd name="connsiteX3" fmla="*/ 0 w 1283807"/>
                <a:gd name="connsiteY3" fmla="*/ 2848851 h 2848851"/>
                <a:gd name="connsiteX4" fmla="*/ 4025 w 1283807"/>
                <a:gd name="connsiteY4" fmla="*/ 2839951 h 2848851"/>
                <a:gd name="connsiteX5" fmla="*/ 632316 w 1283807"/>
                <a:gd name="connsiteY5" fmla="*/ 0 h 284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07" h="2848851">
                  <a:moveTo>
                    <a:pt x="632316" y="0"/>
                  </a:moveTo>
                  <a:cubicBezTo>
                    <a:pt x="1012986" y="52860"/>
                    <a:pt x="1013901" y="2210414"/>
                    <a:pt x="1279901" y="2840644"/>
                  </a:cubicBezTo>
                  <a:lnTo>
                    <a:pt x="1283807" y="2848851"/>
                  </a:lnTo>
                  <a:lnTo>
                    <a:pt x="0" y="2848851"/>
                  </a:lnTo>
                  <a:lnTo>
                    <a:pt x="4025" y="2839951"/>
                  </a:lnTo>
                  <a:cubicBezTo>
                    <a:pt x="282658" y="2150557"/>
                    <a:pt x="214230" y="87064"/>
                    <a:pt x="632316" y="0"/>
                  </a:cubicBezTo>
                  <a:close/>
                </a:path>
              </a:pathLst>
            </a:cu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68506" y="1511319"/>
            <a:ext cx="1309254" cy="4419516"/>
            <a:chOff x="7336833" y="1815152"/>
            <a:chExt cx="1309254" cy="4419516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736903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85%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336833" y="1815152"/>
              <a:ext cx="1309254" cy="3835020"/>
            </a:xfrm>
            <a:custGeom>
              <a:avLst/>
              <a:gdLst>
                <a:gd name="connsiteX0" fmla="*/ 644716 w 1309254"/>
                <a:gd name="connsiteY0" fmla="*/ 0 h 3835020"/>
                <a:gd name="connsiteX1" fmla="*/ 1292300 w 1309254"/>
                <a:gd name="connsiteY1" fmla="*/ 3787522 h 3835020"/>
                <a:gd name="connsiteX2" fmla="*/ 1309254 w 1309254"/>
                <a:gd name="connsiteY2" fmla="*/ 3835020 h 3835020"/>
                <a:gd name="connsiteX3" fmla="*/ 0 w 1309254"/>
                <a:gd name="connsiteY3" fmla="*/ 3835020 h 3835020"/>
                <a:gd name="connsiteX4" fmla="*/ 16424 w 1309254"/>
                <a:gd name="connsiteY4" fmla="*/ 3786599 h 3835020"/>
                <a:gd name="connsiteX5" fmla="*/ 644716 w 1309254"/>
                <a:gd name="connsiteY5" fmla="*/ 0 h 383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254" h="3835020">
                  <a:moveTo>
                    <a:pt x="644716" y="0"/>
                  </a:moveTo>
                  <a:cubicBezTo>
                    <a:pt x="1025385" y="70480"/>
                    <a:pt x="1026300" y="2947216"/>
                    <a:pt x="1292300" y="3787522"/>
                  </a:cubicBezTo>
                  <a:lnTo>
                    <a:pt x="1309254" y="3835020"/>
                  </a:lnTo>
                  <a:lnTo>
                    <a:pt x="0" y="3835020"/>
                  </a:lnTo>
                  <a:lnTo>
                    <a:pt x="16424" y="3786599"/>
                  </a:lnTo>
                  <a:cubicBezTo>
                    <a:pt x="295057" y="2867408"/>
                    <a:pt x="226631" y="116085"/>
                    <a:pt x="644716" y="0"/>
                  </a:cubicBez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10322" y="3483665"/>
            <a:ext cx="1244685" cy="2447170"/>
            <a:chOff x="5939787" y="3787498"/>
            <a:chExt cx="1244685" cy="2447170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30757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45%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39787" y="3787498"/>
              <a:ext cx="1244685" cy="1862675"/>
            </a:xfrm>
            <a:custGeom>
              <a:avLst/>
              <a:gdLst>
                <a:gd name="connsiteX0" fmla="*/ 613096 w 1244685"/>
                <a:gd name="connsiteY0" fmla="*/ 0 h 1862675"/>
                <a:gd name="connsiteX1" fmla="*/ 1210823 w 1244685"/>
                <a:gd name="connsiteY1" fmla="*/ 1796870 h 1862675"/>
                <a:gd name="connsiteX2" fmla="*/ 1244685 w 1244685"/>
                <a:gd name="connsiteY2" fmla="*/ 1862675 h 1862675"/>
                <a:gd name="connsiteX3" fmla="*/ 0 w 1244685"/>
                <a:gd name="connsiteY3" fmla="*/ 1862675 h 1862675"/>
                <a:gd name="connsiteX4" fmla="*/ 36150 w 1244685"/>
                <a:gd name="connsiteY4" fmla="*/ 1789826 h 1862675"/>
                <a:gd name="connsiteX5" fmla="*/ 613096 w 1244685"/>
                <a:gd name="connsiteY5" fmla="*/ 0 h 18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85" h="1862675">
                  <a:moveTo>
                    <a:pt x="613096" y="0"/>
                  </a:moveTo>
                  <a:cubicBezTo>
                    <a:pt x="968387" y="32891"/>
                    <a:pt x="992870" y="1288060"/>
                    <a:pt x="1210823" y="1796870"/>
                  </a:cubicBezTo>
                  <a:lnTo>
                    <a:pt x="1244685" y="1862675"/>
                  </a:lnTo>
                  <a:lnTo>
                    <a:pt x="0" y="1862675"/>
                  </a:lnTo>
                  <a:lnTo>
                    <a:pt x="36150" y="1789826"/>
                  </a:lnTo>
                  <a:cubicBezTo>
                    <a:pt x="256476" y="1256137"/>
                    <a:pt x="222883" y="54173"/>
                    <a:pt x="613096" y="0"/>
                  </a:cubicBezTo>
                  <a:close/>
                </a:path>
              </a:pathLst>
            </a:cu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196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605" y="374015"/>
            <a:ext cx="9023985" cy="581596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31425" y="347980"/>
            <a:ext cx="1855470" cy="1638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92893" y="878840"/>
            <a:ext cx="4938395" cy="274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5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THANKS!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11613" y="3154578"/>
            <a:ext cx="490095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感谢聆听 请多指点</a:t>
            </a:r>
          </a:p>
        </p:txBody>
      </p:sp>
    </p:spTree>
  </p:cSld>
  <p:clrMapOvr>
    <a:masterClrMapping/>
  </p:clrMapOvr>
  <p:transition advTm="238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538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16180" y="3376554"/>
            <a:ext cx="4648538" cy="1010371"/>
            <a:chOff x="1516180" y="3664844"/>
            <a:chExt cx="4648538" cy="1010371"/>
          </a:xfrm>
        </p:grpSpPr>
        <p:sp>
          <p:nvSpPr>
            <p:cNvPr id="12" name="矩形 11"/>
            <p:cNvSpPr/>
            <p:nvPr/>
          </p:nvSpPr>
          <p:spPr>
            <a:xfrm rot="2700000">
              <a:off x="5154347" y="3664844"/>
              <a:ext cx="1010371" cy="1010371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414508" y="3902153"/>
              <a:ext cx="490049" cy="53575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7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TextBox 76"/>
            <p:cNvSpPr txBox="1"/>
            <p:nvPr/>
          </p:nvSpPr>
          <p:spPr>
            <a:xfrm flipH="1">
              <a:off x="3068549" y="3762260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516180" y="4070037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8557" y="4272998"/>
            <a:ext cx="4627263" cy="1143213"/>
            <a:chOff x="6048557" y="4561288"/>
            <a:chExt cx="4627263" cy="1143213"/>
          </a:xfrm>
        </p:grpSpPr>
        <p:sp>
          <p:nvSpPr>
            <p:cNvPr id="11" name="矩形 10"/>
            <p:cNvSpPr/>
            <p:nvPr/>
          </p:nvSpPr>
          <p:spPr>
            <a:xfrm rot="2700000">
              <a:off x="6048557" y="4561288"/>
              <a:ext cx="1010371" cy="1010371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280587" y="4824958"/>
              <a:ext cx="546312" cy="483031"/>
              <a:chOff x="6424429" y="2862185"/>
              <a:chExt cx="250094" cy="221125"/>
            </a:xfrm>
            <a:solidFill>
              <a:schemeClr val="bg1"/>
            </a:solidFill>
            <a:effectLst/>
          </p:grpSpPr>
          <p:sp>
            <p:nvSpPr>
              <p:cNvPr id="15" name="Freeform 1044"/>
              <p:cNvSpPr>
                <a:spLocks noEditPoints="1"/>
              </p:cNvSpPr>
              <p:nvPr/>
            </p:nvSpPr>
            <p:spPr bwMode="auto">
              <a:xfrm>
                <a:off x="6424429" y="2862185"/>
                <a:ext cx="171879" cy="221125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045"/>
              <p:cNvSpPr>
                <a:spLocks noEditPoints="1"/>
              </p:cNvSpPr>
              <p:nvPr/>
            </p:nvSpPr>
            <p:spPr bwMode="auto">
              <a:xfrm>
                <a:off x="6588583" y="2934606"/>
                <a:ext cx="85940" cy="148704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76"/>
            <p:cNvSpPr txBox="1"/>
            <p:nvPr/>
          </p:nvSpPr>
          <p:spPr>
            <a:xfrm flipH="1">
              <a:off x="7309431" y="4830304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7309431" y="5138081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48110" y="2566982"/>
            <a:ext cx="4627710" cy="1079572"/>
            <a:chOff x="6048110" y="2855272"/>
            <a:chExt cx="4627710" cy="1079572"/>
          </a:xfrm>
        </p:grpSpPr>
        <p:sp>
          <p:nvSpPr>
            <p:cNvPr id="10" name="矩形 9"/>
            <p:cNvSpPr/>
            <p:nvPr/>
          </p:nvSpPr>
          <p:spPr>
            <a:xfrm rot="2700000">
              <a:off x="6048110" y="2855272"/>
              <a:ext cx="1010371" cy="1010371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302964" y="3061766"/>
              <a:ext cx="500664" cy="597383"/>
              <a:chOff x="277814" y="5935664"/>
              <a:chExt cx="279400" cy="333375"/>
            </a:xfrm>
            <a:solidFill>
              <a:schemeClr val="bg1"/>
            </a:solidFill>
            <a:effectLst/>
          </p:grpSpPr>
          <p:sp>
            <p:nvSpPr>
              <p:cNvPr id="28" name="Freeform 829"/>
              <p:cNvSpPr>
                <a:spLocks noEditPoints="1"/>
              </p:cNvSpPr>
              <p:nvPr/>
            </p:nvSpPr>
            <p:spPr bwMode="auto">
              <a:xfrm>
                <a:off x="277814" y="5935664"/>
                <a:ext cx="279400" cy="333375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830"/>
              <p:cNvSpPr/>
              <p:nvPr/>
            </p:nvSpPr>
            <p:spPr bwMode="auto">
              <a:xfrm>
                <a:off x="323851" y="6018214"/>
                <a:ext cx="184150" cy="96838"/>
              </a:xfrm>
              <a:custGeom>
                <a:avLst/>
                <a:gdLst>
                  <a:gd name="T0" fmla="*/ 6 w 116"/>
                  <a:gd name="T1" fmla="*/ 61 h 61"/>
                  <a:gd name="T2" fmla="*/ 46 w 116"/>
                  <a:gd name="T3" fmla="*/ 34 h 61"/>
                  <a:gd name="T4" fmla="*/ 55 w 116"/>
                  <a:gd name="T5" fmla="*/ 48 h 61"/>
                  <a:gd name="T6" fmla="*/ 98 w 116"/>
                  <a:gd name="T7" fmla="*/ 20 h 61"/>
                  <a:gd name="T8" fmla="*/ 104 w 116"/>
                  <a:gd name="T9" fmla="*/ 28 h 61"/>
                  <a:gd name="T10" fmla="*/ 116 w 116"/>
                  <a:gd name="T11" fmla="*/ 0 h 61"/>
                  <a:gd name="T12" fmla="*/ 85 w 116"/>
                  <a:gd name="T13" fmla="*/ 2 h 61"/>
                  <a:gd name="T14" fmla="*/ 92 w 116"/>
                  <a:gd name="T15" fmla="*/ 10 h 61"/>
                  <a:gd name="T16" fmla="*/ 58 w 116"/>
                  <a:gd name="T17" fmla="*/ 33 h 61"/>
                  <a:gd name="T18" fmla="*/ 49 w 116"/>
                  <a:gd name="T19" fmla="*/ 18 h 61"/>
                  <a:gd name="T20" fmla="*/ 0 w 116"/>
                  <a:gd name="T21" fmla="*/ 51 h 61"/>
                  <a:gd name="T22" fmla="*/ 6 w 116"/>
                  <a:gd name="T23" fmla="*/ 61 h 61"/>
                  <a:gd name="T24" fmla="*/ 6 w 116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1">
                    <a:moveTo>
                      <a:pt x="6" y="61"/>
                    </a:moveTo>
                    <a:lnTo>
                      <a:pt x="46" y="34"/>
                    </a:lnTo>
                    <a:lnTo>
                      <a:pt x="55" y="48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16" y="0"/>
                    </a:lnTo>
                    <a:lnTo>
                      <a:pt x="85" y="2"/>
                    </a:lnTo>
                    <a:lnTo>
                      <a:pt x="92" y="10"/>
                    </a:lnTo>
                    <a:lnTo>
                      <a:pt x="58" y="33"/>
                    </a:lnTo>
                    <a:lnTo>
                      <a:pt x="49" y="18"/>
                    </a:lnTo>
                    <a:lnTo>
                      <a:pt x="0" y="5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 flipH="1">
              <a:off x="7309431" y="3060647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7309431" y="3368424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16180" y="1670538"/>
            <a:ext cx="4648538" cy="1010371"/>
            <a:chOff x="1516180" y="1958828"/>
            <a:chExt cx="4648538" cy="1010371"/>
          </a:xfrm>
        </p:grpSpPr>
        <p:sp>
          <p:nvSpPr>
            <p:cNvPr id="32" name="矩形 31"/>
            <p:cNvSpPr/>
            <p:nvPr/>
          </p:nvSpPr>
          <p:spPr>
            <a:xfrm rot="2700000">
              <a:off x="5154347" y="1958828"/>
              <a:ext cx="1010371" cy="1010371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 flipH="1">
              <a:off x="3068549" y="1992603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 flipH="1">
              <a:off x="1516180" y="2300380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351810" y="2139731"/>
              <a:ext cx="615447" cy="601405"/>
              <a:chOff x="4584701" y="2828925"/>
              <a:chExt cx="417513" cy="407987"/>
            </a:xfrm>
            <a:solidFill>
              <a:schemeClr val="bg1"/>
            </a:solidFill>
          </p:grpSpPr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4625976" y="2879725"/>
                <a:ext cx="336550" cy="357187"/>
              </a:xfrm>
              <a:custGeom>
                <a:avLst/>
                <a:gdLst>
                  <a:gd name="T0" fmla="*/ 33 w 66"/>
                  <a:gd name="T1" fmla="*/ 0 h 70"/>
                  <a:gd name="T2" fmla="*/ 0 w 66"/>
                  <a:gd name="T3" fmla="*/ 24 h 70"/>
                  <a:gd name="T4" fmla="*/ 0 w 66"/>
                  <a:gd name="T5" fmla="*/ 70 h 70"/>
                  <a:gd name="T6" fmla="*/ 66 w 66"/>
                  <a:gd name="T7" fmla="*/ 70 h 70"/>
                  <a:gd name="T8" fmla="*/ 66 w 66"/>
                  <a:gd name="T9" fmla="*/ 24 h 70"/>
                  <a:gd name="T10" fmla="*/ 33 w 66"/>
                  <a:gd name="T11" fmla="*/ 0 h 70"/>
                  <a:gd name="T12" fmla="*/ 33 w 66"/>
                  <a:gd name="T13" fmla="*/ 10 h 70"/>
                  <a:gd name="T14" fmla="*/ 38 w 66"/>
                  <a:gd name="T15" fmla="*/ 15 h 70"/>
                  <a:gd name="T16" fmla="*/ 33 w 66"/>
                  <a:gd name="T17" fmla="*/ 19 h 70"/>
                  <a:gd name="T18" fmla="*/ 28 w 66"/>
                  <a:gd name="T19" fmla="*/ 15 h 70"/>
                  <a:gd name="T20" fmla="*/ 33 w 66"/>
                  <a:gd name="T21" fmla="*/ 10 h 70"/>
                  <a:gd name="T22" fmla="*/ 45 w 66"/>
                  <a:gd name="T23" fmla="*/ 56 h 70"/>
                  <a:gd name="T24" fmla="*/ 22 w 66"/>
                  <a:gd name="T25" fmla="*/ 56 h 70"/>
                  <a:gd name="T26" fmla="*/ 22 w 66"/>
                  <a:gd name="T27" fmla="*/ 33 h 70"/>
                  <a:gd name="T28" fmla="*/ 45 w 66"/>
                  <a:gd name="T29" fmla="*/ 33 h 70"/>
                  <a:gd name="T30" fmla="*/ 45 w 66"/>
                  <a:gd name="T31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0">
                    <a:moveTo>
                      <a:pt x="33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24"/>
                      <a:pt x="66" y="24"/>
                      <a:pt x="66" y="24"/>
                    </a:cubicBezTo>
                    <a:lnTo>
                      <a:pt x="33" y="0"/>
                    </a:lnTo>
                    <a:close/>
                    <a:moveTo>
                      <a:pt x="33" y="10"/>
                    </a:moveTo>
                    <a:cubicBezTo>
                      <a:pt x="36" y="10"/>
                      <a:pt x="38" y="12"/>
                      <a:pt x="38" y="15"/>
                    </a:cubicBezTo>
                    <a:cubicBezTo>
                      <a:pt x="38" y="17"/>
                      <a:pt x="36" y="19"/>
                      <a:pt x="33" y="19"/>
                    </a:cubicBezTo>
                    <a:cubicBezTo>
                      <a:pt x="31" y="19"/>
                      <a:pt x="28" y="17"/>
                      <a:pt x="28" y="15"/>
                    </a:cubicBezTo>
                    <a:cubicBezTo>
                      <a:pt x="28" y="12"/>
                      <a:pt x="31" y="10"/>
                      <a:pt x="33" y="10"/>
                    </a:cubicBezTo>
                    <a:close/>
                    <a:moveTo>
                      <a:pt x="45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4789489" y="3048000"/>
                <a:ext cx="14288" cy="117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4738689" y="3098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584701" y="2828925"/>
                <a:ext cx="417513" cy="177800"/>
              </a:xfrm>
              <a:custGeom>
                <a:avLst/>
                <a:gdLst>
                  <a:gd name="T0" fmla="*/ 81 w 82"/>
                  <a:gd name="T1" fmla="*/ 30 h 35"/>
                  <a:gd name="T2" fmla="*/ 74 w 82"/>
                  <a:gd name="T3" fmla="*/ 25 h 35"/>
                  <a:gd name="T4" fmla="*/ 41 w 82"/>
                  <a:gd name="T5" fmla="*/ 0 h 35"/>
                  <a:gd name="T6" fmla="*/ 27 w 82"/>
                  <a:gd name="T7" fmla="*/ 11 h 35"/>
                  <a:gd name="T8" fmla="*/ 27 w 82"/>
                  <a:gd name="T9" fmla="*/ 5 h 35"/>
                  <a:gd name="T10" fmla="*/ 25 w 82"/>
                  <a:gd name="T11" fmla="*/ 3 h 35"/>
                  <a:gd name="T12" fmla="*/ 24 w 82"/>
                  <a:gd name="T13" fmla="*/ 3 h 35"/>
                  <a:gd name="T14" fmla="*/ 22 w 82"/>
                  <a:gd name="T15" fmla="*/ 5 h 35"/>
                  <a:gd name="T16" fmla="*/ 22 w 82"/>
                  <a:gd name="T17" fmla="*/ 15 h 35"/>
                  <a:gd name="T18" fmla="*/ 8 w 82"/>
                  <a:gd name="T19" fmla="*/ 25 h 35"/>
                  <a:gd name="T20" fmla="*/ 1 w 82"/>
                  <a:gd name="T21" fmla="*/ 30 h 35"/>
                  <a:gd name="T22" fmla="*/ 0 w 82"/>
                  <a:gd name="T23" fmla="*/ 32 h 35"/>
                  <a:gd name="T24" fmla="*/ 0 w 82"/>
                  <a:gd name="T25" fmla="*/ 32 h 35"/>
                  <a:gd name="T26" fmla="*/ 4 w 82"/>
                  <a:gd name="T27" fmla="*/ 34 h 35"/>
                  <a:gd name="T28" fmla="*/ 8 w 82"/>
                  <a:gd name="T29" fmla="*/ 31 h 35"/>
                  <a:gd name="T30" fmla="*/ 41 w 82"/>
                  <a:gd name="T31" fmla="*/ 6 h 35"/>
                  <a:gd name="T32" fmla="*/ 74 w 82"/>
                  <a:gd name="T33" fmla="*/ 31 h 35"/>
                  <a:gd name="T34" fmla="*/ 78 w 82"/>
                  <a:gd name="T35" fmla="*/ 34 h 35"/>
                  <a:gd name="T36" fmla="*/ 82 w 82"/>
                  <a:gd name="T37" fmla="*/ 32 h 35"/>
                  <a:gd name="T38" fmla="*/ 82 w 82"/>
                  <a:gd name="T39" fmla="*/ 32 h 35"/>
                  <a:gd name="T40" fmla="*/ 81 w 82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35">
                    <a:moveTo>
                      <a:pt x="81" y="30"/>
                    </a:moveTo>
                    <a:cubicBezTo>
                      <a:pt x="74" y="25"/>
                      <a:pt x="74" y="25"/>
                      <a:pt x="74" y="2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4"/>
                      <a:pt x="2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3" y="35"/>
                      <a:pt x="4" y="3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2" y="34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1"/>
                      <a:pt x="82" y="30"/>
                      <a:pt x="8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advTm="121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9558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4122738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291263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4582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926807" y="2232025"/>
            <a:ext cx="423863" cy="517525"/>
          </a:xfrm>
          <a:custGeom>
            <a:avLst/>
            <a:gdLst>
              <a:gd name="T0" fmla="*/ 62955 w 781"/>
              <a:gd name="T1" fmla="*/ 426293 h 953"/>
              <a:gd name="T2" fmla="*/ 199178 w 781"/>
              <a:gd name="T3" fmla="*/ 426293 h 953"/>
              <a:gd name="T4" fmla="*/ 199178 w 781"/>
              <a:gd name="T5" fmla="*/ 455617 h 953"/>
              <a:gd name="T6" fmla="*/ 62955 w 781"/>
              <a:gd name="T7" fmla="*/ 455617 h 953"/>
              <a:gd name="T8" fmla="*/ 62955 w 781"/>
              <a:gd name="T9" fmla="*/ 426293 h 953"/>
              <a:gd name="T10" fmla="*/ 62955 w 781"/>
              <a:gd name="T11" fmla="*/ 379048 h 953"/>
              <a:gd name="T12" fmla="*/ 199178 w 781"/>
              <a:gd name="T13" fmla="*/ 379048 h 953"/>
              <a:gd name="T14" fmla="*/ 199178 w 781"/>
              <a:gd name="T15" fmla="*/ 408372 h 953"/>
              <a:gd name="T16" fmla="*/ 62955 w 781"/>
              <a:gd name="T17" fmla="*/ 408372 h 953"/>
              <a:gd name="T18" fmla="*/ 62955 w 781"/>
              <a:gd name="T19" fmla="*/ 379048 h 953"/>
              <a:gd name="T20" fmla="*/ 62955 w 781"/>
              <a:gd name="T21" fmla="*/ 328544 h 953"/>
              <a:gd name="T22" fmla="*/ 199178 w 781"/>
              <a:gd name="T23" fmla="*/ 328544 h 953"/>
              <a:gd name="T24" fmla="*/ 199178 w 781"/>
              <a:gd name="T25" fmla="*/ 357869 h 953"/>
              <a:gd name="T26" fmla="*/ 62955 w 781"/>
              <a:gd name="T27" fmla="*/ 357869 h 953"/>
              <a:gd name="T28" fmla="*/ 62955 w 781"/>
              <a:gd name="T29" fmla="*/ 328544 h 953"/>
              <a:gd name="T30" fmla="*/ 62955 w 781"/>
              <a:gd name="T31" fmla="*/ 284014 h 953"/>
              <a:gd name="T32" fmla="*/ 199178 w 781"/>
              <a:gd name="T33" fmla="*/ 284014 h 953"/>
              <a:gd name="T34" fmla="*/ 199178 w 781"/>
              <a:gd name="T35" fmla="*/ 312796 h 953"/>
              <a:gd name="T36" fmla="*/ 62955 w 781"/>
              <a:gd name="T37" fmla="*/ 312796 h 953"/>
              <a:gd name="T38" fmla="*/ 62955 w 781"/>
              <a:gd name="T39" fmla="*/ 284014 h 953"/>
              <a:gd name="T40" fmla="*/ 62955 w 781"/>
              <a:gd name="T41" fmla="*/ 235683 h 953"/>
              <a:gd name="T42" fmla="*/ 199178 w 781"/>
              <a:gd name="T43" fmla="*/ 235683 h 953"/>
              <a:gd name="T44" fmla="*/ 199178 w 781"/>
              <a:gd name="T45" fmla="*/ 265008 h 953"/>
              <a:gd name="T46" fmla="*/ 62955 w 781"/>
              <a:gd name="T47" fmla="*/ 265008 h 953"/>
              <a:gd name="T48" fmla="*/ 62955 w 781"/>
              <a:gd name="T49" fmla="*/ 235683 h 953"/>
              <a:gd name="T50" fmla="*/ 289269 w 781"/>
              <a:gd name="T51" fmla="*/ 91775 h 953"/>
              <a:gd name="T52" fmla="*/ 347882 w 781"/>
              <a:gd name="T53" fmla="*/ 91775 h 953"/>
              <a:gd name="T54" fmla="*/ 347882 w 781"/>
              <a:gd name="T55" fmla="*/ 445300 h 953"/>
              <a:gd name="T56" fmla="*/ 289269 w 781"/>
              <a:gd name="T57" fmla="*/ 445300 h 953"/>
              <a:gd name="T58" fmla="*/ 289269 w 781"/>
              <a:gd name="T59" fmla="*/ 91775 h 953"/>
              <a:gd name="T60" fmla="*/ 147077 w 781"/>
              <a:gd name="T61" fmla="*/ 36384 h 953"/>
              <a:gd name="T62" fmla="*/ 152504 w 781"/>
              <a:gd name="T63" fmla="*/ 57563 h 953"/>
              <a:gd name="T64" fmla="*/ 153589 w 781"/>
              <a:gd name="T65" fmla="*/ 79828 h 953"/>
              <a:gd name="T66" fmla="*/ 150876 w 781"/>
              <a:gd name="T67" fmla="*/ 103179 h 953"/>
              <a:gd name="T68" fmla="*/ 143820 w 781"/>
              <a:gd name="T69" fmla="*/ 125444 h 953"/>
              <a:gd name="T70" fmla="*/ 131881 w 781"/>
              <a:gd name="T71" fmla="*/ 147709 h 953"/>
              <a:gd name="T72" fmla="*/ 116142 w 781"/>
              <a:gd name="T73" fmla="*/ 168345 h 953"/>
              <a:gd name="T74" fmla="*/ 96604 w 781"/>
              <a:gd name="T75" fmla="*/ 187352 h 953"/>
              <a:gd name="T76" fmla="*/ 93348 w 781"/>
              <a:gd name="T77" fmla="*/ 177034 h 953"/>
              <a:gd name="T78" fmla="*/ 87920 w 781"/>
              <a:gd name="T79" fmla="*/ 166173 h 953"/>
              <a:gd name="T80" fmla="*/ 81950 w 781"/>
              <a:gd name="T81" fmla="*/ 156398 h 953"/>
              <a:gd name="T82" fmla="*/ 73267 w 781"/>
              <a:gd name="T83" fmla="*/ 147166 h 953"/>
              <a:gd name="T84" fmla="*/ 67297 w 781"/>
              <a:gd name="T85" fmla="*/ 142822 h 953"/>
              <a:gd name="T86" fmla="*/ 58614 w 781"/>
              <a:gd name="T87" fmla="*/ 137391 h 953"/>
              <a:gd name="T88" fmla="*/ 47216 w 781"/>
              <a:gd name="T89" fmla="*/ 132504 h 953"/>
              <a:gd name="T90" fmla="*/ 30935 w 781"/>
              <a:gd name="T91" fmla="*/ 148795 h 953"/>
              <a:gd name="T92" fmla="*/ 29307 w 781"/>
              <a:gd name="T93" fmla="*/ 480598 h 953"/>
              <a:gd name="T94" fmla="*/ 392385 w 781"/>
              <a:gd name="T95" fmla="*/ 480598 h 953"/>
              <a:gd name="T96" fmla="*/ 393471 w 781"/>
              <a:gd name="T97" fmla="*/ 36384 h 953"/>
              <a:gd name="T98" fmla="*/ 147077 w 781"/>
              <a:gd name="T99" fmla="*/ 36384 h 953"/>
              <a:gd name="T100" fmla="*/ 134594 w 781"/>
              <a:gd name="T101" fmla="*/ 0 h 953"/>
              <a:gd name="T102" fmla="*/ 423863 w 781"/>
              <a:gd name="T103" fmla="*/ 0 h 953"/>
              <a:gd name="T104" fmla="*/ 421692 w 781"/>
              <a:gd name="T105" fmla="*/ 517525 h 953"/>
              <a:gd name="T106" fmla="*/ 0 w 781"/>
              <a:gd name="T107" fmla="*/ 517525 h 953"/>
              <a:gd name="T108" fmla="*/ 1628 w 781"/>
              <a:gd name="T109" fmla="*/ 130875 h 953"/>
              <a:gd name="T110" fmla="*/ 134594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684463" y="2139950"/>
            <a:ext cx="574675" cy="701675"/>
          </a:xfrm>
          <a:custGeom>
            <a:avLst/>
            <a:gdLst>
              <a:gd name="T0" fmla="*/ 187406 w 1061"/>
              <a:gd name="T1" fmla="*/ 575081 h 1297"/>
              <a:gd name="T2" fmla="*/ 192281 w 1061"/>
              <a:gd name="T3" fmla="*/ 607541 h 1297"/>
              <a:gd name="T4" fmla="*/ 183614 w 1061"/>
              <a:gd name="T5" fmla="*/ 616738 h 1297"/>
              <a:gd name="T6" fmla="*/ 173323 w 1061"/>
              <a:gd name="T7" fmla="*/ 626476 h 1297"/>
              <a:gd name="T8" fmla="*/ 138117 w 1061"/>
              <a:gd name="T9" fmla="*/ 628099 h 1297"/>
              <a:gd name="T10" fmla="*/ 133242 w 1061"/>
              <a:gd name="T11" fmla="*/ 624312 h 1297"/>
              <a:gd name="T12" fmla="*/ 119160 w 1061"/>
              <a:gd name="T13" fmla="*/ 615115 h 1297"/>
              <a:gd name="T14" fmla="*/ 114285 w 1061"/>
              <a:gd name="T15" fmla="*/ 581573 h 1297"/>
              <a:gd name="T16" fmla="*/ 122951 w 1061"/>
              <a:gd name="T17" fmla="*/ 572917 h 1297"/>
              <a:gd name="T18" fmla="*/ 50914 w 1061"/>
              <a:gd name="T19" fmla="*/ 529637 h 1297"/>
              <a:gd name="T20" fmla="*/ 271359 w 1061"/>
              <a:gd name="T21" fmla="*/ 517736 h 1297"/>
              <a:gd name="T22" fmla="*/ 50914 w 1061"/>
              <a:gd name="T23" fmla="*/ 394929 h 1297"/>
              <a:gd name="T24" fmla="*/ 0 w 1061"/>
              <a:gd name="T25" fmla="*/ 394929 h 1297"/>
              <a:gd name="T26" fmla="*/ 261068 w 1061"/>
              <a:gd name="T27" fmla="*/ 410618 h 1297"/>
              <a:gd name="T28" fmla="*/ 140284 w 1061"/>
              <a:gd name="T29" fmla="*/ 328386 h 1297"/>
              <a:gd name="T30" fmla="*/ 92078 w 1061"/>
              <a:gd name="T31" fmla="*/ 359764 h 1297"/>
              <a:gd name="T32" fmla="*/ 80704 w 1061"/>
              <a:gd name="T33" fmla="*/ 417110 h 1297"/>
              <a:gd name="T34" fmla="*/ 114285 w 1061"/>
              <a:gd name="T35" fmla="*/ 466341 h 1297"/>
              <a:gd name="T36" fmla="*/ 126201 w 1061"/>
              <a:gd name="T37" fmla="*/ 484735 h 1297"/>
              <a:gd name="T38" fmla="*/ 181448 w 1061"/>
              <a:gd name="T39" fmla="*/ 478784 h 1297"/>
              <a:gd name="T40" fmla="*/ 205280 w 1061"/>
              <a:gd name="T41" fmla="*/ 457685 h 1297"/>
              <a:gd name="T42" fmla="*/ 229112 w 1061"/>
              <a:gd name="T43" fmla="*/ 401962 h 1297"/>
              <a:gd name="T44" fmla="*/ 206905 w 1061"/>
              <a:gd name="T45" fmla="*/ 348944 h 1297"/>
              <a:gd name="T46" fmla="*/ 154366 w 1061"/>
              <a:gd name="T47" fmla="*/ 326222 h 1297"/>
              <a:gd name="T48" fmla="*/ 207988 w 1061"/>
              <a:gd name="T49" fmla="*/ 321353 h 1297"/>
              <a:gd name="T50" fmla="*/ 248069 w 1061"/>
              <a:gd name="T51" fmla="*/ 383027 h 1297"/>
              <a:gd name="T52" fmla="*/ 232903 w 1061"/>
              <a:gd name="T53" fmla="*/ 458226 h 1297"/>
              <a:gd name="T54" fmla="*/ 202572 w 1061"/>
              <a:gd name="T55" fmla="*/ 485817 h 1297"/>
              <a:gd name="T56" fmla="*/ 193364 w 1061"/>
              <a:gd name="T57" fmla="*/ 566425 h 1297"/>
              <a:gd name="T58" fmla="*/ 107244 w 1061"/>
              <a:gd name="T59" fmla="*/ 560474 h 1297"/>
              <a:gd name="T60" fmla="*/ 102911 w 1061"/>
              <a:gd name="T61" fmla="*/ 484194 h 1297"/>
              <a:gd name="T62" fmla="*/ 66080 w 1061"/>
              <a:gd name="T63" fmla="*/ 440373 h 1297"/>
              <a:gd name="T64" fmla="*/ 67704 w 1061"/>
              <a:gd name="T65" fmla="*/ 359223 h 1297"/>
              <a:gd name="T66" fmla="*/ 132159 w 1061"/>
              <a:gd name="T67" fmla="*/ 307828 h 1297"/>
              <a:gd name="T68" fmla="*/ 76371 w 1061"/>
              <a:gd name="T69" fmla="*/ 327304 h 1297"/>
              <a:gd name="T70" fmla="*/ 271359 w 1061"/>
              <a:gd name="T71" fmla="*/ 287270 h 1297"/>
              <a:gd name="T72" fmla="*/ 163032 w 1061"/>
              <a:gd name="T73" fmla="*/ 231547 h 1297"/>
              <a:gd name="T74" fmla="*/ 163032 w 1061"/>
              <a:gd name="T75" fmla="*/ 231547 h 1297"/>
              <a:gd name="T76" fmla="*/ 432225 w 1061"/>
              <a:gd name="T77" fmla="*/ 179070 h 1297"/>
              <a:gd name="T78" fmla="*/ 497221 w 1061"/>
              <a:gd name="T79" fmla="*/ 139037 h 1297"/>
              <a:gd name="T80" fmla="*/ 527553 w 1061"/>
              <a:gd name="T81" fmla="*/ 159595 h 1297"/>
              <a:gd name="T82" fmla="*/ 563301 w 1061"/>
              <a:gd name="T83" fmla="*/ 427389 h 1297"/>
              <a:gd name="T84" fmla="*/ 527553 w 1061"/>
              <a:gd name="T85" fmla="*/ 420897 h 1297"/>
              <a:gd name="T86" fmla="*/ 445766 w 1061"/>
              <a:gd name="T87" fmla="*/ 476620 h 1297"/>
              <a:gd name="T88" fmla="*/ 145158 w 1061"/>
              <a:gd name="T89" fmla="*/ 192054 h 1297"/>
              <a:gd name="T90" fmla="*/ 118618 w 1061"/>
              <a:gd name="T91" fmla="*/ 166087 h 1297"/>
              <a:gd name="T92" fmla="*/ 145158 w 1061"/>
              <a:gd name="T93" fmla="*/ 140660 h 1297"/>
              <a:gd name="T94" fmla="*/ 412184 w 1061"/>
              <a:gd name="T95" fmla="*/ 225596 h 1297"/>
              <a:gd name="T96" fmla="*/ 459307 w 1061"/>
              <a:gd name="T97" fmla="*/ 139578 h 1297"/>
              <a:gd name="T98" fmla="*/ 431142 w 1061"/>
              <a:gd name="T99" fmla="*/ 2705 h 1297"/>
              <a:gd name="T100" fmla="*/ 475014 w 1061"/>
              <a:gd name="T101" fmla="*/ 52477 h 1297"/>
              <a:gd name="T102" fmla="*/ 459307 w 1061"/>
              <a:gd name="T103" fmla="*/ 121725 h 1297"/>
              <a:gd name="T104" fmla="*/ 397560 w 1061"/>
              <a:gd name="T105" fmla="*/ 140660 h 1297"/>
              <a:gd name="T106" fmla="*/ 353688 w 1061"/>
              <a:gd name="T107" fmla="*/ 90888 h 1297"/>
              <a:gd name="T108" fmla="*/ 370479 w 1061"/>
              <a:gd name="T109" fmla="*/ 20558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973094" y="2235200"/>
            <a:ext cx="668338" cy="511175"/>
          </a:xfrm>
          <a:custGeom>
            <a:avLst/>
            <a:gdLst>
              <a:gd name="T0" fmla="*/ 148640 w 1232"/>
              <a:gd name="T1" fmla="*/ 436448 h 944"/>
              <a:gd name="T2" fmla="*/ 193124 w 1232"/>
              <a:gd name="T3" fmla="*/ 439156 h 944"/>
              <a:gd name="T4" fmla="*/ 250084 w 1232"/>
              <a:gd name="T5" fmla="*/ 428867 h 944"/>
              <a:gd name="T6" fmla="*/ 249542 w 1232"/>
              <a:gd name="T7" fmla="*/ 360097 h 944"/>
              <a:gd name="T8" fmla="*/ 310300 w 1232"/>
              <a:gd name="T9" fmla="*/ 307571 h 944"/>
              <a:gd name="T10" fmla="*/ 206143 w 1232"/>
              <a:gd name="T11" fmla="*/ 367136 h 944"/>
              <a:gd name="T12" fmla="*/ 249542 w 1232"/>
              <a:gd name="T13" fmla="*/ 307571 h 944"/>
              <a:gd name="T14" fmla="*/ 133993 w 1232"/>
              <a:gd name="T15" fmla="*/ 344393 h 944"/>
              <a:gd name="T16" fmla="*/ 170339 w 1232"/>
              <a:gd name="T17" fmla="*/ 307571 h 944"/>
              <a:gd name="T18" fmla="*/ 91679 w 1232"/>
              <a:gd name="T19" fmla="*/ 346559 h 944"/>
              <a:gd name="T20" fmla="*/ 89510 w 1232"/>
              <a:gd name="T21" fmla="*/ 307571 h 944"/>
              <a:gd name="T22" fmla="*/ 292398 w 1232"/>
              <a:gd name="T23" fmla="*/ 511175 h 944"/>
              <a:gd name="T24" fmla="*/ 355326 w 1232"/>
              <a:gd name="T25" fmla="*/ 355765 h 944"/>
              <a:gd name="T26" fmla="*/ 379195 w 1232"/>
              <a:gd name="T27" fmla="*/ 319484 h 944"/>
              <a:gd name="T28" fmla="*/ 393842 w 1232"/>
              <a:gd name="T29" fmla="*/ 283745 h 944"/>
              <a:gd name="T30" fmla="*/ 324947 w 1232"/>
              <a:gd name="T31" fmla="*/ 284828 h 944"/>
              <a:gd name="T32" fmla="*/ 288058 w 1232"/>
              <a:gd name="T33" fmla="*/ 229596 h 944"/>
              <a:gd name="T34" fmla="*/ 261476 w 1232"/>
              <a:gd name="T35" fmla="*/ 257753 h 944"/>
              <a:gd name="T36" fmla="*/ 103072 w 1232"/>
              <a:gd name="T37" fmla="*/ 257753 h 944"/>
              <a:gd name="T38" fmla="*/ 100359 w 1232"/>
              <a:gd name="T39" fmla="*/ 229596 h 944"/>
              <a:gd name="T40" fmla="*/ 82457 w 1232"/>
              <a:gd name="T41" fmla="*/ 284828 h 944"/>
              <a:gd name="T42" fmla="*/ 281006 w 1232"/>
              <a:gd name="T43" fmla="*/ 151620 h 944"/>
              <a:gd name="T44" fmla="*/ 336881 w 1232"/>
              <a:gd name="T45" fmla="*/ 187900 h 944"/>
              <a:gd name="T46" fmla="*/ 193124 w 1232"/>
              <a:gd name="T47" fmla="*/ 151620 h 944"/>
              <a:gd name="T48" fmla="*/ 256052 w 1232"/>
              <a:gd name="T49" fmla="*/ 151620 h 944"/>
              <a:gd name="T50" fmla="*/ 100359 w 1232"/>
              <a:gd name="T51" fmla="*/ 206311 h 944"/>
              <a:gd name="T52" fmla="*/ 38516 w 1232"/>
              <a:gd name="T53" fmla="*/ 151620 h 944"/>
              <a:gd name="T54" fmla="*/ 75405 w 1232"/>
              <a:gd name="T55" fmla="*/ 206311 h 944"/>
              <a:gd name="T56" fmla="*/ 423136 w 1232"/>
              <a:gd name="T57" fmla="*/ 130501 h 944"/>
              <a:gd name="T58" fmla="*/ 423136 w 1232"/>
              <a:gd name="T59" fmla="*/ 130501 h 944"/>
              <a:gd name="T60" fmla="*/ 274496 w 1232"/>
              <a:gd name="T61" fmla="*/ 128335 h 944"/>
              <a:gd name="T62" fmla="*/ 266359 w 1232"/>
              <a:gd name="T63" fmla="*/ 86640 h 944"/>
              <a:gd name="T64" fmla="*/ 80830 w 1232"/>
              <a:gd name="T65" fmla="*/ 98553 h 944"/>
              <a:gd name="T66" fmla="*/ 97104 w 1232"/>
              <a:gd name="T67" fmla="*/ 108841 h 944"/>
              <a:gd name="T68" fmla="*/ 193124 w 1232"/>
              <a:gd name="T69" fmla="*/ 128335 h 944"/>
              <a:gd name="T70" fmla="*/ 219163 w 1232"/>
              <a:gd name="T71" fmla="*/ 79059 h 944"/>
              <a:gd name="T72" fmla="*/ 157320 w 1232"/>
              <a:gd name="T73" fmla="*/ 69312 h 944"/>
              <a:gd name="T74" fmla="*/ 115006 w 1232"/>
              <a:gd name="T75" fmla="*/ 128335 h 944"/>
              <a:gd name="T76" fmla="*/ 193124 w 1232"/>
              <a:gd name="T77" fmla="*/ 36822 h 944"/>
              <a:gd name="T78" fmla="*/ 267444 w 1232"/>
              <a:gd name="T79" fmla="*/ 58482 h 944"/>
              <a:gd name="T80" fmla="*/ 339594 w 1232"/>
              <a:gd name="T81" fmla="*/ 128335 h 944"/>
              <a:gd name="T82" fmla="*/ 351528 w 1232"/>
              <a:gd name="T83" fmla="*/ 151620 h 944"/>
              <a:gd name="T84" fmla="*/ 364548 w 1232"/>
              <a:gd name="T85" fmla="*/ 229596 h 944"/>
              <a:gd name="T86" fmla="*/ 352613 w 1232"/>
              <a:gd name="T87" fmla="*/ 284828 h 944"/>
              <a:gd name="T88" fmla="*/ 324947 w 1232"/>
              <a:gd name="T89" fmla="*/ 329773 h 944"/>
              <a:gd name="T90" fmla="*/ 244117 w 1232"/>
              <a:gd name="T91" fmla="*/ 388255 h 944"/>
              <a:gd name="T92" fmla="*/ 170339 w 1232"/>
              <a:gd name="T93" fmla="*/ 399626 h 944"/>
              <a:gd name="T94" fmla="*/ 97104 w 1232"/>
              <a:gd name="T95" fmla="*/ 377966 h 944"/>
              <a:gd name="T96" fmla="*/ 23869 w 1232"/>
              <a:gd name="T97" fmla="*/ 307571 h 944"/>
              <a:gd name="T98" fmla="*/ 12477 w 1232"/>
              <a:gd name="T99" fmla="*/ 284828 h 944"/>
              <a:gd name="T100" fmla="*/ 0 w 1232"/>
              <a:gd name="T101" fmla="*/ 206311 h 944"/>
              <a:gd name="T102" fmla="*/ 10850 w 1232"/>
              <a:gd name="T103" fmla="*/ 151620 h 944"/>
              <a:gd name="T104" fmla="*/ 38516 w 1232"/>
              <a:gd name="T105" fmla="*/ 107217 h 944"/>
              <a:gd name="T106" fmla="*/ 120431 w 1232"/>
              <a:gd name="T107" fmla="*/ 48193 h 944"/>
              <a:gd name="T108" fmla="*/ 566894 w 1232"/>
              <a:gd name="T109" fmla="*/ 0 h 944"/>
              <a:gd name="T110" fmla="*/ 566894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196388" y="2214563"/>
            <a:ext cx="555625" cy="552450"/>
          </a:xfrm>
          <a:custGeom>
            <a:avLst/>
            <a:gdLst>
              <a:gd name="T0" fmla="*/ 319988 w 1021"/>
              <a:gd name="T1" fmla="*/ 358713 h 1018"/>
              <a:gd name="T2" fmla="*/ 319444 w 1021"/>
              <a:gd name="T3" fmla="*/ 510121 h 1018"/>
              <a:gd name="T4" fmla="*/ 321076 w 1021"/>
              <a:gd name="T5" fmla="*/ 511749 h 1018"/>
              <a:gd name="T6" fmla="*/ 446786 w 1021"/>
              <a:gd name="T7" fmla="*/ 511206 h 1018"/>
              <a:gd name="T8" fmla="*/ 447874 w 1021"/>
              <a:gd name="T9" fmla="*/ 359798 h 1018"/>
              <a:gd name="T10" fmla="*/ 446241 w 1021"/>
              <a:gd name="T11" fmla="*/ 358713 h 1018"/>
              <a:gd name="T12" fmla="*/ 148566 w 1021"/>
              <a:gd name="T13" fmla="*/ 358713 h 1018"/>
              <a:gd name="T14" fmla="*/ 145845 w 1021"/>
              <a:gd name="T15" fmla="*/ 359798 h 1018"/>
              <a:gd name="T16" fmla="*/ 131151 w 1021"/>
              <a:gd name="T17" fmla="*/ 374993 h 1018"/>
              <a:gd name="T18" fmla="*/ 131151 w 1021"/>
              <a:gd name="T19" fmla="*/ 422749 h 1018"/>
              <a:gd name="T20" fmla="*/ 131151 w 1021"/>
              <a:gd name="T21" fmla="*/ 424377 h 1018"/>
              <a:gd name="T22" fmla="*/ 146933 w 1021"/>
              <a:gd name="T23" fmla="*/ 439030 h 1018"/>
              <a:gd name="T24" fmla="*/ 228018 w 1021"/>
              <a:gd name="T25" fmla="*/ 439030 h 1018"/>
              <a:gd name="T26" fmla="*/ 229651 w 1021"/>
              <a:gd name="T27" fmla="*/ 439030 h 1018"/>
              <a:gd name="T28" fmla="*/ 244889 w 1021"/>
              <a:gd name="T29" fmla="*/ 423292 h 1018"/>
              <a:gd name="T30" fmla="*/ 244889 w 1021"/>
              <a:gd name="T31" fmla="*/ 376078 h 1018"/>
              <a:gd name="T32" fmla="*/ 244344 w 1021"/>
              <a:gd name="T33" fmla="*/ 373365 h 1018"/>
              <a:gd name="T34" fmla="*/ 228563 w 1021"/>
              <a:gd name="T35" fmla="*/ 358713 h 1018"/>
              <a:gd name="T36" fmla="*/ 148566 w 1021"/>
              <a:gd name="T37" fmla="*/ 358713 h 1018"/>
              <a:gd name="T38" fmla="*/ 484879 w 1021"/>
              <a:gd name="T39" fmla="*/ 269713 h 1018"/>
              <a:gd name="T40" fmla="*/ 485968 w 1021"/>
              <a:gd name="T41" fmla="*/ 270256 h 1018"/>
              <a:gd name="T42" fmla="*/ 485968 w 1021"/>
              <a:gd name="T43" fmla="*/ 552450 h 1018"/>
              <a:gd name="T44" fmla="*/ 69657 w 1021"/>
              <a:gd name="T45" fmla="*/ 552450 h 1018"/>
              <a:gd name="T46" fmla="*/ 69113 w 1021"/>
              <a:gd name="T47" fmla="*/ 551365 h 1018"/>
              <a:gd name="T48" fmla="*/ 69113 w 1021"/>
              <a:gd name="T49" fmla="*/ 269713 h 1018"/>
              <a:gd name="T50" fmla="*/ 426106 w 1021"/>
              <a:gd name="T51" fmla="*/ 0 h 1018"/>
              <a:gd name="T52" fmla="*/ 426106 w 1021"/>
              <a:gd name="T53" fmla="*/ 122646 h 1018"/>
              <a:gd name="T54" fmla="*/ 428827 w 1021"/>
              <a:gd name="T55" fmla="*/ 126988 h 1018"/>
              <a:gd name="T56" fmla="*/ 555625 w 1021"/>
              <a:gd name="T57" fmla="*/ 230097 h 1018"/>
              <a:gd name="T58" fmla="*/ 555081 w 1021"/>
              <a:gd name="T59" fmla="*/ 230640 h 1018"/>
              <a:gd name="T60" fmla="*/ 1633 w 1021"/>
              <a:gd name="T61" fmla="*/ 230640 h 1018"/>
              <a:gd name="T62" fmla="*/ 0 w 1021"/>
              <a:gd name="T63" fmla="*/ 230640 h 1018"/>
              <a:gd name="T64" fmla="*/ 544 w 1021"/>
              <a:gd name="T65" fmla="*/ 229012 h 1018"/>
              <a:gd name="T66" fmla="*/ 261214 w 1021"/>
              <a:gd name="T67" fmla="*/ 16823 h 1018"/>
              <a:gd name="T68" fmla="*/ 266656 w 1021"/>
              <a:gd name="T69" fmla="*/ 15195 h 1018"/>
              <a:gd name="T70" fmla="*/ 290601 w 1021"/>
              <a:gd name="T71" fmla="*/ 16280 h 1018"/>
              <a:gd name="T72" fmla="*/ 294955 w 1021"/>
              <a:gd name="T73" fmla="*/ 17908 h 1018"/>
              <a:gd name="T74" fmla="*/ 368421 w 1021"/>
              <a:gd name="T75" fmla="*/ 77061 h 1018"/>
              <a:gd name="T76" fmla="*/ 371142 w 1021"/>
              <a:gd name="T77" fmla="*/ 75433 h 1018"/>
              <a:gd name="T78" fmla="*/ 426106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230813"/>
            <a:ext cx="8342312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4" name="Subtitle 2"/>
          <p:cNvSpPr txBox="1"/>
          <p:nvPr/>
        </p:nvSpPr>
        <p:spPr bwMode="auto">
          <a:xfrm>
            <a:off x="2127931" y="2947202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4294869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6463394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8630331" y="2972147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24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708741" y="1514696"/>
            <a:ext cx="4074380" cy="907690"/>
            <a:chOff x="6708741" y="1917921"/>
            <a:chExt cx="4074380" cy="907690"/>
          </a:xfrm>
        </p:grpSpPr>
        <p:sp>
          <p:nvSpPr>
            <p:cNvPr id="2" name="TextBox 76"/>
            <p:cNvSpPr txBox="1"/>
            <p:nvPr/>
          </p:nvSpPr>
          <p:spPr>
            <a:xfrm>
              <a:off x="794148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94148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Rounded Rectangle 13"/>
            <p:cNvSpPr/>
            <p:nvPr/>
          </p:nvSpPr>
          <p:spPr bwMode="auto">
            <a:xfrm>
              <a:off x="6708741" y="1975369"/>
              <a:ext cx="831850" cy="8318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4" name="Group 29"/>
            <p:cNvGrpSpPr/>
            <p:nvPr/>
          </p:nvGrpSpPr>
          <p:grpSpPr bwMode="auto">
            <a:xfrm>
              <a:off x="6963025" y="2157442"/>
              <a:ext cx="319309" cy="465461"/>
              <a:chOff x="5441157" y="4440238"/>
              <a:chExt cx="319088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5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408879" y="1514696"/>
            <a:ext cx="3891252" cy="907690"/>
            <a:chOff x="1408879" y="1917921"/>
            <a:chExt cx="3891252" cy="907690"/>
          </a:xfrm>
        </p:grpSpPr>
        <p:sp>
          <p:nvSpPr>
            <p:cNvPr id="27" name="TextBox 76"/>
            <p:cNvSpPr txBox="1"/>
            <p:nvPr/>
          </p:nvSpPr>
          <p:spPr>
            <a:xfrm>
              <a:off x="245849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849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9" name="Rounded Rectangle 6"/>
            <p:cNvSpPr/>
            <p:nvPr/>
          </p:nvSpPr>
          <p:spPr bwMode="auto">
            <a:xfrm>
              <a:off x="1408879" y="1975369"/>
              <a:ext cx="831850" cy="831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0" name="Group 33"/>
            <p:cNvGrpSpPr/>
            <p:nvPr/>
          </p:nvGrpSpPr>
          <p:grpSpPr bwMode="auto">
            <a:xfrm>
              <a:off x="1586803" y="2171556"/>
              <a:ext cx="465461" cy="436070"/>
              <a:chOff x="5368132" y="3540124"/>
              <a:chExt cx="465138" cy="435768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4"/>
                <a:ext cx="465138" cy="4357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408879" y="4561306"/>
            <a:ext cx="3891252" cy="907690"/>
            <a:chOff x="1408879" y="4964531"/>
            <a:chExt cx="3891252" cy="907690"/>
          </a:xfrm>
        </p:grpSpPr>
        <p:sp>
          <p:nvSpPr>
            <p:cNvPr id="31" name="TextBox 76"/>
            <p:cNvSpPr txBox="1"/>
            <p:nvPr/>
          </p:nvSpPr>
          <p:spPr>
            <a:xfrm>
              <a:off x="245849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5849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4" name="Rounded Rectangle 8"/>
            <p:cNvSpPr/>
            <p:nvPr/>
          </p:nvSpPr>
          <p:spPr bwMode="auto">
            <a:xfrm>
              <a:off x="1408879" y="5023012"/>
              <a:ext cx="831850" cy="8318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5" name="Group 36"/>
            <p:cNvGrpSpPr/>
            <p:nvPr/>
          </p:nvGrpSpPr>
          <p:grpSpPr bwMode="auto">
            <a:xfrm>
              <a:off x="1659879" y="5199454"/>
              <a:ext cx="319309" cy="465461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  <p:sp>
            <p:nvSpPr>
              <p:cNvPr id="5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408879" y="3038001"/>
            <a:ext cx="3891252" cy="907690"/>
            <a:chOff x="1408879" y="3441226"/>
            <a:chExt cx="3891252" cy="907690"/>
          </a:xfrm>
        </p:grpSpPr>
        <p:sp>
          <p:nvSpPr>
            <p:cNvPr id="29" name="TextBox 76"/>
            <p:cNvSpPr txBox="1"/>
            <p:nvPr/>
          </p:nvSpPr>
          <p:spPr>
            <a:xfrm>
              <a:off x="245849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5849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9" name="Rounded Rectangle 7"/>
            <p:cNvSpPr/>
            <p:nvPr/>
          </p:nvSpPr>
          <p:spPr bwMode="auto">
            <a:xfrm>
              <a:off x="1408879" y="3500184"/>
              <a:ext cx="831850" cy="83026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0" name="Group 39"/>
            <p:cNvGrpSpPr/>
            <p:nvPr/>
          </p:nvGrpSpPr>
          <p:grpSpPr bwMode="auto">
            <a:xfrm>
              <a:off x="1594349" y="3683425"/>
              <a:ext cx="464666" cy="463780"/>
              <a:chOff x="3510757" y="2582069"/>
              <a:chExt cx="464344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1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708741" y="3038001"/>
            <a:ext cx="4074380" cy="907690"/>
            <a:chOff x="6708741" y="3441226"/>
            <a:chExt cx="4074380" cy="907690"/>
          </a:xfrm>
        </p:grpSpPr>
        <p:sp>
          <p:nvSpPr>
            <p:cNvPr id="35" name="TextBox 76"/>
            <p:cNvSpPr txBox="1"/>
            <p:nvPr/>
          </p:nvSpPr>
          <p:spPr>
            <a:xfrm>
              <a:off x="794148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4148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4" name="Rounded Rectangle 14"/>
            <p:cNvSpPr/>
            <p:nvPr/>
          </p:nvSpPr>
          <p:spPr bwMode="auto">
            <a:xfrm>
              <a:off x="6708741" y="3500184"/>
              <a:ext cx="831850" cy="83026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AutoShape 139"/>
            <p:cNvSpPr/>
            <p:nvPr/>
          </p:nvSpPr>
          <p:spPr bwMode="auto">
            <a:xfrm>
              <a:off x="6889716" y="3697034"/>
              <a:ext cx="465138" cy="45085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8741" y="4561306"/>
            <a:ext cx="4074380" cy="907690"/>
            <a:chOff x="6708741" y="4964531"/>
            <a:chExt cx="4074380" cy="907690"/>
          </a:xfrm>
        </p:grpSpPr>
        <p:sp>
          <p:nvSpPr>
            <p:cNvPr id="41" name="TextBox 76"/>
            <p:cNvSpPr txBox="1"/>
            <p:nvPr/>
          </p:nvSpPr>
          <p:spPr>
            <a:xfrm>
              <a:off x="794148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4148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7" name="Rounded Rectangle 15"/>
            <p:cNvSpPr/>
            <p:nvPr/>
          </p:nvSpPr>
          <p:spPr bwMode="auto">
            <a:xfrm>
              <a:off x="6708741" y="5023012"/>
              <a:ext cx="831850" cy="8318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8" name="Group 46"/>
            <p:cNvGrpSpPr/>
            <p:nvPr/>
          </p:nvGrpSpPr>
          <p:grpSpPr bwMode="auto">
            <a:xfrm>
              <a:off x="6890347" y="5257439"/>
              <a:ext cx="464666" cy="362996"/>
              <a:chOff x="2581275" y="1710532"/>
              <a:chExt cx="464344" cy="3627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9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0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1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4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5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1303963" y="2736447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303963" y="4253598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303963" y="1219296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303963" y="5770749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217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/>
          <p:nvPr/>
        </p:nvGrpSpPr>
        <p:grpSpPr>
          <a:xfrm>
            <a:off x="-60325" y="1042987"/>
            <a:ext cx="6027739" cy="2052638"/>
            <a:chOff x="0" y="1633537"/>
            <a:chExt cx="6027739" cy="2052638"/>
          </a:xfrm>
          <a:solidFill>
            <a:schemeClr val="accent2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60325" y="3225799"/>
            <a:ext cx="6027739" cy="2052639"/>
            <a:chOff x="0" y="3816349"/>
            <a:chExt cx="6027739" cy="2052639"/>
          </a:xfrm>
          <a:solidFill>
            <a:schemeClr val="accent1"/>
          </a:solidFill>
        </p:grpSpPr>
        <p:sp>
          <p:nvSpPr>
            <p:cNvPr id="53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6096001" y="1042987"/>
            <a:ext cx="6035674" cy="2052638"/>
            <a:chOff x="6156326" y="1633537"/>
            <a:chExt cx="6035674" cy="2052638"/>
          </a:xfrm>
          <a:solidFill>
            <a:schemeClr val="accent4"/>
          </a:solidFill>
        </p:grpSpPr>
        <p:sp>
          <p:nvSpPr>
            <p:cNvPr id="56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6096001" y="3225799"/>
            <a:ext cx="6035674" cy="2052639"/>
            <a:chOff x="6156326" y="3816349"/>
            <a:chExt cx="6035674" cy="2052639"/>
          </a:xfrm>
          <a:solidFill>
            <a:schemeClr val="accent3"/>
          </a:solidFill>
        </p:grpSpPr>
        <p:sp>
          <p:nvSpPr>
            <p:cNvPr id="59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TextBox 10"/>
          <p:cNvSpPr txBox="1"/>
          <p:nvPr/>
        </p:nvSpPr>
        <p:spPr>
          <a:xfrm rot="2425313">
            <a:off x="4295170" y="131864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2" name="TextBox 11"/>
          <p:cNvSpPr txBox="1"/>
          <p:nvPr/>
        </p:nvSpPr>
        <p:spPr>
          <a:xfrm rot="19134323">
            <a:off x="4174534" y="132085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3" name="TextBox 12"/>
          <p:cNvSpPr txBox="1"/>
          <p:nvPr/>
        </p:nvSpPr>
        <p:spPr>
          <a:xfrm rot="8100000">
            <a:off x="4279749" y="142496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4" name="TextBox 13"/>
          <p:cNvSpPr txBox="1"/>
          <p:nvPr/>
        </p:nvSpPr>
        <p:spPr>
          <a:xfrm rot="13633005">
            <a:off x="4194075" y="141062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5" name="Rectangle 22"/>
          <p:cNvSpPr/>
          <p:nvPr/>
        </p:nvSpPr>
        <p:spPr>
          <a:xfrm>
            <a:off x="971749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Rectangle 23"/>
          <p:cNvSpPr/>
          <p:nvPr/>
        </p:nvSpPr>
        <p:spPr>
          <a:xfrm>
            <a:off x="971749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8515811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8515811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4836068" y="3368583"/>
            <a:ext cx="2276689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Sample Text</a:t>
            </a:r>
          </a:p>
        </p:txBody>
      </p:sp>
      <p:sp>
        <p:nvSpPr>
          <p:cNvPr id="70" name="Rectangle 27"/>
          <p:cNvSpPr/>
          <p:nvPr/>
        </p:nvSpPr>
        <p:spPr>
          <a:xfrm>
            <a:off x="4836068" y="2287998"/>
            <a:ext cx="2276689" cy="111735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71" name="矩形 80"/>
          <p:cNvSpPr>
            <a:spLocks noChangeArrowheads="1"/>
          </p:cNvSpPr>
          <p:nvPr/>
        </p:nvSpPr>
        <p:spPr bwMode="auto">
          <a:xfrm>
            <a:off x="1005021" y="147534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2" name="矩形 80"/>
          <p:cNvSpPr>
            <a:spLocks noChangeArrowheads="1"/>
          </p:cNvSpPr>
          <p:nvPr/>
        </p:nvSpPr>
        <p:spPr bwMode="auto">
          <a:xfrm>
            <a:off x="1057613" y="471426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3" name="矩形 80"/>
          <p:cNvSpPr>
            <a:spLocks noChangeArrowheads="1"/>
          </p:cNvSpPr>
          <p:nvPr/>
        </p:nvSpPr>
        <p:spPr bwMode="auto">
          <a:xfrm>
            <a:off x="8571050" y="144309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4" name="矩形 80"/>
          <p:cNvSpPr>
            <a:spLocks noChangeArrowheads="1"/>
          </p:cNvSpPr>
          <p:nvPr/>
        </p:nvSpPr>
        <p:spPr bwMode="auto">
          <a:xfrm>
            <a:off x="8576804" y="465481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等腰三角形 7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1" name="等腰三角形 8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13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5400900" y="3615836"/>
            <a:ext cx="1395504" cy="1395503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5395595" y="1456613"/>
            <a:ext cx="1395504" cy="1395503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6477859" y="2538877"/>
            <a:ext cx="1395504" cy="139550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4318636" y="2533572"/>
            <a:ext cx="1395504" cy="1395503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8110855" y="977265"/>
            <a:ext cx="3051175" cy="1537998"/>
            <a:chOff x="8110641" y="1336717"/>
            <a:chExt cx="3051345" cy="1538055"/>
          </a:xfrm>
        </p:grpSpPr>
        <p:sp>
          <p:nvSpPr>
            <p:cNvPr id="40" name="TextBox 76"/>
            <p:cNvSpPr txBox="1"/>
            <p:nvPr/>
          </p:nvSpPr>
          <p:spPr>
            <a:xfrm>
              <a:off x="8110641" y="1336717"/>
              <a:ext cx="2171693" cy="84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SECOND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10642" y="2129889"/>
              <a:ext cx="3051344" cy="74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3998" y="4000130"/>
            <a:ext cx="3051345" cy="1538027"/>
            <a:chOff x="1033998" y="4359540"/>
            <a:chExt cx="3051345" cy="1538027"/>
          </a:xfrm>
        </p:grpSpPr>
        <p:sp>
          <p:nvSpPr>
            <p:cNvPr id="43" name="TextBox 76"/>
            <p:cNvSpPr txBox="1"/>
            <p:nvPr/>
          </p:nvSpPr>
          <p:spPr>
            <a:xfrm>
              <a:off x="2431307" y="4359540"/>
              <a:ext cx="16540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FIRST TITLE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3998" y="5152712"/>
              <a:ext cx="3051344" cy="74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653517" y="3230194"/>
            <a:ext cx="2890266" cy="1447429"/>
          </a:xfrm>
          <a:custGeom>
            <a:avLst/>
            <a:gdLst>
              <a:gd name="connsiteX0" fmla="*/ 2296 w 2890266"/>
              <a:gd name="connsiteY0" fmla="*/ 0 h 1447429"/>
              <a:gd name="connsiteX1" fmla="*/ 2887970 w 2890266"/>
              <a:gd name="connsiteY1" fmla="*/ 0 h 1447429"/>
              <a:gd name="connsiteX2" fmla="*/ 2890266 w 2890266"/>
              <a:gd name="connsiteY2" fmla="*/ 2296 h 1447429"/>
              <a:gd name="connsiteX3" fmla="*/ 1445133 w 2890266"/>
              <a:gd name="connsiteY3" fmla="*/ 1447429 h 1447429"/>
              <a:gd name="connsiteX4" fmla="*/ 0 w 2890266"/>
              <a:gd name="connsiteY4" fmla="*/ 2296 h 1447429"/>
              <a:gd name="connsiteX5" fmla="*/ 2296 w 2890266"/>
              <a:gd name="connsiteY5" fmla="*/ 0 h 14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266" h="1447429">
                <a:moveTo>
                  <a:pt x="2296" y="0"/>
                </a:moveTo>
                <a:lnTo>
                  <a:pt x="2887970" y="0"/>
                </a:lnTo>
                <a:lnTo>
                  <a:pt x="2890266" y="2296"/>
                </a:lnTo>
                <a:lnTo>
                  <a:pt x="1445133" y="1447429"/>
                </a:lnTo>
                <a:lnTo>
                  <a:pt x="0" y="2296"/>
                </a:lnTo>
                <a:lnTo>
                  <a:pt x="2296" y="0"/>
                </a:lnTo>
                <a:close/>
              </a:path>
            </a:pathLst>
          </a:custGeom>
          <a:solidFill>
            <a:srgbClr val="F8A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655813" y="1787357"/>
            <a:ext cx="2885674" cy="1442837"/>
          </a:xfrm>
          <a:custGeom>
            <a:avLst/>
            <a:gdLst>
              <a:gd name="connsiteX0" fmla="*/ 1442836 w 2885674"/>
              <a:gd name="connsiteY0" fmla="*/ 0 h 1442837"/>
              <a:gd name="connsiteX1" fmla="*/ 2885674 w 2885674"/>
              <a:gd name="connsiteY1" fmla="*/ 1442837 h 1442837"/>
              <a:gd name="connsiteX2" fmla="*/ 0 w 2885674"/>
              <a:gd name="connsiteY2" fmla="*/ 1442837 h 1442837"/>
              <a:gd name="connsiteX3" fmla="*/ 1442836 w 2885674"/>
              <a:gd name="connsiteY3" fmla="*/ 0 h 14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74" h="1442837">
                <a:moveTo>
                  <a:pt x="1442836" y="0"/>
                </a:moveTo>
                <a:lnTo>
                  <a:pt x="2885674" y="1442837"/>
                </a:lnTo>
                <a:lnTo>
                  <a:pt x="0" y="1442837"/>
                </a:lnTo>
                <a:lnTo>
                  <a:pt x="1442836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824426" y="2673142"/>
            <a:ext cx="548449" cy="449514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48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9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0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1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8402" y="3152767"/>
            <a:ext cx="206049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add your text description to the flying impression plane. Please add your text description to the flying impression plane.</a:t>
            </a:r>
          </a:p>
        </p:txBody>
      </p:sp>
    </p:spTree>
  </p:cSld>
  <p:clrMapOvr>
    <a:masterClrMapping/>
  </p:clrMapOvr>
  <p:transition advTm="369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97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宽屏</PresentationFormat>
  <Paragraphs>253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Gill Sans</vt:lpstr>
      <vt:lpstr>Lantinghei SC Demibold</vt:lpstr>
      <vt:lpstr>等线</vt:lpstr>
      <vt:lpstr>方正少儿简体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2017-05-14T13:16:00Z</dcterms:created>
  <dcterms:modified xsi:type="dcterms:W3CDTF">2021-01-06T09:02:36Z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