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0"/>
  </p:notesMasterIdLst>
  <p:sldIdLst>
    <p:sldId id="289" r:id="rId3"/>
    <p:sldId id="290" r:id="rId4"/>
    <p:sldId id="288" r:id="rId5"/>
    <p:sldId id="297" r:id="rId6"/>
    <p:sldId id="295" r:id="rId7"/>
    <p:sldId id="300" r:id="rId8"/>
    <p:sldId id="306" r:id="rId9"/>
    <p:sldId id="305" r:id="rId10"/>
    <p:sldId id="291" r:id="rId11"/>
    <p:sldId id="309" r:id="rId12"/>
    <p:sldId id="303" r:id="rId13"/>
    <p:sldId id="313" r:id="rId14"/>
    <p:sldId id="314" r:id="rId15"/>
    <p:sldId id="302" r:id="rId16"/>
    <p:sldId id="292" r:id="rId17"/>
    <p:sldId id="312" r:id="rId18"/>
    <p:sldId id="301" r:id="rId19"/>
    <p:sldId id="307" r:id="rId20"/>
    <p:sldId id="311" r:id="rId21"/>
    <p:sldId id="294" r:id="rId22"/>
    <p:sldId id="293" r:id="rId23"/>
    <p:sldId id="296" r:id="rId24"/>
    <p:sldId id="299" r:id="rId25"/>
    <p:sldId id="308" r:id="rId26"/>
    <p:sldId id="316" r:id="rId27"/>
    <p:sldId id="317" r:id="rId28"/>
    <p:sldId id="315" r:id="rId29"/>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3F89"/>
    <a:srgbClr val="55375F"/>
    <a:srgbClr val="442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1</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pPr marL="0" marR="0" lvl="0" indent="0" algn="r" defTabSz="685800" rtl="0" eaLnBrk="1" fontAlgn="auto" latinLnBrk="0" hangingPunct="1">
              <a:lnSpc>
                <a:spcPct val="100000"/>
              </a:lnSpc>
              <a:spcBef>
                <a:spcPts val="0"/>
              </a:spcBef>
              <a:spcAft>
                <a:spcPts val="0"/>
              </a:spcAft>
              <a:buClrTx/>
              <a:buSzTx/>
              <a:buFontTx/>
              <a:buNone/>
              <a:defRPr/>
            </a:pPr>
            <a:fld id="{8E734D7E-DDC1-43BA-BA84-4A1CFE3D3418}" type="slidenum">
              <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rPr>
              <a:t>27</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2</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3</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93AD677-048F-409F-AACD-0A0B5EF61C8C}"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9</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15</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t>21</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EF60432-858A-4F24-8214-B61DB53ED132}" type="slidenum">
              <a:rPr lang="zh-CN" altLang="en-US" smtClean="0"/>
              <a:t>25</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EF60432-858A-4F24-8214-B61DB53ED132}" type="slidenum">
              <a:rPr lang="zh-CN" altLang="en-US" smtClean="0"/>
              <a:t>26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内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内页">
    <p:spTree>
      <p:nvGrpSpPr>
        <p:cNvPr id="1" name=""/>
        <p:cNvGrpSpPr/>
        <p:nvPr/>
      </p:nvGrpSpPr>
      <p:grpSpPr>
        <a:xfrm>
          <a:off x="0" y="0"/>
          <a:ext cx="0" cy="0"/>
          <a:chOff x="0" y="0"/>
          <a:chExt cx="0" cy="0"/>
        </a:xfrm>
      </p:grpSpPr>
      <p:pic>
        <p:nvPicPr>
          <p:cNvPr id="10" name="图片 9"/>
          <p:cNvPicPr>
            <a:picLocks noChangeAspect="1"/>
          </p:cNvPicPr>
          <p:nvPr userDrawn="1"/>
        </p:nvPicPr>
        <p:blipFill>
          <a:blip r:embed="rId2" cstate="email"/>
          <a:stretch>
            <a:fillRect/>
          </a:stretch>
        </p:blipFill>
        <p:spPr>
          <a:xfrm>
            <a:off x="0" y="-1"/>
            <a:ext cx="9144000" cy="5143499"/>
          </a:xfrm>
          <a:prstGeom prst="rect">
            <a:avLst/>
          </a:prstGeom>
        </p:spPr>
      </p:pic>
      <p:sp>
        <p:nvSpPr>
          <p:cNvPr id="3" name="矩形 2"/>
          <p:cNvSpPr/>
          <p:nvPr userDrawn="1"/>
        </p:nvSpPr>
        <p:spPr>
          <a:xfrm>
            <a:off x="0" y="482085"/>
            <a:ext cx="9144000" cy="4481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6" name="图片 5"/>
          <p:cNvPicPr>
            <a:picLocks noChangeAspect="1"/>
          </p:cNvPicPr>
          <p:nvPr userDrawn="1"/>
        </p:nvPicPr>
        <p:blipFill>
          <a:blip r:embed="rId3" cstate="email"/>
          <a:stretch>
            <a:fillRect/>
          </a:stretch>
        </p:blipFill>
        <p:spPr>
          <a:xfrm>
            <a:off x="174170" y="118036"/>
            <a:ext cx="2452915" cy="804240"/>
          </a:xfrm>
          <a:prstGeom prst="rect">
            <a:avLst/>
          </a:prstGeom>
        </p:spPr>
      </p:pic>
      <p:sp>
        <p:nvSpPr>
          <p:cNvPr id="4" name="文本框 3"/>
          <p:cNvSpPr txBox="1"/>
          <p:nvPr userDrawn="1"/>
        </p:nvSpPr>
        <p:spPr>
          <a:xfrm>
            <a:off x="370102" y="370115"/>
            <a:ext cx="1980029" cy="307777"/>
          </a:xfrm>
          <a:prstGeom prst="rect">
            <a:avLst/>
          </a:prstGeom>
          <a:noFill/>
        </p:spPr>
        <p:txBody>
          <a:bodyPr wrap="none" rtlCol="0">
            <a:spAutoFit/>
          </a:bodyPr>
          <a:lstStyle/>
          <a:p>
            <a:r>
              <a:rPr lang="zh-CN" altLang="en-US" sz="1400" dirty="0"/>
              <a:t>单击此处添加文字标题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内容与标题">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stretch>
            <a:fillRect/>
          </a:stretch>
        </p:blipFill>
        <p:spPr>
          <a:xfrm>
            <a:off x="2709" y="-1"/>
            <a:ext cx="9141291" cy="5143500"/>
          </a:xfrm>
          <a:prstGeom prst="rect">
            <a:avLst/>
          </a:prstGeom>
        </p:spPr>
      </p:pic>
      <p:sp>
        <p:nvSpPr>
          <p:cNvPr id="9" name="五边形 8"/>
          <p:cNvSpPr/>
          <p:nvPr userDrawn="1"/>
        </p:nvSpPr>
        <p:spPr>
          <a:xfrm>
            <a:off x="0" y="203200"/>
            <a:ext cx="3009900" cy="317500"/>
          </a:xfrm>
          <a:prstGeom prst="homePlate">
            <a:avLst/>
          </a:prstGeom>
          <a:solidFill>
            <a:srgbClr val="0078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userDrawn="1"/>
        </p:nvSpPr>
        <p:spPr>
          <a:xfrm>
            <a:off x="419100" y="220618"/>
            <a:ext cx="1915909" cy="300082"/>
          </a:xfrm>
          <a:prstGeom prst="rect">
            <a:avLst/>
          </a:prstGeom>
          <a:noFill/>
        </p:spPr>
        <p:txBody>
          <a:bodyPr wrap="none" rtlCol="0">
            <a:spAutoFit/>
          </a:bodyPr>
          <a:lstStyle/>
          <a:p>
            <a:r>
              <a:rPr lang="zh-CN" altLang="en-US" dirty="0">
                <a:solidFill>
                  <a:schemeClr val="bg1"/>
                </a:solidFill>
              </a:rPr>
              <a:t>单击此处添加文字标题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ACA37975-6AF7-4301-9DC5-87C074AA59D1}"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CA37975-6AF7-4301-9DC5-87C074AA59D1}" type="datetimeFigureOut">
              <a:rPr lang="zh-CN" altLang="en-US" smtClean="0"/>
              <a:t>2021/1/6</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27987A4-0198-42B4-AAAE-EDBADA4485A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xStyles>
    <p:titleStyle>
      <a:lvl1pPr algn="l" rtl="0" fontAlgn="base">
        <a:lnSpc>
          <a:spcPct val="90000"/>
        </a:lnSpc>
        <a:spcBef>
          <a:spcPct val="0"/>
        </a:spcBef>
        <a:spcAft>
          <a:spcPct val="0"/>
        </a:spcAft>
        <a:defRPr sz="3300" kern="1200">
          <a:solidFill>
            <a:schemeClr val="tx1"/>
          </a:solidFill>
          <a:latin typeface="+mj-lt"/>
          <a:ea typeface="+mj-ea"/>
          <a:cs typeface="+mj-cs"/>
        </a:defRPr>
      </a:lvl1pPr>
      <a:lvl2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p:titleStyle>
    <p:bodyStyle>
      <a:lvl1pPr marL="171450" indent="-171450" algn="l"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fontAlgn="base">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4.xml"/><Relationship Id="rId5" Type="http://schemas.openxmlformats.org/officeDocument/2006/relationships/image" Target="../media/image18.jpeg"/><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4.xml"/><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3.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1.xml"/><Relationship Id="rId7" Type="http://schemas.openxmlformats.org/officeDocument/2006/relationships/notesSlide" Target="../notesSlides/notesSlide6.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Layout" Target="../slideLayouts/slideLayout7.xml"/><Relationship Id="rId5" Type="http://schemas.openxmlformats.org/officeDocument/2006/relationships/tags" Target="../tags/tag23.xml"/><Relationship Id="rId10" Type="http://schemas.openxmlformats.org/officeDocument/2006/relationships/image" Target="../media/image5.png"/><Relationship Id="rId4" Type="http://schemas.openxmlformats.org/officeDocument/2006/relationships/tags" Target="../tags/tag22.xml"/><Relationship Id="rId9"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5.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1.jpeg"/><Relationship Id="rId5" Type="http://schemas.openxmlformats.org/officeDocument/2006/relationships/tags" Target="../tags/tag5.xml"/><Relationship Id="rId10" Type="http://schemas.openxmlformats.org/officeDocument/2006/relationships/notesSlide" Target="../notesSlides/notesSlide2.xml"/><Relationship Id="rId4" Type="http://schemas.openxmlformats.org/officeDocument/2006/relationships/tags" Target="../tags/tag4.xml"/><Relationship Id="rId9"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6.xml"/><Relationship Id="rId7" Type="http://schemas.openxmlformats.org/officeDocument/2006/relationships/notesSlide" Target="../notesSlides/notesSlide7.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slideLayout" Target="../slideLayouts/slideLayout7.xml"/><Relationship Id="rId5" Type="http://schemas.openxmlformats.org/officeDocument/2006/relationships/tags" Target="../tags/tag28.xml"/><Relationship Id="rId10" Type="http://schemas.openxmlformats.org/officeDocument/2006/relationships/image" Target="../media/image5.png"/><Relationship Id="rId4" Type="http://schemas.openxmlformats.org/officeDocument/2006/relationships/tags" Target="../tags/tag27.xml"/><Relationship Id="rId9"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2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image" Target="../media/image39.jpeg"/><Relationship Id="rId5" Type="http://schemas.openxmlformats.org/officeDocument/2006/relationships/image" Target="../media/image38.jpeg"/><Relationship Id="rId4" Type="http://schemas.openxmlformats.org/officeDocument/2006/relationships/image" Target="../media/image37.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1.xml"/><Relationship Id="rId7" Type="http://schemas.openxmlformats.org/officeDocument/2006/relationships/notesSlide" Target="../notesSlides/notesSlide3.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7.xml"/><Relationship Id="rId5" Type="http://schemas.openxmlformats.org/officeDocument/2006/relationships/tags" Target="../tags/tag13.xml"/><Relationship Id="rId10" Type="http://schemas.openxmlformats.org/officeDocument/2006/relationships/image" Target="../media/image5.png"/><Relationship Id="rId4" Type="http://schemas.openxmlformats.org/officeDocument/2006/relationships/tags" Target="../tags/tag12.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4.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4.xml"/><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6.xml"/><Relationship Id="rId7" Type="http://schemas.openxmlformats.org/officeDocument/2006/relationships/notesSlide" Target="../notesSlides/notesSlide5.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Layout" Target="../slideLayouts/slideLayout7.xml"/><Relationship Id="rId5" Type="http://schemas.openxmlformats.org/officeDocument/2006/relationships/tags" Target="../tags/tag18.xml"/><Relationship Id="rId10" Type="http://schemas.openxmlformats.org/officeDocument/2006/relationships/image" Target="../media/image5.png"/><Relationship Id="rId4" Type="http://schemas.openxmlformats.org/officeDocument/2006/relationships/tags" Target="../tags/tag17.xm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stretch>
            <a:fillRect/>
          </a:stretch>
        </p:blipFill>
        <p:spPr>
          <a:xfrm>
            <a:off x="0" y="-1"/>
            <a:ext cx="9144000" cy="5143499"/>
          </a:xfrm>
          <a:prstGeom prst="rect">
            <a:avLst/>
          </a:prstGeom>
        </p:spPr>
      </p:pic>
      <p:pic>
        <p:nvPicPr>
          <p:cNvPr id="2" name="图片 1"/>
          <p:cNvPicPr>
            <a:picLocks noChangeAspect="1"/>
          </p:cNvPicPr>
          <p:nvPr/>
        </p:nvPicPr>
        <p:blipFill>
          <a:blip r:embed="rId4"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5" cstate="email"/>
          <a:stretch>
            <a:fillRect/>
          </a:stretch>
        </p:blipFill>
        <p:spPr>
          <a:xfrm>
            <a:off x="980321" y="1688843"/>
            <a:ext cx="7067244" cy="2979190"/>
          </a:xfrm>
          <a:prstGeom prst="rect">
            <a:avLst/>
          </a:prstGeom>
        </p:spPr>
      </p:pic>
      <p:sp>
        <p:nvSpPr>
          <p:cNvPr id="5" name="文本框 4"/>
          <p:cNvSpPr txBox="1"/>
          <p:nvPr/>
        </p:nvSpPr>
        <p:spPr>
          <a:xfrm>
            <a:off x="3056734" y="2318660"/>
            <a:ext cx="2917190" cy="521970"/>
          </a:xfrm>
          <a:prstGeom prst="rect">
            <a:avLst/>
          </a:prstGeom>
          <a:noFill/>
        </p:spPr>
        <p:txBody>
          <a:bodyPr wrap="none" rtlCol="0">
            <a:spAutoFit/>
          </a:bodyPr>
          <a:lstStyle/>
          <a:p>
            <a:r>
              <a:rPr lang="en-US" altLang="zh-CN" sz="2800" dirty="0"/>
              <a:t>202XPOWERPOINT</a:t>
            </a:r>
            <a:endParaRPr lang="zh-CN" altLang="en-US" sz="2800" dirty="0"/>
          </a:p>
        </p:txBody>
      </p:sp>
      <p:sp>
        <p:nvSpPr>
          <p:cNvPr id="6" name="文本框 5"/>
          <p:cNvSpPr txBox="1"/>
          <p:nvPr/>
        </p:nvSpPr>
        <p:spPr>
          <a:xfrm>
            <a:off x="2144305" y="2794125"/>
            <a:ext cx="4769254" cy="707886"/>
          </a:xfrm>
          <a:prstGeom prst="rect">
            <a:avLst/>
          </a:prstGeom>
          <a:noFill/>
        </p:spPr>
        <p:txBody>
          <a:bodyPr wrap="none" rtlCol="0">
            <a:spAutoFit/>
          </a:bodyPr>
          <a:lstStyle/>
          <a:p>
            <a:r>
              <a:rPr lang="zh-CN" altLang="en-US" sz="4000" b="1" dirty="0">
                <a:solidFill>
                  <a:srgbClr val="0A3F89"/>
                </a:solidFill>
                <a:latin typeface="微软雅黑" panose="020B0503020204020204" pitchFamily="34" charset="-122"/>
                <a:ea typeface="微软雅黑" panose="020B0503020204020204" pitchFamily="34" charset="-122"/>
              </a:rPr>
              <a:t>快乐儿童节</a:t>
            </a:r>
            <a:r>
              <a:rPr lang="en-US" altLang="zh-CN" sz="4000" b="1" dirty="0">
                <a:solidFill>
                  <a:srgbClr val="0A3F89"/>
                </a:solidFill>
                <a:latin typeface="微软雅黑" panose="020B0503020204020204" pitchFamily="34" charset="-122"/>
                <a:ea typeface="微软雅黑" panose="020B0503020204020204" pitchFamily="34" charset="-122"/>
              </a:rPr>
              <a:t>PPT</a:t>
            </a:r>
            <a:r>
              <a:rPr lang="zh-CN" altLang="en-US" sz="4000" b="1" dirty="0">
                <a:solidFill>
                  <a:srgbClr val="0A3F89"/>
                </a:solidFill>
                <a:latin typeface="微软雅黑" panose="020B0503020204020204" pitchFamily="34" charset="-122"/>
                <a:ea typeface="微软雅黑" panose="020B0503020204020204" pitchFamily="34" charset="-122"/>
              </a:rPr>
              <a:t>模板</a:t>
            </a:r>
          </a:p>
        </p:txBody>
      </p:sp>
      <p:sp>
        <p:nvSpPr>
          <p:cNvPr id="7" name="文本框 6"/>
          <p:cNvSpPr txBox="1"/>
          <p:nvPr/>
        </p:nvSpPr>
        <p:spPr>
          <a:xfrm>
            <a:off x="2940196" y="3511613"/>
            <a:ext cx="2252980" cy="337185"/>
          </a:xfrm>
          <a:prstGeom prst="rect">
            <a:avLst/>
          </a:prstGeom>
          <a:noFill/>
        </p:spPr>
        <p:txBody>
          <a:bodyPr wrap="none" rtlCol="0">
            <a:spAutoFit/>
          </a:bodyPr>
          <a:lstStyle/>
          <a:p>
            <a:r>
              <a:rPr lang="zh-CN" altLang="en-US" sz="1600"/>
              <a:t>汇报人：</a:t>
            </a:r>
            <a:r>
              <a:rPr lang="en-US" altLang="zh-CN" sz="1600"/>
              <a:t>xiazaii   </a:t>
            </a:r>
            <a:r>
              <a:rPr lang="zh-CN" altLang="en-US" sz="1600"/>
              <a:t>导师：</a:t>
            </a:r>
            <a:endParaRPr lang="zh-CN" altLang="en-US" sz="16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16" presetClass="entr" presetSubtype="21"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750"/>
                                        <p:tgtEl>
                                          <p:spTgt spid="5"/>
                                        </p:tgtEl>
                                      </p:cBhvr>
                                    </p:animEffect>
                                  </p:childTnLst>
                                </p:cTn>
                              </p:par>
                            </p:childTnLst>
                          </p:cTn>
                        </p:par>
                        <p:par>
                          <p:cTn id="26" fill="hold">
                            <p:stCondLst>
                              <p:cond delay="4000"/>
                            </p:stCondLst>
                            <p:childTnLst>
                              <p:par>
                                <p:cTn id="27" presetID="12" presetClass="entr" presetSubtype="4" fill="hold" grpId="0" nodeType="afterEffect">
                                  <p:stCondLst>
                                    <p:cond delay="0"/>
                                  </p:stCondLst>
                                  <p:iterate type="lt">
                                    <p:tmPct val="14000"/>
                                  </p:iterate>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p:tgtEl>
                                          <p:spTgt spid="6"/>
                                        </p:tgtEl>
                                        <p:attrNameLst>
                                          <p:attrName>ppt_y</p:attrName>
                                        </p:attrNameLst>
                                      </p:cBhvr>
                                      <p:tavLst>
                                        <p:tav tm="0">
                                          <p:val>
                                            <p:strVal val="#ppt_y+#ppt_h*1.125000"/>
                                          </p:val>
                                        </p:tav>
                                        <p:tav tm="100000">
                                          <p:val>
                                            <p:strVal val="#ppt_y"/>
                                          </p:val>
                                        </p:tav>
                                      </p:tavLst>
                                    </p:anim>
                                    <p:animEffect transition="in" filter="wipe(up)">
                                      <p:cBhvr>
                                        <p:cTn id="30" dur="500"/>
                                        <p:tgtEl>
                                          <p:spTgt spid="6"/>
                                        </p:tgtEl>
                                      </p:cBhvr>
                                    </p:animEffect>
                                  </p:childTnLst>
                                </p:cTn>
                              </p:par>
                            </p:childTnLst>
                          </p:cTn>
                        </p:par>
                        <p:par>
                          <p:cTn id="31" fill="hold">
                            <p:stCondLst>
                              <p:cond delay="3880"/>
                            </p:stCondLst>
                            <p:childTnLst>
                              <p:par>
                                <p:cTn id="32" presetID="22" presetClass="entr" presetSubtype="8"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1528626" y="1658619"/>
            <a:ext cx="1428750" cy="1454244"/>
          </a:xfrm>
          <a:prstGeom prst="rect">
            <a:avLst/>
          </a:prstGeom>
          <a:noFill/>
          <a:ln w="9525">
            <a:noFill/>
            <a:miter lim="800000"/>
          </a:ln>
        </p:spPr>
        <p:txBody>
          <a:bodyPr wrap="square" lIns="34290" tIns="17145" rIns="34290" bIns="17145">
            <a:spAutoFit/>
          </a:bodyPr>
          <a:lstStyle/>
          <a:p>
            <a:pPr defTabSz="815975" eaLnBrk="0" fontAlgn="base" hangingPunct="0">
              <a:spcBef>
                <a:spcPct val="0"/>
              </a:spcBef>
              <a:spcAft>
                <a:spcPct val="0"/>
              </a:spcAft>
            </a:pPr>
            <a:r>
              <a:rPr lang="zh-CN" altLang="en-US" b="1" dirty="0">
                <a:solidFill>
                  <a:srgbClr val="002060"/>
                </a:solidFill>
                <a:latin typeface="微软雅黑" panose="020B0503020204020204" pitchFamily="34" charset="-122"/>
                <a:ea typeface="微软雅黑" panose="020B0503020204020204" pitchFamily="34" charset="-122"/>
                <a:cs typeface="Open Sans" pitchFamily="34" charset="0"/>
              </a:rPr>
              <a:t>添加文本信息</a:t>
            </a:r>
            <a:endParaRPr lang="en-US" b="1" dirty="0">
              <a:solidFill>
                <a:srgbClr val="002060"/>
              </a:solidFill>
              <a:latin typeface="微软雅黑" panose="020B0503020204020204" pitchFamily="34" charset="-122"/>
              <a:ea typeface="微软雅黑" panose="020B0503020204020204" pitchFamily="34" charset="-122"/>
              <a:cs typeface="Open Sans" pitchFamily="34" charset="0"/>
            </a:endParaRPr>
          </a:p>
          <a:p>
            <a:pPr defTabSz="815975" eaLnBrk="0" fontAlgn="base" hangingPunct="0">
              <a:spcBef>
                <a:spcPct val="0"/>
              </a:spcBef>
              <a:spcAft>
                <a:spcPct val="0"/>
              </a:spcAft>
            </a:pPr>
            <a:endParaRPr lang="en-US" sz="675" b="1" dirty="0">
              <a:solidFill>
                <a:srgbClr val="45C1A4"/>
              </a:solidFill>
              <a:latin typeface="微软雅黑" panose="020B0503020204020204" pitchFamily="34" charset="-122"/>
              <a:ea typeface="微软雅黑" panose="020B0503020204020204" pitchFamily="34" charset="-122"/>
              <a:cs typeface="Open Sans" pitchFamily="34" charset="0"/>
            </a:endParaRPr>
          </a:p>
          <a:p>
            <a:pPr eaLnBrk="0" hangingPunct="0">
              <a:defRPr/>
            </a:pPr>
            <a:r>
              <a:rPr lang="zh-CN" altLang="en-US" sz="900" dirty="0">
                <a:solidFill>
                  <a:prstClr val="black">
                    <a:lumMod val="75000"/>
                    <a:lumOff val="25000"/>
                  </a:prstClr>
                </a:solidFill>
                <a:latin typeface="微软雅黑" panose="020B0503020204020204" pitchFamily="34" charset="-122"/>
                <a:ea typeface="微软雅黑" panose="020B0503020204020204" pitchFamily="34" charset="-122"/>
              </a:rPr>
              <a:t>此处您可以添加文字或者删除文本框在此处您可以添加文字或者删除文本框此处您可以添加文字此处您可以添加文字或者删除文本框在此处您可以添加文字或者删除文本框</a:t>
            </a:r>
            <a:r>
              <a:rPr lang="en-US" altLang="zh-CN" sz="900" dirty="0">
                <a:solidFill>
                  <a:prstClr val="black">
                    <a:lumMod val="75000"/>
                    <a:lumOff val="25000"/>
                  </a:prstClr>
                </a:solidFill>
                <a:latin typeface="微软雅黑" panose="020B0503020204020204" pitchFamily="34" charset="-122"/>
                <a:ea typeface="微软雅黑" panose="020B0503020204020204" pitchFamily="34" charset="-122"/>
              </a:rPr>
              <a:t>.</a:t>
            </a:r>
            <a:endParaRPr lang="zh-CN" altLang="en-US" sz="900" kern="0" dirty="0">
              <a:solidFill>
                <a:prstClr val="white">
                  <a:lumMod val="65000"/>
                </a:prstClr>
              </a:solidFill>
              <a:latin typeface="微软雅黑" panose="020B0503020204020204" pitchFamily="34" charset="-122"/>
              <a:ea typeface="微软雅黑" panose="020B0503020204020204" pitchFamily="34" charset="-122"/>
              <a:cs typeface="Arial Unicode MS" panose="020B0604020202020204" pitchFamily="34" charset="-122"/>
              <a:sym typeface="宋体" panose="02010600030101010101" pitchFamily="2" charset="-122"/>
            </a:endParaRPr>
          </a:p>
          <a:p>
            <a:pPr eaLnBrk="0" hangingPunct="0">
              <a:defRPr/>
            </a:pPr>
            <a:endParaRPr lang="zh-CN" altLang="en-US" sz="900" kern="0" dirty="0">
              <a:solidFill>
                <a:prstClr val="white">
                  <a:lumMod val="65000"/>
                </a:prstClr>
              </a:solidFill>
              <a:latin typeface="微软雅黑" panose="020B0503020204020204" pitchFamily="34" charset="-122"/>
              <a:ea typeface="微软雅黑" panose="020B0503020204020204" pitchFamily="34" charset="-122"/>
              <a:cs typeface="Arial Unicode MS" panose="020B0604020202020204" pitchFamily="34" charset="-122"/>
              <a:sym typeface="宋体" panose="02010600030101010101" pitchFamily="2" charset="-122"/>
            </a:endParaRPr>
          </a:p>
        </p:txBody>
      </p:sp>
      <p:sp>
        <p:nvSpPr>
          <p:cNvPr id="3" name="Text Box 10"/>
          <p:cNvSpPr txBox="1">
            <a:spLocks noChangeArrowheads="1"/>
          </p:cNvSpPr>
          <p:nvPr/>
        </p:nvSpPr>
        <p:spPr bwMode="auto">
          <a:xfrm>
            <a:off x="1471476" y="1057896"/>
            <a:ext cx="1371600" cy="357790"/>
          </a:xfrm>
          <a:prstGeom prst="rect">
            <a:avLst/>
          </a:prstGeom>
          <a:noFill/>
          <a:ln w="9525">
            <a:noFill/>
            <a:miter lim="800000"/>
          </a:ln>
        </p:spPr>
        <p:txBody>
          <a:bodyPr wrap="square" lIns="34290" tIns="17145" rIns="34290" bIns="17145">
            <a:spAutoFit/>
          </a:bodyPr>
          <a:lstStyle/>
          <a:p>
            <a:pPr defTabSz="815975" eaLnBrk="0" fontAlgn="base" hangingPunct="0">
              <a:spcBef>
                <a:spcPct val="0"/>
              </a:spcBef>
              <a:spcAft>
                <a:spcPct val="0"/>
              </a:spcAft>
            </a:pPr>
            <a:r>
              <a:rPr lang="zh-CN" altLang="en-US" sz="2100" b="1" dirty="0">
                <a:solidFill>
                  <a:srgbClr val="002060"/>
                </a:solidFill>
                <a:latin typeface="微软雅黑" panose="020B0503020204020204" pitchFamily="34" charset="-122"/>
                <a:ea typeface="微软雅黑" panose="020B0503020204020204" pitchFamily="34" charset="-122"/>
                <a:cs typeface="Open Sans" pitchFamily="34" charset="0"/>
              </a:rPr>
              <a:t>添加文本</a:t>
            </a:r>
            <a:endParaRPr lang="en-US" sz="2100" dirty="0">
              <a:solidFill>
                <a:srgbClr val="002060"/>
              </a:solidFill>
              <a:latin typeface="微软雅黑" panose="020B0503020204020204" pitchFamily="34" charset="-122"/>
              <a:ea typeface="微软雅黑" panose="020B0503020204020204" pitchFamily="34" charset="-122"/>
              <a:cs typeface="Open Sans" pitchFamily="34" charset="0"/>
            </a:endParaRPr>
          </a:p>
        </p:txBody>
      </p:sp>
      <p:sp>
        <p:nvSpPr>
          <p:cNvPr id="4" name="Text Box 10"/>
          <p:cNvSpPr txBox="1">
            <a:spLocks noChangeArrowheads="1"/>
          </p:cNvSpPr>
          <p:nvPr/>
        </p:nvSpPr>
        <p:spPr bwMode="auto">
          <a:xfrm>
            <a:off x="1528626" y="3021657"/>
            <a:ext cx="1428750" cy="588623"/>
          </a:xfrm>
          <a:prstGeom prst="rect">
            <a:avLst/>
          </a:prstGeom>
          <a:noFill/>
          <a:ln w="9525">
            <a:noFill/>
            <a:miter lim="800000"/>
          </a:ln>
        </p:spPr>
        <p:txBody>
          <a:bodyPr wrap="square" lIns="34290" tIns="17145" rIns="34290" bIns="17145">
            <a:spAutoFit/>
          </a:bodyPr>
          <a:lstStyle/>
          <a:p>
            <a:pPr defTabSz="815975" eaLnBrk="0" fontAlgn="base" hangingPunct="0">
              <a:spcBef>
                <a:spcPct val="0"/>
              </a:spcBef>
              <a:spcAft>
                <a:spcPct val="0"/>
              </a:spcAft>
            </a:pPr>
            <a:r>
              <a:rPr lang="zh-CN" altLang="en-US" sz="900" dirty="0">
                <a:solidFill>
                  <a:prstClr val="white">
                    <a:lumMod val="65000"/>
                  </a:prstClr>
                </a:solidFill>
                <a:latin typeface="微软雅黑" panose="020B0503020204020204" pitchFamily="34" charset="-122"/>
                <a:ea typeface="微软雅黑" panose="020B0503020204020204" pitchFamily="34" charset="-122"/>
                <a:cs typeface="Open Sans" pitchFamily="34" charset="0"/>
              </a:rPr>
              <a:t>此处您可以添加文字或者删除文本框在此处您可以添加文字或者删除文本框此处您可以添加文字</a:t>
            </a:r>
            <a:endParaRPr lang="en-US" sz="900" dirty="0">
              <a:solidFill>
                <a:prstClr val="white">
                  <a:lumMod val="65000"/>
                </a:prstClr>
              </a:solidFill>
              <a:latin typeface="微软雅黑" panose="020B0503020204020204" pitchFamily="34" charset="-122"/>
              <a:ea typeface="微软雅黑" panose="020B0503020204020204" pitchFamily="34" charset="-122"/>
              <a:cs typeface="Open Sans" pitchFamily="34" charset="0"/>
            </a:endParaRPr>
          </a:p>
        </p:txBody>
      </p:sp>
      <p:cxnSp>
        <p:nvCxnSpPr>
          <p:cNvPr id="5" name="Straight Connector 33"/>
          <p:cNvCxnSpPr/>
          <p:nvPr/>
        </p:nvCxnSpPr>
        <p:spPr>
          <a:xfrm>
            <a:off x="1585776" y="2964404"/>
            <a:ext cx="1371600" cy="0"/>
          </a:xfrm>
          <a:prstGeom prst="line">
            <a:avLst/>
          </a:prstGeom>
          <a:ln w="95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 name="Rounded Rectangle 37"/>
          <p:cNvSpPr/>
          <p:nvPr/>
        </p:nvSpPr>
        <p:spPr>
          <a:xfrm>
            <a:off x="3275856" y="1163913"/>
            <a:ext cx="1404354" cy="776728"/>
          </a:xfrm>
          <a:prstGeom prst="roundRect">
            <a:avLst>
              <a:gd name="adj" fmla="val 5186"/>
            </a:avLst>
          </a:prstGeom>
          <a:blipFill dpi="0" rotWithShape="1">
            <a:blip r:embed="rId2" cstate="email"/>
            <a:srcRect/>
            <a:stretch>
              <a:fillRect/>
            </a:stretch>
          </a:blip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latin typeface="Times New Roman" panose="02020603050405020304"/>
              <a:ea typeface="微软雅黑" panose="020B0503020204020204" pitchFamily="34" charset="-122"/>
            </a:endParaRPr>
          </a:p>
        </p:txBody>
      </p:sp>
      <p:sp>
        <p:nvSpPr>
          <p:cNvPr id="7" name="Rounded Rectangle 45"/>
          <p:cNvSpPr/>
          <p:nvPr/>
        </p:nvSpPr>
        <p:spPr>
          <a:xfrm>
            <a:off x="3275856" y="2024891"/>
            <a:ext cx="1404354" cy="776728"/>
          </a:xfrm>
          <a:prstGeom prst="roundRect">
            <a:avLst>
              <a:gd name="adj" fmla="val 5186"/>
            </a:avLst>
          </a:prstGeom>
          <a:blipFill dpi="0" rotWithShape="1">
            <a:blip r:embed="rId3" cstate="email"/>
            <a:srcRect/>
            <a:stretch>
              <a:fillRect/>
            </a:stretch>
          </a:blip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latin typeface="Times New Roman" panose="02020603050405020304"/>
              <a:ea typeface="微软雅黑" panose="020B0503020204020204" pitchFamily="34" charset="-122"/>
            </a:endParaRPr>
          </a:p>
        </p:txBody>
      </p:sp>
      <p:sp>
        <p:nvSpPr>
          <p:cNvPr id="8" name="Rounded Rectangle 47"/>
          <p:cNvSpPr/>
          <p:nvPr/>
        </p:nvSpPr>
        <p:spPr>
          <a:xfrm>
            <a:off x="3275856" y="2887651"/>
            <a:ext cx="1404354" cy="776728"/>
          </a:xfrm>
          <a:prstGeom prst="roundRect">
            <a:avLst>
              <a:gd name="adj" fmla="val 5186"/>
            </a:avLst>
          </a:prstGeom>
          <a:blipFill dpi="0" rotWithShape="1">
            <a:blip r:embed="rId4" cstate="email"/>
            <a:srcRect/>
            <a:stretch>
              <a:fillRect/>
            </a:stretch>
          </a:blip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latin typeface="Times New Roman" panose="02020603050405020304"/>
              <a:ea typeface="微软雅黑" panose="020B0503020204020204" pitchFamily="34" charset="-122"/>
            </a:endParaRPr>
          </a:p>
        </p:txBody>
      </p:sp>
      <p:cxnSp>
        <p:nvCxnSpPr>
          <p:cNvPr id="9" name="Straight Connector 18"/>
          <p:cNvCxnSpPr/>
          <p:nvPr/>
        </p:nvCxnSpPr>
        <p:spPr>
          <a:xfrm>
            <a:off x="3069184" y="1163913"/>
            <a:ext cx="0" cy="2500466"/>
          </a:xfrm>
          <a:prstGeom prst="line">
            <a:avLst/>
          </a:prstGeom>
          <a:noFill/>
          <a:ln w="9525" cap="flat" cmpd="sng" algn="ctr">
            <a:solidFill>
              <a:sysClr val="window" lastClr="FFFFFF">
                <a:lumMod val="65000"/>
              </a:sysClr>
            </a:solidFill>
            <a:prstDash val="solid"/>
          </a:ln>
          <a:effectLst/>
        </p:spPr>
      </p:cxnSp>
      <p:sp>
        <p:nvSpPr>
          <p:cNvPr id="10" name="圆角矩形 9"/>
          <p:cNvSpPr/>
          <p:nvPr/>
        </p:nvSpPr>
        <p:spPr>
          <a:xfrm>
            <a:off x="4757058" y="1174798"/>
            <a:ext cx="2919727" cy="2500466"/>
          </a:xfrm>
          <a:prstGeom prst="roundRect">
            <a:avLst>
              <a:gd name="adj" fmla="val 4477"/>
            </a:avLst>
          </a:prstGeom>
          <a:blipFill dpi="0" rotWithShape="1">
            <a:blip r:embed="rId5" cstate="email"/>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11" name="Rectangle 21"/>
          <p:cNvSpPr>
            <a:spLocks noChangeArrowheads="1"/>
          </p:cNvSpPr>
          <p:nvPr/>
        </p:nvSpPr>
        <p:spPr bwMode="gray">
          <a:xfrm>
            <a:off x="1528626" y="3913681"/>
            <a:ext cx="630316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zh-CN" altLang="en-US" dirty="0">
                <a:solidFill>
                  <a:srgbClr val="000000">
                    <a:lumMod val="85000"/>
                    <a:lumOff val="15000"/>
                  </a:srgbClr>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zh-CN" altLang="en-US" dirty="0">
              <a:solidFill>
                <a:srgbClr val="002060"/>
              </a:solidFill>
              <a:latin typeface="Calibri" panose="020F0502020204030204" pitchFamily="34" charset="0"/>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par>
                          <p:cTn id="13" fill="hold">
                            <p:stCondLst>
                              <p:cond delay="1000"/>
                            </p:stCondLst>
                            <p:childTnLst>
                              <p:par>
                                <p:cTn id="14" presetID="16" presetClass="entr" presetSubtype="37"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outVertical)">
                                      <p:cBhvr>
                                        <p:cTn id="16" dur="500"/>
                                        <p:tgtEl>
                                          <p:spTgt spid="5"/>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par>
                          <p:cTn id="21" fill="hold">
                            <p:stCondLst>
                              <p:cond delay="2000"/>
                            </p:stCondLst>
                            <p:childTnLst>
                              <p:par>
                                <p:cTn id="22" presetID="12" presetClass="entr" presetSubtype="8"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p:tgtEl>
                                          <p:spTgt spid="9"/>
                                        </p:tgtEl>
                                        <p:attrNameLst>
                                          <p:attrName>ppt_x</p:attrName>
                                        </p:attrNameLst>
                                      </p:cBhvr>
                                      <p:tavLst>
                                        <p:tav tm="0">
                                          <p:val>
                                            <p:strVal val="#ppt_x-#ppt_w*1.125000"/>
                                          </p:val>
                                        </p:tav>
                                        <p:tav tm="100000">
                                          <p:val>
                                            <p:strVal val="#ppt_x"/>
                                          </p:val>
                                        </p:tav>
                                      </p:tavLst>
                                    </p:anim>
                                    <p:animEffect transition="in" filter="wipe(right)">
                                      <p:cBhvr>
                                        <p:cTn id="25" dur="500"/>
                                        <p:tgtEl>
                                          <p:spTgt spid="9"/>
                                        </p:tgtEl>
                                      </p:cBhvr>
                                    </p:animEffect>
                                  </p:childTnLst>
                                </p:cTn>
                              </p:par>
                            </p:childTnLst>
                          </p:cTn>
                        </p:par>
                        <p:par>
                          <p:cTn id="26" fill="hold">
                            <p:stCondLst>
                              <p:cond delay="2500"/>
                            </p:stCondLst>
                            <p:childTnLst>
                              <p:par>
                                <p:cTn id="27" presetID="1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p:tgtEl>
                                          <p:spTgt spid="6"/>
                                        </p:tgtEl>
                                        <p:attrNameLst>
                                          <p:attrName>ppt_x</p:attrName>
                                        </p:attrNameLst>
                                      </p:cBhvr>
                                      <p:tavLst>
                                        <p:tav tm="0">
                                          <p:val>
                                            <p:strVal val="#ppt_x-#ppt_w*1.125000"/>
                                          </p:val>
                                        </p:tav>
                                        <p:tav tm="100000">
                                          <p:val>
                                            <p:strVal val="#ppt_x"/>
                                          </p:val>
                                        </p:tav>
                                      </p:tavLst>
                                    </p:anim>
                                    <p:animEffect transition="in" filter="wipe(right)">
                                      <p:cBhvr>
                                        <p:cTn id="30" dur="500"/>
                                        <p:tgtEl>
                                          <p:spTgt spid="6"/>
                                        </p:tgtEl>
                                      </p:cBhvr>
                                    </p:animEffect>
                                  </p:childTnLst>
                                </p:cTn>
                              </p:par>
                              <p:par>
                                <p:cTn id="31" presetID="12" presetClass="entr" presetSubtype="8" fill="hold" grpId="0" nodeType="withEffect">
                                  <p:stCondLst>
                                    <p:cond delay="25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p:tgtEl>
                                          <p:spTgt spid="7"/>
                                        </p:tgtEl>
                                        <p:attrNameLst>
                                          <p:attrName>ppt_x</p:attrName>
                                        </p:attrNameLst>
                                      </p:cBhvr>
                                      <p:tavLst>
                                        <p:tav tm="0">
                                          <p:val>
                                            <p:strVal val="#ppt_x-#ppt_w*1.125000"/>
                                          </p:val>
                                        </p:tav>
                                        <p:tav tm="100000">
                                          <p:val>
                                            <p:strVal val="#ppt_x"/>
                                          </p:val>
                                        </p:tav>
                                      </p:tavLst>
                                    </p:anim>
                                    <p:animEffect transition="in" filter="wipe(right)">
                                      <p:cBhvr>
                                        <p:cTn id="34" dur="500"/>
                                        <p:tgtEl>
                                          <p:spTgt spid="7"/>
                                        </p:tgtEl>
                                      </p:cBhvr>
                                    </p:animEffect>
                                  </p:childTnLst>
                                </p:cTn>
                              </p:par>
                              <p:par>
                                <p:cTn id="35" presetID="12" presetClass="entr" presetSubtype="8" fill="hold" grpId="0" nodeType="withEffect">
                                  <p:stCondLst>
                                    <p:cond delay="50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p:tgtEl>
                                          <p:spTgt spid="8"/>
                                        </p:tgtEl>
                                        <p:attrNameLst>
                                          <p:attrName>ppt_x</p:attrName>
                                        </p:attrNameLst>
                                      </p:cBhvr>
                                      <p:tavLst>
                                        <p:tav tm="0">
                                          <p:val>
                                            <p:strVal val="#ppt_x-#ppt_w*1.125000"/>
                                          </p:val>
                                        </p:tav>
                                        <p:tav tm="100000">
                                          <p:val>
                                            <p:strVal val="#ppt_x"/>
                                          </p:val>
                                        </p:tav>
                                      </p:tavLst>
                                    </p:anim>
                                    <p:animEffect transition="in" filter="wipe(right)">
                                      <p:cBhvr>
                                        <p:cTn id="38" dur="500"/>
                                        <p:tgtEl>
                                          <p:spTgt spid="8"/>
                                        </p:tgtEl>
                                      </p:cBhvr>
                                    </p:animEffect>
                                  </p:childTnLst>
                                </p:cTn>
                              </p:par>
                            </p:childTnLst>
                          </p:cTn>
                        </p:par>
                        <p:par>
                          <p:cTn id="39" fill="hold">
                            <p:stCondLst>
                              <p:cond delay="3000"/>
                            </p:stCondLst>
                            <p:childTnLst>
                              <p:par>
                                <p:cTn id="40" presetID="22" presetClass="entr" presetSubtype="2"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right)">
                                      <p:cBhvr>
                                        <p:cTn id="42" dur="500"/>
                                        <p:tgtEl>
                                          <p:spTgt spid="10"/>
                                        </p:tgtEl>
                                      </p:cBhvr>
                                    </p:animEffect>
                                  </p:childTnLst>
                                </p:cTn>
                              </p:par>
                            </p:childTnLst>
                          </p:cTn>
                        </p:par>
                        <p:par>
                          <p:cTn id="43" fill="hold">
                            <p:stCondLst>
                              <p:cond delay="3500"/>
                            </p:stCondLst>
                            <p:childTnLst>
                              <p:par>
                                <p:cTn id="44" presetID="10" presetClass="entr" presetSubtype="0" fill="hold" grpId="0" nodeType="afterEffect">
                                  <p:stCondLst>
                                    <p:cond delay="0"/>
                                  </p:stCondLst>
                                  <p:iterate type="wd">
                                    <p:tmPct val="10000"/>
                                  </p:iterate>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animBg="1"/>
      <p:bldP spid="7" grpId="0" animBg="1"/>
      <p:bldP spid="8" grpId="0" animBg="1"/>
      <p:bldP spid="10"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sp>
        <p:nvSpPr>
          <p:cNvPr id="4" name="矩形 3"/>
          <p:cNvSpPr/>
          <p:nvPr/>
        </p:nvSpPr>
        <p:spPr>
          <a:xfrm>
            <a:off x="2840831" y="2162177"/>
            <a:ext cx="1057275" cy="1057275"/>
          </a:xfrm>
          <a:prstGeom prst="rect">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3" name="矩形 2"/>
          <p:cNvSpPr/>
          <p:nvPr/>
        </p:nvSpPr>
        <p:spPr>
          <a:xfrm>
            <a:off x="3944542" y="1037037"/>
            <a:ext cx="3430190" cy="2182415"/>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2" name="矩形 1"/>
          <p:cNvSpPr/>
          <p:nvPr/>
        </p:nvSpPr>
        <p:spPr>
          <a:xfrm>
            <a:off x="1735932" y="1037036"/>
            <a:ext cx="1051322" cy="1057275"/>
          </a:xfrm>
          <a:prstGeom prst="rect">
            <a:avLst/>
          </a:prstGeom>
          <a:blipFill dpi="0" rotWithShape="1">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11" name="矩形 10"/>
          <p:cNvSpPr/>
          <p:nvPr/>
        </p:nvSpPr>
        <p:spPr>
          <a:xfrm>
            <a:off x="2840831" y="1037036"/>
            <a:ext cx="1057275" cy="10572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12" name="Freeform 252"/>
          <p:cNvSpPr>
            <a:spLocks noEditPoints="1"/>
          </p:cNvSpPr>
          <p:nvPr/>
        </p:nvSpPr>
        <p:spPr bwMode="auto">
          <a:xfrm>
            <a:off x="3187304" y="1393033"/>
            <a:ext cx="363140" cy="345281"/>
          </a:xfrm>
          <a:custGeom>
            <a:avLst/>
            <a:gdLst>
              <a:gd name="T0" fmla="*/ 294 w 301"/>
              <a:gd name="T1" fmla="*/ 107 h 285"/>
              <a:gd name="T2" fmla="*/ 137 w 301"/>
              <a:gd name="T3" fmla="*/ 9 h 285"/>
              <a:gd name="T4" fmla="*/ 7 w 301"/>
              <a:gd name="T5" fmla="*/ 139 h 285"/>
              <a:gd name="T6" fmla="*/ 64 w 301"/>
              <a:gd name="T7" fmla="*/ 218 h 285"/>
              <a:gd name="T8" fmla="*/ 36 w 301"/>
              <a:gd name="T9" fmla="*/ 268 h 285"/>
              <a:gd name="T10" fmla="*/ 122 w 301"/>
              <a:gd name="T11" fmla="*/ 237 h 285"/>
              <a:gd name="T12" fmla="*/ 164 w 301"/>
              <a:gd name="T13" fmla="*/ 237 h 285"/>
              <a:gd name="T14" fmla="*/ 294 w 301"/>
              <a:gd name="T15" fmla="*/ 107 h 285"/>
              <a:gd name="T16" fmla="*/ 80 w 301"/>
              <a:gd name="T17" fmla="*/ 143 h 285"/>
              <a:gd name="T18" fmla="*/ 60 w 301"/>
              <a:gd name="T19" fmla="*/ 123 h 285"/>
              <a:gd name="T20" fmla="*/ 80 w 301"/>
              <a:gd name="T21" fmla="*/ 103 h 285"/>
              <a:gd name="T22" fmla="*/ 100 w 301"/>
              <a:gd name="T23" fmla="*/ 123 h 285"/>
              <a:gd name="T24" fmla="*/ 80 w 301"/>
              <a:gd name="T25" fmla="*/ 143 h 285"/>
              <a:gd name="T26" fmla="*/ 151 w 301"/>
              <a:gd name="T27" fmla="*/ 143 h 285"/>
              <a:gd name="T28" fmla="*/ 131 w 301"/>
              <a:gd name="T29" fmla="*/ 123 h 285"/>
              <a:gd name="T30" fmla="*/ 151 w 301"/>
              <a:gd name="T31" fmla="*/ 103 h 285"/>
              <a:gd name="T32" fmla="*/ 172 w 301"/>
              <a:gd name="T33" fmla="*/ 123 h 285"/>
              <a:gd name="T34" fmla="*/ 151 w 301"/>
              <a:gd name="T35" fmla="*/ 143 h 285"/>
              <a:gd name="T36" fmla="*/ 223 w 301"/>
              <a:gd name="T37" fmla="*/ 143 h 285"/>
              <a:gd name="T38" fmla="*/ 203 w 301"/>
              <a:gd name="T39" fmla="*/ 123 h 285"/>
              <a:gd name="T40" fmla="*/ 223 w 301"/>
              <a:gd name="T41" fmla="*/ 103 h 285"/>
              <a:gd name="T42" fmla="*/ 243 w 301"/>
              <a:gd name="T43" fmla="*/ 123 h 285"/>
              <a:gd name="T44" fmla="*/ 223 w 301"/>
              <a:gd name="T45" fmla="*/ 143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1" h="285">
                <a:moveTo>
                  <a:pt x="294" y="107"/>
                </a:moveTo>
                <a:cubicBezTo>
                  <a:pt x="286" y="44"/>
                  <a:pt x="216" y="0"/>
                  <a:pt x="137" y="9"/>
                </a:cubicBezTo>
                <a:cubicBezTo>
                  <a:pt x="58" y="18"/>
                  <a:pt x="0" y="76"/>
                  <a:pt x="7" y="139"/>
                </a:cubicBezTo>
                <a:cubicBezTo>
                  <a:pt x="11" y="172"/>
                  <a:pt x="33" y="200"/>
                  <a:pt x="64" y="218"/>
                </a:cubicBezTo>
                <a:cubicBezTo>
                  <a:pt x="65" y="232"/>
                  <a:pt x="60" y="250"/>
                  <a:pt x="36" y="268"/>
                </a:cubicBezTo>
                <a:cubicBezTo>
                  <a:pt x="26" y="275"/>
                  <a:pt x="76" y="285"/>
                  <a:pt x="122" y="237"/>
                </a:cubicBezTo>
                <a:cubicBezTo>
                  <a:pt x="136" y="238"/>
                  <a:pt x="150" y="239"/>
                  <a:pt x="164" y="237"/>
                </a:cubicBezTo>
                <a:cubicBezTo>
                  <a:pt x="243" y="228"/>
                  <a:pt x="301" y="170"/>
                  <a:pt x="294" y="107"/>
                </a:cubicBezTo>
                <a:close/>
                <a:moveTo>
                  <a:pt x="80" y="143"/>
                </a:moveTo>
                <a:cubicBezTo>
                  <a:pt x="69" y="143"/>
                  <a:pt x="60" y="134"/>
                  <a:pt x="60" y="123"/>
                </a:cubicBezTo>
                <a:cubicBezTo>
                  <a:pt x="60" y="112"/>
                  <a:pt x="69" y="103"/>
                  <a:pt x="80" y="103"/>
                </a:cubicBezTo>
                <a:cubicBezTo>
                  <a:pt x="91" y="103"/>
                  <a:pt x="100" y="112"/>
                  <a:pt x="100" y="123"/>
                </a:cubicBezTo>
                <a:cubicBezTo>
                  <a:pt x="100" y="134"/>
                  <a:pt x="91" y="143"/>
                  <a:pt x="80" y="143"/>
                </a:cubicBezTo>
                <a:close/>
                <a:moveTo>
                  <a:pt x="151" y="143"/>
                </a:moveTo>
                <a:cubicBezTo>
                  <a:pt x="140" y="143"/>
                  <a:pt x="131" y="134"/>
                  <a:pt x="131" y="123"/>
                </a:cubicBezTo>
                <a:cubicBezTo>
                  <a:pt x="131" y="112"/>
                  <a:pt x="140" y="103"/>
                  <a:pt x="151" y="103"/>
                </a:cubicBezTo>
                <a:cubicBezTo>
                  <a:pt x="163" y="103"/>
                  <a:pt x="172" y="112"/>
                  <a:pt x="172" y="123"/>
                </a:cubicBezTo>
                <a:cubicBezTo>
                  <a:pt x="172" y="134"/>
                  <a:pt x="163" y="143"/>
                  <a:pt x="151" y="143"/>
                </a:cubicBezTo>
                <a:close/>
                <a:moveTo>
                  <a:pt x="223" y="143"/>
                </a:moveTo>
                <a:cubicBezTo>
                  <a:pt x="212" y="143"/>
                  <a:pt x="203" y="134"/>
                  <a:pt x="203" y="123"/>
                </a:cubicBezTo>
                <a:cubicBezTo>
                  <a:pt x="203" y="112"/>
                  <a:pt x="212" y="103"/>
                  <a:pt x="223" y="103"/>
                </a:cubicBezTo>
                <a:cubicBezTo>
                  <a:pt x="234" y="103"/>
                  <a:pt x="243" y="112"/>
                  <a:pt x="243" y="123"/>
                </a:cubicBezTo>
                <a:cubicBezTo>
                  <a:pt x="243" y="134"/>
                  <a:pt x="234" y="143"/>
                  <a:pt x="223" y="143"/>
                </a:cubicBezTo>
                <a:close/>
              </a:path>
            </a:pathLst>
          </a:custGeom>
          <a:solidFill>
            <a:schemeClr val="bg1"/>
          </a:solidFill>
          <a:ln>
            <a:noFill/>
          </a:ln>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3" name="矩形 12"/>
          <p:cNvSpPr/>
          <p:nvPr/>
        </p:nvSpPr>
        <p:spPr>
          <a:xfrm>
            <a:off x="1735931" y="2162177"/>
            <a:ext cx="1057275" cy="10572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14" name="Freeform 337"/>
          <p:cNvSpPr>
            <a:spLocks noEditPoints="1"/>
          </p:cNvSpPr>
          <p:nvPr/>
        </p:nvSpPr>
        <p:spPr bwMode="auto">
          <a:xfrm>
            <a:off x="2088357" y="2514602"/>
            <a:ext cx="346472" cy="346472"/>
          </a:xfrm>
          <a:custGeom>
            <a:avLst/>
            <a:gdLst>
              <a:gd name="T0" fmla="*/ 144 w 288"/>
              <a:gd name="T1" fmla="*/ 0 h 288"/>
              <a:gd name="T2" fmla="*/ 0 w 288"/>
              <a:gd name="T3" fmla="*/ 144 h 288"/>
              <a:gd name="T4" fmla="*/ 144 w 288"/>
              <a:gd name="T5" fmla="*/ 288 h 288"/>
              <a:gd name="T6" fmla="*/ 288 w 288"/>
              <a:gd name="T7" fmla="*/ 144 h 288"/>
              <a:gd name="T8" fmla="*/ 144 w 288"/>
              <a:gd name="T9" fmla="*/ 0 h 288"/>
              <a:gd name="T10" fmla="*/ 153 w 288"/>
              <a:gd name="T11" fmla="*/ 209 h 288"/>
              <a:gd name="T12" fmla="*/ 127 w 288"/>
              <a:gd name="T13" fmla="*/ 209 h 288"/>
              <a:gd name="T14" fmla="*/ 72 w 288"/>
              <a:gd name="T15" fmla="*/ 229 h 288"/>
              <a:gd name="T16" fmla="*/ 90 w 288"/>
              <a:gd name="T17" fmla="*/ 197 h 288"/>
              <a:gd name="T18" fmla="*/ 54 w 288"/>
              <a:gd name="T19" fmla="*/ 147 h 288"/>
              <a:gd name="T20" fmla="*/ 136 w 288"/>
              <a:gd name="T21" fmla="*/ 65 h 288"/>
              <a:gd name="T22" fmla="*/ 235 w 288"/>
              <a:gd name="T23" fmla="*/ 127 h 288"/>
              <a:gd name="T24" fmla="*/ 153 w 288"/>
              <a:gd name="T25" fmla="*/ 209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8" h="288">
                <a:moveTo>
                  <a:pt x="144" y="0"/>
                </a:moveTo>
                <a:cubicBezTo>
                  <a:pt x="64" y="0"/>
                  <a:pt x="0" y="65"/>
                  <a:pt x="0" y="144"/>
                </a:cubicBezTo>
                <a:cubicBezTo>
                  <a:pt x="0" y="224"/>
                  <a:pt x="64" y="288"/>
                  <a:pt x="144" y="288"/>
                </a:cubicBezTo>
                <a:cubicBezTo>
                  <a:pt x="224" y="288"/>
                  <a:pt x="288" y="224"/>
                  <a:pt x="288" y="144"/>
                </a:cubicBezTo>
                <a:cubicBezTo>
                  <a:pt x="288" y="65"/>
                  <a:pt x="224" y="0"/>
                  <a:pt x="144" y="0"/>
                </a:cubicBezTo>
                <a:close/>
                <a:moveTo>
                  <a:pt x="153" y="209"/>
                </a:moveTo>
                <a:cubicBezTo>
                  <a:pt x="144" y="210"/>
                  <a:pt x="135" y="210"/>
                  <a:pt x="127" y="209"/>
                </a:cubicBezTo>
                <a:cubicBezTo>
                  <a:pt x="97" y="239"/>
                  <a:pt x="66" y="233"/>
                  <a:pt x="72" y="229"/>
                </a:cubicBezTo>
                <a:cubicBezTo>
                  <a:pt x="87" y="217"/>
                  <a:pt x="90" y="206"/>
                  <a:pt x="90" y="197"/>
                </a:cubicBezTo>
                <a:cubicBezTo>
                  <a:pt x="70" y="186"/>
                  <a:pt x="56" y="168"/>
                  <a:pt x="54" y="147"/>
                </a:cubicBezTo>
                <a:cubicBezTo>
                  <a:pt x="49" y="108"/>
                  <a:pt x="86" y="71"/>
                  <a:pt x="136" y="65"/>
                </a:cubicBezTo>
                <a:cubicBezTo>
                  <a:pt x="186" y="60"/>
                  <a:pt x="230" y="87"/>
                  <a:pt x="235" y="127"/>
                </a:cubicBezTo>
                <a:cubicBezTo>
                  <a:pt x="239" y="167"/>
                  <a:pt x="203" y="204"/>
                  <a:pt x="153" y="209"/>
                </a:cubicBezTo>
                <a:close/>
              </a:path>
            </a:pathLst>
          </a:custGeom>
          <a:solidFill>
            <a:schemeClr val="bg1"/>
          </a:solidFill>
          <a:ln>
            <a:noFill/>
          </a:ln>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6" name="文本框 2"/>
          <p:cNvSpPr txBox="1"/>
          <p:nvPr/>
        </p:nvSpPr>
        <p:spPr>
          <a:xfrm>
            <a:off x="1708375" y="3358118"/>
            <a:ext cx="5796983" cy="1177239"/>
          </a:xfrm>
          <a:prstGeom prst="rect">
            <a:avLst/>
          </a:prstGeom>
          <a:noFill/>
        </p:spPr>
        <p:txBody>
          <a:bodyPr wrap="square" lIns="68576" tIns="34287" rIns="68576" bIns="34287" rtlCol="0">
            <a:spAutoFit/>
          </a:bodyPr>
          <a:lstStyle/>
          <a:p>
            <a:pPr fontAlgn="base">
              <a:spcBef>
                <a:spcPct val="0"/>
              </a:spcBef>
              <a:spcAft>
                <a:spcPct val="0"/>
              </a:spcAft>
            </a:pPr>
            <a:r>
              <a:rPr lang="zh-CN" altLang="en-US" sz="1200" dirty="0">
                <a:solidFill>
                  <a:srgbClr val="000000"/>
                </a:solidFill>
                <a:latin typeface="微软雅黑" panose="020B0503020204020204" pitchFamily="34" charset="-122"/>
                <a:ea typeface="微软雅黑" panose="020B0503020204020204" pitchFamily="34" charset="-122"/>
              </a:rPr>
              <a:t>保留图片的格式和动画效果不变，请不要直接删除图片，只将图片替换就可以。 </a:t>
            </a:r>
            <a:endParaRPr lang="en-US" altLang="zh-CN" sz="1200" dirty="0">
              <a:solidFill>
                <a:srgbClr val="000000"/>
              </a:solidFill>
              <a:latin typeface="微软雅黑" panose="020B0503020204020204" pitchFamily="34" charset="-122"/>
              <a:ea typeface="微软雅黑" panose="020B0503020204020204" pitchFamily="34" charset="-122"/>
            </a:endParaRPr>
          </a:p>
          <a:p>
            <a:pPr fontAlgn="base">
              <a:spcBef>
                <a:spcPct val="0"/>
              </a:spcBef>
              <a:spcAft>
                <a:spcPct val="0"/>
              </a:spcAft>
            </a:pPr>
            <a:r>
              <a:rPr lang="zh-CN" altLang="en-US" sz="1200" dirty="0">
                <a:solidFill>
                  <a:srgbClr val="000000"/>
                </a:solidFill>
                <a:latin typeface="微软雅黑" panose="020B0503020204020204" pitchFamily="34" charset="-122"/>
                <a:ea typeface="微软雅黑" panose="020B0503020204020204" pitchFamily="34" charset="-122"/>
              </a:rPr>
              <a:t>情况</a:t>
            </a:r>
            <a:r>
              <a:rPr lang="en-US" altLang="zh-CN" sz="1200" dirty="0">
                <a:solidFill>
                  <a:srgbClr val="000000"/>
                </a:solidFill>
                <a:latin typeface="微软雅黑" panose="020B0503020204020204" pitchFamily="34" charset="-122"/>
                <a:ea typeface="微软雅黑" panose="020B0503020204020204" pitchFamily="34" charset="-122"/>
              </a:rPr>
              <a:t>1</a:t>
            </a:r>
            <a:r>
              <a:rPr lang="zh-CN" altLang="en-US" sz="1200" dirty="0">
                <a:solidFill>
                  <a:srgbClr val="000000"/>
                </a:solidFill>
                <a:latin typeface="微软雅黑" panose="020B0503020204020204" pitchFamily="34" charset="-122"/>
                <a:ea typeface="微软雅黑" panose="020B0503020204020204" pitchFamily="34" charset="-122"/>
              </a:rPr>
              <a:t>：若是直接插入的图片：则右击图片→选择“更改图片”→在弹出的对话框窗口中重新选择你需要插入的图片即可。</a:t>
            </a:r>
          </a:p>
          <a:p>
            <a:pPr fontAlgn="base">
              <a:spcBef>
                <a:spcPct val="0"/>
              </a:spcBef>
              <a:spcAft>
                <a:spcPct val="0"/>
              </a:spcAft>
            </a:pPr>
            <a:r>
              <a:rPr lang="zh-CN" altLang="en-US" sz="1200" dirty="0">
                <a:solidFill>
                  <a:srgbClr val="000000"/>
                </a:solidFill>
                <a:latin typeface="微软雅黑" panose="020B0503020204020204" pitchFamily="34" charset="-122"/>
                <a:ea typeface="微软雅黑" panose="020B0503020204020204" pitchFamily="34" charset="-122"/>
              </a:rPr>
              <a:t>情况</a:t>
            </a:r>
            <a:r>
              <a:rPr lang="en-US" altLang="zh-CN" sz="1200" dirty="0">
                <a:solidFill>
                  <a:srgbClr val="000000"/>
                </a:solidFill>
                <a:latin typeface="微软雅黑" panose="020B0503020204020204" pitchFamily="34" charset="-122"/>
                <a:ea typeface="微软雅黑" panose="020B0503020204020204" pitchFamily="34" charset="-122"/>
              </a:rPr>
              <a:t>2</a:t>
            </a:r>
            <a:r>
              <a:rPr lang="zh-CN" altLang="en-US" sz="1200" dirty="0">
                <a:solidFill>
                  <a:srgbClr val="000000"/>
                </a:solidFill>
                <a:latin typeface="微软雅黑" panose="020B0503020204020204" pitchFamily="34" charset="-122"/>
                <a:ea typeface="微软雅黑" panose="020B0503020204020204" pitchFamily="34" charset="-122"/>
              </a:rPr>
              <a:t>：图形中的图片（多因排版的需要，将图片填充在图形中）：选中图片→在窗口上方功能区位置单击→“绘图工具”</a:t>
            </a:r>
            <a:r>
              <a:rPr lang="en-US" altLang="zh-CN" sz="1200" dirty="0">
                <a:solidFill>
                  <a:srgbClr val="000000"/>
                </a:solidFill>
                <a:latin typeface="微软雅黑" panose="020B0503020204020204" pitchFamily="34" charset="-122"/>
                <a:ea typeface="微软雅黑" panose="020B0503020204020204" pitchFamily="34" charset="-122"/>
              </a:rPr>
              <a:t>/“</a:t>
            </a:r>
            <a:r>
              <a:rPr lang="zh-CN" altLang="en-US" sz="1200" dirty="0">
                <a:solidFill>
                  <a:srgbClr val="000000"/>
                </a:solidFill>
                <a:latin typeface="微软雅黑" panose="020B0503020204020204" pitchFamily="34" charset="-122"/>
                <a:ea typeface="微软雅黑" panose="020B0503020204020204" pitchFamily="34" charset="-122"/>
              </a:rPr>
              <a:t>格式”→单击“形状填充”展开下拉菜单→选择“图片”→字弹出的“插入图片”的对话框窗口中选择需要的图片即可。</a:t>
            </a:r>
            <a:endParaRPr lang="en-US" altLang="zh-CN" sz="120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ppt_w</p:attrName>
                                        </p:attrNameLst>
                                      </p:cBhvr>
                                      <p:tavLst>
                                        <p:tav tm="0" fmla="#ppt_w*sin(2.5*pi*$)">
                                          <p:val>
                                            <p:fltVal val="0"/>
                                          </p:val>
                                        </p:tav>
                                        <p:tav tm="100000">
                                          <p:val>
                                            <p:fltVal val="1"/>
                                          </p:val>
                                        </p:tav>
                                      </p:tavLst>
                                    </p:anim>
                                    <p:anim calcmode="lin" valueType="num">
                                      <p:cBhvr>
                                        <p:cTn id="9" dur="750" fill="hold"/>
                                        <p:tgtEl>
                                          <p:spTgt spid="2"/>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750"/>
                                        <p:tgtEl>
                                          <p:spTgt spid="4"/>
                                        </p:tgtEl>
                                      </p:cBhvr>
                                    </p:animEffect>
                                    <p:anim calcmode="lin" valueType="num">
                                      <p:cBhvr>
                                        <p:cTn id="13" dur="750" fill="hold"/>
                                        <p:tgtEl>
                                          <p:spTgt spid="4"/>
                                        </p:tgtEl>
                                        <p:attrNameLst>
                                          <p:attrName>ppt_w</p:attrName>
                                        </p:attrNameLst>
                                      </p:cBhvr>
                                      <p:tavLst>
                                        <p:tav tm="0" fmla="#ppt_w*sin(2.5*pi*$)">
                                          <p:val>
                                            <p:fltVal val="0"/>
                                          </p:val>
                                        </p:tav>
                                        <p:tav tm="100000">
                                          <p:val>
                                            <p:fltVal val="1"/>
                                          </p:val>
                                        </p:tav>
                                      </p:tavLst>
                                    </p:anim>
                                    <p:anim calcmode="lin" valueType="num">
                                      <p:cBhvr>
                                        <p:cTn id="14" dur="750" fill="hold"/>
                                        <p:tgtEl>
                                          <p:spTgt spid="4"/>
                                        </p:tgtEl>
                                        <p:attrNameLst>
                                          <p:attrName>ppt_h</p:attrName>
                                        </p:attrNameLst>
                                      </p:cBhvr>
                                      <p:tavLst>
                                        <p:tav tm="0">
                                          <p:val>
                                            <p:strVal val="#ppt_h"/>
                                          </p:val>
                                        </p:tav>
                                        <p:tav tm="100000">
                                          <p:val>
                                            <p:strVal val="#ppt_h"/>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anim calcmode="lin" valueType="num">
                                      <p:cBhvr>
                                        <p:cTn id="19" dur="500" fill="hold"/>
                                        <p:tgtEl>
                                          <p:spTgt spid="11"/>
                                        </p:tgtEl>
                                        <p:attrNameLst>
                                          <p:attrName>ppt_x</p:attrName>
                                        </p:attrNameLst>
                                      </p:cBhvr>
                                      <p:tavLst>
                                        <p:tav tm="0">
                                          <p:val>
                                            <p:strVal val="#ppt_x"/>
                                          </p:val>
                                        </p:tav>
                                        <p:tav tm="100000">
                                          <p:val>
                                            <p:strVal val="#ppt_x"/>
                                          </p:val>
                                        </p:tav>
                                      </p:tavLst>
                                    </p:anim>
                                    <p:anim calcmode="lin" valueType="num">
                                      <p:cBhvr>
                                        <p:cTn id="20" dur="500" fill="hold"/>
                                        <p:tgtEl>
                                          <p:spTgt spid="11"/>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anim calcmode="lin" valueType="num">
                                      <p:cBhvr>
                                        <p:cTn id="24" dur="500" fill="hold"/>
                                        <p:tgtEl>
                                          <p:spTgt spid="13"/>
                                        </p:tgtEl>
                                        <p:attrNameLst>
                                          <p:attrName>ppt_x</p:attrName>
                                        </p:attrNameLst>
                                      </p:cBhvr>
                                      <p:tavLst>
                                        <p:tav tm="0">
                                          <p:val>
                                            <p:strVal val="#ppt_x"/>
                                          </p:val>
                                        </p:tav>
                                        <p:tav tm="100000">
                                          <p:val>
                                            <p:strVal val="#ppt_x"/>
                                          </p:val>
                                        </p:tav>
                                      </p:tavLst>
                                    </p:anim>
                                    <p:anim calcmode="lin" valueType="num">
                                      <p:cBhvr>
                                        <p:cTn id="25" dur="500" fill="hold"/>
                                        <p:tgtEl>
                                          <p:spTgt spid="13"/>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6" presetClass="entr" presetSubtype="16"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ircle(in)">
                                      <p:cBhvr>
                                        <p:cTn id="29" dur="750"/>
                                        <p:tgtEl>
                                          <p:spTgt spid="14"/>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ircle(in)">
                                      <p:cBhvr>
                                        <p:cTn id="32" dur="750"/>
                                        <p:tgtEl>
                                          <p:spTgt spid="12"/>
                                        </p:tgtEl>
                                      </p:cBhvr>
                                    </p:animEffect>
                                  </p:childTnLst>
                                </p:cTn>
                              </p:par>
                            </p:childTnLst>
                          </p:cTn>
                        </p:par>
                        <p:par>
                          <p:cTn id="33" fill="hold">
                            <p:stCondLst>
                              <p:cond delay="2500"/>
                            </p:stCondLst>
                            <p:childTnLst>
                              <p:par>
                                <p:cTn id="34" presetID="3" presetClass="entr" presetSubtype="10" fill="hold" grpId="0"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blinds(horizontal)">
                                      <p:cBhvr>
                                        <p:cTn id="36" dur="500"/>
                                        <p:tgtEl>
                                          <p:spTgt spid="3"/>
                                        </p:tgtEl>
                                      </p:cBhvr>
                                    </p:animEffect>
                                  </p:childTnLst>
                                </p:cTn>
                              </p:par>
                            </p:childTnLst>
                          </p:cTn>
                        </p:par>
                        <p:par>
                          <p:cTn id="37" fill="hold">
                            <p:stCondLst>
                              <p:cond delay="3000"/>
                            </p:stCondLst>
                            <p:childTnLst>
                              <p:par>
                                <p:cTn id="38" presetID="52" presetClass="entr" presetSubtype="0" fill="hold" grpId="0" nodeType="afterEffect">
                                  <p:stCondLst>
                                    <p:cond delay="0"/>
                                  </p:stCondLst>
                                  <p:iterate type="lt">
                                    <p:tmPct val="10000"/>
                                  </p:iterate>
                                  <p:childTnLst>
                                    <p:set>
                                      <p:cBhvr>
                                        <p:cTn id="39" dur="1" fill="hold">
                                          <p:stCondLst>
                                            <p:cond delay="0"/>
                                          </p:stCondLst>
                                        </p:cTn>
                                        <p:tgtEl>
                                          <p:spTgt spid="16"/>
                                        </p:tgtEl>
                                        <p:attrNameLst>
                                          <p:attrName>style.visibility</p:attrName>
                                        </p:attrNameLst>
                                      </p:cBhvr>
                                      <p:to>
                                        <p:strVal val="visible"/>
                                      </p:to>
                                    </p:set>
                                    <p:animScale>
                                      <p:cBhvr>
                                        <p:cTn id="40" dur="25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250" decel="50000" fill="hold">
                                          <p:stCondLst>
                                            <p:cond delay="0"/>
                                          </p:stCondLst>
                                        </p:cTn>
                                        <p:tgtEl>
                                          <p:spTgt spid="16"/>
                                        </p:tgtEl>
                                        <p:attrNameLst>
                                          <p:attrName>ppt_x</p:attrName>
                                          <p:attrName>ppt_y</p:attrName>
                                        </p:attrNameLst>
                                      </p:cBhvr>
                                    </p:animMotion>
                                    <p:animEffect transition="in" filter="fade">
                                      <p:cBhvr>
                                        <p:cTn id="42"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2" grpId="0" animBg="1"/>
      <p:bldP spid="11" grpId="0" animBg="1"/>
      <p:bldP spid="12" grpId="0" animBg="1"/>
      <p:bldP spid="13" grpId="0" animBg="1"/>
      <p:bldP spid="14" grpId="0" animBg="1"/>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pic>
        <p:nvPicPr>
          <p:cNvPr id="32" name="图片 7"/>
          <p:cNvPicPr>
            <a:picLocks noChangeAspect="1"/>
          </p:cNvPicPr>
          <p:nvPr/>
        </p:nvPicPr>
        <p:blipFill>
          <a:blip r:embed="rId2" cstate="email"/>
          <a:stretch>
            <a:fillRect/>
          </a:stretch>
        </p:blipFill>
        <p:spPr bwMode="auto">
          <a:xfrm>
            <a:off x="3888922" y="1660495"/>
            <a:ext cx="1438301" cy="2078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4" name="组合 33"/>
          <p:cNvGrpSpPr/>
          <p:nvPr/>
        </p:nvGrpSpPr>
        <p:grpSpPr>
          <a:xfrm>
            <a:off x="3028256" y="1777799"/>
            <a:ext cx="915835" cy="841787"/>
            <a:chOff x="3854928" y="2308225"/>
            <a:chExt cx="1221113" cy="1122383"/>
          </a:xfrm>
        </p:grpSpPr>
        <p:sp>
          <p:nvSpPr>
            <p:cNvPr id="35" name="椭圆 34"/>
            <p:cNvSpPr/>
            <p:nvPr/>
          </p:nvSpPr>
          <p:spPr>
            <a:xfrm>
              <a:off x="3854928" y="2308225"/>
              <a:ext cx="1099001" cy="8270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36" name="椭圆 35"/>
            <p:cNvSpPr/>
            <p:nvPr/>
          </p:nvSpPr>
          <p:spPr>
            <a:xfrm>
              <a:off x="4589700" y="2906713"/>
              <a:ext cx="347386" cy="260350"/>
            </a:xfrm>
            <a:prstGeom prst="ellipse">
              <a:avLst/>
            </a:prstGeom>
            <a:solidFill>
              <a:schemeClr val="accent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37" name="椭圆 36"/>
            <p:cNvSpPr/>
            <p:nvPr/>
          </p:nvSpPr>
          <p:spPr>
            <a:xfrm>
              <a:off x="4918138" y="3132138"/>
              <a:ext cx="157903" cy="1190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38" name="文本框 11"/>
            <p:cNvSpPr txBox="1">
              <a:spLocks noChangeArrowheads="1"/>
            </p:cNvSpPr>
            <p:nvPr/>
          </p:nvSpPr>
          <p:spPr bwMode="auto">
            <a:xfrm>
              <a:off x="3998092" y="2476500"/>
              <a:ext cx="641498" cy="954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01</a:t>
              </a:r>
              <a:endParaRPr lang="zh-CN" altLang="en-US" sz="2025" b="1">
                <a:solidFill>
                  <a:srgbClr val="FFFFFF"/>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5393636" y="1756368"/>
            <a:ext cx="1008996" cy="770334"/>
            <a:chOff x="7008768" y="2279651"/>
            <a:chExt cx="1345328" cy="1027112"/>
          </a:xfrm>
        </p:grpSpPr>
        <p:sp>
          <p:nvSpPr>
            <p:cNvPr id="40" name="椭圆 39"/>
            <p:cNvSpPr/>
            <p:nvPr/>
          </p:nvSpPr>
          <p:spPr>
            <a:xfrm rot="4500000">
              <a:off x="7142878" y="2145541"/>
              <a:ext cx="828675" cy="10968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41" name="椭圆 40"/>
            <p:cNvSpPr/>
            <p:nvPr/>
          </p:nvSpPr>
          <p:spPr>
            <a:xfrm rot="4500000">
              <a:off x="7115446" y="2863196"/>
              <a:ext cx="260350" cy="347385"/>
            </a:xfrm>
            <a:prstGeom prst="ellipse">
              <a:avLst/>
            </a:prstGeom>
            <a:solidFill>
              <a:schemeClr val="accent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42" name="椭圆 41"/>
            <p:cNvSpPr/>
            <p:nvPr/>
          </p:nvSpPr>
          <p:spPr>
            <a:xfrm rot="4500000">
              <a:off x="7048187" y="3167228"/>
              <a:ext cx="119063" cy="16000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43" name="文本框 15"/>
            <p:cNvSpPr txBox="1">
              <a:spLocks noChangeArrowheads="1"/>
            </p:cNvSpPr>
            <p:nvPr/>
          </p:nvSpPr>
          <p:spPr bwMode="auto">
            <a:xfrm>
              <a:off x="7168775" y="2454275"/>
              <a:ext cx="1185321"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02</a:t>
              </a:r>
              <a:endParaRPr lang="zh-CN" altLang="en-US" sz="2025" b="1">
                <a:solidFill>
                  <a:srgbClr val="FFFFFF"/>
                </a:solidFill>
                <a:latin typeface="微软雅黑" panose="020B0503020204020204" pitchFamily="34" charset="-122"/>
                <a:ea typeface="微软雅黑" panose="020B0503020204020204" pitchFamily="34" charset="-122"/>
              </a:endParaRPr>
            </a:p>
          </p:txBody>
        </p:sp>
      </p:grpSp>
      <p:grpSp>
        <p:nvGrpSpPr>
          <p:cNvPr id="44" name="组合 43"/>
          <p:cNvGrpSpPr/>
          <p:nvPr/>
        </p:nvGrpSpPr>
        <p:grpSpPr>
          <a:xfrm>
            <a:off x="5265734" y="3156543"/>
            <a:ext cx="1170058" cy="675085"/>
            <a:chOff x="6838232" y="4146550"/>
            <a:chExt cx="1560077" cy="900113"/>
          </a:xfrm>
        </p:grpSpPr>
        <p:sp>
          <p:nvSpPr>
            <p:cNvPr id="45" name="椭圆 44"/>
            <p:cNvSpPr/>
            <p:nvPr/>
          </p:nvSpPr>
          <p:spPr>
            <a:xfrm rot="10477999">
              <a:off x="7017189" y="4219575"/>
              <a:ext cx="1096895" cy="8270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46" name="椭圆 45"/>
            <p:cNvSpPr/>
            <p:nvPr/>
          </p:nvSpPr>
          <p:spPr>
            <a:xfrm rot="10477999">
              <a:off x="6994029" y="4213225"/>
              <a:ext cx="347386" cy="261938"/>
            </a:xfrm>
            <a:prstGeom prst="ellipse">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47" name="椭圆 46"/>
            <p:cNvSpPr/>
            <p:nvPr/>
          </p:nvSpPr>
          <p:spPr>
            <a:xfrm rot="10477999">
              <a:off x="6838232" y="4146550"/>
              <a:ext cx="157903" cy="1206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48" name="文本框 19"/>
            <p:cNvSpPr txBox="1">
              <a:spLocks noChangeArrowheads="1"/>
            </p:cNvSpPr>
            <p:nvPr/>
          </p:nvSpPr>
          <p:spPr bwMode="auto">
            <a:xfrm>
              <a:off x="7183512" y="4405313"/>
              <a:ext cx="1214797"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03</a:t>
              </a:r>
              <a:endParaRPr lang="zh-CN" altLang="en-US" sz="2025" b="1">
                <a:solidFill>
                  <a:srgbClr val="FFFFFF"/>
                </a:solidFill>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3021177" y="3152816"/>
            <a:ext cx="963404" cy="690008"/>
            <a:chOff x="3673755" y="4669389"/>
            <a:chExt cx="1291433" cy="1226681"/>
          </a:xfrm>
          <a:solidFill>
            <a:srgbClr val="EC6063"/>
          </a:solidFill>
        </p:grpSpPr>
        <p:grpSp>
          <p:nvGrpSpPr>
            <p:cNvPr id="50" name="组合 49"/>
            <p:cNvGrpSpPr/>
            <p:nvPr/>
          </p:nvGrpSpPr>
          <p:grpSpPr>
            <a:xfrm rot="16200000">
              <a:off x="3689465" y="4653679"/>
              <a:ext cx="1226681" cy="1258102"/>
              <a:chOff x="8011886" y="2061029"/>
              <a:chExt cx="1226681" cy="1258102"/>
            </a:xfrm>
            <a:grpFill/>
          </p:grpSpPr>
          <p:sp>
            <p:nvSpPr>
              <p:cNvPr id="52" name="椭圆 51"/>
              <p:cNvSpPr/>
              <p:nvPr/>
            </p:nvSpPr>
            <p:spPr>
              <a:xfrm>
                <a:off x="8011886" y="2061029"/>
                <a:ext cx="1103085" cy="11030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53" name="椭圆 52"/>
              <p:cNvSpPr/>
              <p:nvPr/>
            </p:nvSpPr>
            <p:spPr>
              <a:xfrm>
                <a:off x="8750213" y="2859392"/>
                <a:ext cx="348342" cy="348342"/>
              </a:xfrm>
              <a:prstGeom prst="ellipse">
                <a:avLst/>
              </a:prstGeom>
              <a:solidFill>
                <a:schemeClr val="accent5"/>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54" name="椭圆 53"/>
              <p:cNvSpPr/>
              <p:nvPr/>
            </p:nvSpPr>
            <p:spPr>
              <a:xfrm>
                <a:off x="9078910" y="3159474"/>
                <a:ext cx="159657" cy="15965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51435" tIns="25718" rIns="51435" bIns="25718"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sp>
          <p:nvSpPr>
            <p:cNvPr id="51" name="文本框 22"/>
            <p:cNvSpPr txBox="1"/>
            <p:nvPr/>
          </p:nvSpPr>
          <p:spPr>
            <a:xfrm>
              <a:off x="3820642" y="5064905"/>
              <a:ext cx="1144546" cy="718146"/>
            </a:xfrm>
            <a:prstGeom prst="rect">
              <a:avLst/>
            </a:prstGeom>
            <a:noFill/>
          </p:spPr>
          <p:txBody>
            <a:bodyPr>
              <a:spAutoFit/>
            </a:bodyPr>
            <a:lstStyle/>
            <a:p>
              <a:pPr>
                <a:defRPr/>
              </a:pPr>
              <a:r>
                <a:rPr lang="en-US" altLang="zh-CN" sz="2025" b="1" dirty="0">
                  <a:solidFill>
                    <a:prstClr val="white"/>
                  </a:solidFill>
                  <a:latin typeface="微软雅黑" panose="020B0503020204020204" pitchFamily="34" charset="-122"/>
                  <a:ea typeface="微软雅黑" panose="020B0503020204020204" pitchFamily="34" charset="-122"/>
                </a:rPr>
                <a:t>04</a:t>
              </a:r>
              <a:endParaRPr lang="zh-CN" altLang="en-US" sz="2025" b="1" dirty="0">
                <a:solidFill>
                  <a:prstClr val="white"/>
                </a:solidFill>
                <a:latin typeface="微软雅黑" panose="020B0503020204020204" pitchFamily="34" charset="-122"/>
                <a:ea typeface="微软雅黑" panose="020B0503020204020204" pitchFamily="34" charset="-122"/>
              </a:endParaRPr>
            </a:p>
          </p:txBody>
        </p:sp>
      </p:grpSp>
      <p:sp>
        <p:nvSpPr>
          <p:cNvPr id="55" name="矩形 54"/>
          <p:cNvSpPr/>
          <p:nvPr/>
        </p:nvSpPr>
        <p:spPr>
          <a:xfrm>
            <a:off x="6312628" y="1976634"/>
            <a:ext cx="1372687" cy="738664"/>
          </a:xfrm>
          <a:prstGeom prst="rect">
            <a:avLst/>
          </a:prstGeom>
        </p:spPr>
        <p:txBody>
          <a:bodyPr wrap="square">
            <a:spAutoFit/>
          </a:bodyPr>
          <a:lstStyle/>
          <a:p>
            <a:pPr eaLnBrk="0" fontAlgn="base" hangingPunct="0">
              <a:spcBef>
                <a:spcPct val="0"/>
              </a:spcBef>
              <a:spcAft>
                <a:spcPct val="0"/>
              </a:spcAft>
              <a:defRPr/>
            </a:pPr>
            <a:r>
              <a:rPr lang="zh-CN" altLang="en-US" sz="1050" dirty="0">
                <a:solidFill>
                  <a:srgbClr val="1C1C1C"/>
                </a:solidFill>
                <a:latin typeface="微软雅黑" panose="020B0503020204020204" pitchFamily="34" charset="-122"/>
                <a:ea typeface="微软雅黑" panose="020B0503020204020204" pitchFamily="34" charset="-122"/>
              </a:rPr>
              <a:t>点击此处添加描述文本，点击此处添加描述文本，点击此处添加描述文本</a:t>
            </a:r>
          </a:p>
        </p:txBody>
      </p:sp>
      <p:sp>
        <p:nvSpPr>
          <p:cNvPr id="56" name="文本框 27"/>
          <p:cNvSpPr txBox="1">
            <a:spLocks noChangeArrowheads="1"/>
          </p:cNvSpPr>
          <p:nvPr/>
        </p:nvSpPr>
        <p:spPr bwMode="auto">
          <a:xfrm>
            <a:off x="6312628" y="1700278"/>
            <a:ext cx="102636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a:solidFill>
                  <a:srgbClr val="002060"/>
                </a:solidFill>
                <a:latin typeface="微软雅黑" panose="020B0503020204020204" pitchFamily="34" charset="-122"/>
                <a:ea typeface="微软雅黑" panose="020B0503020204020204" pitchFamily="34" charset="-122"/>
              </a:rPr>
              <a:t>您的标题</a:t>
            </a:r>
          </a:p>
        </p:txBody>
      </p:sp>
      <p:sp>
        <p:nvSpPr>
          <p:cNvPr id="57" name="矩形 56"/>
          <p:cNvSpPr/>
          <p:nvPr/>
        </p:nvSpPr>
        <p:spPr>
          <a:xfrm>
            <a:off x="6312628" y="3431577"/>
            <a:ext cx="1372687" cy="738664"/>
          </a:xfrm>
          <a:prstGeom prst="rect">
            <a:avLst/>
          </a:prstGeom>
        </p:spPr>
        <p:txBody>
          <a:bodyPr wrap="square">
            <a:spAutoFit/>
          </a:bodyPr>
          <a:lstStyle/>
          <a:p>
            <a:pPr eaLnBrk="0" fontAlgn="base" hangingPunct="0">
              <a:spcBef>
                <a:spcPct val="0"/>
              </a:spcBef>
              <a:spcAft>
                <a:spcPct val="0"/>
              </a:spcAft>
              <a:defRPr/>
            </a:pPr>
            <a:r>
              <a:rPr lang="zh-CN" altLang="en-US" sz="1050" dirty="0">
                <a:solidFill>
                  <a:srgbClr val="1C1C1C"/>
                </a:solidFill>
                <a:latin typeface="微软雅黑" panose="020B0503020204020204" pitchFamily="34" charset="-122"/>
                <a:ea typeface="微软雅黑" panose="020B0503020204020204" pitchFamily="34" charset="-122"/>
              </a:rPr>
              <a:t>点击此处添加描述文本，点击此处添加描述文本，点击此处添加描述文本</a:t>
            </a:r>
          </a:p>
        </p:txBody>
      </p:sp>
      <p:sp>
        <p:nvSpPr>
          <p:cNvPr id="58" name="文本框 29"/>
          <p:cNvSpPr txBox="1">
            <a:spLocks noChangeArrowheads="1"/>
          </p:cNvSpPr>
          <p:nvPr/>
        </p:nvSpPr>
        <p:spPr bwMode="auto">
          <a:xfrm>
            <a:off x="6312628" y="3154031"/>
            <a:ext cx="102636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a:solidFill>
                  <a:srgbClr val="002060"/>
                </a:solidFill>
                <a:latin typeface="微软雅黑" panose="020B0503020204020204" pitchFamily="34" charset="-122"/>
                <a:ea typeface="微软雅黑" panose="020B0503020204020204" pitchFamily="34" charset="-122"/>
              </a:rPr>
              <a:t>您的标题</a:t>
            </a:r>
          </a:p>
        </p:txBody>
      </p:sp>
      <p:sp>
        <p:nvSpPr>
          <p:cNvPr id="59" name="矩形 58"/>
          <p:cNvSpPr/>
          <p:nvPr/>
        </p:nvSpPr>
        <p:spPr>
          <a:xfrm>
            <a:off x="1585627" y="3408956"/>
            <a:ext cx="1372688" cy="738664"/>
          </a:xfrm>
          <a:prstGeom prst="rect">
            <a:avLst/>
          </a:prstGeom>
        </p:spPr>
        <p:txBody>
          <a:bodyPr wrap="square">
            <a:spAutoFit/>
          </a:bodyPr>
          <a:lstStyle/>
          <a:p>
            <a:pPr algn="r" eaLnBrk="0" fontAlgn="base" hangingPunct="0">
              <a:spcBef>
                <a:spcPct val="0"/>
              </a:spcBef>
              <a:spcAft>
                <a:spcPct val="0"/>
              </a:spcAft>
              <a:defRPr/>
            </a:pPr>
            <a:r>
              <a:rPr lang="zh-CN" altLang="en-US" sz="1050" dirty="0">
                <a:solidFill>
                  <a:srgbClr val="1C1C1C"/>
                </a:solidFill>
                <a:latin typeface="微软雅黑" panose="020B0503020204020204" pitchFamily="34" charset="-122"/>
                <a:ea typeface="微软雅黑" panose="020B0503020204020204" pitchFamily="34" charset="-122"/>
              </a:rPr>
              <a:t>点击此处添加描述文本，点击此处添加描述文本，点击此处添加描述文本</a:t>
            </a:r>
          </a:p>
        </p:txBody>
      </p:sp>
      <p:sp>
        <p:nvSpPr>
          <p:cNvPr id="60" name="文本框 31"/>
          <p:cNvSpPr txBox="1">
            <a:spLocks noChangeArrowheads="1"/>
          </p:cNvSpPr>
          <p:nvPr/>
        </p:nvSpPr>
        <p:spPr bwMode="auto">
          <a:xfrm>
            <a:off x="1992416" y="3150459"/>
            <a:ext cx="102636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a:solidFill>
                  <a:srgbClr val="002060"/>
                </a:solidFill>
                <a:latin typeface="微软雅黑" panose="020B0503020204020204" pitchFamily="34" charset="-122"/>
                <a:ea typeface="微软雅黑" panose="020B0503020204020204" pitchFamily="34" charset="-122"/>
              </a:rPr>
              <a:t>您的标题</a:t>
            </a:r>
          </a:p>
        </p:txBody>
      </p:sp>
      <p:sp>
        <p:nvSpPr>
          <p:cNvPr id="61" name="矩形 60"/>
          <p:cNvSpPr/>
          <p:nvPr/>
        </p:nvSpPr>
        <p:spPr>
          <a:xfrm>
            <a:off x="1580891" y="1958774"/>
            <a:ext cx="1371790" cy="738664"/>
          </a:xfrm>
          <a:prstGeom prst="rect">
            <a:avLst/>
          </a:prstGeom>
        </p:spPr>
        <p:txBody>
          <a:bodyPr wrap="square">
            <a:spAutoFit/>
          </a:bodyPr>
          <a:lstStyle/>
          <a:p>
            <a:pPr algn="r" eaLnBrk="0" fontAlgn="base" hangingPunct="0">
              <a:spcBef>
                <a:spcPct val="0"/>
              </a:spcBef>
              <a:spcAft>
                <a:spcPct val="0"/>
              </a:spcAft>
              <a:defRPr/>
            </a:pPr>
            <a:r>
              <a:rPr lang="zh-CN" altLang="en-US" sz="1050" dirty="0">
                <a:solidFill>
                  <a:srgbClr val="1C1C1C"/>
                </a:solidFill>
                <a:latin typeface="微软雅黑" panose="020B0503020204020204" pitchFamily="34" charset="-122"/>
                <a:ea typeface="微软雅黑" panose="020B0503020204020204" pitchFamily="34" charset="-122"/>
              </a:rPr>
              <a:t>点击此处添加描述文本，点击此处添加描述文本，点击此处添加描述文本</a:t>
            </a:r>
          </a:p>
        </p:txBody>
      </p:sp>
      <p:sp>
        <p:nvSpPr>
          <p:cNvPr id="62" name="文本框 33"/>
          <p:cNvSpPr txBox="1">
            <a:spLocks noChangeArrowheads="1"/>
          </p:cNvSpPr>
          <p:nvPr/>
        </p:nvSpPr>
        <p:spPr bwMode="auto">
          <a:xfrm>
            <a:off x="1986099" y="1701469"/>
            <a:ext cx="102636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dirty="0">
                <a:solidFill>
                  <a:srgbClr val="002060"/>
                </a:solidFill>
                <a:latin typeface="微软雅黑" panose="020B0503020204020204" pitchFamily="34" charset="-122"/>
                <a:ea typeface="微软雅黑" panose="020B0503020204020204" pitchFamily="34" charset="-122"/>
              </a:rPr>
              <a:t>您的标题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anim calcmode="lin" valueType="num">
                                      <p:cBhvr>
                                        <p:cTn id="8" dur="500" fill="hold"/>
                                        <p:tgtEl>
                                          <p:spTgt spid="32"/>
                                        </p:tgtEl>
                                        <p:attrNameLst>
                                          <p:attrName>ppt_w</p:attrName>
                                        </p:attrNameLst>
                                      </p:cBhvr>
                                      <p:tavLst>
                                        <p:tav tm="0" fmla="#ppt_w*sin(2.5*pi*$)">
                                          <p:val>
                                            <p:fltVal val="0"/>
                                          </p:val>
                                        </p:tav>
                                        <p:tav tm="100000">
                                          <p:val>
                                            <p:fltVal val="1"/>
                                          </p:val>
                                        </p:tav>
                                      </p:tavLst>
                                    </p:anim>
                                    <p:anim calcmode="lin" valueType="num">
                                      <p:cBhvr>
                                        <p:cTn id="9" dur="5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23" presetClass="entr" presetSubtype="528"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500" fill="hold"/>
                                        <p:tgtEl>
                                          <p:spTgt spid="34"/>
                                        </p:tgtEl>
                                        <p:attrNameLst>
                                          <p:attrName>ppt_w</p:attrName>
                                        </p:attrNameLst>
                                      </p:cBhvr>
                                      <p:tavLst>
                                        <p:tav tm="0">
                                          <p:val>
                                            <p:fltVal val="0"/>
                                          </p:val>
                                        </p:tav>
                                        <p:tav tm="100000">
                                          <p:val>
                                            <p:strVal val="#ppt_w"/>
                                          </p:val>
                                        </p:tav>
                                      </p:tavLst>
                                    </p:anim>
                                    <p:anim calcmode="lin" valueType="num">
                                      <p:cBhvr>
                                        <p:cTn id="14" dur="500" fill="hold"/>
                                        <p:tgtEl>
                                          <p:spTgt spid="34"/>
                                        </p:tgtEl>
                                        <p:attrNameLst>
                                          <p:attrName>ppt_h</p:attrName>
                                        </p:attrNameLst>
                                      </p:cBhvr>
                                      <p:tavLst>
                                        <p:tav tm="0">
                                          <p:val>
                                            <p:fltVal val="0"/>
                                          </p:val>
                                        </p:tav>
                                        <p:tav tm="100000">
                                          <p:val>
                                            <p:strVal val="#ppt_h"/>
                                          </p:val>
                                        </p:tav>
                                      </p:tavLst>
                                    </p:anim>
                                    <p:anim calcmode="lin" valueType="num">
                                      <p:cBhvr>
                                        <p:cTn id="15" dur="500" fill="hold"/>
                                        <p:tgtEl>
                                          <p:spTgt spid="34"/>
                                        </p:tgtEl>
                                        <p:attrNameLst>
                                          <p:attrName>ppt_x</p:attrName>
                                        </p:attrNameLst>
                                      </p:cBhvr>
                                      <p:tavLst>
                                        <p:tav tm="0">
                                          <p:val>
                                            <p:fltVal val="0.5"/>
                                          </p:val>
                                        </p:tav>
                                        <p:tav tm="100000">
                                          <p:val>
                                            <p:strVal val="#ppt_x"/>
                                          </p:val>
                                        </p:tav>
                                      </p:tavLst>
                                    </p:anim>
                                    <p:anim calcmode="lin" valueType="num">
                                      <p:cBhvr>
                                        <p:cTn id="16" dur="500" fill="hold"/>
                                        <p:tgtEl>
                                          <p:spTgt spid="34"/>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p:cTn id="19" dur="500" fill="hold"/>
                                        <p:tgtEl>
                                          <p:spTgt spid="49"/>
                                        </p:tgtEl>
                                        <p:attrNameLst>
                                          <p:attrName>ppt_w</p:attrName>
                                        </p:attrNameLst>
                                      </p:cBhvr>
                                      <p:tavLst>
                                        <p:tav tm="0">
                                          <p:val>
                                            <p:fltVal val="0"/>
                                          </p:val>
                                        </p:tav>
                                        <p:tav tm="100000">
                                          <p:val>
                                            <p:strVal val="#ppt_w"/>
                                          </p:val>
                                        </p:tav>
                                      </p:tavLst>
                                    </p:anim>
                                    <p:anim calcmode="lin" valueType="num">
                                      <p:cBhvr>
                                        <p:cTn id="20" dur="500" fill="hold"/>
                                        <p:tgtEl>
                                          <p:spTgt spid="49"/>
                                        </p:tgtEl>
                                        <p:attrNameLst>
                                          <p:attrName>ppt_h</p:attrName>
                                        </p:attrNameLst>
                                      </p:cBhvr>
                                      <p:tavLst>
                                        <p:tav tm="0">
                                          <p:val>
                                            <p:fltVal val="0"/>
                                          </p:val>
                                        </p:tav>
                                        <p:tav tm="100000">
                                          <p:val>
                                            <p:strVal val="#ppt_h"/>
                                          </p:val>
                                        </p:tav>
                                      </p:tavLst>
                                    </p:anim>
                                    <p:anim calcmode="lin" valueType="num">
                                      <p:cBhvr>
                                        <p:cTn id="21" dur="500" fill="hold"/>
                                        <p:tgtEl>
                                          <p:spTgt spid="49"/>
                                        </p:tgtEl>
                                        <p:attrNameLst>
                                          <p:attrName>ppt_x</p:attrName>
                                        </p:attrNameLst>
                                      </p:cBhvr>
                                      <p:tavLst>
                                        <p:tav tm="0">
                                          <p:val>
                                            <p:fltVal val="0.5"/>
                                          </p:val>
                                        </p:tav>
                                        <p:tav tm="100000">
                                          <p:val>
                                            <p:strVal val="#ppt_x"/>
                                          </p:val>
                                        </p:tav>
                                      </p:tavLst>
                                    </p:anim>
                                    <p:anim calcmode="lin" valueType="num">
                                      <p:cBhvr>
                                        <p:cTn id="22" dur="500" fill="hold"/>
                                        <p:tgtEl>
                                          <p:spTgt spid="49"/>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p:cTn id="25" dur="500" fill="hold"/>
                                        <p:tgtEl>
                                          <p:spTgt spid="39"/>
                                        </p:tgtEl>
                                        <p:attrNameLst>
                                          <p:attrName>ppt_w</p:attrName>
                                        </p:attrNameLst>
                                      </p:cBhvr>
                                      <p:tavLst>
                                        <p:tav tm="0">
                                          <p:val>
                                            <p:fltVal val="0"/>
                                          </p:val>
                                        </p:tav>
                                        <p:tav tm="100000">
                                          <p:val>
                                            <p:strVal val="#ppt_w"/>
                                          </p:val>
                                        </p:tav>
                                      </p:tavLst>
                                    </p:anim>
                                    <p:anim calcmode="lin" valueType="num">
                                      <p:cBhvr>
                                        <p:cTn id="26" dur="500" fill="hold"/>
                                        <p:tgtEl>
                                          <p:spTgt spid="39"/>
                                        </p:tgtEl>
                                        <p:attrNameLst>
                                          <p:attrName>ppt_h</p:attrName>
                                        </p:attrNameLst>
                                      </p:cBhvr>
                                      <p:tavLst>
                                        <p:tav tm="0">
                                          <p:val>
                                            <p:fltVal val="0"/>
                                          </p:val>
                                        </p:tav>
                                        <p:tav tm="100000">
                                          <p:val>
                                            <p:strVal val="#ppt_h"/>
                                          </p:val>
                                        </p:tav>
                                      </p:tavLst>
                                    </p:anim>
                                    <p:anim calcmode="lin" valueType="num">
                                      <p:cBhvr>
                                        <p:cTn id="27" dur="500" fill="hold"/>
                                        <p:tgtEl>
                                          <p:spTgt spid="39"/>
                                        </p:tgtEl>
                                        <p:attrNameLst>
                                          <p:attrName>ppt_x</p:attrName>
                                        </p:attrNameLst>
                                      </p:cBhvr>
                                      <p:tavLst>
                                        <p:tav tm="0">
                                          <p:val>
                                            <p:fltVal val="0.5"/>
                                          </p:val>
                                        </p:tav>
                                        <p:tav tm="100000">
                                          <p:val>
                                            <p:strVal val="#ppt_x"/>
                                          </p:val>
                                        </p:tav>
                                      </p:tavLst>
                                    </p:anim>
                                    <p:anim calcmode="lin" valueType="num">
                                      <p:cBhvr>
                                        <p:cTn id="28" dur="500" fill="hold"/>
                                        <p:tgtEl>
                                          <p:spTgt spid="39"/>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p:cTn id="31" dur="500" fill="hold"/>
                                        <p:tgtEl>
                                          <p:spTgt spid="44"/>
                                        </p:tgtEl>
                                        <p:attrNameLst>
                                          <p:attrName>ppt_w</p:attrName>
                                        </p:attrNameLst>
                                      </p:cBhvr>
                                      <p:tavLst>
                                        <p:tav tm="0">
                                          <p:val>
                                            <p:fltVal val="0"/>
                                          </p:val>
                                        </p:tav>
                                        <p:tav tm="100000">
                                          <p:val>
                                            <p:strVal val="#ppt_w"/>
                                          </p:val>
                                        </p:tav>
                                      </p:tavLst>
                                    </p:anim>
                                    <p:anim calcmode="lin" valueType="num">
                                      <p:cBhvr>
                                        <p:cTn id="32" dur="500" fill="hold"/>
                                        <p:tgtEl>
                                          <p:spTgt spid="44"/>
                                        </p:tgtEl>
                                        <p:attrNameLst>
                                          <p:attrName>ppt_h</p:attrName>
                                        </p:attrNameLst>
                                      </p:cBhvr>
                                      <p:tavLst>
                                        <p:tav tm="0">
                                          <p:val>
                                            <p:fltVal val="0"/>
                                          </p:val>
                                        </p:tav>
                                        <p:tav tm="100000">
                                          <p:val>
                                            <p:strVal val="#ppt_h"/>
                                          </p:val>
                                        </p:tav>
                                      </p:tavLst>
                                    </p:anim>
                                    <p:anim calcmode="lin" valueType="num">
                                      <p:cBhvr>
                                        <p:cTn id="33" dur="500" fill="hold"/>
                                        <p:tgtEl>
                                          <p:spTgt spid="44"/>
                                        </p:tgtEl>
                                        <p:attrNameLst>
                                          <p:attrName>ppt_x</p:attrName>
                                        </p:attrNameLst>
                                      </p:cBhvr>
                                      <p:tavLst>
                                        <p:tav tm="0">
                                          <p:val>
                                            <p:fltVal val="0.5"/>
                                          </p:val>
                                        </p:tav>
                                        <p:tav tm="100000">
                                          <p:val>
                                            <p:strVal val="#ppt_x"/>
                                          </p:val>
                                        </p:tav>
                                      </p:tavLst>
                                    </p:anim>
                                    <p:anim calcmode="lin" valueType="num">
                                      <p:cBhvr>
                                        <p:cTn id="34" dur="500" fill="hold"/>
                                        <p:tgtEl>
                                          <p:spTgt spid="44"/>
                                        </p:tgtEl>
                                        <p:attrNameLst>
                                          <p:attrName>ppt_y</p:attrName>
                                        </p:attrNameLst>
                                      </p:cBhvr>
                                      <p:tavLst>
                                        <p:tav tm="0">
                                          <p:val>
                                            <p:fltVal val="0.5"/>
                                          </p:val>
                                        </p:tav>
                                        <p:tav tm="100000">
                                          <p:val>
                                            <p:strVal val="#ppt_y"/>
                                          </p:val>
                                        </p:tav>
                                      </p:tavLst>
                                    </p:anim>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fade">
                                      <p:cBhvr>
                                        <p:cTn id="38" dur="500"/>
                                        <p:tgtEl>
                                          <p:spTgt spid="6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fade">
                                      <p:cBhvr>
                                        <p:cTn id="41" dur="500"/>
                                        <p:tgtEl>
                                          <p:spTgt spid="5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0"/>
                                        </p:tgtEl>
                                        <p:attrNameLst>
                                          <p:attrName>style.visibility</p:attrName>
                                        </p:attrNameLst>
                                      </p:cBhvr>
                                      <p:to>
                                        <p:strVal val="visible"/>
                                      </p:to>
                                    </p:set>
                                    <p:animEffect transition="in" filter="fade">
                                      <p:cBhvr>
                                        <p:cTn id="44" dur="500"/>
                                        <p:tgtEl>
                                          <p:spTgt spid="6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500"/>
                                        <p:tgtEl>
                                          <p:spTgt spid="58"/>
                                        </p:tgtEl>
                                      </p:cBhvr>
                                    </p:animEffect>
                                  </p:childTnLst>
                                </p:cTn>
                              </p:par>
                            </p:childTnLst>
                          </p:cTn>
                        </p:par>
                        <p:par>
                          <p:cTn id="48" fill="hold">
                            <p:stCondLst>
                              <p:cond delay="1500"/>
                            </p:stCondLst>
                            <p:childTnLst>
                              <p:par>
                                <p:cTn id="49" presetID="14" presetClass="entr" presetSubtype="10" fill="hold" grpId="0" nodeType="afterEffect">
                                  <p:stCondLst>
                                    <p:cond delay="0"/>
                                  </p:stCondLst>
                                  <p:childTnLst>
                                    <p:set>
                                      <p:cBhvr>
                                        <p:cTn id="50" dur="1" fill="hold">
                                          <p:stCondLst>
                                            <p:cond delay="0"/>
                                          </p:stCondLst>
                                        </p:cTn>
                                        <p:tgtEl>
                                          <p:spTgt spid="61"/>
                                        </p:tgtEl>
                                        <p:attrNameLst>
                                          <p:attrName>style.visibility</p:attrName>
                                        </p:attrNameLst>
                                      </p:cBhvr>
                                      <p:to>
                                        <p:strVal val="visible"/>
                                      </p:to>
                                    </p:set>
                                    <p:animEffect transition="in" filter="randombar(horizontal)">
                                      <p:cBhvr>
                                        <p:cTn id="51" dur="500"/>
                                        <p:tgtEl>
                                          <p:spTgt spid="61"/>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Effect transition="in" filter="randombar(horizontal)">
                                      <p:cBhvr>
                                        <p:cTn id="54" dur="500"/>
                                        <p:tgtEl>
                                          <p:spTgt spid="55"/>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59"/>
                                        </p:tgtEl>
                                        <p:attrNameLst>
                                          <p:attrName>style.visibility</p:attrName>
                                        </p:attrNameLst>
                                      </p:cBhvr>
                                      <p:to>
                                        <p:strVal val="visible"/>
                                      </p:to>
                                    </p:set>
                                    <p:animEffect transition="in" filter="randombar(horizontal)">
                                      <p:cBhvr>
                                        <p:cTn id="57" dur="500"/>
                                        <p:tgtEl>
                                          <p:spTgt spid="59"/>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57"/>
                                        </p:tgtEl>
                                        <p:attrNameLst>
                                          <p:attrName>style.visibility</p:attrName>
                                        </p:attrNameLst>
                                      </p:cBhvr>
                                      <p:to>
                                        <p:strVal val="visible"/>
                                      </p:to>
                                    </p:set>
                                    <p:animEffect transition="in" filter="randombar(horizontal)">
                                      <p:cBhvr>
                                        <p:cTn id="60"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7" grpId="0"/>
      <p:bldP spid="58" grpId="0"/>
      <p:bldP spid="59" grpId="0"/>
      <p:bldP spid="60" grpId="0"/>
      <p:bldP spid="61" grpId="0"/>
      <p:bldP spid="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9"/>
          <p:cNvSpPr>
            <a:spLocks noChangeArrowheads="1"/>
          </p:cNvSpPr>
          <p:nvPr/>
        </p:nvSpPr>
        <p:spPr bwMode="auto">
          <a:xfrm>
            <a:off x="3615839" y="1963989"/>
            <a:ext cx="2733675" cy="2733675"/>
          </a:xfrm>
          <a:prstGeom prst="ellipse">
            <a:avLst/>
          </a:prstGeom>
          <a:solidFill>
            <a:schemeClr val="accent1"/>
          </a:solidFill>
          <a:ln>
            <a:noFill/>
          </a:ln>
        </p:spPr>
        <p:txBody>
          <a:bodyPr anchor="ctr"/>
          <a:lstStyle/>
          <a:p>
            <a:pPr algn="ctr" eaLnBrk="0" fontAlgn="base" hangingPunct="0">
              <a:spcBef>
                <a:spcPct val="0"/>
              </a:spcBef>
              <a:spcAft>
                <a:spcPct val="0"/>
              </a:spcAft>
            </a:pPr>
            <a:endParaRPr lang="zh-CN" altLang="en-US">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4" name="椭圆 10"/>
          <p:cNvSpPr>
            <a:spLocks noChangeArrowheads="1"/>
          </p:cNvSpPr>
          <p:nvPr/>
        </p:nvSpPr>
        <p:spPr bwMode="auto">
          <a:xfrm>
            <a:off x="5852076" y="1314727"/>
            <a:ext cx="947738" cy="947738"/>
          </a:xfrm>
          <a:prstGeom prst="ellipse">
            <a:avLst/>
          </a:prstGeom>
          <a:solidFill>
            <a:schemeClr val="accent4"/>
          </a:solidFill>
          <a:ln>
            <a:noFill/>
          </a:ln>
        </p:spPr>
        <p:txBody>
          <a:bodyPr anchor="ctr"/>
          <a:lstStyle/>
          <a:p>
            <a:pPr algn="ctr" eaLnBrk="0" fontAlgn="base" hangingPunct="0">
              <a:spcBef>
                <a:spcPct val="0"/>
              </a:spcBef>
              <a:spcAft>
                <a:spcPct val="0"/>
              </a:spcAft>
            </a:pPr>
            <a:r>
              <a:rPr lang="zh-CN" altLang="en-US" dirty="0">
                <a:solidFill>
                  <a:srgbClr val="FFFFFF"/>
                </a:solidFill>
                <a:latin typeface="微软雅黑" panose="020B0503020204020204" pitchFamily="34" charset="-122"/>
                <a:ea typeface="微软雅黑" panose="020B0503020204020204" pitchFamily="34" charset="-122"/>
                <a:sym typeface="宋体" panose="02010600030101010101" pitchFamily="2" charset="-122"/>
              </a:rPr>
              <a:t>添加关键文本</a:t>
            </a:r>
          </a:p>
        </p:txBody>
      </p:sp>
      <p:sp>
        <p:nvSpPr>
          <p:cNvPr id="5" name="椭圆 11"/>
          <p:cNvSpPr>
            <a:spLocks noChangeArrowheads="1"/>
          </p:cNvSpPr>
          <p:nvPr/>
        </p:nvSpPr>
        <p:spPr bwMode="auto">
          <a:xfrm>
            <a:off x="6457526" y="2496075"/>
            <a:ext cx="1284355" cy="1284355"/>
          </a:xfrm>
          <a:prstGeom prst="ellipse">
            <a:avLst/>
          </a:prstGeom>
          <a:solidFill>
            <a:schemeClr val="accent2"/>
          </a:solidFill>
          <a:ln>
            <a:noFill/>
          </a:ln>
        </p:spPr>
        <p:txBody>
          <a:bodyPr anchor="ctr"/>
          <a:lstStyle/>
          <a:p>
            <a:pPr algn="ctr" eaLnBrk="0" fontAlgn="base" hangingPunct="0">
              <a:spcBef>
                <a:spcPct val="0"/>
              </a:spcBef>
              <a:spcAft>
                <a:spcPct val="0"/>
              </a:spcAft>
            </a:pPr>
            <a:r>
              <a:rPr lang="zh-CN" altLang="en-US" sz="1800" dirty="0">
                <a:solidFill>
                  <a:srgbClr val="FFFFFF"/>
                </a:solidFill>
                <a:latin typeface="微软雅黑" panose="020B0503020204020204" pitchFamily="34" charset="-122"/>
                <a:ea typeface="微软雅黑" panose="020B0503020204020204" pitchFamily="34" charset="-122"/>
                <a:sym typeface="宋体" panose="02010600030101010101" pitchFamily="2" charset="-122"/>
              </a:rPr>
              <a:t>添加关键文本</a:t>
            </a:r>
          </a:p>
        </p:txBody>
      </p:sp>
      <p:sp>
        <p:nvSpPr>
          <p:cNvPr id="6" name="椭圆 14"/>
          <p:cNvSpPr>
            <a:spLocks noChangeArrowheads="1"/>
          </p:cNvSpPr>
          <p:nvPr/>
        </p:nvSpPr>
        <p:spPr bwMode="auto">
          <a:xfrm>
            <a:off x="4621322" y="802652"/>
            <a:ext cx="1061795" cy="1061795"/>
          </a:xfrm>
          <a:prstGeom prst="ellipse">
            <a:avLst/>
          </a:prstGeom>
          <a:solidFill>
            <a:schemeClr val="accent3"/>
          </a:solidFill>
          <a:ln>
            <a:noFill/>
          </a:ln>
        </p:spPr>
        <p:txBody>
          <a:bodyPr anchor="ctr"/>
          <a:lstStyle/>
          <a:p>
            <a:pPr algn="ctr" eaLnBrk="0" fontAlgn="base" hangingPunct="0">
              <a:spcBef>
                <a:spcPct val="0"/>
              </a:spcBef>
              <a:spcAft>
                <a:spcPct val="0"/>
              </a:spcAft>
            </a:pPr>
            <a:r>
              <a:rPr lang="zh-CN" altLang="en-US" dirty="0">
                <a:solidFill>
                  <a:srgbClr val="FFFFFF"/>
                </a:solidFill>
                <a:latin typeface="微软雅黑" panose="020B0503020204020204" pitchFamily="34" charset="-122"/>
                <a:ea typeface="微软雅黑" panose="020B0503020204020204" pitchFamily="34" charset="-122"/>
                <a:sym typeface="宋体" panose="02010600030101010101" pitchFamily="2" charset="-122"/>
              </a:rPr>
              <a:t>添加关键文本</a:t>
            </a:r>
          </a:p>
        </p:txBody>
      </p:sp>
      <p:sp>
        <p:nvSpPr>
          <p:cNvPr id="7" name="椭圆 15"/>
          <p:cNvSpPr>
            <a:spLocks noChangeArrowheads="1"/>
          </p:cNvSpPr>
          <p:nvPr/>
        </p:nvSpPr>
        <p:spPr bwMode="auto">
          <a:xfrm>
            <a:off x="3508756" y="1247509"/>
            <a:ext cx="727865" cy="716480"/>
          </a:xfrm>
          <a:prstGeom prst="ellipse">
            <a:avLst/>
          </a:prstGeom>
          <a:solidFill>
            <a:schemeClr val="accent5"/>
          </a:solidFill>
          <a:ln>
            <a:noFill/>
          </a:ln>
        </p:spPr>
        <p:txBody>
          <a:bodyPr anchor="ctr"/>
          <a:lstStyle/>
          <a:p>
            <a:pPr algn="ctr" eaLnBrk="0" fontAlgn="base" hangingPunct="0">
              <a:spcBef>
                <a:spcPct val="0"/>
              </a:spcBef>
              <a:spcAft>
                <a:spcPct val="0"/>
              </a:spcAft>
            </a:pPr>
            <a:r>
              <a:rPr lang="zh-CN" altLang="en-US" dirty="0">
                <a:solidFill>
                  <a:srgbClr val="FFFFFF"/>
                </a:solidFill>
                <a:latin typeface="微软雅黑" panose="020B0503020204020204" pitchFamily="34" charset="-122"/>
                <a:ea typeface="微软雅黑" panose="020B0503020204020204" pitchFamily="34" charset="-122"/>
                <a:sym typeface="宋体" panose="02010600030101010101" pitchFamily="2" charset="-122"/>
              </a:rPr>
              <a:t>添加文本</a:t>
            </a:r>
          </a:p>
        </p:txBody>
      </p:sp>
      <p:pic>
        <p:nvPicPr>
          <p:cNvPr id="8" name="图片 7"/>
          <p:cNvPicPr>
            <a:picLocks noChangeAspect="1"/>
          </p:cNvPicPr>
          <p:nvPr/>
        </p:nvPicPr>
        <p:blipFill>
          <a:blip r:embed="rId2" cstate="email">
            <a:extLst>
              <a:ext uri="{BEBA8EAE-BF5A-486C-A8C5-ECC9F3942E4B}">
                <a14:imgProps xmlns:a14="http://schemas.microsoft.com/office/drawing/2010/main">
                  <a14:imgLayer r:embed="rId3">
                    <a14:imgEffect>
                      <a14:saturation sat="200000"/>
                    </a14:imgEffect>
                  </a14:imgLayer>
                </a14:imgProps>
              </a:ext>
            </a:extLst>
          </a:blip>
          <a:stretch>
            <a:fillRect/>
          </a:stretch>
        </p:blipFill>
        <p:spPr>
          <a:xfrm>
            <a:off x="3615839" y="2238736"/>
            <a:ext cx="2897618" cy="2219575"/>
          </a:xfrm>
          <a:prstGeom prst="rect">
            <a:avLst/>
          </a:prstGeom>
        </p:spPr>
      </p:pic>
      <p:sp>
        <p:nvSpPr>
          <p:cNvPr id="9" name="椭圆 8"/>
          <p:cNvSpPr>
            <a:spLocks noChangeArrowheads="1"/>
          </p:cNvSpPr>
          <p:nvPr/>
        </p:nvSpPr>
        <p:spPr bwMode="auto">
          <a:xfrm>
            <a:off x="2142786" y="1532115"/>
            <a:ext cx="690288" cy="691968"/>
          </a:xfrm>
          <a:prstGeom prst="ellipse">
            <a:avLst/>
          </a:prstGeom>
          <a:solidFill>
            <a:schemeClr val="accent6"/>
          </a:solidFill>
          <a:ln>
            <a:noFill/>
          </a:ln>
        </p:spPr>
        <p:txBody>
          <a:bodyPr anchor="ctr"/>
          <a:lstStyle/>
          <a:p>
            <a:pPr algn="ctr" eaLnBrk="0" fontAlgn="base" hangingPunct="0">
              <a:spcBef>
                <a:spcPct val="0"/>
              </a:spcBef>
              <a:spcAft>
                <a:spcPct val="0"/>
              </a:spcAft>
            </a:pPr>
            <a:r>
              <a:rPr lang="zh-CN" altLang="en-US" dirty="0">
                <a:solidFill>
                  <a:prstClr val="white"/>
                </a:solidFill>
                <a:latin typeface="微软雅黑" panose="020B0503020204020204" pitchFamily="34" charset="-122"/>
                <a:ea typeface="微软雅黑" panose="020B0503020204020204" pitchFamily="34" charset="-122"/>
                <a:sym typeface="宋体" panose="02010600030101010101" pitchFamily="2" charset="-122"/>
              </a:rPr>
              <a:t>添加文本</a:t>
            </a:r>
          </a:p>
        </p:txBody>
      </p:sp>
      <p:sp>
        <p:nvSpPr>
          <p:cNvPr id="10" name="椭圆 9"/>
          <p:cNvSpPr>
            <a:spLocks noChangeArrowheads="1"/>
          </p:cNvSpPr>
          <p:nvPr/>
        </p:nvSpPr>
        <p:spPr bwMode="auto">
          <a:xfrm>
            <a:off x="2886186" y="1006262"/>
            <a:ext cx="345144" cy="345984"/>
          </a:xfrm>
          <a:prstGeom prst="ellipse">
            <a:avLst/>
          </a:prstGeom>
          <a:solidFill>
            <a:schemeClr val="accent4"/>
          </a:solidFill>
          <a:ln>
            <a:noFill/>
          </a:ln>
        </p:spPr>
        <p:txBody>
          <a:bodyPr anchor="ctr"/>
          <a:lstStyle/>
          <a:p>
            <a:pPr algn="ctr" eaLnBrk="0" fontAlgn="base" hangingPunct="0">
              <a:spcBef>
                <a:spcPct val="0"/>
              </a:spcBef>
              <a:spcAft>
                <a:spcPct val="0"/>
              </a:spcAft>
            </a:pPr>
            <a:endParaRPr lang="zh-CN" altLang="en-US">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1" name="矩形 10"/>
          <p:cNvSpPr/>
          <p:nvPr/>
        </p:nvSpPr>
        <p:spPr>
          <a:xfrm>
            <a:off x="1593119" y="2377710"/>
            <a:ext cx="2002089" cy="1982537"/>
          </a:xfrm>
          <a:prstGeom prst="rect">
            <a:avLst/>
          </a:prstGeom>
        </p:spPr>
        <p:txBody>
          <a:bodyPr wrap="square" lIns="91129" tIns="45565" rIns="91129" bIns="45565">
            <a:spAutoFit/>
          </a:bodyPr>
          <a:lstStyle/>
          <a:p>
            <a:pPr eaLnBrk="0" fontAlgn="base" hangingPunct="0">
              <a:lnSpc>
                <a:spcPct val="130000"/>
              </a:lnSpc>
              <a:spcBef>
                <a:spcPct val="0"/>
              </a:spcBef>
              <a:spcAft>
                <a:spcPct val="0"/>
              </a:spcAft>
            </a:pPr>
            <a:r>
              <a:rPr lang="zh-CN" altLang="en-US" sz="1050" dirty="0">
                <a:solidFill>
                  <a:srgbClr val="002060"/>
                </a:solidFill>
                <a:latin typeface="微软雅黑" panose="020B0503020204020204" pitchFamily="34" charset="-122"/>
                <a:ea typeface="微软雅黑" panose="020B0503020204020204" pitchFamily="34" charset="-122"/>
              </a:rPr>
              <a:t>幻灯片中不能直接修改的图形或文字，请进入幻灯片母版，找到对应的位置进行修改：单击“视图”→单击“幻灯片母版”进入幻灯片母版视图→找到对应的母版幻灯片进行修改即可→完成后单击“幻灯片母版”→关闭母版视图即可回到普通视图的编辑状态。</a:t>
            </a:r>
          </a:p>
        </p:txBody>
      </p:sp>
      <p:sp>
        <p:nvSpPr>
          <p:cNvPr id="12" name="椭圆 11"/>
          <p:cNvSpPr>
            <a:spLocks noChangeArrowheads="1"/>
          </p:cNvSpPr>
          <p:nvPr/>
        </p:nvSpPr>
        <p:spPr bwMode="auto">
          <a:xfrm>
            <a:off x="7159604" y="2031725"/>
            <a:ext cx="345144" cy="345984"/>
          </a:xfrm>
          <a:prstGeom prst="ellipse">
            <a:avLst/>
          </a:prstGeom>
          <a:solidFill>
            <a:schemeClr val="accent1"/>
          </a:solidFill>
          <a:ln>
            <a:noFill/>
          </a:ln>
        </p:spPr>
        <p:txBody>
          <a:bodyPr anchor="ctr"/>
          <a:lstStyle/>
          <a:p>
            <a:pPr algn="ctr" eaLnBrk="0" fontAlgn="base" hangingPunct="0">
              <a:spcBef>
                <a:spcPct val="0"/>
              </a:spcBef>
              <a:spcAft>
                <a:spcPct val="0"/>
              </a:spcAft>
            </a:pPr>
            <a:endParaRPr lang="zh-CN" altLang="en-US">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3" name="椭圆 12"/>
          <p:cNvSpPr>
            <a:spLocks noChangeArrowheads="1"/>
          </p:cNvSpPr>
          <p:nvPr/>
        </p:nvSpPr>
        <p:spPr bwMode="auto">
          <a:xfrm>
            <a:off x="3615839" y="2089473"/>
            <a:ext cx="345144" cy="345984"/>
          </a:xfrm>
          <a:prstGeom prst="ellipse">
            <a:avLst/>
          </a:prstGeom>
          <a:solidFill>
            <a:schemeClr val="accent2"/>
          </a:solidFill>
          <a:ln>
            <a:noFill/>
          </a:ln>
        </p:spPr>
        <p:txBody>
          <a:bodyPr anchor="ctr"/>
          <a:lstStyle/>
          <a:p>
            <a:pPr algn="ctr" eaLnBrk="0" fontAlgn="base" hangingPunct="0">
              <a:spcBef>
                <a:spcPct val="0"/>
              </a:spcBef>
              <a:spcAft>
                <a:spcPct val="0"/>
              </a:spcAft>
            </a:pPr>
            <a:endParaRPr lang="zh-CN" altLang="en-US">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4" name="椭圆 13"/>
          <p:cNvSpPr>
            <a:spLocks noChangeArrowheads="1"/>
          </p:cNvSpPr>
          <p:nvPr/>
        </p:nvSpPr>
        <p:spPr bwMode="auto">
          <a:xfrm>
            <a:off x="6016364" y="993278"/>
            <a:ext cx="225201" cy="225749"/>
          </a:xfrm>
          <a:prstGeom prst="ellipse">
            <a:avLst/>
          </a:prstGeom>
          <a:solidFill>
            <a:schemeClr val="accent3"/>
          </a:solidFill>
          <a:ln>
            <a:noFill/>
          </a:ln>
        </p:spPr>
        <p:txBody>
          <a:bodyPr anchor="ctr"/>
          <a:lstStyle/>
          <a:p>
            <a:pPr algn="ctr" eaLnBrk="0" fontAlgn="base" hangingPunct="0">
              <a:spcBef>
                <a:spcPct val="0"/>
              </a:spcBef>
              <a:spcAft>
                <a:spcPct val="0"/>
              </a:spcAft>
            </a:pPr>
            <a:endParaRPr lang="zh-CN" altLang="en-US">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500" fill="hold"/>
                                        <p:tgtEl>
                                          <p:spTgt spid="8"/>
                                        </p:tgtEl>
                                        <p:attrNameLst>
                                          <p:attrName>ppt_w</p:attrName>
                                        </p:attrNameLst>
                                      </p:cBhvr>
                                      <p:tavLst>
                                        <p:tav tm="0">
                                          <p:val>
                                            <p:fltVal val="0"/>
                                          </p:val>
                                        </p:tav>
                                        <p:tav tm="100000">
                                          <p:val>
                                            <p:strVal val="#ppt_w"/>
                                          </p:val>
                                        </p:tav>
                                      </p:tavLst>
                                    </p:anim>
                                    <p:anim calcmode="lin" valueType="num">
                                      <p:cBhvr>
                                        <p:cTn id="12" dur="1500" fill="hold"/>
                                        <p:tgtEl>
                                          <p:spTgt spid="8"/>
                                        </p:tgtEl>
                                        <p:attrNameLst>
                                          <p:attrName>ppt_h</p:attrName>
                                        </p:attrNameLst>
                                      </p:cBhvr>
                                      <p:tavLst>
                                        <p:tav tm="0">
                                          <p:val>
                                            <p:fltVal val="0"/>
                                          </p:val>
                                        </p:tav>
                                        <p:tav tm="100000">
                                          <p:val>
                                            <p:strVal val="#ppt_h"/>
                                          </p:val>
                                        </p:tav>
                                      </p:tavLst>
                                    </p:anim>
                                    <p:animEffect transition="in" filter="fade">
                                      <p:cBhvr>
                                        <p:cTn id="13" dur="1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750"/>
                                        <p:tgtEl>
                                          <p:spTgt spid="11"/>
                                        </p:tgtEl>
                                      </p:cBhvr>
                                    </p:animEffect>
                                  </p:childTnLst>
                                </p:cTn>
                              </p:par>
                            </p:childTnLst>
                          </p:cTn>
                        </p:par>
                        <p:par>
                          <p:cTn id="21" fill="hold">
                            <p:stCondLst>
                              <p:cond delay="3000"/>
                            </p:stCondLst>
                            <p:childTnLst>
                              <p:par>
                                <p:cTn id="22" presetID="23" presetClass="entr" presetSubtype="288"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strVal val="4/3*#ppt_w"/>
                                          </p:val>
                                        </p:tav>
                                        <p:tav tm="100000">
                                          <p:val>
                                            <p:strVal val="#ppt_w"/>
                                          </p:val>
                                        </p:tav>
                                      </p:tavLst>
                                    </p:anim>
                                    <p:anim calcmode="lin" valueType="num">
                                      <p:cBhvr>
                                        <p:cTn id="25" dur="500" fill="hold"/>
                                        <p:tgtEl>
                                          <p:spTgt spid="5"/>
                                        </p:tgtEl>
                                        <p:attrNameLst>
                                          <p:attrName>ppt_h</p:attrName>
                                        </p:attrNameLst>
                                      </p:cBhvr>
                                      <p:tavLst>
                                        <p:tav tm="0">
                                          <p:val>
                                            <p:strVal val="4/3*#ppt_h"/>
                                          </p:val>
                                        </p:tav>
                                        <p:tav tm="100000">
                                          <p:val>
                                            <p:strVal val="#ppt_h"/>
                                          </p:val>
                                        </p:tav>
                                      </p:tavLst>
                                    </p:anim>
                                  </p:childTnLst>
                                </p:cTn>
                              </p:par>
                              <p:par>
                                <p:cTn id="26" presetID="23" presetClass="entr" presetSubtype="288"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strVal val="4/3*#ppt_w"/>
                                          </p:val>
                                        </p:tav>
                                        <p:tav tm="100000">
                                          <p:val>
                                            <p:strVal val="#ppt_w"/>
                                          </p:val>
                                        </p:tav>
                                      </p:tavLst>
                                    </p:anim>
                                    <p:anim calcmode="lin" valueType="num">
                                      <p:cBhvr>
                                        <p:cTn id="29" dur="500" fill="hold"/>
                                        <p:tgtEl>
                                          <p:spTgt spid="4"/>
                                        </p:tgtEl>
                                        <p:attrNameLst>
                                          <p:attrName>ppt_h</p:attrName>
                                        </p:attrNameLst>
                                      </p:cBhvr>
                                      <p:tavLst>
                                        <p:tav tm="0">
                                          <p:val>
                                            <p:strVal val="4/3*#ppt_h"/>
                                          </p:val>
                                        </p:tav>
                                        <p:tav tm="100000">
                                          <p:val>
                                            <p:strVal val="#ppt_h"/>
                                          </p:val>
                                        </p:tav>
                                      </p:tavLst>
                                    </p:anim>
                                  </p:childTnLst>
                                </p:cTn>
                              </p:par>
                              <p:par>
                                <p:cTn id="30" presetID="23" presetClass="entr" presetSubtype="288"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strVal val="4/3*#ppt_w"/>
                                          </p:val>
                                        </p:tav>
                                        <p:tav tm="100000">
                                          <p:val>
                                            <p:strVal val="#ppt_w"/>
                                          </p:val>
                                        </p:tav>
                                      </p:tavLst>
                                    </p:anim>
                                    <p:anim calcmode="lin" valueType="num">
                                      <p:cBhvr>
                                        <p:cTn id="33" dur="500" fill="hold"/>
                                        <p:tgtEl>
                                          <p:spTgt spid="6"/>
                                        </p:tgtEl>
                                        <p:attrNameLst>
                                          <p:attrName>ppt_h</p:attrName>
                                        </p:attrNameLst>
                                      </p:cBhvr>
                                      <p:tavLst>
                                        <p:tav tm="0">
                                          <p:val>
                                            <p:strVal val="4/3*#ppt_h"/>
                                          </p:val>
                                        </p:tav>
                                        <p:tav tm="100000">
                                          <p:val>
                                            <p:strVal val="#ppt_h"/>
                                          </p:val>
                                        </p:tav>
                                      </p:tavLst>
                                    </p:anim>
                                  </p:childTnLst>
                                </p:cTn>
                              </p:par>
                              <p:par>
                                <p:cTn id="34" presetID="23" presetClass="entr" presetSubtype="288"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500" fill="hold"/>
                                        <p:tgtEl>
                                          <p:spTgt spid="7"/>
                                        </p:tgtEl>
                                        <p:attrNameLst>
                                          <p:attrName>ppt_w</p:attrName>
                                        </p:attrNameLst>
                                      </p:cBhvr>
                                      <p:tavLst>
                                        <p:tav tm="0">
                                          <p:val>
                                            <p:strVal val="4/3*#ppt_w"/>
                                          </p:val>
                                        </p:tav>
                                        <p:tav tm="100000">
                                          <p:val>
                                            <p:strVal val="#ppt_w"/>
                                          </p:val>
                                        </p:tav>
                                      </p:tavLst>
                                    </p:anim>
                                    <p:anim calcmode="lin" valueType="num">
                                      <p:cBhvr>
                                        <p:cTn id="37" dur="500" fill="hold"/>
                                        <p:tgtEl>
                                          <p:spTgt spid="7"/>
                                        </p:tgtEl>
                                        <p:attrNameLst>
                                          <p:attrName>ppt_h</p:attrName>
                                        </p:attrNameLst>
                                      </p:cBhvr>
                                      <p:tavLst>
                                        <p:tav tm="0">
                                          <p:val>
                                            <p:strVal val="4/3*#ppt_h"/>
                                          </p:val>
                                        </p:tav>
                                        <p:tav tm="100000">
                                          <p:val>
                                            <p:strVal val="#ppt_h"/>
                                          </p:val>
                                        </p:tav>
                                      </p:tavLst>
                                    </p:anim>
                                  </p:childTnLst>
                                </p:cTn>
                              </p:par>
                              <p:par>
                                <p:cTn id="38" presetID="23" presetClass="entr" presetSubtype="288"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strVal val="4/3*#ppt_w"/>
                                          </p:val>
                                        </p:tav>
                                        <p:tav tm="100000">
                                          <p:val>
                                            <p:strVal val="#ppt_w"/>
                                          </p:val>
                                        </p:tav>
                                      </p:tavLst>
                                    </p:anim>
                                    <p:anim calcmode="lin" valueType="num">
                                      <p:cBhvr>
                                        <p:cTn id="41" dur="500" fill="hold"/>
                                        <p:tgtEl>
                                          <p:spTgt spid="9"/>
                                        </p:tgtEl>
                                        <p:attrNameLst>
                                          <p:attrName>ppt_h</p:attrName>
                                        </p:attrNameLst>
                                      </p:cBhvr>
                                      <p:tavLst>
                                        <p:tav tm="0">
                                          <p:val>
                                            <p:strVal val="4/3*#ppt_h"/>
                                          </p:val>
                                        </p:tav>
                                        <p:tav tm="100000">
                                          <p:val>
                                            <p:strVal val="#ppt_h"/>
                                          </p:val>
                                        </p:tav>
                                      </p:tavLst>
                                    </p:anim>
                                  </p:childTnLst>
                                </p:cTn>
                              </p:par>
                              <p:par>
                                <p:cTn id="42" presetID="26" presetClass="emph" presetSubtype="0" fill="hold" grpId="1" nodeType="withEffect">
                                  <p:stCondLst>
                                    <p:cond delay="250"/>
                                  </p:stCondLst>
                                  <p:childTnLst>
                                    <p:animEffect transition="out" filter="fade">
                                      <p:cBhvr>
                                        <p:cTn id="43" dur="750" tmFilter="0, 0; .2, .5; .8, .5; 1, 0"/>
                                        <p:tgtEl>
                                          <p:spTgt spid="5"/>
                                        </p:tgtEl>
                                      </p:cBhvr>
                                    </p:animEffect>
                                    <p:animScale>
                                      <p:cBhvr>
                                        <p:cTn id="44" dur="375" autoRev="1" fill="hold"/>
                                        <p:tgtEl>
                                          <p:spTgt spid="5"/>
                                        </p:tgtEl>
                                      </p:cBhvr>
                                      <p:by x="105000" y="105000"/>
                                    </p:animScale>
                                  </p:childTnLst>
                                </p:cTn>
                              </p:par>
                              <p:par>
                                <p:cTn id="45" presetID="26" presetClass="emph" presetSubtype="0" fill="hold" grpId="1" nodeType="withEffect">
                                  <p:stCondLst>
                                    <p:cond delay="250"/>
                                  </p:stCondLst>
                                  <p:childTnLst>
                                    <p:animEffect transition="out" filter="fade">
                                      <p:cBhvr>
                                        <p:cTn id="46" dur="750" tmFilter="0, 0; .2, .5; .8, .5; 1, 0"/>
                                        <p:tgtEl>
                                          <p:spTgt spid="4"/>
                                        </p:tgtEl>
                                      </p:cBhvr>
                                    </p:animEffect>
                                    <p:animScale>
                                      <p:cBhvr>
                                        <p:cTn id="47" dur="375" autoRev="1" fill="hold"/>
                                        <p:tgtEl>
                                          <p:spTgt spid="4"/>
                                        </p:tgtEl>
                                      </p:cBhvr>
                                      <p:by x="105000" y="105000"/>
                                    </p:animScale>
                                  </p:childTnLst>
                                </p:cTn>
                              </p:par>
                              <p:par>
                                <p:cTn id="48" presetID="26" presetClass="emph" presetSubtype="0" fill="hold" grpId="1" nodeType="withEffect">
                                  <p:stCondLst>
                                    <p:cond delay="250"/>
                                  </p:stCondLst>
                                  <p:childTnLst>
                                    <p:animEffect transition="out" filter="fade">
                                      <p:cBhvr>
                                        <p:cTn id="49" dur="750" tmFilter="0, 0; .2, .5; .8, .5; 1, 0"/>
                                        <p:tgtEl>
                                          <p:spTgt spid="6"/>
                                        </p:tgtEl>
                                      </p:cBhvr>
                                    </p:animEffect>
                                    <p:animScale>
                                      <p:cBhvr>
                                        <p:cTn id="50" dur="375" autoRev="1" fill="hold"/>
                                        <p:tgtEl>
                                          <p:spTgt spid="6"/>
                                        </p:tgtEl>
                                      </p:cBhvr>
                                      <p:by x="105000" y="105000"/>
                                    </p:animScale>
                                  </p:childTnLst>
                                </p:cTn>
                              </p:par>
                              <p:par>
                                <p:cTn id="51" presetID="26" presetClass="emph" presetSubtype="0" fill="hold" grpId="1" nodeType="withEffect">
                                  <p:stCondLst>
                                    <p:cond delay="250"/>
                                  </p:stCondLst>
                                  <p:childTnLst>
                                    <p:animEffect transition="out" filter="fade">
                                      <p:cBhvr>
                                        <p:cTn id="52" dur="750" tmFilter="0, 0; .2, .5; .8, .5; 1, 0"/>
                                        <p:tgtEl>
                                          <p:spTgt spid="7"/>
                                        </p:tgtEl>
                                      </p:cBhvr>
                                    </p:animEffect>
                                    <p:animScale>
                                      <p:cBhvr>
                                        <p:cTn id="53" dur="375" autoRev="1" fill="hold"/>
                                        <p:tgtEl>
                                          <p:spTgt spid="7"/>
                                        </p:tgtEl>
                                      </p:cBhvr>
                                      <p:by x="105000" y="105000"/>
                                    </p:animScale>
                                  </p:childTnLst>
                                </p:cTn>
                              </p:par>
                              <p:par>
                                <p:cTn id="54" presetID="26" presetClass="emph" presetSubtype="0" fill="hold" grpId="1" nodeType="withEffect">
                                  <p:stCondLst>
                                    <p:cond delay="250"/>
                                  </p:stCondLst>
                                  <p:childTnLst>
                                    <p:animEffect transition="out" filter="fade">
                                      <p:cBhvr>
                                        <p:cTn id="55" dur="750" tmFilter="0, 0; .2, .5; .8, .5; 1, 0"/>
                                        <p:tgtEl>
                                          <p:spTgt spid="9"/>
                                        </p:tgtEl>
                                      </p:cBhvr>
                                    </p:animEffect>
                                    <p:animScale>
                                      <p:cBhvr>
                                        <p:cTn id="56" dur="375" autoRev="1" fill="hold"/>
                                        <p:tgtEl>
                                          <p:spTgt spid="9"/>
                                        </p:tgtEl>
                                      </p:cBhvr>
                                      <p:by x="105000" y="105000"/>
                                    </p:animScale>
                                  </p:childTnLst>
                                </p:cTn>
                              </p:par>
                            </p:childTnLst>
                          </p:cTn>
                        </p:par>
                        <p:par>
                          <p:cTn id="57" fill="hold">
                            <p:stCondLst>
                              <p:cond delay="3500"/>
                            </p:stCondLst>
                            <p:childTnLst>
                              <p:par>
                                <p:cTn id="58" presetID="10" presetClass="entr" presetSubtype="0" fill="hold" grpId="0" nodeType="after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fade">
                                      <p:cBhvr>
                                        <p:cTn id="60" dur="500"/>
                                        <p:tgtEl>
                                          <p:spTgt spid="1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500"/>
                                        <p:tgtEl>
                                          <p:spTgt spid="1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500"/>
                                        <p:tgtEl>
                                          <p:spTgt spid="14"/>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P spid="5" grpId="0" animBg="1"/>
      <p:bldP spid="5" grpId="1" animBg="1"/>
      <p:bldP spid="6" grpId="0" animBg="1"/>
      <p:bldP spid="6" grpId="1" animBg="1"/>
      <p:bldP spid="7" grpId="0" animBg="1"/>
      <p:bldP spid="7" grpId="1" animBg="1"/>
      <p:bldP spid="9" grpId="0" animBg="1"/>
      <p:bldP spid="9" grpId="1" animBg="1"/>
      <p:bldP spid="10" grpId="0" animBg="1"/>
      <p:bldP spid="11" grpId="0"/>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710907" y="2886990"/>
            <a:ext cx="3037537" cy="1329589"/>
          </a:xfrm>
          <a:prstGeom prst="rect">
            <a:avLst/>
          </a:prstGeom>
          <a:noFill/>
        </p:spPr>
        <p:txBody>
          <a:bodyPr wrap="square" lIns="68576" tIns="34287" rIns="68576" bIns="34287" rtlCol="0">
            <a:spAutoFit/>
          </a:bodyPr>
          <a:lstStyle/>
          <a:p>
            <a:pPr eaLnBrk="0" fontAlgn="base" hangingPunct="0">
              <a:lnSpc>
                <a:spcPct val="130000"/>
              </a:lnSpc>
              <a:spcBef>
                <a:spcPct val="0"/>
              </a:spcBef>
              <a:spcAft>
                <a:spcPct val="0"/>
              </a:spcAft>
            </a:pPr>
            <a:r>
              <a:rPr lang="zh-CN" altLang="en-US" sz="1050" dirty="0">
                <a:solidFill>
                  <a:srgbClr val="99CC00">
                    <a:lumMod val="10000"/>
                  </a:srgbClr>
                </a:solidFill>
                <a:latin typeface="微软雅黑" panose="020B0503020204020204" pitchFamily="34" charset="-122"/>
                <a:ea typeface="微软雅黑" panose="020B0503020204020204" pitchFamily="34" charset="-122"/>
              </a:rPr>
              <a:t>幻灯片中不能直接修改的图形或文字，请进入幻灯片母版，找到对应的位置进行修改：单击“视图”→单击“幻灯片母版”进入幻灯片母版视图→找到对应的母版幻灯片进行修改即可→完成后单击“幻灯片母版”→关闭母版视图即可回到普通视图的编辑状态。</a:t>
            </a:r>
          </a:p>
        </p:txBody>
      </p:sp>
      <p:grpSp>
        <p:nvGrpSpPr>
          <p:cNvPr id="4" name="组合 32"/>
          <p:cNvGrpSpPr/>
          <p:nvPr/>
        </p:nvGrpSpPr>
        <p:grpSpPr bwMode="auto">
          <a:xfrm>
            <a:off x="1442258" y="1649994"/>
            <a:ext cx="1934306" cy="838176"/>
            <a:chOff x="1058443" y="2227675"/>
            <a:chExt cx="2593558" cy="1264906"/>
          </a:xfrm>
        </p:grpSpPr>
        <p:sp>
          <p:nvSpPr>
            <p:cNvPr id="5" name="文本框 33"/>
            <p:cNvSpPr txBox="1"/>
            <p:nvPr/>
          </p:nvSpPr>
          <p:spPr>
            <a:xfrm>
              <a:off x="1058443" y="2621698"/>
              <a:ext cx="2593558" cy="870883"/>
            </a:xfrm>
            <a:prstGeom prst="rect">
              <a:avLst/>
            </a:prstGeom>
            <a:noFill/>
          </p:spPr>
          <p:txBody>
            <a:bodyPr>
              <a:spAutoFit/>
            </a:bodyPr>
            <a:lstStyle/>
            <a:p>
              <a:pPr algn="ctr">
                <a:defRPr/>
              </a:pPr>
              <a:r>
                <a:rPr lang="zh-CN" altLang="en-US" sz="1050" kern="0" dirty="0">
                  <a:solidFill>
                    <a:srgbClr val="824105"/>
                  </a:solidFill>
                  <a:latin typeface="微软雅黑" panose="020B0503020204020204" pitchFamily="34" charset="-122"/>
                  <a:ea typeface="微软雅黑" panose="020B0503020204020204" pitchFamily="34" charset="-122"/>
                </a:rPr>
                <a:t>点击此处添加描述文本，点击此处添加描述文本，点击此处添加描述文本</a:t>
              </a:r>
            </a:p>
          </p:txBody>
        </p:sp>
        <p:sp>
          <p:nvSpPr>
            <p:cNvPr id="6" name="文本框 34"/>
            <p:cNvSpPr txBox="1">
              <a:spLocks noChangeArrowheads="1"/>
            </p:cNvSpPr>
            <p:nvPr/>
          </p:nvSpPr>
          <p:spPr bwMode="auto">
            <a:xfrm>
              <a:off x="1058443" y="2227675"/>
              <a:ext cx="2022075" cy="45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defRPr/>
              </a:pPr>
              <a:r>
                <a:rPr lang="zh-CN" altLang="en-US" b="1" kern="0" dirty="0">
                  <a:solidFill>
                    <a:srgbClr val="548DD4"/>
                  </a:solidFill>
                  <a:latin typeface="微软雅黑" panose="020B0503020204020204" pitchFamily="34" charset="-122"/>
                  <a:ea typeface="微软雅黑" panose="020B0503020204020204" pitchFamily="34" charset="-122"/>
                </a:rPr>
                <a:t>添加简单说明</a:t>
              </a:r>
            </a:p>
          </p:txBody>
        </p:sp>
      </p:grpSp>
      <p:grpSp>
        <p:nvGrpSpPr>
          <p:cNvPr id="7" name="组合 32"/>
          <p:cNvGrpSpPr/>
          <p:nvPr/>
        </p:nvGrpSpPr>
        <p:grpSpPr bwMode="auto">
          <a:xfrm>
            <a:off x="1341550" y="3381841"/>
            <a:ext cx="1934306" cy="838176"/>
            <a:chOff x="1058443" y="2227675"/>
            <a:chExt cx="2593558" cy="1264906"/>
          </a:xfrm>
        </p:grpSpPr>
        <p:sp>
          <p:nvSpPr>
            <p:cNvPr id="8" name="文本框 33"/>
            <p:cNvSpPr txBox="1"/>
            <p:nvPr/>
          </p:nvSpPr>
          <p:spPr>
            <a:xfrm>
              <a:off x="1058443" y="2621698"/>
              <a:ext cx="2593558" cy="870883"/>
            </a:xfrm>
            <a:prstGeom prst="rect">
              <a:avLst/>
            </a:prstGeom>
            <a:noFill/>
          </p:spPr>
          <p:txBody>
            <a:bodyPr>
              <a:spAutoFit/>
            </a:bodyPr>
            <a:lstStyle/>
            <a:p>
              <a:pPr algn="ctr">
                <a:defRPr/>
              </a:pPr>
              <a:r>
                <a:rPr lang="zh-CN" altLang="en-US" sz="1050" kern="0" dirty="0">
                  <a:solidFill>
                    <a:srgbClr val="824105"/>
                  </a:solidFill>
                  <a:latin typeface="微软雅黑" panose="020B0503020204020204" pitchFamily="34" charset="-122"/>
                  <a:ea typeface="微软雅黑" panose="020B0503020204020204" pitchFamily="34" charset="-122"/>
                </a:rPr>
                <a:t>点击此处添加描述文本，点击此处添加描述文本，点击此处添加描述文本</a:t>
              </a:r>
            </a:p>
          </p:txBody>
        </p:sp>
        <p:sp>
          <p:nvSpPr>
            <p:cNvPr id="9" name="文本框 34"/>
            <p:cNvSpPr txBox="1">
              <a:spLocks noChangeArrowheads="1"/>
            </p:cNvSpPr>
            <p:nvPr/>
          </p:nvSpPr>
          <p:spPr bwMode="auto">
            <a:xfrm>
              <a:off x="1058443" y="2227675"/>
              <a:ext cx="2022075" cy="45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defRPr/>
              </a:pPr>
              <a:r>
                <a:rPr lang="zh-CN" altLang="en-US" b="1" kern="0" dirty="0">
                  <a:solidFill>
                    <a:srgbClr val="FF0066"/>
                  </a:solidFill>
                  <a:latin typeface="微软雅黑" panose="020B0503020204020204" pitchFamily="34" charset="-122"/>
                  <a:ea typeface="微软雅黑" panose="020B0503020204020204" pitchFamily="34" charset="-122"/>
                </a:rPr>
                <a:t>添加简单说明</a:t>
              </a:r>
            </a:p>
          </p:txBody>
        </p:sp>
      </p:grpSp>
      <p:grpSp>
        <p:nvGrpSpPr>
          <p:cNvPr id="10" name="组合 32"/>
          <p:cNvGrpSpPr/>
          <p:nvPr/>
        </p:nvGrpSpPr>
        <p:grpSpPr bwMode="auto">
          <a:xfrm>
            <a:off x="5814138" y="1421366"/>
            <a:ext cx="1934306" cy="838176"/>
            <a:chOff x="1058443" y="2227675"/>
            <a:chExt cx="2593558" cy="1264906"/>
          </a:xfrm>
        </p:grpSpPr>
        <p:sp>
          <p:nvSpPr>
            <p:cNvPr id="11" name="文本框 33"/>
            <p:cNvSpPr txBox="1"/>
            <p:nvPr/>
          </p:nvSpPr>
          <p:spPr>
            <a:xfrm>
              <a:off x="1058443" y="2621698"/>
              <a:ext cx="2593558" cy="870883"/>
            </a:xfrm>
            <a:prstGeom prst="rect">
              <a:avLst/>
            </a:prstGeom>
            <a:noFill/>
          </p:spPr>
          <p:txBody>
            <a:bodyPr>
              <a:spAutoFit/>
            </a:bodyPr>
            <a:lstStyle/>
            <a:p>
              <a:pPr algn="ctr">
                <a:defRPr/>
              </a:pPr>
              <a:r>
                <a:rPr lang="zh-CN" altLang="en-US" sz="1050" kern="0" dirty="0">
                  <a:solidFill>
                    <a:srgbClr val="824105"/>
                  </a:solidFill>
                  <a:latin typeface="微软雅黑" panose="020B0503020204020204" pitchFamily="34" charset="-122"/>
                  <a:ea typeface="微软雅黑" panose="020B0503020204020204" pitchFamily="34" charset="-122"/>
                </a:rPr>
                <a:t>点击此处添加描述文本，点击此处添加描述文本，点击此处添加描述文本</a:t>
              </a:r>
            </a:p>
          </p:txBody>
        </p:sp>
        <p:sp>
          <p:nvSpPr>
            <p:cNvPr id="12" name="文本框 34"/>
            <p:cNvSpPr txBox="1">
              <a:spLocks noChangeArrowheads="1"/>
            </p:cNvSpPr>
            <p:nvPr/>
          </p:nvSpPr>
          <p:spPr bwMode="auto">
            <a:xfrm>
              <a:off x="1058443" y="2227675"/>
              <a:ext cx="2022075" cy="45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defRPr/>
              </a:pPr>
              <a:r>
                <a:rPr lang="zh-CN" altLang="en-US" b="1" kern="0" dirty="0">
                  <a:solidFill>
                    <a:srgbClr val="FF9B05"/>
                  </a:solidFill>
                  <a:latin typeface="微软雅黑" panose="020B0503020204020204" pitchFamily="34" charset="-122"/>
                  <a:ea typeface="微软雅黑" panose="020B0503020204020204" pitchFamily="34" charset="-122"/>
                </a:rPr>
                <a:t>添加简单说明</a:t>
              </a:r>
            </a:p>
          </p:txBody>
        </p:sp>
      </p:grpSp>
      <p:grpSp>
        <p:nvGrpSpPr>
          <p:cNvPr id="13" name="组合 12"/>
          <p:cNvGrpSpPr/>
          <p:nvPr/>
        </p:nvGrpSpPr>
        <p:grpSpPr>
          <a:xfrm>
            <a:off x="3376564" y="1573927"/>
            <a:ext cx="996863" cy="996863"/>
            <a:chOff x="2978085" y="2098569"/>
            <a:chExt cx="1329151" cy="1329151"/>
          </a:xfrm>
        </p:grpSpPr>
        <p:sp>
          <p:nvSpPr>
            <p:cNvPr id="14" name="泪滴形 13"/>
            <p:cNvSpPr/>
            <p:nvPr/>
          </p:nvSpPr>
          <p:spPr>
            <a:xfrm rot="5400000">
              <a:off x="2978085" y="2098569"/>
              <a:ext cx="1329151" cy="1329151"/>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1865">
                <a:solidFill>
                  <a:srgbClr val="1C1C1C">
                    <a:lumMod val="75000"/>
                  </a:srgb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5" name="Freeform 17"/>
            <p:cNvSpPr>
              <a:spLocks noEditPoints="1"/>
            </p:cNvSpPr>
            <p:nvPr/>
          </p:nvSpPr>
          <p:spPr bwMode="auto">
            <a:xfrm>
              <a:off x="3373359" y="2449585"/>
              <a:ext cx="538601" cy="627118"/>
            </a:xfrm>
            <a:custGeom>
              <a:avLst/>
              <a:gdLst>
                <a:gd name="T0" fmla="*/ 2147483647 w 63"/>
                <a:gd name="T1" fmla="*/ 0 h 73"/>
                <a:gd name="T2" fmla="*/ 1122599098 w 63"/>
                <a:gd name="T3" fmla="*/ 0 h 73"/>
                <a:gd name="T4" fmla="*/ 561299549 w 63"/>
                <a:gd name="T5" fmla="*/ 560595689 h 73"/>
                <a:gd name="T6" fmla="*/ 561299549 w 63"/>
                <a:gd name="T7" fmla="*/ 1009069293 h 73"/>
                <a:gd name="T8" fmla="*/ 785819275 w 63"/>
                <a:gd name="T9" fmla="*/ 953011760 h 73"/>
                <a:gd name="T10" fmla="*/ 1852288207 w 63"/>
                <a:gd name="T11" fmla="*/ 2074203372 h 73"/>
                <a:gd name="T12" fmla="*/ 1627768481 w 63"/>
                <a:gd name="T13" fmla="*/ 2147483647 h 73"/>
                <a:gd name="T14" fmla="*/ 1627768481 w 63"/>
                <a:gd name="T15" fmla="*/ 2147483647 h 73"/>
                <a:gd name="T16" fmla="*/ 2147483647 w 63"/>
                <a:gd name="T17" fmla="*/ 2147483647 h 73"/>
                <a:gd name="T18" fmla="*/ 2147483647 w 63"/>
                <a:gd name="T19" fmla="*/ 2147483647 h 73"/>
                <a:gd name="T20" fmla="*/ 2147483647 w 63"/>
                <a:gd name="T21" fmla="*/ 1121191379 h 73"/>
                <a:gd name="T22" fmla="*/ 2147483647 w 63"/>
                <a:gd name="T23" fmla="*/ 0 h 73"/>
                <a:gd name="T24" fmla="*/ 2147483647 w 63"/>
                <a:gd name="T25" fmla="*/ 1345428064 h 73"/>
                <a:gd name="T26" fmla="*/ 2147483647 w 63"/>
                <a:gd name="T27" fmla="*/ 728775075 h 73"/>
                <a:gd name="T28" fmla="*/ 2147483647 w 63"/>
                <a:gd name="T29" fmla="*/ 56057314 h 73"/>
                <a:gd name="T30" fmla="*/ 2147483647 w 63"/>
                <a:gd name="T31" fmla="*/ 280294101 h 73"/>
                <a:gd name="T32" fmla="*/ 2147483647 w 63"/>
                <a:gd name="T33" fmla="*/ 560595689 h 73"/>
                <a:gd name="T34" fmla="*/ 2147483647 w 63"/>
                <a:gd name="T35" fmla="*/ 1121191379 h 73"/>
                <a:gd name="T36" fmla="*/ 2147483647 w 63"/>
                <a:gd name="T37" fmla="*/ 1121191379 h 73"/>
                <a:gd name="T38" fmla="*/ 2147483647 w 63"/>
                <a:gd name="T39" fmla="*/ 1345428064 h 73"/>
                <a:gd name="T40" fmla="*/ 2147483647 w 63"/>
                <a:gd name="T41" fmla="*/ 1345428064 h 73"/>
                <a:gd name="T42" fmla="*/ 224519784 w 63"/>
                <a:gd name="T43" fmla="*/ 2147483647 h 73"/>
                <a:gd name="T44" fmla="*/ 224519784 w 63"/>
                <a:gd name="T45" fmla="*/ 2147483647 h 73"/>
                <a:gd name="T46" fmla="*/ 785819275 w 63"/>
                <a:gd name="T47" fmla="*/ 2147483647 h 73"/>
                <a:gd name="T48" fmla="*/ 785819275 w 63"/>
                <a:gd name="T49" fmla="*/ 2147483647 h 73"/>
                <a:gd name="T50" fmla="*/ 1347118824 w 63"/>
                <a:gd name="T51" fmla="*/ 2147483647 h 73"/>
                <a:gd name="T52" fmla="*/ 1347118824 w 63"/>
                <a:gd name="T53" fmla="*/ 2147483647 h 73"/>
                <a:gd name="T54" fmla="*/ 785819275 w 63"/>
                <a:gd name="T55" fmla="*/ 2147483647 h 73"/>
                <a:gd name="T56" fmla="*/ 224519784 w 63"/>
                <a:gd name="T57" fmla="*/ 2147483647 h 73"/>
                <a:gd name="T58" fmla="*/ 785819275 w 63"/>
                <a:gd name="T59" fmla="*/ 1289370764 h 73"/>
                <a:gd name="T60" fmla="*/ 0 w 63"/>
                <a:gd name="T61" fmla="*/ 2074203372 h 73"/>
                <a:gd name="T62" fmla="*/ 785819275 w 63"/>
                <a:gd name="T63" fmla="*/ 2147483647 h 73"/>
                <a:gd name="T64" fmla="*/ 1515508618 w 63"/>
                <a:gd name="T65" fmla="*/ 2074203372 h 73"/>
                <a:gd name="T66" fmla="*/ 785819275 w 63"/>
                <a:gd name="T67" fmla="*/ 1289370764 h 7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3"/>
                <a:gd name="T103" fmla="*/ 0 h 73"/>
                <a:gd name="T104" fmla="*/ 63 w 63"/>
                <a:gd name="T105" fmla="*/ 73 h 7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3" h="73">
                  <a:moveTo>
                    <a:pt x="43" y="0"/>
                  </a:moveTo>
                  <a:cubicBezTo>
                    <a:pt x="20" y="0"/>
                    <a:pt x="20" y="0"/>
                    <a:pt x="20" y="0"/>
                  </a:cubicBezTo>
                  <a:cubicBezTo>
                    <a:pt x="15" y="0"/>
                    <a:pt x="10" y="4"/>
                    <a:pt x="10" y="10"/>
                  </a:cubicBezTo>
                  <a:cubicBezTo>
                    <a:pt x="10" y="18"/>
                    <a:pt x="10" y="18"/>
                    <a:pt x="10" y="18"/>
                  </a:cubicBezTo>
                  <a:cubicBezTo>
                    <a:pt x="11" y="18"/>
                    <a:pt x="13" y="17"/>
                    <a:pt x="14" y="17"/>
                  </a:cubicBezTo>
                  <a:cubicBezTo>
                    <a:pt x="24" y="17"/>
                    <a:pt x="33" y="26"/>
                    <a:pt x="33" y="37"/>
                  </a:cubicBezTo>
                  <a:cubicBezTo>
                    <a:pt x="33" y="41"/>
                    <a:pt x="32" y="45"/>
                    <a:pt x="29" y="48"/>
                  </a:cubicBezTo>
                  <a:cubicBezTo>
                    <a:pt x="29" y="64"/>
                    <a:pt x="29" y="64"/>
                    <a:pt x="29" y="64"/>
                  </a:cubicBezTo>
                  <a:cubicBezTo>
                    <a:pt x="53" y="64"/>
                    <a:pt x="53" y="64"/>
                    <a:pt x="53" y="64"/>
                  </a:cubicBezTo>
                  <a:cubicBezTo>
                    <a:pt x="58" y="64"/>
                    <a:pt x="63" y="59"/>
                    <a:pt x="63" y="54"/>
                  </a:cubicBezTo>
                  <a:cubicBezTo>
                    <a:pt x="63" y="20"/>
                    <a:pt x="63" y="20"/>
                    <a:pt x="63" y="20"/>
                  </a:cubicBezTo>
                  <a:lnTo>
                    <a:pt x="43" y="0"/>
                  </a:lnTo>
                  <a:close/>
                  <a:moveTo>
                    <a:pt x="50" y="24"/>
                  </a:moveTo>
                  <a:cubicBezTo>
                    <a:pt x="44" y="24"/>
                    <a:pt x="39" y="19"/>
                    <a:pt x="39" y="13"/>
                  </a:cubicBezTo>
                  <a:cubicBezTo>
                    <a:pt x="39" y="1"/>
                    <a:pt x="39" y="1"/>
                    <a:pt x="39" y="1"/>
                  </a:cubicBezTo>
                  <a:cubicBezTo>
                    <a:pt x="43" y="5"/>
                    <a:pt x="43" y="5"/>
                    <a:pt x="43" y="5"/>
                  </a:cubicBezTo>
                  <a:cubicBezTo>
                    <a:pt x="43" y="10"/>
                    <a:pt x="43" y="10"/>
                    <a:pt x="43" y="10"/>
                  </a:cubicBezTo>
                  <a:cubicBezTo>
                    <a:pt x="43" y="16"/>
                    <a:pt x="47" y="20"/>
                    <a:pt x="53" y="20"/>
                  </a:cubicBezTo>
                  <a:cubicBezTo>
                    <a:pt x="58" y="20"/>
                    <a:pt x="58" y="20"/>
                    <a:pt x="58" y="20"/>
                  </a:cubicBezTo>
                  <a:cubicBezTo>
                    <a:pt x="62" y="24"/>
                    <a:pt x="62" y="24"/>
                    <a:pt x="62" y="24"/>
                  </a:cubicBezTo>
                  <a:lnTo>
                    <a:pt x="50" y="24"/>
                  </a:lnTo>
                  <a:close/>
                  <a:moveTo>
                    <a:pt x="4" y="52"/>
                  </a:moveTo>
                  <a:cubicBezTo>
                    <a:pt x="4" y="73"/>
                    <a:pt x="4" y="73"/>
                    <a:pt x="4" y="73"/>
                  </a:cubicBezTo>
                  <a:cubicBezTo>
                    <a:pt x="14" y="64"/>
                    <a:pt x="14" y="64"/>
                    <a:pt x="14" y="64"/>
                  </a:cubicBezTo>
                  <a:cubicBezTo>
                    <a:pt x="14" y="64"/>
                    <a:pt x="14" y="64"/>
                    <a:pt x="14" y="64"/>
                  </a:cubicBezTo>
                  <a:cubicBezTo>
                    <a:pt x="24" y="73"/>
                    <a:pt x="24" y="73"/>
                    <a:pt x="24" y="73"/>
                  </a:cubicBezTo>
                  <a:cubicBezTo>
                    <a:pt x="24" y="52"/>
                    <a:pt x="24" y="52"/>
                    <a:pt x="24" y="52"/>
                  </a:cubicBezTo>
                  <a:cubicBezTo>
                    <a:pt x="21" y="54"/>
                    <a:pt x="17" y="55"/>
                    <a:pt x="14" y="55"/>
                  </a:cubicBezTo>
                  <a:cubicBezTo>
                    <a:pt x="10" y="55"/>
                    <a:pt x="7" y="54"/>
                    <a:pt x="4" y="52"/>
                  </a:cubicBezTo>
                  <a:close/>
                  <a:moveTo>
                    <a:pt x="14" y="23"/>
                  </a:moveTo>
                  <a:cubicBezTo>
                    <a:pt x="6" y="23"/>
                    <a:pt x="0" y="29"/>
                    <a:pt x="0" y="37"/>
                  </a:cubicBezTo>
                  <a:cubicBezTo>
                    <a:pt x="0" y="44"/>
                    <a:pt x="6" y="50"/>
                    <a:pt x="14" y="50"/>
                  </a:cubicBezTo>
                  <a:cubicBezTo>
                    <a:pt x="21" y="50"/>
                    <a:pt x="27" y="44"/>
                    <a:pt x="27" y="37"/>
                  </a:cubicBezTo>
                  <a:cubicBezTo>
                    <a:pt x="27" y="29"/>
                    <a:pt x="21" y="23"/>
                    <a:pt x="14" y="23"/>
                  </a:cubicBezTo>
                  <a:close/>
                </a:path>
              </a:pathLst>
            </a:custGeom>
            <a:solidFill>
              <a:sysClr val="window" lastClr="FFFFFF"/>
            </a:solidFill>
            <a:ln w="9525">
              <a:noFill/>
              <a:round/>
            </a:ln>
          </p:spPr>
          <p:txBody>
            <a:bodyPr/>
            <a:lstStyle/>
            <a:p>
              <a:pPr>
                <a:defRPr/>
              </a:pPr>
              <a:endParaRPr lang="en-US" kern="0" dirty="0">
                <a:solidFill>
                  <a:sysClr val="windowText" lastClr="000000"/>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092589" y="2672200"/>
            <a:ext cx="1281827" cy="1281827"/>
            <a:chOff x="2599451" y="3562934"/>
            <a:chExt cx="1709103" cy="1709102"/>
          </a:xfrm>
        </p:grpSpPr>
        <p:sp>
          <p:nvSpPr>
            <p:cNvPr id="17" name="泪滴形 16"/>
            <p:cNvSpPr/>
            <p:nvPr/>
          </p:nvSpPr>
          <p:spPr>
            <a:xfrm>
              <a:off x="2599451" y="3562934"/>
              <a:ext cx="1709103" cy="1709102"/>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1865">
                <a:solidFill>
                  <a:srgbClr val="1C1C1C">
                    <a:lumMod val="75000"/>
                  </a:srgb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8" name="KSO_Shape"/>
            <p:cNvSpPr/>
            <p:nvPr/>
          </p:nvSpPr>
          <p:spPr bwMode="auto">
            <a:xfrm>
              <a:off x="3110133" y="4158826"/>
              <a:ext cx="801827" cy="517318"/>
            </a:xfrm>
            <a:custGeom>
              <a:avLst/>
              <a:gdLst/>
              <a:ahLst/>
              <a:cxnLst/>
              <a:rect l="0" t="0" r="r" b="b"/>
              <a:pathLst>
                <a:path w="2135188" h="1470026">
                  <a:moveTo>
                    <a:pt x="770940" y="1046163"/>
                  </a:moveTo>
                  <a:lnTo>
                    <a:pt x="788101" y="1054723"/>
                  </a:lnTo>
                  <a:lnTo>
                    <a:pt x="804944" y="1062965"/>
                  </a:lnTo>
                  <a:lnTo>
                    <a:pt x="822104" y="1070574"/>
                  </a:lnTo>
                  <a:lnTo>
                    <a:pt x="839582" y="1077549"/>
                  </a:lnTo>
                  <a:lnTo>
                    <a:pt x="857696" y="1084523"/>
                  </a:lnTo>
                  <a:lnTo>
                    <a:pt x="875810" y="1090547"/>
                  </a:lnTo>
                  <a:lnTo>
                    <a:pt x="893606" y="1095936"/>
                  </a:lnTo>
                  <a:lnTo>
                    <a:pt x="912037" y="1101008"/>
                  </a:lnTo>
                  <a:lnTo>
                    <a:pt x="931105" y="1105447"/>
                  </a:lnTo>
                  <a:lnTo>
                    <a:pt x="950172" y="1109568"/>
                  </a:lnTo>
                  <a:lnTo>
                    <a:pt x="968921" y="1112421"/>
                  </a:lnTo>
                  <a:lnTo>
                    <a:pt x="988624" y="1115592"/>
                  </a:lnTo>
                  <a:lnTo>
                    <a:pt x="1008009" y="1117494"/>
                  </a:lnTo>
                  <a:lnTo>
                    <a:pt x="1027712" y="1119396"/>
                  </a:lnTo>
                  <a:lnTo>
                    <a:pt x="1047732" y="1120030"/>
                  </a:lnTo>
                  <a:lnTo>
                    <a:pt x="1067435" y="1120347"/>
                  </a:lnTo>
                  <a:lnTo>
                    <a:pt x="1087455" y="1120030"/>
                  </a:lnTo>
                  <a:lnTo>
                    <a:pt x="1107476" y="1119396"/>
                  </a:lnTo>
                  <a:lnTo>
                    <a:pt x="1127179" y="1117494"/>
                  </a:lnTo>
                  <a:lnTo>
                    <a:pt x="1146564" y="1115592"/>
                  </a:lnTo>
                  <a:lnTo>
                    <a:pt x="1166266" y="1112421"/>
                  </a:lnTo>
                  <a:lnTo>
                    <a:pt x="1185334" y="1109568"/>
                  </a:lnTo>
                  <a:lnTo>
                    <a:pt x="1204083" y="1105447"/>
                  </a:lnTo>
                  <a:lnTo>
                    <a:pt x="1223150" y="1101008"/>
                  </a:lnTo>
                  <a:lnTo>
                    <a:pt x="1241582" y="1095936"/>
                  </a:lnTo>
                  <a:lnTo>
                    <a:pt x="1260013" y="1090547"/>
                  </a:lnTo>
                  <a:lnTo>
                    <a:pt x="1277809" y="1084523"/>
                  </a:lnTo>
                  <a:lnTo>
                    <a:pt x="1295605" y="1077549"/>
                  </a:lnTo>
                  <a:lnTo>
                    <a:pt x="1313084" y="1070574"/>
                  </a:lnTo>
                  <a:lnTo>
                    <a:pt x="1330244" y="1062965"/>
                  </a:lnTo>
                  <a:lnTo>
                    <a:pt x="1347722" y="1054723"/>
                  </a:lnTo>
                  <a:lnTo>
                    <a:pt x="1364247" y="1046163"/>
                  </a:lnTo>
                  <a:lnTo>
                    <a:pt x="1381725" y="1050918"/>
                  </a:lnTo>
                  <a:lnTo>
                    <a:pt x="1399521" y="1056308"/>
                  </a:lnTo>
                  <a:lnTo>
                    <a:pt x="1416682" y="1062331"/>
                  </a:lnTo>
                  <a:lnTo>
                    <a:pt x="1433842" y="1068355"/>
                  </a:lnTo>
                  <a:lnTo>
                    <a:pt x="1450685" y="1075012"/>
                  </a:lnTo>
                  <a:lnTo>
                    <a:pt x="1466892" y="1082304"/>
                  </a:lnTo>
                  <a:lnTo>
                    <a:pt x="1483099" y="1089596"/>
                  </a:lnTo>
                  <a:lnTo>
                    <a:pt x="1499307" y="1097521"/>
                  </a:lnTo>
                  <a:lnTo>
                    <a:pt x="1514560" y="1106081"/>
                  </a:lnTo>
                  <a:lnTo>
                    <a:pt x="1530132" y="1115275"/>
                  </a:lnTo>
                  <a:lnTo>
                    <a:pt x="1544750" y="1124785"/>
                  </a:lnTo>
                  <a:lnTo>
                    <a:pt x="1559368" y="1134930"/>
                  </a:lnTo>
                  <a:lnTo>
                    <a:pt x="1573669" y="1145709"/>
                  </a:lnTo>
                  <a:lnTo>
                    <a:pt x="1587651" y="1156805"/>
                  </a:lnTo>
                  <a:lnTo>
                    <a:pt x="1601634" y="1168852"/>
                  </a:lnTo>
                  <a:lnTo>
                    <a:pt x="1614663" y="1181216"/>
                  </a:lnTo>
                  <a:lnTo>
                    <a:pt x="1627692" y="1193897"/>
                  </a:lnTo>
                  <a:lnTo>
                    <a:pt x="1640404" y="1207846"/>
                  </a:lnTo>
                  <a:lnTo>
                    <a:pt x="1652479" y="1222112"/>
                  </a:lnTo>
                  <a:lnTo>
                    <a:pt x="1664238" y="1236695"/>
                  </a:lnTo>
                  <a:lnTo>
                    <a:pt x="1675678" y="1252547"/>
                  </a:lnTo>
                  <a:lnTo>
                    <a:pt x="1686800" y="1268715"/>
                  </a:lnTo>
                  <a:lnTo>
                    <a:pt x="1697287" y="1285517"/>
                  </a:lnTo>
                  <a:lnTo>
                    <a:pt x="1707456" y="1303271"/>
                  </a:lnTo>
                  <a:lnTo>
                    <a:pt x="1716990" y="1321341"/>
                  </a:lnTo>
                  <a:lnTo>
                    <a:pt x="1726524" y="1340363"/>
                  </a:lnTo>
                  <a:lnTo>
                    <a:pt x="1735739" y="1360018"/>
                  </a:lnTo>
                  <a:lnTo>
                    <a:pt x="1744002" y="1380625"/>
                  </a:lnTo>
                  <a:lnTo>
                    <a:pt x="1752264" y="1401549"/>
                  </a:lnTo>
                  <a:lnTo>
                    <a:pt x="1759573" y="1423740"/>
                  </a:lnTo>
                  <a:lnTo>
                    <a:pt x="1766882" y="1446249"/>
                  </a:lnTo>
                  <a:lnTo>
                    <a:pt x="1773238" y="1470026"/>
                  </a:lnTo>
                  <a:lnTo>
                    <a:pt x="361950" y="1470026"/>
                  </a:lnTo>
                  <a:lnTo>
                    <a:pt x="368623" y="1446249"/>
                  </a:lnTo>
                  <a:lnTo>
                    <a:pt x="375932" y="1423740"/>
                  </a:lnTo>
                  <a:lnTo>
                    <a:pt x="383559" y="1401549"/>
                  </a:lnTo>
                  <a:lnTo>
                    <a:pt x="391186" y="1380625"/>
                  </a:lnTo>
                  <a:lnTo>
                    <a:pt x="400084" y="1360018"/>
                  </a:lnTo>
                  <a:lnTo>
                    <a:pt x="408982" y="1340363"/>
                  </a:lnTo>
                  <a:lnTo>
                    <a:pt x="418198" y="1321341"/>
                  </a:lnTo>
                  <a:lnTo>
                    <a:pt x="427731" y="1303271"/>
                  </a:lnTo>
                  <a:lnTo>
                    <a:pt x="438218" y="1285517"/>
                  </a:lnTo>
                  <a:lnTo>
                    <a:pt x="449023" y="1268715"/>
                  </a:lnTo>
                  <a:lnTo>
                    <a:pt x="459828" y="1252547"/>
                  </a:lnTo>
                  <a:lnTo>
                    <a:pt x="470950" y="1236695"/>
                  </a:lnTo>
                  <a:lnTo>
                    <a:pt x="483026" y="1222112"/>
                  </a:lnTo>
                  <a:lnTo>
                    <a:pt x="495102" y="1207846"/>
                  </a:lnTo>
                  <a:lnTo>
                    <a:pt x="507496" y="1193897"/>
                  </a:lnTo>
                  <a:lnTo>
                    <a:pt x="520843" y="1181216"/>
                  </a:lnTo>
                  <a:lnTo>
                    <a:pt x="533872" y="1168852"/>
                  </a:lnTo>
                  <a:lnTo>
                    <a:pt x="547537" y="1156805"/>
                  </a:lnTo>
                  <a:lnTo>
                    <a:pt x="561519" y="1145709"/>
                  </a:lnTo>
                  <a:lnTo>
                    <a:pt x="575820" y="1134930"/>
                  </a:lnTo>
                  <a:lnTo>
                    <a:pt x="590438" y="1124785"/>
                  </a:lnTo>
                  <a:lnTo>
                    <a:pt x="605374" y="1115275"/>
                  </a:lnTo>
                  <a:lnTo>
                    <a:pt x="620945" y="1106081"/>
                  </a:lnTo>
                  <a:lnTo>
                    <a:pt x="636199" y="1097521"/>
                  </a:lnTo>
                  <a:lnTo>
                    <a:pt x="652088" y="1089596"/>
                  </a:lnTo>
                  <a:lnTo>
                    <a:pt x="668296" y="1082304"/>
                  </a:lnTo>
                  <a:lnTo>
                    <a:pt x="684820" y="1075012"/>
                  </a:lnTo>
                  <a:lnTo>
                    <a:pt x="701345" y="1068355"/>
                  </a:lnTo>
                  <a:lnTo>
                    <a:pt x="718824" y="1062331"/>
                  </a:lnTo>
                  <a:lnTo>
                    <a:pt x="735666" y="1056308"/>
                  </a:lnTo>
                  <a:lnTo>
                    <a:pt x="753462" y="1050918"/>
                  </a:lnTo>
                  <a:lnTo>
                    <a:pt x="770940" y="1046163"/>
                  </a:lnTo>
                  <a:close/>
                  <a:moveTo>
                    <a:pt x="1597448" y="841375"/>
                  </a:moveTo>
                  <a:lnTo>
                    <a:pt x="1606643" y="846144"/>
                  </a:lnTo>
                  <a:lnTo>
                    <a:pt x="1615521" y="850277"/>
                  </a:lnTo>
                  <a:lnTo>
                    <a:pt x="1625033" y="854411"/>
                  </a:lnTo>
                  <a:lnTo>
                    <a:pt x="1634228" y="858226"/>
                  </a:lnTo>
                  <a:lnTo>
                    <a:pt x="1643740" y="862041"/>
                  </a:lnTo>
                  <a:lnTo>
                    <a:pt x="1653569" y="865539"/>
                  </a:lnTo>
                  <a:lnTo>
                    <a:pt x="1663080" y="868400"/>
                  </a:lnTo>
                  <a:lnTo>
                    <a:pt x="1672909" y="871262"/>
                  </a:lnTo>
                  <a:lnTo>
                    <a:pt x="1683055" y="873487"/>
                  </a:lnTo>
                  <a:lnTo>
                    <a:pt x="1693201" y="875713"/>
                  </a:lnTo>
                  <a:lnTo>
                    <a:pt x="1703665" y="877302"/>
                  </a:lnTo>
                  <a:lnTo>
                    <a:pt x="1713811" y="878574"/>
                  </a:lnTo>
                  <a:lnTo>
                    <a:pt x="1724274" y="879846"/>
                  </a:lnTo>
                  <a:lnTo>
                    <a:pt x="1735054" y="880800"/>
                  </a:lnTo>
                  <a:lnTo>
                    <a:pt x="1745834" y="881436"/>
                  </a:lnTo>
                  <a:lnTo>
                    <a:pt x="1756297" y="881436"/>
                  </a:lnTo>
                  <a:lnTo>
                    <a:pt x="1767077" y="881436"/>
                  </a:lnTo>
                  <a:lnTo>
                    <a:pt x="1777857" y="880800"/>
                  </a:lnTo>
                  <a:lnTo>
                    <a:pt x="1788321" y="879846"/>
                  </a:lnTo>
                  <a:lnTo>
                    <a:pt x="1798784" y="878574"/>
                  </a:lnTo>
                  <a:lnTo>
                    <a:pt x="1809247" y="877302"/>
                  </a:lnTo>
                  <a:lnTo>
                    <a:pt x="1819393" y="875713"/>
                  </a:lnTo>
                  <a:lnTo>
                    <a:pt x="1829539" y="873487"/>
                  </a:lnTo>
                  <a:lnTo>
                    <a:pt x="1839685" y="871262"/>
                  </a:lnTo>
                  <a:lnTo>
                    <a:pt x="1849831" y="868082"/>
                  </a:lnTo>
                  <a:lnTo>
                    <a:pt x="1859660" y="865539"/>
                  </a:lnTo>
                  <a:lnTo>
                    <a:pt x="1868855" y="862041"/>
                  </a:lnTo>
                  <a:lnTo>
                    <a:pt x="1878684" y="858226"/>
                  </a:lnTo>
                  <a:lnTo>
                    <a:pt x="1888196" y="854411"/>
                  </a:lnTo>
                  <a:lnTo>
                    <a:pt x="1897390" y="850277"/>
                  </a:lnTo>
                  <a:lnTo>
                    <a:pt x="1906585" y="846144"/>
                  </a:lnTo>
                  <a:lnTo>
                    <a:pt x="1915463" y="841375"/>
                  </a:lnTo>
                  <a:lnTo>
                    <a:pt x="1924975" y="843919"/>
                  </a:lnTo>
                  <a:lnTo>
                    <a:pt x="1934170" y="847098"/>
                  </a:lnTo>
                  <a:lnTo>
                    <a:pt x="1943682" y="849959"/>
                  </a:lnTo>
                  <a:lnTo>
                    <a:pt x="1952560" y="853457"/>
                  </a:lnTo>
                  <a:lnTo>
                    <a:pt x="1961754" y="856954"/>
                  </a:lnTo>
                  <a:lnTo>
                    <a:pt x="1970632" y="860452"/>
                  </a:lnTo>
                  <a:lnTo>
                    <a:pt x="1979193" y="864585"/>
                  </a:lnTo>
                  <a:lnTo>
                    <a:pt x="1988071" y="869354"/>
                  </a:lnTo>
                  <a:lnTo>
                    <a:pt x="1996314" y="873805"/>
                  </a:lnTo>
                  <a:lnTo>
                    <a:pt x="2004558" y="878574"/>
                  </a:lnTo>
                  <a:lnTo>
                    <a:pt x="2012485" y="883979"/>
                  </a:lnTo>
                  <a:lnTo>
                    <a:pt x="2020411" y="889066"/>
                  </a:lnTo>
                  <a:lnTo>
                    <a:pt x="2027704" y="895107"/>
                  </a:lnTo>
                  <a:lnTo>
                    <a:pt x="2035313" y="901148"/>
                  </a:lnTo>
                  <a:lnTo>
                    <a:pt x="2042923" y="907507"/>
                  </a:lnTo>
                  <a:lnTo>
                    <a:pt x="2049898" y="914184"/>
                  </a:lnTo>
                  <a:lnTo>
                    <a:pt x="2056556" y="921178"/>
                  </a:lnTo>
                  <a:lnTo>
                    <a:pt x="2063532" y="928809"/>
                  </a:lnTo>
                  <a:lnTo>
                    <a:pt x="2070190" y="936122"/>
                  </a:lnTo>
                  <a:lnTo>
                    <a:pt x="2076531" y="944070"/>
                  </a:lnTo>
                  <a:lnTo>
                    <a:pt x="2082556" y="952973"/>
                  </a:lnTo>
                  <a:lnTo>
                    <a:pt x="2088580" y="961557"/>
                  </a:lnTo>
                  <a:lnTo>
                    <a:pt x="2094287" y="970459"/>
                  </a:lnTo>
                  <a:lnTo>
                    <a:pt x="2099360" y="979998"/>
                  </a:lnTo>
                  <a:lnTo>
                    <a:pt x="2104750" y="989854"/>
                  </a:lnTo>
                  <a:lnTo>
                    <a:pt x="2110140" y="1000028"/>
                  </a:lnTo>
                  <a:lnTo>
                    <a:pt x="2114579" y="1010838"/>
                  </a:lnTo>
                  <a:lnTo>
                    <a:pt x="2119335" y="1021648"/>
                  </a:lnTo>
                  <a:lnTo>
                    <a:pt x="2123457" y="1033094"/>
                  </a:lnTo>
                  <a:lnTo>
                    <a:pt x="2127579" y="1045176"/>
                  </a:lnTo>
                  <a:lnTo>
                    <a:pt x="2131383" y="1057257"/>
                  </a:lnTo>
                  <a:lnTo>
                    <a:pt x="2135188" y="1069975"/>
                  </a:lnTo>
                  <a:lnTo>
                    <a:pt x="1680836" y="1069975"/>
                  </a:lnTo>
                  <a:lnTo>
                    <a:pt x="1668471" y="1058847"/>
                  </a:lnTo>
                  <a:lnTo>
                    <a:pt x="1655154" y="1048355"/>
                  </a:lnTo>
                  <a:lnTo>
                    <a:pt x="1642154" y="1038181"/>
                  </a:lnTo>
                  <a:lnTo>
                    <a:pt x="1628520" y="1028643"/>
                  </a:lnTo>
                  <a:lnTo>
                    <a:pt x="1614887" y="1018786"/>
                  </a:lnTo>
                  <a:lnTo>
                    <a:pt x="1600936" y="1009566"/>
                  </a:lnTo>
                  <a:lnTo>
                    <a:pt x="1586351" y="1000664"/>
                  </a:lnTo>
                  <a:lnTo>
                    <a:pt x="1571449" y="992079"/>
                  </a:lnTo>
                  <a:lnTo>
                    <a:pt x="1556547" y="984131"/>
                  </a:lnTo>
                  <a:lnTo>
                    <a:pt x="1541011" y="976182"/>
                  </a:lnTo>
                  <a:lnTo>
                    <a:pt x="1525792" y="968552"/>
                  </a:lnTo>
                  <a:lnTo>
                    <a:pt x="1509622" y="961557"/>
                  </a:lnTo>
                  <a:lnTo>
                    <a:pt x="1493451" y="954244"/>
                  </a:lnTo>
                  <a:lnTo>
                    <a:pt x="1476964" y="947885"/>
                  </a:lnTo>
                  <a:lnTo>
                    <a:pt x="1460477" y="941845"/>
                  </a:lnTo>
                  <a:lnTo>
                    <a:pt x="1443038" y="935804"/>
                  </a:lnTo>
                  <a:lnTo>
                    <a:pt x="1450965" y="926901"/>
                  </a:lnTo>
                  <a:lnTo>
                    <a:pt x="1458891" y="918635"/>
                  </a:lnTo>
                  <a:lnTo>
                    <a:pt x="1467452" y="910368"/>
                  </a:lnTo>
                  <a:lnTo>
                    <a:pt x="1475696" y="902738"/>
                  </a:lnTo>
                  <a:lnTo>
                    <a:pt x="1484891" y="895107"/>
                  </a:lnTo>
                  <a:lnTo>
                    <a:pt x="1493768" y="888430"/>
                  </a:lnTo>
                  <a:lnTo>
                    <a:pt x="1503280" y="882072"/>
                  </a:lnTo>
                  <a:lnTo>
                    <a:pt x="1513109" y="876031"/>
                  </a:lnTo>
                  <a:lnTo>
                    <a:pt x="1522621" y="870308"/>
                  </a:lnTo>
                  <a:lnTo>
                    <a:pt x="1532450" y="865539"/>
                  </a:lnTo>
                  <a:lnTo>
                    <a:pt x="1542913" y="860452"/>
                  </a:lnTo>
                  <a:lnTo>
                    <a:pt x="1553693" y="856000"/>
                  </a:lnTo>
                  <a:lnTo>
                    <a:pt x="1564157" y="851867"/>
                  </a:lnTo>
                  <a:lnTo>
                    <a:pt x="1574937" y="848052"/>
                  </a:lnTo>
                  <a:lnTo>
                    <a:pt x="1586351" y="844872"/>
                  </a:lnTo>
                  <a:lnTo>
                    <a:pt x="1597448" y="841375"/>
                  </a:lnTo>
                  <a:close/>
                  <a:moveTo>
                    <a:pt x="219508" y="841375"/>
                  </a:moveTo>
                  <a:lnTo>
                    <a:pt x="228390" y="846144"/>
                  </a:lnTo>
                  <a:lnTo>
                    <a:pt x="237589" y="850277"/>
                  </a:lnTo>
                  <a:lnTo>
                    <a:pt x="247106" y="854411"/>
                  </a:lnTo>
                  <a:lnTo>
                    <a:pt x="256305" y="858226"/>
                  </a:lnTo>
                  <a:lnTo>
                    <a:pt x="265821" y="862041"/>
                  </a:lnTo>
                  <a:lnTo>
                    <a:pt x="275654" y="865539"/>
                  </a:lnTo>
                  <a:lnTo>
                    <a:pt x="285171" y="868400"/>
                  </a:lnTo>
                  <a:lnTo>
                    <a:pt x="295321" y="871262"/>
                  </a:lnTo>
                  <a:lnTo>
                    <a:pt x="305472" y="873487"/>
                  </a:lnTo>
                  <a:lnTo>
                    <a:pt x="315623" y="875713"/>
                  </a:lnTo>
                  <a:lnTo>
                    <a:pt x="325773" y="877302"/>
                  </a:lnTo>
                  <a:lnTo>
                    <a:pt x="336241" y="878574"/>
                  </a:lnTo>
                  <a:lnTo>
                    <a:pt x="347026" y="879846"/>
                  </a:lnTo>
                  <a:lnTo>
                    <a:pt x="357494" y="880800"/>
                  </a:lnTo>
                  <a:lnTo>
                    <a:pt x="367962" y="881436"/>
                  </a:lnTo>
                  <a:lnTo>
                    <a:pt x="378747" y="881436"/>
                  </a:lnTo>
                  <a:lnTo>
                    <a:pt x="389215" y="881436"/>
                  </a:lnTo>
                  <a:lnTo>
                    <a:pt x="400318" y="880800"/>
                  </a:lnTo>
                  <a:lnTo>
                    <a:pt x="410785" y="879846"/>
                  </a:lnTo>
                  <a:lnTo>
                    <a:pt x="421253" y="878574"/>
                  </a:lnTo>
                  <a:lnTo>
                    <a:pt x="431404" y="877302"/>
                  </a:lnTo>
                  <a:lnTo>
                    <a:pt x="441872" y="875713"/>
                  </a:lnTo>
                  <a:lnTo>
                    <a:pt x="452023" y="873487"/>
                  </a:lnTo>
                  <a:lnTo>
                    <a:pt x="462173" y="871262"/>
                  </a:lnTo>
                  <a:lnTo>
                    <a:pt x="472007" y="868082"/>
                  </a:lnTo>
                  <a:lnTo>
                    <a:pt x="481840" y="865539"/>
                  </a:lnTo>
                  <a:lnTo>
                    <a:pt x="491356" y="862041"/>
                  </a:lnTo>
                  <a:lnTo>
                    <a:pt x="500873" y="858226"/>
                  </a:lnTo>
                  <a:lnTo>
                    <a:pt x="510706" y="854411"/>
                  </a:lnTo>
                  <a:lnTo>
                    <a:pt x="519588" y="850277"/>
                  </a:lnTo>
                  <a:lnTo>
                    <a:pt x="528787" y="846144"/>
                  </a:lnTo>
                  <a:lnTo>
                    <a:pt x="537669" y="841375"/>
                  </a:lnTo>
                  <a:lnTo>
                    <a:pt x="549089" y="844872"/>
                  </a:lnTo>
                  <a:lnTo>
                    <a:pt x="560191" y="848052"/>
                  </a:lnTo>
                  <a:lnTo>
                    <a:pt x="570976" y="851867"/>
                  </a:lnTo>
                  <a:lnTo>
                    <a:pt x="581761" y="856000"/>
                  </a:lnTo>
                  <a:lnTo>
                    <a:pt x="592229" y="860452"/>
                  </a:lnTo>
                  <a:lnTo>
                    <a:pt x="602697" y="865539"/>
                  </a:lnTo>
                  <a:lnTo>
                    <a:pt x="612530" y="870308"/>
                  </a:lnTo>
                  <a:lnTo>
                    <a:pt x="622681" y="876031"/>
                  </a:lnTo>
                  <a:lnTo>
                    <a:pt x="631880" y="882072"/>
                  </a:lnTo>
                  <a:lnTo>
                    <a:pt x="641396" y="888430"/>
                  </a:lnTo>
                  <a:lnTo>
                    <a:pt x="650278" y="895107"/>
                  </a:lnTo>
                  <a:lnTo>
                    <a:pt x="659477" y="902738"/>
                  </a:lnTo>
                  <a:lnTo>
                    <a:pt x="668042" y="910368"/>
                  </a:lnTo>
                  <a:lnTo>
                    <a:pt x="676289" y="918317"/>
                  </a:lnTo>
                  <a:lnTo>
                    <a:pt x="684220" y="926901"/>
                  </a:lnTo>
                  <a:lnTo>
                    <a:pt x="692150" y="935804"/>
                  </a:lnTo>
                  <a:lnTo>
                    <a:pt x="674703" y="941845"/>
                  </a:lnTo>
                  <a:lnTo>
                    <a:pt x="658208" y="947885"/>
                  </a:lnTo>
                  <a:lnTo>
                    <a:pt x="641714" y="954244"/>
                  </a:lnTo>
                  <a:lnTo>
                    <a:pt x="625536" y="961239"/>
                  </a:lnTo>
                  <a:lnTo>
                    <a:pt x="609358" y="968552"/>
                  </a:lnTo>
                  <a:lnTo>
                    <a:pt x="594132" y="976182"/>
                  </a:lnTo>
                  <a:lnTo>
                    <a:pt x="578589" y="983813"/>
                  </a:lnTo>
                  <a:lnTo>
                    <a:pt x="563680" y="992079"/>
                  </a:lnTo>
                  <a:lnTo>
                    <a:pt x="549089" y="1000664"/>
                  </a:lnTo>
                  <a:lnTo>
                    <a:pt x="534180" y="1009566"/>
                  </a:lnTo>
                  <a:lnTo>
                    <a:pt x="520540" y="1018786"/>
                  </a:lnTo>
                  <a:lnTo>
                    <a:pt x="506583" y="1028007"/>
                  </a:lnTo>
                  <a:lnTo>
                    <a:pt x="492943" y="1038181"/>
                  </a:lnTo>
                  <a:lnTo>
                    <a:pt x="479937" y="1048355"/>
                  </a:lnTo>
                  <a:lnTo>
                    <a:pt x="466614" y="1058847"/>
                  </a:lnTo>
                  <a:lnTo>
                    <a:pt x="453926" y="1069975"/>
                  </a:lnTo>
                  <a:lnTo>
                    <a:pt x="0" y="1069975"/>
                  </a:lnTo>
                  <a:lnTo>
                    <a:pt x="3489" y="1057257"/>
                  </a:lnTo>
                  <a:lnTo>
                    <a:pt x="7296" y="1045176"/>
                  </a:lnTo>
                  <a:lnTo>
                    <a:pt x="11419" y="1033094"/>
                  </a:lnTo>
                  <a:lnTo>
                    <a:pt x="15860" y="1021648"/>
                  </a:lnTo>
                  <a:lnTo>
                    <a:pt x="20301" y="1010838"/>
                  </a:lnTo>
                  <a:lnTo>
                    <a:pt x="25377" y="1000028"/>
                  </a:lnTo>
                  <a:lnTo>
                    <a:pt x="30135" y="989854"/>
                  </a:lnTo>
                  <a:lnTo>
                    <a:pt x="35527" y="979998"/>
                  </a:lnTo>
                  <a:lnTo>
                    <a:pt x="40603" y="970459"/>
                  </a:lnTo>
                  <a:lnTo>
                    <a:pt x="46630" y="961557"/>
                  </a:lnTo>
                  <a:lnTo>
                    <a:pt x="52339" y="952973"/>
                  </a:lnTo>
                  <a:lnTo>
                    <a:pt x="58684" y="944070"/>
                  </a:lnTo>
                  <a:lnTo>
                    <a:pt x="65028" y="936122"/>
                  </a:lnTo>
                  <a:lnTo>
                    <a:pt x="71372" y="928809"/>
                  </a:lnTo>
                  <a:lnTo>
                    <a:pt x="78350" y="921178"/>
                  </a:lnTo>
                  <a:lnTo>
                    <a:pt x="85012" y="914184"/>
                  </a:lnTo>
                  <a:lnTo>
                    <a:pt x="92308" y="907507"/>
                  </a:lnTo>
                  <a:lnTo>
                    <a:pt x="99603" y="901148"/>
                  </a:lnTo>
                  <a:lnTo>
                    <a:pt x="107217" y="895107"/>
                  </a:lnTo>
                  <a:lnTo>
                    <a:pt x="114830" y="889066"/>
                  </a:lnTo>
                  <a:lnTo>
                    <a:pt x="122760" y="883979"/>
                  </a:lnTo>
                  <a:lnTo>
                    <a:pt x="130373" y="878574"/>
                  </a:lnTo>
                  <a:lnTo>
                    <a:pt x="138620" y="873805"/>
                  </a:lnTo>
                  <a:lnTo>
                    <a:pt x="146868" y="869354"/>
                  </a:lnTo>
                  <a:lnTo>
                    <a:pt x="155749" y="864585"/>
                  </a:lnTo>
                  <a:lnTo>
                    <a:pt x="164314" y="860452"/>
                  </a:lnTo>
                  <a:lnTo>
                    <a:pt x="173196" y="856954"/>
                  </a:lnTo>
                  <a:lnTo>
                    <a:pt x="182395" y="853457"/>
                  </a:lnTo>
                  <a:lnTo>
                    <a:pt x="191277" y="849959"/>
                  </a:lnTo>
                  <a:lnTo>
                    <a:pt x="200793" y="847098"/>
                  </a:lnTo>
                  <a:lnTo>
                    <a:pt x="209992" y="843919"/>
                  </a:lnTo>
                  <a:lnTo>
                    <a:pt x="219508" y="841375"/>
                  </a:lnTo>
                  <a:close/>
                  <a:moveTo>
                    <a:pt x="741152" y="638588"/>
                  </a:moveTo>
                  <a:lnTo>
                    <a:pt x="748459" y="651932"/>
                  </a:lnTo>
                  <a:lnTo>
                    <a:pt x="755766" y="665275"/>
                  </a:lnTo>
                  <a:lnTo>
                    <a:pt x="763709" y="678301"/>
                  </a:lnTo>
                  <a:lnTo>
                    <a:pt x="771969" y="690692"/>
                  </a:lnTo>
                  <a:lnTo>
                    <a:pt x="780230" y="703082"/>
                  </a:lnTo>
                  <a:lnTo>
                    <a:pt x="788808" y="715155"/>
                  </a:lnTo>
                  <a:lnTo>
                    <a:pt x="797703" y="726275"/>
                  </a:lnTo>
                  <a:lnTo>
                    <a:pt x="806917" y="737712"/>
                  </a:lnTo>
                  <a:lnTo>
                    <a:pt x="816766" y="748514"/>
                  </a:lnTo>
                  <a:lnTo>
                    <a:pt x="825979" y="758998"/>
                  </a:lnTo>
                  <a:lnTo>
                    <a:pt x="836146" y="769165"/>
                  </a:lnTo>
                  <a:lnTo>
                    <a:pt x="846312" y="779014"/>
                  </a:lnTo>
                  <a:lnTo>
                    <a:pt x="856797" y="788545"/>
                  </a:lnTo>
                  <a:lnTo>
                    <a:pt x="867281" y="797441"/>
                  </a:lnTo>
                  <a:lnTo>
                    <a:pt x="878401" y="805701"/>
                  </a:lnTo>
                  <a:lnTo>
                    <a:pt x="889520" y="813961"/>
                  </a:lnTo>
                  <a:lnTo>
                    <a:pt x="900958" y="821586"/>
                  </a:lnTo>
                  <a:lnTo>
                    <a:pt x="912713" y="829211"/>
                  </a:lnTo>
                  <a:lnTo>
                    <a:pt x="924150" y="835883"/>
                  </a:lnTo>
                  <a:lnTo>
                    <a:pt x="936223" y="842237"/>
                  </a:lnTo>
                  <a:lnTo>
                    <a:pt x="948296" y="848274"/>
                  </a:lnTo>
                  <a:lnTo>
                    <a:pt x="960369" y="853675"/>
                  </a:lnTo>
                  <a:lnTo>
                    <a:pt x="972759" y="858440"/>
                  </a:lnTo>
                  <a:lnTo>
                    <a:pt x="985467" y="862888"/>
                  </a:lnTo>
                  <a:lnTo>
                    <a:pt x="998493" y="867018"/>
                  </a:lnTo>
                  <a:lnTo>
                    <a:pt x="1011202" y="870513"/>
                  </a:lnTo>
                  <a:lnTo>
                    <a:pt x="1024227" y="873372"/>
                  </a:lnTo>
                  <a:lnTo>
                    <a:pt x="1037571" y="875596"/>
                  </a:lnTo>
                  <a:lnTo>
                    <a:pt x="1050915" y="877503"/>
                  </a:lnTo>
                  <a:lnTo>
                    <a:pt x="1064258" y="879091"/>
                  </a:lnTo>
                  <a:lnTo>
                    <a:pt x="1077602" y="879726"/>
                  </a:lnTo>
                  <a:lnTo>
                    <a:pt x="1091581" y="880362"/>
                  </a:lnTo>
                  <a:lnTo>
                    <a:pt x="1105242" y="879726"/>
                  </a:lnTo>
                  <a:lnTo>
                    <a:pt x="1118904" y="879091"/>
                  </a:lnTo>
                  <a:lnTo>
                    <a:pt x="1132247" y="877503"/>
                  </a:lnTo>
                  <a:lnTo>
                    <a:pt x="1145591" y="875596"/>
                  </a:lnTo>
                  <a:lnTo>
                    <a:pt x="1158617" y="873372"/>
                  </a:lnTo>
                  <a:lnTo>
                    <a:pt x="1171961" y="870513"/>
                  </a:lnTo>
                  <a:lnTo>
                    <a:pt x="1184669" y="867018"/>
                  </a:lnTo>
                  <a:lnTo>
                    <a:pt x="1197377" y="862888"/>
                  </a:lnTo>
                  <a:lnTo>
                    <a:pt x="1210085" y="858440"/>
                  </a:lnTo>
                  <a:lnTo>
                    <a:pt x="1222476" y="853675"/>
                  </a:lnTo>
                  <a:lnTo>
                    <a:pt x="1234866" y="848274"/>
                  </a:lnTo>
                  <a:lnTo>
                    <a:pt x="1246939" y="842237"/>
                  </a:lnTo>
                  <a:lnTo>
                    <a:pt x="1258694" y="835883"/>
                  </a:lnTo>
                  <a:lnTo>
                    <a:pt x="1270767" y="829211"/>
                  </a:lnTo>
                  <a:lnTo>
                    <a:pt x="1282204" y="821586"/>
                  </a:lnTo>
                  <a:lnTo>
                    <a:pt x="1293324" y="813961"/>
                  </a:lnTo>
                  <a:lnTo>
                    <a:pt x="1304761" y="805701"/>
                  </a:lnTo>
                  <a:lnTo>
                    <a:pt x="1315563" y="797441"/>
                  </a:lnTo>
                  <a:lnTo>
                    <a:pt x="1326048" y="788545"/>
                  </a:lnTo>
                  <a:lnTo>
                    <a:pt x="1336532" y="779014"/>
                  </a:lnTo>
                  <a:lnTo>
                    <a:pt x="1346699" y="769165"/>
                  </a:lnTo>
                  <a:lnTo>
                    <a:pt x="1356865" y="758998"/>
                  </a:lnTo>
                  <a:lnTo>
                    <a:pt x="1366714" y="748514"/>
                  </a:lnTo>
                  <a:lnTo>
                    <a:pt x="1376245" y="737712"/>
                  </a:lnTo>
                  <a:lnTo>
                    <a:pt x="1385141" y="726275"/>
                  </a:lnTo>
                  <a:lnTo>
                    <a:pt x="1394037" y="715155"/>
                  </a:lnTo>
                  <a:lnTo>
                    <a:pt x="1402932" y="703082"/>
                  </a:lnTo>
                  <a:lnTo>
                    <a:pt x="1411193" y="690692"/>
                  </a:lnTo>
                  <a:lnTo>
                    <a:pt x="1419453" y="678301"/>
                  </a:lnTo>
                  <a:lnTo>
                    <a:pt x="1427396" y="665275"/>
                  </a:lnTo>
                  <a:lnTo>
                    <a:pt x="1434703" y="651932"/>
                  </a:lnTo>
                  <a:lnTo>
                    <a:pt x="1442010" y="638588"/>
                  </a:lnTo>
                  <a:lnTo>
                    <a:pt x="741152" y="638588"/>
                  </a:lnTo>
                  <a:close/>
                  <a:moveTo>
                    <a:pt x="379541" y="279400"/>
                  </a:moveTo>
                  <a:lnTo>
                    <a:pt x="389693" y="279400"/>
                  </a:lnTo>
                  <a:lnTo>
                    <a:pt x="399529" y="280036"/>
                  </a:lnTo>
                  <a:lnTo>
                    <a:pt x="409681" y="280672"/>
                  </a:lnTo>
                  <a:lnTo>
                    <a:pt x="419517" y="282263"/>
                  </a:lnTo>
                  <a:lnTo>
                    <a:pt x="428718" y="283853"/>
                  </a:lnTo>
                  <a:lnTo>
                    <a:pt x="438553" y="286080"/>
                  </a:lnTo>
                  <a:lnTo>
                    <a:pt x="448071" y="288306"/>
                  </a:lnTo>
                  <a:lnTo>
                    <a:pt x="457272" y="290851"/>
                  </a:lnTo>
                  <a:lnTo>
                    <a:pt x="466473" y="294031"/>
                  </a:lnTo>
                  <a:lnTo>
                    <a:pt x="475357" y="297530"/>
                  </a:lnTo>
                  <a:lnTo>
                    <a:pt x="483923" y="300711"/>
                  </a:lnTo>
                  <a:lnTo>
                    <a:pt x="492807" y="304846"/>
                  </a:lnTo>
                  <a:lnTo>
                    <a:pt x="501373" y="308981"/>
                  </a:lnTo>
                  <a:lnTo>
                    <a:pt x="509622" y="313434"/>
                  </a:lnTo>
                  <a:lnTo>
                    <a:pt x="517871" y="318523"/>
                  </a:lnTo>
                  <a:lnTo>
                    <a:pt x="525803" y="323612"/>
                  </a:lnTo>
                  <a:lnTo>
                    <a:pt x="520092" y="343651"/>
                  </a:lnTo>
                  <a:lnTo>
                    <a:pt x="514698" y="364008"/>
                  </a:lnTo>
                  <a:lnTo>
                    <a:pt x="510574" y="384364"/>
                  </a:lnTo>
                  <a:lnTo>
                    <a:pt x="507084" y="405039"/>
                  </a:lnTo>
                  <a:lnTo>
                    <a:pt x="504228" y="426350"/>
                  </a:lnTo>
                  <a:lnTo>
                    <a:pt x="502007" y="447661"/>
                  </a:lnTo>
                  <a:lnTo>
                    <a:pt x="501056" y="469290"/>
                  </a:lnTo>
                  <a:lnTo>
                    <a:pt x="500421" y="490919"/>
                  </a:lnTo>
                  <a:lnTo>
                    <a:pt x="501056" y="507777"/>
                  </a:lnTo>
                  <a:lnTo>
                    <a:pt x="501690" y="524953"/>
                  </a:lnTo>
                  <a:lnTo>
                    <a:pt x="502959" y="541492"/>
                  </a:lnTo>
                  <a:lnTo>
                    <a:pt x="504863" y="558032"/>
                  </a:lnTo>
                  <a:lnTo>
                    <a:pt x="507084" y="574572"/>
                  </a:lnTo>
                  <a:lnTo>
                    <a:pt x="509622" y="590794"/>
                  </a:lnTo>
                  <a:lnTo>
                    <a:pt x="512477" y="607016"/>
                  </a:lnTo>
                  <a:lnTo>
                    <a:pt x="516285" y="623237"/>
                  </a:lnTo>
                  <a:lnTo>
                    <a:pt x="204089" y="623237"/>
                  </a:lnTo>
                  <a:lnTo>
                    <a:pt x="212021" y="637551"/>
                  </a:lnTo>
                  <a:lnTo>
                    <a:pt x="220588" y="650910"/>
                  </a:lnTo>
                  <a:lnTo>
                    <a:pt x="225029" y="657907"/>
                  </a:lnTo>
                  <a:lnTo>
                    <a:pt x="229788" y="664269"/>
                  </a:lnTo>
                  <a:lnTo>
                    <a:pt x="234548" y="670312"/>
                  </a:lnTo>
                  <a:lnTo>
                    <a:pt x="239307" y="676356"/>
                  </a:lnTo>
                  <a:lnTo>
                    <a:pt x="244700" y="682399"/>
                  </a:lnTo>
                  <a:lnTo>
                    <a:pt x="250094" y="688124"/>
                  </a:lnTo>
                  <a:lnTo>
                    <a:pt x="255170" y="693213"/>
                  </a:lnTo>
                  <a:lnTo>
                    <a:pt x="260881" y="698621"/>
                  </a:lnTo>
                  <a:lnTo>
                    <a:pt x="266592" y="703710"/>
                  </a:lnTo>
                  <a:lnTo>
                    <a:pt x="271986" y="708163"/>
                  </a:lnTo>
                  <a:lnTo>
                    <a:pt x="277696" y="713252"/>
                  </a:lnTo>
                  <a:lnTo>
                    <a:pt x="283725" y="717387"/>
                  </a:lnTo>
                  <a:lnTo>
                    <a:pt x="290070" y="721522"/>
                  </a:lnTo>
                  <a:lnTo>
                    <a:pt x="296098" y="725657"/>
                  </a:lnTo>
                  <a:lnTo>
                    <a:pt x="302444" y="729156"/>
                  </a:lnTo>
                  <a:lnTo>
                    <a:pt x="309106" y="732655"/>
                  </a:lnTo>
                  <a:lnTo>
                    <a:pt x="315452" y="735835"/>
                  </a:lnTo>
                  <a:lnTo>
                    <a:pt x="322115" y="738698"/>
                  </a:lnTo>
                  <a:lnTo>
                    <a:pt x="328460" y="741561"/>
                  </a:lnTo>
                  <a:lnTo>
                    <a:pt x="335757" y="743787"/>
                  </a:lnTo>
                  <a:lnTo>
                    <a:pt x="342420" y="746014"/>
                  </a:lnTo>
                  <a:lnTo>
                    <a:pt x="349083" y="747922"/>
                  </a:lnTo>
                  <a:lnTo>
                    <a:pt x="356380" y="749512"/>
                  </a:lnTo>
                  <a:lnTo>
                    <a:pt x="363360" y="750785"/>
                  </a:lnTo>
                  <a:lnTo>
                    <a:pt x="370657" y="751739"/>
                  </a:lnTo>
                  <a:lnTo>
                    <a:pt x="377637" y="752375"/>
                  </a:lnTo>
                  <a:lnTo>
                    <a:pt x="384934" y="753011"/>
                  </a:lnTo>
                  <a:lnTo>
                    <a:pt x="392232" y="753011"/>
                  </a:lnTo>
                  <a:lnTo>
                    <a:pt x="402384" y="752693"/>
                  </a:lnTo>
                  <a:lnTo>
                    <a:pt x="412537" y="752057"/>
                  </a:lnTo>
                  <a:lnTo>
                    <a:pt x="422372" y="750467"/>
                  </a:lnTo>
                  <a:lnTo>
                    <a:pt x="432208" y="748558"/>
                  </a:lnTo>
                  <a:lnTo>
                    <a:pt x="442043" y="746014"/>
                  </a:lnTo>
                  <a:lnTo>
                    <a:pt x="451244" y="742833"/>
                  </a:lnTo>
                  <a:lnTo>
                    <a:pt x="460445" y="739652"/>
                  </a:lnTo>
                  <a:lnTo>
                    <a:pt x="469646" y="735517"/>
                  </a:lnTo>
                  <a:lnTo>
                    <a:pt x="478529" y="731064"/>
                  </a:lnTo>
                  <a:lnTo>
                    <a:pt x="487413" y="725975"/>
                  </a:lnTo>
                  <a:lnTo>
                    <a:pt x="495979" y="720250"/>
                  </a:lnTo>
                  <a:lnTo>
                    <a:pt x="504228" y="714206"/>
                  </a:lnTo>
                  <a:lnTo>
                    <a:pt x="512160" y="708163"/>
                  </a:lnTo>
                  <a:lnTo>
                    <a:pt x="520092" y="701483"/>
                  </a:lnTo>
                  <a:lnTo>
                    <a:pt x="528024" y="694486"/>
                  </a:lnTo>
                  <a:lnTo>
                    <a:pt x="535004" y="686852"/>
                  </a:lnTo>
                  <a:lnTo>
                    <a:pt x="540397" y="699893"/>
                  </a:lnTo>
                  <a:lnTo>
                    <a:pt x="545791" y="712934"/>
                  </a:lnTo>
                  <a:lnTo>
                    <a:pt x="551185" y="725975"/>
                  </a:lnTo>
                  <a:lnTo>
                    <a:pt x="557213" y="738380"/>
                  </a:lnTo>
                  <a:lnTo>
                    <a:pt x="548329" y="746332"/>
                  </a:lnTo>
                  <a:lnTo>
                    <a:pt x="539128" y="753965"/>
                  </a:lnTo>
                  <a:lnTo>
                    <a:pt x="529610" y="760963"/>
                  </a:lnTo>
                  <a:lnTo>
                    <a:pt x="519457" y="767961"/>
                  </a:lnTo>
                  <a:lnTo>
                    <a:pt x="509305" y="774004"/>
                  </a:lnTo>
                  <a:lnTo>
                    <a:pt x="498835" y="779411"/>
                  </a:lnTo>
                  <a:lnTo>
                    <a:pt x="487730" y="784819"/>
                  </a:lnTo>
                  <a:lnTo>
                    <a:pt x="476626" y="789590"/>
                  </a:lnTo>
                  <a:lnTo>
                    <a:pt x="465204" y="793725"/>
                  </a:lnTo>
                  <a:lnTo>
                    <a:pt x="453465" y="797542"/>
                  </a:lnTo>
                  <a:lnTo>
                    <a:pt x="441726" y="800722"/>
                  </a:lnTo>
                  <a:lnTo>
                    <a:pt x="429670" y="803267"/>
                  </a:lnTo>
                  <a:lnTo>
                    <a:pt x="417613" y="805493"/>
                  </a:lnTo>
                  <a:lnTo>
                    <a:pt x="404922" y="807084"/>
                  </a:lnTo>
                  <a:lnTo>
                    <a:pt x="392232" y="807720"/>
                  </a:lnTo>
                  <a:lnTo>
                    <a:pt x="379541" y="808038"/>
                  </a:lnTo>
                  <a:lnTo>
                    <a:pt x="366215" y="807720"/>
                  </a:lnTo>
                  <a:lnTo>
                    <a:pt x="352573" y="807084"/>
                  </a:lnTo>
                  <a:lnTo>
                    <a:pt x="339247" y="805175"/>
                  </a:lnTo>
                  <a:lnTo>
                    <a:pt x="326239" y="802949"/>
                  </a:lnTo>
                  <a:lnTo>
                    <a:pt x="313548" y="799768"/>
                  </a:lnTo>
                  <a:lnTo>
                    <a:pt x="301175" y="796587"/>
                  </a:lnTo>
                  <a:lnTo>
                    <a:pt x="288801" y="792452"/>
                  </a:lnTo>
                  <a:lnTo>
                    <a:pt x="276745" y="787363"/>
                  </a:lnTo>
                  <a:lnTo>
                    <a:pt x="265006" y="782274"/>
                  </a:lnTo>
                  <a:lnTo>
                    <a:pt x="253584" y="776231"/>
                  </a:lnTo>
                  <a:lnTo>
                    <a:pt x="242797" y="770187"/>
                  </a:lnTo>
                  <a:lnTo>
                    <a:pt x="232009" y="762872"/>
                  </a:lnTo>
                  <a:lnTo>
                    <a:pt x="221857" y="755874"/>
                  </a:lnTo>
                  <a:lnTo>
                    <a:pt x="211704" y="747922"/>
                  </a:lnTo>
                  <a:lnTo>
                    <a:pt x="202186" y="739652"/>
                  </a:lnTo>
                  <a:lnTo>
                    <a:pt x="192985" y="731064"/>
                  </a:lnTo>
                  <a:lnTo>
                    <a:pt x="184101" y="721522"/>
                  </a:lnTo>
                  <a:lnTo>
                    <a:pt x="175852" y="711980"/>
                  </a:lnTo>
                  <a:lnTo>
                    <a:pt x="167920" y="701801"/>
                  </a:lnTo>
                  <a:lnTo>
                    <a:pt x="160940" y="691623"/>
                  </a:lnTo>
                  <a:lnTo>
                    <a:pt x="153643" y="680809"/>
                  </a:lnTo>
                  <a:lnTo>
                    <a:pt x="147298" y="669994"/>
                  </a:lnTo>
                  <a:lnTo>
                    <a:pt x="141904" y="658225"/>
                  </a:lnTo>
                  <a:lnTo>
                    <a:pt x="136511" y="646457"/>
                  </a:lnTo>
                  <a:lnTo>
                    <a:pt x="131751" y="634370"/>
                  </a:lnTo>
                  <a:lnTo>
                    <a:pt x="127627" y="622283"/>
                  </a:lnTo>
                  <a:lnTo>
                    <a:pt x="124137" y="609560"/>
                  </a:lnTo>
                  <a:lnTo>
                    <a:pt x="120964" y="596837"/>
                  </a:lnTo>
                  <a:lnTo>
                    <a:pt x="118743" y="584114"/>
                  </a:lnTo>
                  <a:lnTo>
                    <a:pt x="116840" y="570755"/>
                  </a:lnTo>
                  <a:lnTo>
                    <a:pt x="116205" y="557396"/>
                  </a:lnTo>
                  <a:lnTo>
                    <a:pt x="115888" y="543719"/>
                  </a:lnTo>
                  <a:lnTo>
                    <a:pt x="116205" y="530042"/>
                  </a:lnTo>
                  <a:lnTo>
                    <a:pt x="116840" y="516683"/>
                  </a:lnTo>
                  <a:lnTo>
                    <a:pt x="118743" y="503324"/>
                  </a:lnTo>
                  <a:lnTo>
                    <a:pt x="120964" y="490283"/>
                  </a:lnTo>
                  <a:lnTo>
                    <a:pt x="124137" y="477560"/>
                  </a:lnTo>
                  <a:lnTo>
                    <a:pt x="127627" y="465155"/>
                  </a:lnTo>
                  <a:lnTo>
                    <a:pt x="131751" y="453068"/>
                  </a:lnTo>
                  <a:lnTo>
                    <a:pt x="136511" y="440981"/>
                  </a:lnTo>
                  <a:lnTo>
                    <a:pt x="141904" y="429213"/>
                  </a:lnTo>
                  <a:lnTo>
                    <a:pt x="147298" y="417444"/>
                  </a:lnTo>
                  <a:lnTo>
                    <a:pt x="153643" y="406629"/>
                  </a:lnTo>
                  <a:lnTo>
                    <a:pt x="160940" y="395815"/>
                  </a:lnTo>
                  <a:lnTo>
                    <a:pt x="167920" y="385637"/>
                  </a:lnTo>
                  <a:lnTo>
                    <a:pt x="175852" y="375458"/>
                  </a:lnTo>
                  <a:lnTo>
                    <a:pt x="184101" y="365916"/>
                  </a:lnTo>
                  <a:lnTo>
                    <a:pt x="192985" y="356374"/>
                  </a:lnTo>
                  <a:lnTo>
                    <a:pt x="202186" y="347786"/>
                  </a:lnTo>
                  <a:lnTo>
                    <a:pt x="211704" y="339516"/>
                  </a:lnTo>
                  <a:lnTo>
                    <a:pt x="221857" y="331564"/>
                  </a:lnTo>
                  <a:lnTo>
                    <a:pt x="232009" y="324567"/>
                  </a:lnTo>
                  <a:lnTo>
                    <a:pt x="242797" y="317251"/>
                  </a:lnTo>
                  <a:lnTo>
                    <a:pt x="253584" y="311207"/>
                  </a:lnTo>
                  <a:lnTo>
                    <a:pt x="265006" y="305164"/>
                  </a:lnTo>
                  <a:lnTo>
                    <a:pt x="276745" y="300075"/>
                  </a:lnTo>
                  <a:lnTo>
                    <a:pt x="288801" y="294986"/>
                  </a:lnTo>
                  <a:lnTo>
                    <a:pt x="301175" y="290851"/>
                  </a:lnTo>
                  <a:lnTo>
                    <a:pt x="313548" y="287670"/>
                  </a:lnTo>
                  <a:lnTo>
                    <a:pt x="326239" y="284489"/>
                  </a:lnTo>
                  <a:lnTo>
                    <a:pt x="339247" y="282263"/>
                  </a:lnTo>
                  <a:lnTo>
                    <a:pt x="352573" y="280354"/>
                  </a:lnTo>
                  <a:lnTo>
                    <a:pt x="366215" y="279718"/>
                  </a:lnTo>
                  <a:lnTo>
                    <a:pt x="379541" y="279400"/>
                  </a:lnTo>
                  <a:close/>
                  <a:moveTo>
                    <a:pt x="1746295" y="279400"/>
                  </a:moveTo>
                  <a:lnTo>
                    <a:pt x="1756477" y="279400"/>
                  </a:lnTo>
                  <a:lnTo>
                    <a:pt x="1770159" y="279718"/>
                  </a:lnTo>
                  <a:lnTo>
                    <a:pt x="1783523" y="280354"/>
                  </a:lnTo>
                  <a:lnTo>
                    <a:pt x="1796886" y="282263"/>
                  </a:lnTo>
                  <a:lnTo>
                    <a:pt x="1809932" y="284489"/>
                  </a:lnTo>
                  <a:lnTo>
                    <a:pt x="1822659" y="287670"/>
                  </a:lnTo>
                  <a:lnTo>
                    <a:pt x="1835387" y="290851"/>
                  </a:lnTo>
                  <a:lnTo>
                    <a:pt x="1847796" y="294986"/>
                  </a:lnTo>
                  <a:lnTo>
                    <a:pt x="1859569" y="300075"/>
                  </a:lnTo>
                  <a:lnTo>
                    <a:pt x="1871341" y="305164"/>
                  </a:lnTo>
                  <a:lnTo>
                    <a:pt x="1882796" y="311207"/>
                  </a:lnTo>
                  <a:lnTo>
                    <a:pt x="1893614" y="317251"/>
                  </a:lnTo>
                  <a:lnTo>
                    <a:pt x="1904433" y="324566"/>
                  </a:lnTo>
                  <a:lnTo>
                    <a:pt x="1914615" y="331564"/>
                  </a:lnTo>
                  <a:lnTo>
                    <a:pt x="1924796" y="339516"/>
                  </a:lnTo>
                  <a:lnTo>
                    <a:pt x="1934342" y="347786"/>
                  </a:lnTo>
                  <a:lnTo>
                    <a:pt x="1943888" y="356374"/>
                  </a:lnTo>
                  <a:lnTo>
                    <a:pt x="1952479" y="365916"/>
                  </a:lnTo>
                  <a:lnTo>
                    <a:pt x="1960751" y="375458"/>
                  </a:lnTo>
                  <a:lnTo>
                    <a:pt x="1968706" y="385637"/>
                  </a:lnTo>
                  <a:lnTo>
                    <a:pt x="1976024" y="395815"/>
                  </a:lnTo>
                  <a:lnTo>
                    <a:pt x="1983024" y="406629"/>
                  </a:lnTo>
                  <a:lnTo>
                    <a:pt x="1989388" y="417444"/>
                  </a:lnTo>
                  <a:lnTo>
                    <a:pt x="1995115" y="429213"/>
                  </a:lnTo>
                  <a:lnTo>
                    <a:pt x="2000206" y="440981"/>
                  </a:lnTo>
                  <a:lnTo>
                    <a:pt x="2005297" y="453068"/>
                  </a:lnTo>
                  <a:lnTo>
                    <a:pt x="2009434" y="465155"/>
                  </a:lnTo>
                  <a:lnTo>
                    <a:pt x="2012615" y="477560"/>
                  </a:lnTo>
                  <a:lnTo>
                    <a:pt x="2015797" y="490283"/>
                  </a:lnTo>
                  <a:lnTo>
                    <a:pt x="2018025" y="503324"/>
                  </a:lnTo>
                  <a:lnTo>
                    <a:pt x="2019934" y="516683"/>
                  </a:lnTo>
                  <a:lnTo>
                    <a:pt x="2020888" y="530042"/>
                  </a:lnTo>
                  <a:lnTo>
                    <a:pt x="2020888" y="543719"/>
                  </a:lnTo>
                  <a:lnTo>
                    <a:pt x="2020888" y="557396"/>
                  </a:lnTo>
                  <a:lnTo>
                    <a:pt x="2019934" y="570755"/>
                  </a:lnTo>
                  <a:lnTo>
                    <a:pt x="2018025" y="584114"/>
                  </a:lnTo>
                  <a:lnTo>
                    <a:pt x="2015797" y="596837"/>
                  </a:lnTo>
                  <a:lnTo>
                    <a:pt x="2012615" y="609560"/>
                  </a:lnTo>
                  <a:lnTo>
                    <a:pt x="2009434" y="622283"/>
                  </a:lnTo>
                  <a:lnTo>
                    <a:pt x="2005297" y="634370"/>
                  </a:lnTo>
                  <a:lnTo>
                    <a:pt x="2000206" y="646457"/>
                  </a:lnTo>
                  <a:lnTo>
                    <a:pt x="1995115" y="658225"/>
                  </a:lnTo>
                  <a:lnTo>
                    <a:pt x="1989388" y="669994"/>
                  </a:lnTo>
                  <a:lnTo>
                    <a:pt x="1983024" y="680809"/>
                  </a:lnTo>
                  <a:lnTo>
                    <a:pt x="1976024" y="691623"/>
                  </a:lnTo>
                  <a:lnTo>
                    <a:pt x="1968706" y="701801"/>
                  </a:lnTo>
                  <a:lnTo>
                    <a:pt x="1960751" y="711980"/>
                  </a:lnTo>
                  <a:lnTo>
                    <a:pt x="1952479" y="721522"/>
                  </a:lnTo>
                  <a:lnTo>
                    <a:pt x="1943888" y="731064"/>
                  </a:lnTo>
                  <a:lnTo>
                    <a:pt x="1934342" y="739652"/>
                  </a:lnTo>
                  <a:lnTo>
                    <a:pt x="1924796" y="747922"/>
                  </a:lnTo>
                  <a:lnTo>
                    <a:pt x="1914615" y="755874"/>
                  </a:lnTo>
                  <a:lnTo>
                    <a:pt x="1904433" y="762872"/>
                  </a:lnTo>
                  <a:lnTo>
                    <a:pt x="1893614" y="770187"/>
                  </a:lnTo>
                  <a:lnTo>
                    <a:pt x="1882796" y="776231"/>
                  </a:lnTo>
                  <a:lnTo>
                    <a:pt x="1871341" y="782274"/>
                  </a:lnTo>
                  <a:lnTo>
                    <a:pt x="1859569" y="787363"/>
                  </a:lnTo>
                  <a:lnTo>
                    <a:pt x="1847796" y="792452"/>
                  </a:lnTo>
                  <a:lnTo>
                    <a:pt x="1835387" y="796587"/>
                  </a:lnTo>
                  <a:lnTo>
                    <a:pt x="1822659" y="799768"/>
                  </a:lnTo>
                  <a:lnTo>
                    <a:pt x="1809932" y="802949"/>
                  </a:lnTo>
                  <a:lnTo>
                    <a:pt x="1796886" y="805175"/>
                  </a:lnTo>
                  <a:lnTo>
                    <a:pt x="1783523" y="807084"/>
                  </a:lnTo>
                  <a:lnTo>
                    <a:pt x="1770159" y="807720"/>
                  </a:lnTo>
                  <a:lnTo>
                    <a:pt x="1756477" y="808038"/>
                  </a:lnTo>
                  <a:lnTo>
                    <a:pt x="1743749" y="807720"/>
                  </a:lnTo>
                  <a:lnTo>
                    <a:pt x="1730704" y="807084"/>
                  </a:lnTo>
                  <a:lnTo>
                    <a:pt x="1718295" y="805493"/>
                  </a:lnTo>
                  <a:lnTo>
                    <a:pt x="1706522" y="803267"/>
                  </a:lnTo>
                  <a:lnTo>
                    <a:pt x="1693794" y="800722"/>
                  </a:lnTo>
                  <a:lnTo>
                    <a:pt x="1682340" y="797542"/>
                  </a:lnTo>
                  <a:lnTo>
                    <a:pt x="1670567" y="793725"/>
                  </a:lnTo>
                  <a:lnTo>
                    <a:pt x="1658794" y="789590"/>
                  </a:lnTo>
                  <a:lnTo>
                    <a:pt x="1647976" y="784819"/>
                  </a:lnTo>
                  <a:lnTo>
                    <a:pt x="1637158" y="779411"/>
                  </a:lnTo>
                  <a:lnTo>
                    <a:pt x="1626339" y="774004"/>
                  </a:lnTo>
                  <a:lnTo>
                    <a:pt x="1615839" y="767325"/>
                  </a:lnTo>
                  <a:lnTo>
                    <a:pt x="1606294" y="760963"/>
                  </a:lnTo>
                  <a:lnTo>
                    <a:pt x="1596430" y="753965"/>
                  </a:lnTo>
                  <a:lnTo>
                    <a:pt x="1586884" y="746332"/>
                  </a:lnTo>
                  <a:lnTo>
                    <a:pt x="1577975" y="738380"/>
                  </a:lnTo>
                  <a:lnTo>
                    <a:pt x="1586248" y="720250"/>
                  </a:lnTo>
                  <a:lnTo>
                    <a:pt x="1594203" y="702438"/>
                  </a:lnTo>
                  <a:lnTo>
                    <a:pt x="1601203" y="683353"/>
                  </a:lnTo>
                  <a:lnTo>
                    <a:pt x="1607566" y="664587"/>
                  </a:lnTo>
                  <a:lnTo>
                    <a:pt x="1615521" y="674765"/>
                  </a:lnTo>
                  <a:lnTo>
                    <a:pt x="1623476" y="684307"/>
                  </a:lnTo>
                  <a:lnTo>
                    <a:pt x="1632067" y="692895"/>
                  </a:lnTo>
                  <a:lnTo>
                    <a:pt x="1641294" y="701483"/>
                  </a:lnTo>
                  <a:lnTo>
                    <a:pt x="1650521" y="709435"/>
                  </a:lnTo>
                  <a:lnTo>
                    <a:pt x="1660067" y="716751"/>
                  </a:lnTo>
                  <a:lnTo>
                    <a:pt x="1669931" y="723431"/>
                  </a:lnTo>
                  <a:lnTo>
                    <a:pt x="1680113" y="729474"/>
                  </a:lnTo>
                  <a:lnTo>
                    <a:pt x="1690613" y="734563"/>
                  </a:lnTo>
                  <a:lnTo>
                    <a:pt x="1701113" y="739652"/>
                  </a:lnTo>
                  <a:lnTo>
                    <a:pt x="1711931" y="743787"/>
                  </a:lnTo>
                  <a:lnTo>
                    <a:pt x="1723067" y="746968"/>
                  </a:lnTo>
                  <a:lnTo>
                    <a:pt x="1734204" y="749831"/>
                  </a:lnTo>
                  <a:lnTo>
                    <a:pt x="1745977" y="751739"/>
                  </a:lnTo>
                  <a:lnTo>
                    <a:pt x="1757750" y="752693"/>
                  </a:lnTo>
                  <a:lnTo>
                    <a:pt x="1769204" y="753011"/>
                  </a:lnTo>
                  <a:lnTo>
                    <a:pt x="1776841" y="753011"/>
                  </a:lnTo>
                  <a:lnTo>
                    <a:pt x="1783841" y="752375"/>
                  </a:lnTo>
                  <a:lnTo>
                    <a:pt x="1791477" y="751739"/>
                  </a:lnTo>
                  <a:lnTo>
                    <a:pt x="1798795" y="750785"/>
                  </a:lnTo>
                  <a:lnTo>
                    <a:pt x="1805795" y="749512"/>
                  </a:lnTo>
                  <a:lnTo>
                    <a:pt x="1812477" y="747922"/>
                  </a:lnTo>
                  <a:lnTo>
                    <a:pt x="1819796" y="746014"/>
                  </a:lnTo>
                  <a:lnTo>
                    <a:pt x="1826477" y="743787"/>
                  </a:lnTo>
                  <a:lnTo>
                    <a:pt x="1833477" y="741561"/>
                  </a:lnTo>
                  <a:lnTo>
                    <a:pt x="1840159" y="738698"/>
                  </a:lnTo>
                  <a:lnTo>
                    <a:pt x="1846523" y="735835"/>
                  </a:lnTo>
                  <a:lnTo>
                    <a:pt x="1853205" y="732655"/>
                  </a:lnTo>
                  <a:lnTo>
                    <a:pt x="1859569" y="729156"/>
                  </a:lnTo>
                  <a:lnTo>
                    <a:pt x="1865614" y="725657"/>
                  </a:lnTo>
                  <a:lnTo>
                    <a:pt x="1872296" y="721522"/>
                  </a:lnTo>
                  <a:lnTo>
                    <a:pt x="1878342" y="717387"/>
                  </a:lnTo>
                  <a:lnTo>
                    <a:pt x="1884069" y="713252"/>
                  </a:lnTo>
                  <a:lnTo>
                    <a:pt x="1890114" y="708163"/>
                  </a:lnTo>
                  <a:lnTo>
                    <a:pt x="1895842" y="703710"/>
                  </a:lnTo>
                  <a:lnTo>
                    <a:pt x="1901569" y="698621"/>
                  </a:lnTo>
                  <a:lnTo>
                    <a:pt x="1906978" y="693213"/>
                  </a:lnTo>
                  <a:lnTo>
                    <a:pt x="1912387" y="688124"/>
                  </a:lnTo>
                  <a:lnTo>
                    <a:pt x="1917796" y="682399"/>
                  </a:lnTo>
                  <a:lnTo>
                    <a:pt x="1922569" y="676356"/>
                  </a:lnTo>
                  <a:lnTo>
                    <a:pt x="1927660" y="670312"/>
                  </a:lnTo>
                  <a:lnTo>
                    <a:pt x="1932433" y="664269"/>
                  </a:lnTo>
                  <a:lnTo>
                    <a:pt x="1936887" y="657907"/>
                  </a:lnTo>
                  <a:lnTo>
                    <a:pt x="1941342" y="650910"/>
                  </a:lnTo>
                  <a:lnTo>
                    <a:pt x="1950251" y="637551"/>
                  </a:lnTo>
                  <a:lnTo>
                    <a:pt x="1958206" y="623237"/>
                  </a:lnTo>
                  <a:lnTo>
                    <a:pt x="1619021" y="623237"/>
                  </a:lnTo>
                  <a:lnTo>
                    <a:pt x="1622839" y="607016"/>
                  </a:lnTo>
                  <a:lnTo>
                    <a:pt x="1625703" y="590794"/>
                  </a:lnTo>
                  <a:lnTo>
                    <a:pt x="1628248" y="574572"/>
                  </a:lnTo>
                  <a:lnTo>
                    <a:pt x="1630476" y="558032"/>
                  </a:lnTo>
                  <a:lnTo>
                    <a:pt x="1632385" y="541492"/>
                  </a:lnTo>
                  <a:lnTo>
                    <a:pt x="1633658" y="524953"/>
                  </a:lnTo>
                  <a:lnTo>
                    <a:pt x="1634294" y="507777"/>
                  </a:lnTo>
                  <a:lnTo>
                    <a:pt x="1634930" y="490919"/>
                  </a:lnTo>
                  <a:lnTo>
                    <a:pt x="1634294" y="469290"/>
                  </a:lnTo>
                  <a:lnTo>
                    <a:pt x="1633339" y="447661"/>
                  </a:lnTo>
                  <a:lnTo>
                    <a:pt x="1631112" y="426668"/>
                  </a:lnTo>
                  <a:lnTo>
                    <a:pt x="1628248" y="405357"/>
                  </a:lnTo>
                  <a:lnTo>
                    <a:pt x="1625067" y="384364"/>
                  </a:lnTo>
                  <a:lnTo>
                    <a:pt x="1620612" y="364008"/>
                  </a:lnTo>
                  <a:lnTo>
                    <a:pt x="1615521" y="343651"/>
                  </a:lnTo>
                  <a:lnTo>
                    <a:pt x="1609476" y="323612"/>
                  </a:lnTo>
                  <a:lnTo>
                    <a:pt x="1617748" y="318523"/>
                  </a:lnTo>
                  <a:lnTo>
                    <a:pt x="1625703" y="314070"/>
                  </a:lnTo>
                  <a:lnTo>
                    <a:pt x="1633976" y="308981"/>
                  </a:lnTo>
                  <a:lnTo>
                    <a:pt x="1642567" y="304846"/>
                  </a:lnTo>
                  <a:lnTo>
                    <a:pt x="1651476" y="301029"/>
                  </a:lnTo>
                  <a:lnTo>
                    <a:pt x="1660385" y="297530"/>
                  </a:lnTo>
                  <a:lnTo>
                    <a:pt x="1669294" y="294031"/>
                  </a:lnTo>
                  <a:lnTo>
                    <a:pt x="1678522" y="290851"/>
                  </a:lnTo>
                  <a:lnTo>
                    <a:pt x="1687749" y="288306"/>
                  </a:lnTo>
                  <a:lnTo>
                    <a:pt x="1697294" y="286080"/>
                  </a:lnTo>
                  <a:lnTo>
                    <a:pt x="1706840" y="283853"/>
                  </a:lnTo>
                  <a:lnTo>
                    <a:pt x="1716386" y="282263"/>
                  </a:lnTo>
                  <a:lnTo>
                    <a:pt x="1726249" y="280672"/>
                  </a:lnTo>
                  <a:lnTo>
                    <a:pt x="1736431" y="280036"/>
                  </a:lnTo>
                  <a:lnTo>
                    <a:pt x="1746295" y="279400"/>
                  </a:lnTo>
                  <a:close/>
                  <a:moveTo>
                    <a:pt x="1054727" y="0"/>
                  </a:moveTo>
                  <a:lnTo>
                    <a:pt x="1067435" y="0"/>
                  </a:lnTo>
                  <a:lnTo>
                    <a:pt x="1080461" y="0"/>
                  </a:lnTo>
                  <a:lnTo>
                    <a:pt x="1092852" y="635"/>
                  </a:lnTo>
                  <a:lnTo>
                    <a:pt x="1105242" y="1271"/>
                  </a:lnTo>
                  <a:lnTo>
                    <a:pt x="1117951" y="2542"/>
                  </a:lnTo>
                  <a:lnTo>
                    <a:pt x="1130023" y="3813"/>
                  </a:lnTo>
                  <a:lnTo>
                    <a:pt x="1142414" y="5401"/>
                  </a:lnTo>
                  <a:lnTo>
                    <a:pt x="1154487" y="7307"/>
                  </a:lnTo>
                  <a:lnTo>
                    <a:pt x="1166560" y="10167"/>
                  </a:lnTo>
                  <a:lnTo>
                    <a:pt x="1178632" y="12391"/>
                  </a:lnTo>
                  <a:lnTo>
                    <a:pt x="1190387" y="15250"/>
                  </a:lnTo>
                  <a:lnTo>
                    <a:pt x="1202143" y="18745"/>
                  </a:lnTo>
                  <a:lnTo>
                    <a:pt x="1213580" y="22239"/>
                  </a:lnTo>
                  <a:lnTo>
                    <a:pt x="1225335" y="25734"/>
                  </a:lnTo>
                  <a:lnTo>
                    <a:pt x="1236455" y="29547"/>
                  </a:lnTo>
                  <a:lnTo>
                    <a:pt x="1247892" y="33995"/>
                  </a:lnTo>
                  <a:lnTo>
                    <a:pt x="1258694" y="38760"/>
                  </a:lnTo>
                  <a:lnTo>
                    <a:pt x="1270132" y="43208"/>
                  </a:lnTo>
                  <a:lnTo>
                    <a:pt x="1280616" y="48291"/>
                  </a:lnTo>
                  <a:lnTo>
                    <a:pt x="1291418" y="53692"/>
                  </a:lnTo>
                  <a:lnTo>
                    <a:pt x="1301902" y="59411"/>
                  </a:lnTo>
                  <a:lnTo>
                    <a:pt x="1312069" y="65130"/>
                  </a:lnTo>
                  <a:lnTo>
                    <a:pt x="1322235" y="71166"/>
                  </a:lnTo>
                  <a:lnTo>
                    <a:pt x="1332402" y="77520"/>
                  </a:lnTo>
                  <a:lnTo>
                    <a:pt x="1342251" y="83874"/>
                  </a:lnTo>
                  <a:lnTo>
                    <a:pt x="1352100" y="90546"/>
                  </a:lnTo>
                  <a:lnTo>
                    <a:pt x="1361313" y="97218"/>
                  </a:lnTo>
                  <a:lnTo>
                    <a:pt x="1370844" y="104525"/>
                  </a:lnTo>
                  <a:lnTo>
                    <a:pt x="1380375" y="112150"/>
                  </a:lnTo>
                  <a:lnTo>
                    <a:pt x="1389271" y="119457"/>
                  </a:lnTo>
                  <a:lnTo>
                    <a:pt x="1397849" y="127400"/>
                  </a:lnTo>
                  <a:lnTo>
                    <a:pt x="1406427" y="135660"/>
                  </a:lnTo>
                  <a:lnTo>
                    <a:pt x="1415323" y="143603"/>
                  </a:lnTo>
                  <a:lnTo>
                    <a:pt x="1423266" y="152181"/>
                  </a:lnTo>
                  <a:lnTo>
                    <a:pt x="1431526" y="161077"/>
                  </a:lnTo>
                  <a:lnTo>
                    <a:pt x="1439469" y="169655"/>
                  </a:lnTo>
                  <a:lnTo>
                    <a:pt x="1446776" y="178551"/>
                  </a:lnTo>
                  <a:lnTo>
                    <a:pt x="1454083" y="188082"/>
                  </a:lnTo>
                  <a:lnTo>
                    <a:pt x="1461391" y="197295"/>
                  </a:lnTo>
                  <a:lnTo>
                    <a:pt x="1468380" y="206826"/>
                  </a:lnTo>
                  <a:lnTo>
                    <a:pt x="1475052" y="216675"/>
                  </a:lnTo>
                  <a:lnTo>
                    <a:pt x="1481406" y="226524"/>
                  </a:lnTo>
                  <a:lnTo>
                    <a:pt x="1487760" y="236691"/>
                  </a:lnTo>
                  <a:lnTo>
                    <a:pt x="1493797" y="246857"/>
                  </a:lnTo>
                  <a:lnTo>
                    <a:pt x="1499515" y="256706"/>
                  </a:lnTo>
                  <a:lnTo>
                    <a:pt x="1505234" y="267508"/>
                  </a:lnTo>
                  <a:lnTo>
                    <a:pt x="1510317" y="278310"/>
                  </a:lnTo>
                  <a:lnTo>
                    <a:pt x="1515718" y="288794"/>
                  </a:lnTo>
                  <a:lnTo>
                    <a:pt x="1520166" y="300232"/>
                  </a:lnTo>
                  <a:lnTo>
                    <a:pt x="1524614" y="311034"/>
                  </a:lnTo>
                  <a:lnTo>
                    <a:pt x="1529380" y="322471"/>
                  </a:lnTo>
                  <a:lnTo>
                    <a:pt x="1532874" y="333591"/>
                  </a:lnTo>
                  <a:lnTo>
                    <a:pt x="1536687" y="345346"/>
                  </a:lnTo>
                  <a:lnTo>
                    <a:pt x="1540182" y="356466"/>
                  </a:lnTo>
                  <a:lnTo>
                    <a:pt x="1543676" y="368221"/>
                  </a:lnTo>
                  <a:lnTo>
                    <a:pt x="1546218" y="380294"/>
                  </a:lnTo>
                  <a:lnTo>
                    <a:pt x="1548760" y="392366"/>
                  </a:lnTo>
                  <a:lnTo>
                    <a:pt x="1551301" y="404439"/>
                  </a:lnTo>
                  <a:lnTo>
                    <a:pt x="1553208" y="416512"/>
                  </a:lnTo>
                  <a:lnTo>
                    <a:pt x="1554796" y="428902"/>
                  </a:lnTo>
                  <a:lnTo>
                    <a:pt x="1556385" y="440975"/>
                  </a:lnTo>
                  <a:lnTo>
                    <a:pt x="1557338" y="453366"/>
                  </a:lnTo>
                  <a:lnTo>
                    <a:pt x="1558291" y="466074"/>
                  </a:lnTo>
                  <a:lnTo>
                    <a:pt x="1558609" y="478464"/>
                  </a:lnTo>
                  <a:lnTo>
                    <a:pt x="1558926" y="491173"/>
                  </a:lnTo>
                  <a:lnTo>
                    <a:pt x="1558609" y="503881"/>
                  </a:lnTo>
                  <a:lnTo>
                    <a:pt x="1558291" y="516589"/>
                  </a:lnTo>
                  <a:lnTo>
                    <a:pt x="1557338" y="528980"/>
                  </a:lnTo>
                  <a:lnTo>
                    <a:pt x="1556385" y="541370"/>
                  </a:lnTo>
                  <a:lnTo>
                    <a:pt x="1554796" y="553761"/>
                  </a:lnTo>
                  <a:lnTo>
                    <a:pt x="1553208" y="566151"/>
                  </a:lnTo>
                  <a:lnTo>
                    <a:pt x="1551301" y="578224"/>
                  </a:lnTo>
                  <a:lnTo>
                    <a:pt x="1548760" y="590297"/>
                  </a:lnTo>
                  <a:lnTo>
                    <a:pt x="1546218" y="602370"/>
                  </a:lnTo>
                  <a:lnTo>
                    <a:pt x="1543676" y="613807"/>
                  </a:lnTo>
                  <a:lnTo>
                    <a:pt x="1540182" y="625562"/>
                  </a:lnTo>
                  <a:lnTo>
                    <a:pt x="1536687" y="637317"/>
                  </a:lnTo>
                  <a:lnTo>
                    <a:pt x="1532874" y="648755"/>
                  </a:lnTo>
                  <a:lnTo>
                    <a:pt x="1529380" y="660192"/>
                  </a:lnTo>
                  <a:lnTo>
                    <a:pt x="1524614" y="671312"/>
                  </a:lnTo>
                  <a:lnTo>
                    <a:pt x="1520166" y="682431"/>
                  </a:lnTo>
                  <a:lnTo>
                    <a:pt x="1515718" y="693233"/>
                  </a:lnTo>
                  <a:lnTo>
                    <a:pt x="1510317" y="704035"/>
                  </a:lnTo>
                  <a:lnTo>
                    <a:pt x="1505234" y="715155"/>
                  </a:lnTo>
                  <a:lnTo>
                    <a:pt x="1499515" y="725322"/>
                  </a:lnTo>
                  <a:lnTo>
                    <a:pt x="1493797" y="735806"/>
                  </a:lnTo>
                  <a:lnTo>
                    <a:pt x="1487760" y="745972"/>
                  </a:lnTo>
                  <a:lnTo>
                    <a:pt x="1481406" y="756139"/>
                  </a:lnTo>
                  <a:lnTo>
                    <a:pt x="1475052" y="765988"/>
                  </a:lnTo>
                  <a:lnTo>
                    <a:pt x="1468380" y="775519"/>
                  </a:lnTo>
                  <a:lnTo>
                    <a:pt x="1461391" y="785050"/>
                  </a:lnTo>
                  <a:lnTo>
                    <a:pt x="1454083" y="794581"/>
                  </a:lnTo>
                  <a:lnTo>
                    <a:pt x="1446776" y="803795"/>
                  </a:lnTo>
                  <a:lnTo>
                    <a:pt x="1439469" y="813008"/>
                  </a:lnTo>
                  <a:lnTo>
                    <a:pt x="1431526" y="821586"/>
                  </a:lnTo>
                  <a:lnTo>
                    <a:pt x="1423266" y="830164"/>
                  </a:lnTo>
                  <a:lnTo>
                    <a:pt x="1415323" y="838425"/>
                  </a:lnTo>
                  <a:lnTo>
                    <a:pt x="1406427" y="846685"/>
                  </a:lnTo>
                  <a:lnTo>
                    <a:pt x="1397849" y="854945"/>
                  </a:lnTo>
                  <a:lnTo>
                    <a:pt x="1389271" y="862888"/>
                  </a:lnTo>
                  <a:lnTo>
                    <a:pt x="1380375" y="870513"/>
                  </a:lnTo>
                  <a:lnTo>
                    <a:pt x="1370844" y="877503"/>
                  </a:lnTo>
                  <a:lnTo>
                    <a:pt x="1361313" y="885127"/>
                  </a:lnTo>
                  <a:lnTo>
                    <a:pt x="1352100" y="891799"/>
                  </a:lnTo>
                  <a:lnTo>
                    <a:pt x="1342251" y="898789"/>
                  </a:lnTo>
                  <a:lnTo>
                    <a:pt x="1332402" y="905143"/>
                  </a:lnTo>
                  <a:lnTo>
                    <a:pt x="1322235" y="911497"/>
                  </a:lnTo>
                  <a:lnTo>
                    <a:pt x="1312069" y="917533"/>
                  </a:lnTo>
                  <a:lnTo>
                    <a:pt x="1301902" y="923252"/>
                  </a:lnTo>
                  <a:lnTo>
                    <a:pt x="1291418" y="928653"/>
                  </a:lnTo>
                  <a:lnTo>
                    <a:pt x="1280616" y="934054"/>
                  </a:lnTo>
                  <a:lnTo>
                    <a:pt x="1270132" y="939455"/>
                  </a:lnTo>
                  <a:lnTo>
                    <a:pt x="1258694" y="943903"/>
                  </a:lnTo>
                  <a:lnTo>
                    <a:pt x="1247892" y="948351"/>
                  </a:lnTo>
                  <a:lnTo>
                    <a:pt x="1236455" y="952799"/>
                  </a:lnTo>
                  <a:lnTo>
                    <a:pt x="1225335" y="956611"/>
                  </a:lnTo>
                  <a:lnTo>
                    <a:pt x="1213580" y="960424"/>
                  </a:lnTo>
                  <a:lnTo>
                    <a:pt x="1202143" y="963601"/>
                  </a:lnTo>
                  <a:lnTo>
                    <a:pt x="1190387" y="967096"/>
                  </a:lnTo>
                  <a:lnTo>
                    <a:pt x="1178632" y="970273"/>
                  </a:lnTo>
                  <a:lnTo>
                    <a:pt x="1166560" y="972497"/>
                  </a:lnTo>
                  <a:lnTo>
                    <a:pt x="1154487" y="975038"/>
                  </a:lnTo>
                  <a:lnTo>
                    <a:pt x="1142414" y="976944"/>
                  </a:lnTo>
                  <a:lnTo>
                    <a:pt x="1130023" y="978533"/>
                  </a:lnTo>
                  <a:lnTo>
                    <a:pt x="1117951" y="979804"/>
                  </a:lnTo>
                  <a:lnTo>
                    <a:pt x="1105242" y="981075"/>
                  </a:lnTo>
                  <a:lnTo>
                    <a:pt x="1092852" y="981710"/>
                  </a:lnTo>
                  <a:lnTo>
                    <a:pt x="1080461" y="982663"/>
                  </a:lnTo>
                  <a:lnTo>
                    <a:pt x="1067435" y="982663"/>
                  </a:lnTo>
                  <a:lnTo>
                    <a:pt x="1054727" y="982663"/>
                  </a:lnTo>
                  <a:lnTo>
                    <a:pt x="1042337" y="981710"/>
                  </a:lnTo>
                  <a:lnTo>
                    <a:pt x="1029628" y="981075"/>
                  </a:lnTo>
                  <a:lnTo>
                    <a:pt x="1017238" y="979804"/>
                  </a:lnTo>
                  <a:lnTo>
                    <a:pt x="1005165" y="978533"/>
                  </a:lnTo>
                  <a:lnTo>
                    <a:pt x="992775" y="976944"/>
                  </a:lnTo>
                  <a:lnTo>
                    <a:pt x="980702" y="975038"/>
                  </a:lnTo>
                  <a:lnTo>
                    <a:pt x="968629" y="972497"/>
                  </a:lnTo>
                  <a:lnTo>
                    <a:pt x="956556" y="970273"/>
                  </a:lnTo>
                  <a:lnTo>
                    <a:pt x="944801" y="967096"/>
                  </a:lnTo>
                  <a:lnTo>
                    <a:pt x="933046" y="963601"/>
                  </a:lnTo>
                  <a:lnTo>
                    <a:pt x="921609" y="960424"/>
                  </a:lnTo>
                  <a:lnTo>
                    <a:pt x="909854" y="956611"/>
                  </a:lnTo>
                  <a:lnTo>
                    <a:pt x="898734" y="952799"/>
                  </a:lnTo>
                  <a:lnTo>
                    <a:pt x="887296" y="948351"/>
                  </a:lnTo>
                  <a:lnTo>
                    <a:pt x="876494" y="943903"/>
                  </a:lnTo>
                  <a:lnTo>
                    <a:pt x="865692" y="939455"/>
                  </a:lnTo>
                  <a:lnTo>
                    <a:pt x="854573" y="934054"/>
                  </a:lnTo>
                  <a:lnTo>
                    <a:pt x="843771" y="928653"/>
                  </a:lnTo>
                  <a:lnTo>
                    <a:pt x="833604" y="923252"/>
                  </a:lnTo>
                  <a:lnTo>
                    <a:pt x="823120" y="917533"/>
                  </a:lnTo>
                  <a:lnTo>
                    <a:pt x="812953" y="911497"/>
                  </a:lnTo>
                  <a:lnTo>
                    <a:pt x="802787" y="905143"/>
                  </a:lnTo>
                  <a:lnTo>
                    <a:pt x="792938" y="898789"/>
                  </a:lnTo>
                  <a:lnTo>
                    <a:pt x="783089" y="891799"/>
                  </a:lnTo>
                  <a:lnTo>
                    <a:pt x="773876" y="885127"/>
                  </a:lnTo>
                  <a:lnTo>
                    <a:pt x="764344" y="877503"/>
                  </a:lnTo>
                  <a:lnTo>
                    <a:pt x="754813" y="870513"/>
                  </a:lnTo>
                  <a:lnTo>
                    <a:pt x="745917" y="862888"/>
                  </a:lnTo>
                  <a:lnTo>
                    <a:pt x="737339" y="854945"/>
                  </a:lnTo>
                  <a:lnTo>
                    <a:pt x="728761" y="846685"/>
                  </a:lnTo>
                  <a:lnTo>
                    <a:pt x="720183" y="838425"/>
                  </a:lnTo>
                  <a:lnTo>
                    <a:pt x="711923" y="830164"/>
                  </a:lnTo>
                  <a:lnTo>
                    <a:pt x="703663" y="821586"/>
                  </a:lnTo>
                  <a:lnTo>
                    <a:pt x="696355" y="813008"/>
                  </a:lnTo>
                  <a:lnTo>
                    <a:pt x="688413" y="803795"/>
                  </a:lnTo>
                  <a:lnTo>
                    <a:pt x="681106" y="794581"/>
                  </a:lnTo>
                  <a:lnTo>
                    <a:pt x="674116" y="785050"/>
                  </a:lnTo>
                  <a:lnTo>
                    <a:pt x="666809" y="775519"/>
                  </a:lnTo>
                  <a:lnTo>
                    <a:pt x="660137" y="765988"/>
                  </a:lnTo>
                  <a:lnTo>
                    <a:pt x="653783" y="756139"/>
                  </a:lnTo>
                  <a:lnTo>
                    <a:pt x="647429" y="745972"/>
                  </a:lnTo>
                  <a:lnTo>
                    <a:pt x="641392" y="735806"/>
                  </a:lnTo>
                  <a:lnTo>
                    <a:pt x="635674" y="725322"/>
                  </a:lnTo>
                  <a:lnTo>
                    <a:pt x="629955" y="715155"/>
                  </a:lnTo>
                  <a:lnTo>
                    <a:pt x="624872" y="704035"/>
                  </a:lnTo>
                  <a:lnTo>
                    <a:pt x="619788" y="693233"/>
                  </a:lnTo>
                  <a:lnTo>
                    <a:pt x="615023" y="682431"/>
                  </a:lnTo>
                  <a:lnTo>
                    <a:pt x="610575" y="671312"/>
                  </a:lnTo>
                  <a:lnTo>
                    <a:pt x="605809" y="660192"/>
                  </a:lnTo>
                  <a:lnTo>
                    <a:pt x="602315" y="648755"/>
                  </a:lnTo>
                  <a:lnTo>
                    <a:pt x="598502" y="637317"/>
                  </a:lnTo>
                  <a:lnTo>
                    <a:pt x="595007" y="625562"/>
                  </a:lnTo>
                  <a:lnTo>
                    <a:pt x="591513" y="613807"/>
                  </a:lnTo>
                  <a:lnTo>
                    <a:pt x="588971" y="602370"/>
                  </a:lnTo>
                  <a:lnTo>
                    <a:pt x="586429" y="590297"/>
                  </a:lnTo>
                  <a:lnTo>
                    <a:pt x="584205" y="578224"/>
                  </a:lnTo>
                  <a:lnTo>
                    <a:pt x="581981" y="566151"/>
                  </a:lnTo>
                  <a:lnTo>
                    <a:pt x="580393" y="553761"/>
                  </a:lnTo>
                  <a:lnTo>
                    <a:pt x="578804" y="541370"/>
                  </a:lnTo>
                  <a:lnTo>
                    <a:pt x="577851" y="528980"/>
                  </a:lnTo>
                  <a:lnTo>
                    <a:pt x="576898" y="516589"/>
                  </a:lnTo>
                  <a:lnTo>
                    <a:pt x="576580" y="503881"/>
                  </a:lnTo>
                  <a:lnTo>
                    <a:pt x="576263" y="491173"/>
                  </a:lnTo>
                  <a:lnTo>
                    <a:pt x="576580" y="478464"/>
                  </a:lnTo>
                  <a:lnTo>
                    <a:pt x="576898" y="466074"/>
                  </a:lnTo>
                  <a:lnTo>
                    <a:pt x="577851" y="453366"/>
                  </a:lnTo>
                  <a:lnTo>
                    <a:pt x="578804" y="440975"/>
                  </a:lnTo>
                  <a:lnTo>
                    <a:pt x="580393" y="428902"/>
                  </a:lnTo>
                  <a:lnTo>
                    <a:pt x="581981" y="416512"/>
                  </a:lnTo>
                  <a:lnTo>
                    <a:pt x="584205" y="404439"/>
                  </a:lnTo>
                  <a:lnTo>
                    <a:pt x="586429" y="392366"/>
                  </a:lnTo>
                  <a:lnTo>
                    <a:pt x="588971" y="380294"/>
                  </a:lnTo>
                  <a:lnTo>
                    <a:pt x="591513" y="368221"/>
                  </a:lnTo>
                  <a:lnTo>
                    <a:pt x="595007" y="356466"/>
                  </a:lnTo>
                  <a:lnTo>
                    <a:pt x="598502" y="345346"/>
                  </a:lnTo>
                  <a:lnTo>
                    <a:pt x="602315" y="333591"/>
                  </a:lnTo>
                  <a:lnTo>
                    <a:pt x="605809" y="322471"/>
                  </a:lnTo>
                  <a:lnTo>
                    <a:pt x="610575" y="311034"/>
                  </a:lnTo>
                  <a:lnTo>
                    <a:pt x="615023" y="300232"/>
                  </a:lnTo>
                  <a:lnTo>
                    <a:pt x="619788" y="288794"/>
                  </a:lnTo>
                  <a:lnTo>
                    <a:pt x="624872" y="278310"/>
                  </a:lnTo>
                  <a:lnTo>
                    <a:pt x="629955" y="267508"/>
                  </a:lnTo>
                  <a:lnTo>
                    <a:pt x="635674" y="256706"/>
                  </a:lnTo>
                  <a:lnTo>
                    <a:pt x="641392" y="246857"/>
                  </a:lnTo>
                  <a:lnTo>
                    <a:pt x="647429" y="236691"/>
                  </a:lnTo>
                  <a:lnTo>
                    <a:pt x="653783" y="226524"/>
                  </a:lnTo>
                  <a:lnTo>
                    <a:pt x="660137" y="216675"/>
                  </a:lnTo>
                  <a:lnTo>
                    <a:pt x="666809" y="206826"/>
                  </a:lnTo>
                  <a:lnTo>
                    <a:pt x="674116" y="197295"/>
                  </a:lnTo>
                  <a:lnTo>
                    <a:pt x="681106" y="188082"/>
                  </a:lnTo>
                  <a:lnTo>
                    <a:pt x="688413" y="178551"/>
                  </a:lnTo>
                  <a:lnTo>
                    <a:pt x="696355" y="169655"/>
                  </a:lnTo>
                  <a:lnTo>
                    <a:pt x="703663" y="161077"/>
                  </a:lnTo>
                  <a:lnTo>
                    <a:pt x="711923" y="152181"/>
                  </a:lnTo>
                  <a:lnTo>
                    <a:pt x="720183" y="143603"/>
                  </a:lnTo>
                  <a:lnTo>
                    <a:pt x="728761" y="135660"/>
                  </a:lnTo>
                  <a:lnTo>
                    <a:pt x="737339" y="127400"/>
                  </a:lnTo>
                  <a:lnTo>
                    <a:pt x="745917" y="119457"/>
                  </a:lnTo>
                  <a:lnTo>
                    <a:pt x="754813" y="112150"/>
                  </a:lnTo>
                  <a:lnTo>
                    <a:pt x="764344" y="104525"/>
                  </a:lnTo>
                  <a:lnTo>
                    <a:pt x="773876" y="97218"/>
                  </a:lnTo>
                  <a:lnTo>
                    <a:pt x="783089" y="90546"/>
                  </a:lnTo>
                  <a:lnTo>
                    <a:pt x="792938" y="83874"/>
                  </a:lnTo>
                  <a:lnTo>
                    <a:pt x="802787" y="77520"/>
                  </a:lnTo>
                  <a:lnTo>
                    <a:pt x="812953" y="71166"/>
                  </a:lnTo>
                  <a:lnTo>
                    <a:pt x="823120" y="65130"/>
                  </a:lnTo>
                  <a:lnTo>
                    <a:pt x="833604" y="59411"/>
                  </a:lnTo>
                  <a:lnTo>
                    <a:pt x="843771" y="53692"/>
                  </a:lnTo>
                  <a:lnTo>
                    <a:pt x="854573" y="48291"/>
                  </a:lnTo>
                  <a:lnTo>
                    <a:pt x="865692" y="43208"/>
                  </a:lnTo>
                  <a:lnTo>
                    <a:pt x="876494" y="38760"/>
                  </a:lnTo>
                  <a:lnTo>
                    <a:pt x="887296" y="33995"/>
                  </a:lnTo>
                  <a:lnTo>
                    <a:pt x="898734" y="29547"/>
                  </a:lnTo>
                  <a:lnTo>
                    <a:pt x="909854" y="25734"/>
                  </a:lnTo>
                  <a:lnTo>
                    <a:pt x="921609" y="22239"/>
                  </a:lnTo>
                  <a:lnTo>
                    <a:pt x="933046" y="18745"/>
                  </a:lnTo>
                  <a:lnTo>
                    <a:pt x="944801" y="15250"/>
                  </a:lnTo>
                  <a:lnTo>
                    <a:pt x="956556" y="12391"/>
                  </a:lnTo>
                  <a:lnTo>
                    <a:pt x="968629" y="10167"/>
                  </a:lnTo>
                  <a:lnTo>
                    <a:pt x="980702" y="7307"/>
                  </a:lnTo>
                  <a:lnTo>
                    <a:pt x="992775" y="5401"/>
                  </a:lnTo>
                  <a:lnTo>
                    <a:pt x="1005165" y="3813"/>
                  </a:lnTo>
                  <a:lnTo>
                    <a:pt x="1017238" y="2542"/>
                  </a:lnTo>
                  <a:lnTo>
                    <a:pt x="1029628" y="1271"/>
                  </a:lnTo>
                  <a:lnTo>
                    <a:pt x="1042337" y="635"/>
                  </a:lnTo>
                  <a:lnTo>
                    <a:pt x="1054727" y="0"/>
                  </a:lnTo>
                  <a:close/>
                </a:path>
              </a:pathLst>
            </a:custGeom>
            <a:solidFill>
              <a:schemeClr val="bg1"/>
            </a:solidFill>
            <a:ln>
              <a:noFill/>
            </a:ln>
          </p:spPr>
          <p:txBody>
            <a:bodyPr lIns="68579" tIns="34289" rIns="68579" bIns="34289"/>
            <a:lstStyle/>
            <a:p>
              <a:pPr>
                <a:defRPr/>
              </a:pPr>
              <a:endParaRPr lang="zh-CN" altLang="en-US" kern="0">
                <a:solidFill>
                  <a:prstClr val="white"/>
                </a:solidFill>
                <a:latin typeface="Calibri" panose="020F0502020204030204" pitchFamily="34" charset="0"/>
                <a:ea typeface="宋体" panose="02010600030101010101" pitchFamily="2" charset="-122"/>
              </a:endParaRPr>
            </a:p>
          </p:txBody>
        </p:sp>
      </p:grpSp>
      <p:grpSp>
        <p:nvGrpSpPr>
          <p:cNvPr id="19" name="组合 18"/>
          <p:cNvGrpSpPr/>
          <p:nvPr/>
        </p:nvGrpSpPr>
        <p:grpSpPr>
          <a:xfrm>
            <a:off x="4472334" y="1288964"/>
            <a:ext cx="1281827" cy="1281827"/>
            <a:chOff x="4439111" y="1718619"/>
            <a:chExt cx="1709103" cy="1709102"/>
          </a:xfrm>
        </p:grpSpPr>
        <p:sp>
          <p:nvSpPr>
            <p:cNvPr id="20" name="泪滴形 19"/>
            <p:cNvSpPr/>
            <p:nvPr/>
          </p:nvSpPr>
          <p:spPr>
            <a:xfrm rot="10800000">
              <a:off x="4439111" y="1718619"/>
              <a:ext cx="1709103" cy="1709102"/>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sz="1865">
                <a:solidFill>
                  <a:srgbClr val="1C1C1C">
                    <a:lumMod val="75000"/>
                  </a:srgb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1" name="Freeform 78"/>
            <p:cNvSpPr>
              <a:spLocks noEditPoints="1" noChangeArrowheads="1"/>
            </p:cNvSpPr>
            <p:nvPr/>
          </p:nvSpPr>
          <p:spPr bwMode="auto">
            <a:xfrm>
              <a:off x="4965958" y="2250265"/>
              <a:ext cx="655407" cy="701640"/>
            </a:xfrm>
            <a:custGeom>
              <a:avLst/>
              <a:gdLst>
                <a:gd name="T0" fmla="*/ 2147483647 w 102"/>
                <a:gd name="T1" fmla="*/ 2147483647 h 109"/>
                <a:gd name="T2" fmla="*/ 2147483647 w 102"/>
                <a:gd name="T3" fmla="*/ 2147483647 h 109"/>
                <a:gd name="T4" fmla="*/ 2147483647 w 102"/>
                <a:gd name="T5" fmla="*/ 2147483647 h 109"/>
                <a:gd name="T6" fmla="*/ 2147483647 w 102"/>
                <a:gd name="T7" fmla="*/ 2147483647 h 109"/>
                <a:gd name="T8" fmla="*/ 2147483647 w 102"/>
                <a:gd name="T9" fmla="*/ 2147483647 h 109"/>
                <a:gd name="T10" fmla="*/ 2147483647 w 102"/>
                <a:gd name="T11" fmla="*/ 2147483647 h 109"/>
                <a:gd name="T12" fmla="*/ 2147483647 w 102"/>
                <a:gd name="T13" fmla="*/ 2147483647 h 109"/>
                <a:gd name="T14" fmla="*/ 2147483647 w 102"/>
                <a:gd name="T15" fmla="*/ 2147483647 h 109"/>
                <a:gd name="T16" fmla="*/ 2147483647 w 102"/>
                <a:gd name="T17" fmla="*/ 2147483647 h 109"/>
                <a:gd name="T18" fmla="*/ 2147483647 w 102"/>
                <a:gd name="T19" fmla="*/ 2147483647 h 109"/>
                <a:gd name="T20" fmla="*/ 2147483647 w 102"/>
                <a:gd name="T21" fmla="*/ 2147483647 h 109"/>
                <a:gd name="T22" fmla="*/ 2147483647 w 102"/>
                <a:gd name="T23" fmla="*/ 2147483647 h 109"/>
                <a:gd name="T24" fmla="*/ 2147483647 w 102"/>
                <a:gd name="T25" fmla="*/ 2147483647 h 109"/>
                <a:gd name="T26" fmla="*/ 0 w 102"/>
                <a:gd name="T27" fmla="*/ 2147483647 h 109"/>
                <a:gd name="T28" fmla="*/ 2147483647 w 102"/>
                <a:gd name="T29" fmla="*/ 2147483647 h 109"/>
                <a:gd name="T30" fmla="*/ 2147483647 w 102"/>
                <a:gd name="T31" fmla="*/ 2147483647 h 109"/>
                <a:gd name="T32" fmla="*/ 2147483647 w 102"/>
                <a:gd name="T33" fmla="*/ 2147483647 h 109"/>
                <a:gd name="T34" fmla="*/ 2147483647 w 102"/>
                <a:gd name="T35" fmla="*/ 2147483647 h 109"/>
                <a:gd name="T36" fmla="*/ 2147483647 w 102"/>
                <a:gd name="T37" fmla="*/ 2147483647 h 109"/>
                <a:gd name="T38" fmla="*/ 2147483647 w 102"/>
                <a:gd name="T39" fmla="*/ 2147483647 h 109"/>
                <a:gd name="T40" fmla="*/ 2147483647 w 102"/>
                <a:gd name="T41" fmla="*/ 2147483647 h 109"/>
                <a:gd name="T42" fmla="*/ 2147483647 w 102"/>
                <a:gd name="T43" fmla="*/ 2147483647 h 109"/>
                <a:gd name="T44" fmla="*/ 2147483647 w 102"/>
                <a:gd name="T45" fmla="*/ 2147483647 h 109"/>
                <a:gd name="T46" fmla="*/ 2147483647 w 102"/>
                <a:gd name="T47" fmla="*/ 2147483647 h 109"/>
                <a:gd name="T48" fmla="*/ 2147483647 w 102"/>
                <a:gd name="T49" fmla="*/ 2147483647 h 109"/>
                <a:gd name="T50" fmla="*/ 2147483647 w 102"/>
                <a:gd name="T51" fmla="*/ 2147483647 h 109"/>
                <a:gd name="T52" fmla="*/ 2147483647 w 102"/>
                <a:gd name="T53" fmla="*/ 2147483647 h 109"/>
                <a:gd name="T54" fmla="*/ 2147483647 w 102"/>
                <a:gd name="T55" fmla="*/ 2147483647 h 109"/>
                <a:gd name="T56" fmla="*/ 2147483647 w 102"/>
                <a:gd name="T57" fmla="*/ 2147483647 h 109"/>
                <a:gd name="T58" fmla="*/ 2147483647 w 102"/>
                <a:gd name="T59" fmla="*/ 2147483647 h 109"/>
                <a:gd name="T60" fmla="*/ 2147483647 w 102"/>
                <a:gd name="T61" fmla="*/ 2147483647 h 109"/>
                <a:gd name="T62" fmla="*/ 2147483647 w 102"/>
                <a:gd name="T63" fmla="*/ 2147483647 h 109"/>
                <a:gd name="T64" fmla="*/ 2147483647 w 102"/>
                <a:gd name="T65" fmla="*/ 2147483647 h 109"/>
                <a:gd name="T66" fmla="*/ 2147483647 w 102"/>
                <a:gd name="T67" fmla="*/ 2147483647 h 109"/>
                <a:gd name="T68" fmla="*/ 2147483647 w 102"/>
                <a:gd name="T69" fmla="*/ 2147483647 h 109"/>
                <a:gd name="T70" fmla="*/ 2147483647 w 102"/>
                <a:gd name="T71" fmla="*/ 2147483647 h 109"/>
                <a:gd name="T72" fmla="*/ 2147483647 w 102"/>
                <a:gd name="T73" fmla="*/ 2147483647 h 109"/>
                <a:gd name="T74" fmla="*/ 2147483647 w 102"/>
                <a:gd name="T75" fmla="*/ 2147483647 h 109"/>
                <a:gd name="T76" fmla="*/ 2147483647 w 102"/>
                <a:gd name="T77" fmla="*/ 2147483647 h 109"/>
                <a:gd name="T78" fmla="*/ 2147483647 w 102"/>
                <a:gd name="T79" fmla="*/ 2147483647 h 109"/>
                <a:gd name="T80" fmla="*/ 2147483647 w 102"/>
                <a:gd name="T81" fmla="*/ 2147483647 h 109"/>
                <a:gd name="T82" fmla="*/ 2147483647 w 102"/>
                <a:gd name="T83" fmla="*/ 2147483647 h 109"/>
                <a:gd name="T84" fmla="*/ 2147483647 w 102"/>
                <a:gd name="T85" fmla="*/ 2147483647 h 109"/>
                <a:gd name="T86" fmla="*/ 2147483647 w 102"/>
                <a:gd name="T87" fmla="*/ 2147483647 h 109"/>
                <a:gd name="T88" fmla="*/ 2147483647 w 102"/>
                <a:gd name="T89" fmla="*/ 2147483647 h 109"/>
                <a:gd name="T90" fmla="*/ 2147483647 w 102"/>
                <a:gd name="T91" fmla="*/ 2147483647 h 109"/>
                <a:gd name="T92" fmla="*/ 2147483647 w 102"/>
                <a:gd name="T93" fmla="*/ 2147483647 h 109"/>
                <a:gd name="T94" fmla="*/ 2147483647 w 102"/>
                <a:gd name="T95" fmla="*/ 2147483647 h 109"/>
                <a:gd name="T96" fmla="*/ 2147483647 w 102"/>
                <a:gd name="T97" fmla="*/ 2147483647 h 109"/>
                <a:gd name="T98" fmla="*/ 2147483647 w 102"/>
                <a:gd name="T99" fmla="*/ 2147483647 h 10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02"/>
                <a:gd name="T151" fmla="*/ 0 h 109"/>
                <a:gd name="T152" fmla="*/ 102 w 102"/>
                <a:gd name="T153" fmla="*/ 109 h 10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02" h="109">
                  <a:moveTo>
                    <a:pt x="82" y="69"/>
                  </a:moveTo>
                  <a:cubicBezTo>
                    <a:pt x="80" y="70"/>
                    <a:pt x="79" y="70"/>
                    <a:pt x="78" y="71"/>
                  </a:cubicBezTo>
                  <a:cubicBezTo>
                    <a:pt x="78" y="72"/>
                    <a:pt x="78" y="73"/>
                    <a:pt x="78" y="75"/>
                  </a:cubicBezTo>
                  <a:cubicBezTo>
                    <a:pt x="79" y="77"/>
                    <a:pt x="81" y="79"/>
                    <a:pt x="83" y="80"/>
                  </a:cubicBezTo>
                  <a:cubicBezTo>
                    <a:pt x="85" y="82"/>
                    <a:pt x="88" y="82"/>
                    <a:pt x="90" y="82"/>
                  </a:cubicBezTo>
                  <a:cubicBezTo>
                    <a:pt x="91" y="82"/>
                    <a:pt x="93" y="82"/>
                    <a:pt x="93" y="81"/>
                  </a:cubicBezTo>
                  <a:cubicBezTo>
                    <a:pt x="94" y="80"/>
                    <a:pt x="94" y="78"/>
                    <a:pt x="93" y="77"/>
                  </a:cubicBezTo>
                  <a:cubicBezTo>
                    <a:pt x="92" y="75"/>
                    <a:pt x="91" y="73"/>
                    <a:pt x="88" y="72"/>
                  </a:cubicBezTo>
                  <a:cubicBezTo>
                    <a:pt x="86" y="70"/>
                    <a:pt x="84" y="69"/>
                    <a:pt x="82" y="69"/>
                  </a:cubicBezTo>
                  <a:close/>
                  <a:moveTo>
                    <a:pt x="14" y="54"/>
                  </a:moveTo>
                  <a:cubicBezTo>
                    <a:pt x="44" y="23"/>
                    <a:pt x="44" y="23"/>
                    <a:pt x="44" y="23"/>
                  </a:cubicBezTo>
                  <a:cubicBezTo>
                    <a:pt x="44" y="36"/>
                    <a:pt x="44" y="36"/>
                    <a:pt x="44" y="36"/>
                  </a:cubicBezTo>
                  <a:cubicBezTo>
                    <a:pt x="21" y="60"/>
                    <a:pt x="21" y="60"/>
                    <a:pt x="21" y="60"/>
                  </a:cubicBezTo>
                  <a:cubicBezTo>
                    <a:pt x="30" y="69"/>
                    <a:pt x="30" y="69"/>
                    <a:pt x="30" y="69"/>
                  </a:cubicBezTo>
                  <a:cubicBezTo>
                    <a:pt x="30" y="70"/>
                    <a:pt x="31" y="70"/>
                    <a:pt x="32" y="70"/>
                  </a:cubicBezTo>
                  <a:cubicBezTo>
                    <a:pt x="33" y="70"/>
                    <a:pt x="34" y="70"/>
                    <a:pt x="35" y="69"/>
                  </a:cubicBezTo>
                  <a:cubicBezTo>
                    <a:pt x="46" y="57"/>
                    <a:pt x="46" y="57"/>
                    <a:pt x="46" y="57"/>
                  </a:cubicBezTo>
                  <a:cubicBezTo>
                    <a:pt x="48" y="66"/>
                    <a:pt x="48" y="66"/>
                    <a:pt x="48" y="66"/>
                  </a:cubicBezTo>
                  <a:cubicBezTo>
                    <a:pt x="50" y="67"/>
                    <a:pt x="52" y="69"/>
                    <a:pt x="54" y="71"/>
                  </a:cubicBezTo>
                  <a:cubicBezTo>
                    <a:pt x="54" y="72"/>
                    <a:pt x="54" y="72"/>
                    <a:pt x="54" y="73"/>
                  </a:cubicBezTo>
                  <a:cubicBezTo>
                    <a:pt x="54" y="73"/>
                    <a:pt x="54" y="73"/>
                    <a:pt x="54" y="73"/>
                  </a:cubicBezTo>
                  <a:cubicBezTo>
                    <a:pt x="46" y="68"/>
                    <a:pt x="46" y="68"/>
                    <a:pt x="46" y="68"/>
                  </a:cubicBezTo>
                  <a:cubicBezTo>
                    <a:pt x="41" y="74"/>
                    <a:pt x="41" y="74"/>
                    <a:pt x="41" y="74"/>
                  </a:cubicBezTo>
                  <a:cubicBezTo>
                    <a:pt x="38" y="76"/>
                    <a:pt x="35" y="78"/>
                    <a:pt x="32" y="78"/>
                  </a:cubicBezTo>
                  <a:cubicBezTo>
                    <a:pt x="30" y="78"/>
                    <a:pt x="27" y="77"/>
                    <a:pt x="24" y="74"/>
                  </a:cubicBezTo>
                  <a:cubicBezTo>
                    <a:pt x="4" y="55"/>
                    <a:pt x="4" y="55"/>
                    <a:pt x="4" y="55"/>
                  </a:cubicBezTo>
                  <a:cubicBezTo>
                    <a:pt x="4" y="55"/>
                    <a:pt x="4" y="55"/>
                    <a:pt x="4" y="55"/>
                  </a:cubicBezTo>
                  <a:cubicBezTo>
                    <a:pt x="1" y="53"/>
                    <a:pt x="0" y="50"/>
                    <a:pt x="0" y="47"/>
                  </a:cubicBezTo>
                  <a:cubicBezTo>
                    <a:pt x="0" y="44"/>
                    <a:pt x="1" y="41"/>
                    <a:pt x="3" y="39"/>
                  </a:cubicBezTo>
                  <a:cubicBezTo>
                    <a:pt x="3" y="39"/>
                    <a:pt x="3" y="39"/>
                    <a:pt x="3" y="39"/>
                  </a:cubicBezTo>
                  <a:cubicBezTo>
                    <a:pt x="3" y="39"/>
                    <a:pt x="3" y="39"/>
                    <a:pt x="3" y="39"/>
                  </a:cubicBezTo>
                  <a:cubicBezTo>
                    <a:pt x="37" y="3"/>
                    <a:pt x="37" y="3"/>
                    <a:pt x="37" y="3"/>
                  </a:cubicBezTo>
                  <a:cubicBezTo>
                    <a:pt x="39" y="1"/>
                    <a:pt x="42" y="0"/>
                    <a:pt x="45" y="0"/>
                  </a:cubicBezTo>
                  <a:cubicBezTo>
                    <a:pt x="48" y="0"/>
                    <a:pt x="51" y="1"/>
                    <a:pt x="53" y="3"/>
                  </a:cubicBezTo>
                  <a:cubicBezTo>
                    <a:pt x="74" y="22"/>
                    <a:pt x="74" y="22"/>
                    <a:pt x="74" y="22"/>
                  </a:cubicBezTo>
                  <a:cubicBezTo>
                    <a:pt x="74" y="23"/>
                    <a:pt x="74" y="23"/>
                    <a:pt x="74" y="23"/>
                  </a:cubicBezTo>
                  <a:cubicBezTo>
                    <a:pt x="74" y="23"/>
                    <a:pt x="74" y="23"/>
                    <a:pt x="74" y="23"/>
                  </a:cubicBezTo>
                  <a:cubicBezTo>
                    <a:pt x="76" y="25"/>
                    <a:pt x="77" y="28"/>
                    <a:pt x="77" y="31"/>
                  </a:cubicBezTo>
                  <a:cubicBezTo>
                    <a:pt x="77" y="33"/>
                    <a:pt x="76" y="36"/>
                    <a:pt x="74" y="39"/>
                  </a:cubicBezTo>
                  <a:cubicBezTo>
                    <a:pt x="74" y="39"/>
                    <a:pt x="74" y="39"/>
                    <a:pt x="74" y="39"/>
                  </a:cubicBezTo>
                  <a:cubicBezTo>
                    <a:pt x="74" y="39"/>
                    <a:pt x="74" y="39"/>
                    <a:pt x="74" y="39"/>
                  </a:cubicBezTo>
                  <a:cubicBezTo>
                    <a:pt x="74" y="39"/>
                    <a:pt x="74" y="39"/>
                    <a:pt x="74" y="39"/>
                  </a:cubicBezTo>
                  <a:cubicBezTo>
                    <a:pt x="69" y="32"/>
                    <a:pt x="69" y="32"/>
                    <a:pt x="69" y="32"/>
                  </a:cubicBezTo>
                  <a:cubicBezTo>
                    <a:pt x="70" y="32"/>
                    <a:pt x="70" y="31"/>
                    <a:pt x="70" y="31"/>
                  </a:cubicBezTo>
                  <a:cubicBezTo>
                    <a:pt x="70" y="30"/>
                    <a:pt x="69" y="29"/>
                    <a:pt x="68" y="28"/>
                  </a:cubicBezTo>
                  <a:cubicBezTo>
                    <a:pt x="68" y="28"/>
                    <a:pt x="68" y="28"/>
                    <a:pt x="68" y="28"/>
                  </a:cubicBezTo>
                  <a:cubicBezTo>
                    <a:pt x="68" y="28"/>
                    <a:pt x="68" y="28"/>
                    <a:pt x="68" y="28"/>
                  </a:cubicBezTo>
                  <a:cubicBezTo>
                    <a:pt x="48" y="8"/>
                    <a:pt x="48" y="8"/>
                    <a:pt x="48" y="8"/>
                  </a:cubicBezTo>
                  <a:cubicBezTo>
                    <a:pt x="47" y="8"/>
                    <a:pt x="46" y="7"/>
                    <a:pt x="45" y="7"/>
                  </a:cubicBezTo>
                  <a:cubicBezTo>
                    <a:pt x="44" y="7"/>
                    <a:pt x="43" y="8"/>
                    <a:pt x="42" y="9"/>
                  </a:cubicBezTo>
                  <a:cubicBezTo>
                    <a:pt x="9" y="44"/>
                    <a:pt x="9" y="44"/>
                    <a:pt x="9" y="44"/>
                  </a:cubicBezTo>
                  <a:cubicBezTo>
                    <a:pt x="9" y="44"/>
                    <a:pt x="9" y="44"/>
                    <a:pt x="9" y="44"/>
                  </a:cubicBezTo>
                  <a:cubicBezTo>
                    <a:pt x="9" y="44"/>
                    <a:pt x="9" y="44"/>
                    <a:pt x="9" y="44"/>
                  </a:cubicBezTo>
                  <a:cubicBezTo>
                    <a:pt x="8" y="45"/>
                    <a:pt x="8" y="46"/>
                    <a:pt x="8" y="47"/>
                  </a:cubicBezTo>
                  <a:cubicBezTo>
                    <a:pt x="8" y="48"/>
                    <a:pt x="8" y="49"/>
                    <a:pt x="9" y="49"/>
                  </a:cubicBezTo>
                  <a:cubicBezTo>
                    <a:pt x="9" y="49"/>
                    <a:pt x="9" y="49"/>
                    <a:pt x="9" y="49"/>
                  </a:cubicBezTo>
                  <a:cubicBezTo>
                    <a:pt x="14" y="54"/>
                    <a:pt x="14" y="54"/>
                    <a:pt x="14" y="54"/>
                  </a:cubicBezTo>
                  <a:close/>
                  <a:moveTo>
                    <a:pt x="50" y="22"/>
                  </a:moveTo>
                  <a:cubicBezTo>
                    <a:pt x="51" y="35"/>
                    <a:pt x="51" y="49"/>
                    <a:pt x="51" y="62"/>
                  </a:cubicBezTo>
                  <a:cubicBezTo>
                    <a:pt x="54" y="64"/>
                    <a:pt x="56" y="66"/>
                    <a:pt x="59" y="69"/>
                  </a:cubicBezTo>
                  <a:cubicBezTo>
                    <a:pt x="59" y="70"/>
                    <a:pt x="59" y="74"/>
                    <a:pt x="59" y="77"/>
                  </a:cubicBezTo>
                  <a:cubicBezTo>
                    <a:pt x="57" y="76"/>
                    <a:pt x="56" y="76"/>
                    <a:pt x="54" y="76"/>
                  </a:cubicBezTo>
                  <a:cubicBezTo>
                    <a:pt x="50" y="76"/>
                    <a:pt x="47" y="78"/>
                    <a:pt x="44" y="81"/>
                  </a:cubicBezTo>
                  <a:cubicBezTo>
                    <a:pt x="42" y="84"/>
                    <a:pt x="41" y="88"/>
                    <a:pt x="41" y="93"/>
                  </a:cubicBezTo>
                  <a:cubicBezTo>
                    <a:pt x="41" y="97"/>
                    <a:pt x="43" y="101"/>
                    <a:pt x="45" y="104"/>
                  </a:cubicBezTo>
                  <a:cubicBezTo>
                    <a:pt x="47" y="107"/>
                    <a:pt x="50" y="109"/>
                    <a:pt x="54" y="109"/>
                  </a:cubicBezTo>
                  <a:cubicBezTo>
                    <a:pt x="58" y="109"/>
                    <a:pt x="61" y="107"/>
                    <a:pt x="64" y="104"/>
                  </a:cubicBezTo>
                  <a:cubicBezTo>
                    <a:pt x="65" y="101"/>
                    <a:pt x="66" y="98"/>
                    <a:pt x="67" y="94"/>
                  </a:cubicBezTo>
                  <a:cubicBezTo>
                    <a:pt x="67" y="94"/>
                    <a:pt x="67" y="94"/>
                    <a:pt x="67" y="94"/>
                  </a:cubicBezTo>
                  <a:cubicBezTo>
                    <a:pt x="67" y="94"/>
                    <a:pt x="67" y="94"/>
                    <a:pt x="67" y="94"/>
                  </a:cubicBezTo>
                  <a:cubicBezTo>
                    <a:pt x="67" y="93"/>
                    <a:pt x="67" y="93"/>
                    <a:pt x="67" y="92"/>
                  </a:cubicBezTo>
                  <a:cubicBezTo>
                    <a:pt x="68" y="40"/>
                    <a:pt x="68" y="40"/>
                    <a:pt x="68" y="40"/>
                  </a:cubicBezTo>
                  <a:cubicBezTo>
                    <a:pt x="66" y="28"/>
                    <a:pt x="58" y="23"/>
                    <a:pt x="50" y="22"/>
                  </a:cubicBezTo>
                  <a:close/>
                  <a:moveTo>
                    <a:pt x="58" y="59"/>
                  </a:moveTo>
                  <a:cubicBezTo>
                    <a:pt x="57" y="59"/>
                    <a:pt x="56" y="61"/>
                    <a:pt x="57" y="63"/>
                  </a:cubicBezTo>
                  <a:cubicBezTo>
                    <a:pt x="58" y="64"/>
                    <a:pt x="60" y="65"/>
                    <a:pt x="61" y="64"/>
                  </a:cubicBezTo>
                  <a:cubicBezTo>
                    <a:pt x="63" y="63"/>
                    <a:pt x="63" y="61"/>
                    <a:pt x="62" y="60"/>
                  </a:cubicBezTo>
                  <a:cubicBezTo>
                    <a:pt x="62" y="58"/>
                    <a:pt x="60" y="58"/>
                    <a:pt x="58" y="59"/>
                  </a:cubicBezTo>
                  <a:close/>
                  <a:moveTo>
                    <a:pt x="51" y="86"/>
                  </a:moveTo>
                  <a:cubicBezTo>
                    <a:pt x="52" y="84"/>
                    <a:pt x="53" y="84"/>
                    <a:pt x="54" y="84"/>
                  </a:cubicBezTo>
                  <a:cubicBezTo>
                    <a:pt x="55" y="84"/>
                    <a:pt x="56" y="84"/>
                    <a:pt x="57" y="86"/>
                  </a:cubicBezTo>
                  <a:cubicBezTo>
                    <a:pt x="58" y="87"/>
                    <a:pt x="59" y="90"/>
                    <a:pt x="59" y="92"/>
                  </a:cubicBezTo>
                  <a:cubicBezTo>
                    <a:pt x="59" y="95"/>
                    <a:pt x="59" y="98"/>
                    <a:pt x="57" y="99"/>
                  </a:cubicBezTo>
                  <a:cubicBezTo>
                    <a:pt x="56" y="101"/>
                    <a:pt x="55" y="101"/>
                    <a:pt x="54" y="101"/>
                  </a:cubicBezTo>
                  <a:cubicBezTo>
                    <a:pt x="53" y="102"/>
                    <a:pt x="52" y="101"/>
                    <a:pt x="51" y="99"/>
                  </a:cubicBezTo>
                  <a:cubicBezTo>
                    <a:pt x="50" y="98"/>
                    <a:pt x="49" y="95"/>
                    <a:pt x="49" y="93"/>
                  </a:cubicBezTo>
                  <a:cubicBezTo>
                    <a:pt x="49" y="90"/>
                    <a:pt x="50" y="87"/>
                    <a:pt x="51" y="86"/>
                  </a:cubicBezTo>
                  <a:close/>
                  <a:moveTo>
                    <a:pt x="72" y="67"/>
                  </a:moveTo>
                  <a:cubicBezTo>
                    <a:pt x="72" y="67"/>
                    <a:pt x="72" y="67"/>
                    <a:pt x="72" y="67"/>
                  </a:cubicBezTo>
                  <a:cubicBezTo>
                    <a:pt x="74" y="64"/>
                    <a:pt x="77" y="62"/>
                    <a:pt x="81" y="62"/>
                  </a:cubicBezTo>
                  <a:cubicBezTo>
                    <a:pt x="85" y="62"/>
                    <a:pt x="89" y="63"/>
                    <a:pt x="93" y="65"/>
                  </a:cubicBezTo>
                  <a:cubicBezTo>
                    <a:pt x="96" y="67"/>
                    <a:pt x="99" y="71"/>
                    <a:pt x="100" y="74"/>
                  </a:cubicBezTo>
                  <a:cubicBezTo>
                    <a:pt x="102" y="78"/>
                    <a:pt x="102" y="82"/>
                    <a:pt x="100" y="85"/>
                  </a:cubicBezTo>
                  <a:cubicBezTo>
                    <a:pt x="98" y="88"/>
                    <a:pt x="94" y="90"/>
                    <a:pt x="90" y="90"/>
                  </a:cubicBezTo>
                  <a:cubicBezTo>
                    <a:pt x="87" y="90"/>
                    <a:pt x="84" y="89"/>
                    <a:pt x="81" y="88"/>
                  </a:cubicBezTo>
                  <a:cubicBezTo>
                    <a:pt x="81" y="88"/>
                    <a:pt x="81" y="88"/>
                    <a:pt x="81" y="88"/>
                  </a:cubicBezTo>
                  <a:cubicBezTo>
                    <a:pt x="80" y="87"/>
                    <a:pt x="80" y="87"/>
                    <a:pt x="80" y="87"/>
                  </a:cubicBezTo>
                  <a:cubicBezTo>
                    <a:pt x="80" y="87"/>
                    <a:pt x="79" y="87"/>
                    <a:pt x="79" y="87"/>
                  </a:cubicBezTo>
                  <a:cubicBezTo>
                    <a:pt x="71" y="82"/>
                    <a:pt x="71" y="82"/>
                    <a:pt x="71" y="82"/>
                  </a:cubicBezTo>
                  <a:lnTo>
                    <a:pt x="72" y="67"/>
                  </a:lnTo>
                  <a:close/>
                </a:path>
              </a:pathLst>
            </a:custGeom>
            <a:solidFill>
              <a:schemeClr val="bg1"/>
            </a:solidFill>
            <a:ln>
              <a:noFill/>
            </a:ln>
          </p:spPr>
          <p:txBody>
            <a:bodyPr lIns="68579" tIns="34289" rIns="68579" bIns="34289"/>
            <a:lstStyle/>
            <a:p>
              <a:pPr eaLnBrk="0" fontAlgn="base" hangingPunct="0">
                <a:spcBef>
                  <a:spcPct val="0"/>
                </a:spcBef>
                <a:spcAft>
                  <a:spcPct val="0"/>
                </a:spcAft>
              </a:pPr>
              <a:endParaRPr lang="zh-CN" altLang="en-US" kern="0">
                <a:solidFill>
                  <a:sysClr val="windowText" lastClr="000000"/>
                </a:solidFill>
                <a:latin typeface="Calibri" panose="020F0502020204030204" pitchFamily="34" charset="0"/>
                <a:ea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upLeft)">
                                      <p:cBhvr>
                                        <p:cTn id="7" dur="500"/>
                                        <p:tgtEl>
                                          <p:spTgt spid="13"/>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strips(downLeft)">
                                      <p:cBhvr>
                                        <p:cTn id="11" dur="500"/>
                                        <p:tgtEl>
                                          <p:spTgt spid="16"/>
                                        </p:tgtEl>
                                      </p:cBhvr>
                                    </p:animEffect>
                                  </p:childTnLst>
                                </p:cTn>
                              </p:par>
                              <p:par>
                                <p:cTn id="12" presetID="18" presetClass="entr" presetSubtype="3" fill="hold" nodeType="with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strips(upRight)">
                                      <p:cBhvr>
                                        <p:cTn id="14" dur="500"/>
                                        <p:tgtEl>
                                          <p:spTgt spid="19"/>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up)">
                                      <p:cBhvr>
                                        <p:cTn id="18" dur="750"/>
                                        <p:tgtEl>
                                          <p:spTgt spid="4"/>
                                        </p:tgtEl>
                                      </p:cBhvr>
                                    </p:animEffect>
                                  </p:childTnLst>
                                </p:cTn>
                              </p:par>
                              <p:par>
                                <p:cTn id="19" presetID="22" presetClass="entr" presetSubtype="1" fill="hold" nodeType="withEffect">
                                  <p:stCondLst>
                                    <p:cond delay="25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750"/>
                                        <p:tgtEl>
                                          <p:spTgt spid="7"/>
                                        </p:tgtEl>
                                      </p:cBhvr>
                                    </p:animEffect>
                                  </p:childTnLst>
                                </p:cTn>
                              </p:par>
                              <p:par>
                                <p:cTn id="22" presetID="22" presetClass="entr" presetSubtype="1" fill="hold" nodeType="withEffect">
                                  <p:stCondLst>
                                    <p:cond delay="500"/>
                                  </p:stCondLst>
                                  <p:childTnLst>
                                    <p:set>
                                      <p:cBhvr>
                                        <p:cTn id="23" dur="1" fill="hold">
                                          <p:stCondLst>
                                            <p:cond delay="0"/>
                                          </p:stCondLst>
                                        </p:cTn>
                                        <p:tgtEl>
                                          <p:spTgt spid="10"/>
                                        </p:tgtEl>
                                        <p:attrNameLst>
                                          <p:attrName>style.visibility</p:attrName>
                                        </p:attrNameLst>
                                      </p:cBhvr>
                                      <p:to>
                                        <p:strVal val="visible"/>
                                      </p:to>
                                    </p:set>
                                    <p:animEffect transition="in" filter="wipe(up)">
                                      <p:cBhvr>
                                        <p:cTn id="24" dur="750"/>
                                        <p:tgtEl>
                                          <p:spTgt spid="10"/>
                                        </p:tgtEl>
                                      </p:cBhvr>
                                    </p:animEffect>
                                  </p:childTnLst>
                                </p:cTn>
                              </p:par>
                            </p:childTnLst>
                          </p:cTn>
                        </p:par>
                        <p:par>
                          <p:cTn id="25" fill="hold">
                            <p:stCondLst>
                              <p:cond delay="2000"/>
                            </p:stCondLst>
                            <p:childTnLst>
                              <p:par>
                                <p:cTn id="26" presetID="52"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Scale>
                                      <p:cBhvr>
                                        <p:cTn id="28"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gtEl>
                                        <p:attrNameLst>
                                          <p:attrName>ppt_x</p:attrName>
                                          <p:attrName>ppt_y</p:attrName>
                                        </p:attrNameLst>
                                      </p:cBhvr>
                                    </p:animMotion>
                                    <p:animEffect transition="in" filter="fade">
                                      <p:cBhvr>
                                        <p:cTn id="3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
            <a:ext cx="9144000" cy="5143499"/>
            <a:chOff x="0" y="-1"/>
            <a:chExt cx="9144000" cy="5143499"/>
          </a:xfrm>
        </p:grpSpPr>
        <p:pic>
          <p:nvPicPr>
            <p:cNvPr id="4" name="图片 3"/>
            <p:cNvPicPr>
              <a:picLocks noChangeAspect="1"/>
            </p:cNvPicPr>
            <p:nvPr/>
          </p:nvPicPr>
          <p:blipFill>
            <a:blip r:embed="rId8" cstate="email"/>
            <a:stretch>
              <a:fillRect/>
            </a:stretch>
          </p:blipFill>
          <p:spPr>
            <a:xfrm>
              <a:off x="0" y="-1"/>
              <a:ext cx="9144000" cy="5143499"/>
            </a:xfrm>
            <a:prstGeom prst="rect">
              <a:avLst/>
            </a:prstGeom>
          </p:spPr>
        </p:pic>
        <p:pic>
          <p:nvPicPr>
            <p:cNvPr id="2" name="图片 1"/>
            <p:cNvPicPr>
              <a:picLocks noChangeAspect="1"/>
            </p:cNvPicPr>
            <p:nvPr/>
          </p:nvPicPr>
          <p:blipFill>
            <a:blip r:embed="rId9"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10" cstate="email"/>
            <a:stretch>
              <a:fillRect/>
            </a:stretch>
          </p:blipFill>
          <p:spPr>
            <a:xfrm>
              <a:off x="980321" y="1688843"/>
              <a:ext cx="7067244" cy="2979190"/>
            </a:xfrm>
            <a:prstGeom prst="rect">
              <a:avLst/>
            </a:prstGeom>
          </p:spPr>
        </p:pic>
      </p:grpSp>
      <p:grpSp>
        <p:nvGrpSpPr>
          <p:cNvPr id="33" name="组合 32"/>
          <p:cNvGrpSpPr/>
          <p:nvPr/>
        </p:nvGrpSpPr>
        <p:grpSpPr>
          <a:xfrm>
            <a:off x="2981778" y="2544048"/>
            <a:ext cx="3095625" cy="950119"/>
            <a:chOff x="2952750" y="2645646"/>
            <a:chExt cx="3095625" cy="950119"/>
          </a:xfrm>
        </p:grpSpPr>
        <p:sp>
          <p:nvSpPr>
            <p:cNvPr id="28" name="标题 5"/>
            <p:cNvSpPr txBox="1"/>
            <p:nvPr>
              <p:custDataLst>
                <p:tags r:id="rId1"/>
              </p:custDataLst>
            </p:nvPr>
          </p:nvSpPr>
          <p:spPr>
            <a:xfrm>
              <a:off x="2952750" y="2645646"/>
              <a:ext cx="3095625" cy="542925"/>
            </a:xfrm>
            <a:prstGeom prst="rect">
              <a:avLst/>
            </a:prstGeom>
          </p:spPr>
          <p:txBody>
            <a:bodyPr anchor="b">
              <a:normAutofit/>
            </a:bodyPr>
            <a:lstStyle>
              <a:lvl1pPr algn="ctr" defTabSz="914400" rtl="0" eaLnBrk="1" latinLnBrk="0" hangingPunct="1">
                <a:lnSpc>
                  <a:spcPct val="90000"/>
                </a:lnSpc>
                <a:spcBef>
                  <a:spcPct val="0"/>
                </a:spcBef>
                <a:buNone/>
                <a:defRPr sz="4000" b="1" i="0" kern="700" spc="-110" baseline="0">
                  <a:solidFill>
                    <a:schemeClr val="accent1">
                      <a:lumMod val="75000"/>
                    </a:schemeClr>
                  </a:solidFill>
                  <a:effectLst>
                    <a:outerShdw dist="38100" dir="5400000" algn="t" rotWithShape="0">
                      <a:schemeClr val="bg1">
                        <a:alpha val="84000"/>
                      </a:schemeClr>
                    </a:outerShdw>
                  </a:effectLst>
                  <a:latin typeface="黑体" panose="02010609060101010101" charset="-122"/>
                  <a:ea typeface="黑体" panose="02010609060101010101" charset="-122"/>
                  <a:cs typeface="+mj-cs"/>
                </a:defRPr>
              </a:lvl1pPr>
            </a:lstStyle>
            <a:p>
              <a:pPr>
                <a:defRPr/>
              </a:pPr>
              <a:r>
                <a:rPr lang="zh-CN" altLang="en-US" sz="2700" dirty="0">
                  <a:solidFill>
                    <a:srgbClr val="358CC1">
                      <a:lumMod val="75000"/>
                    </a:srgbClr>
                  </a:solidFill>
                  <a:effectLst>
                    <a:outerShdw dist="38100" dir="5400000" algn="t" rotWithShape="0">
                      <a:srgbClr val="FFFFFF">
                        <a:alpha val="84000"/>
                      </a:srgbClr>
                    </a:outerShdw>
                  </a:effectLst>
                </a:rPr>
                <a:t>第三部分</a:t>
              </a:r>
            </a:p>
          </p:txBody>
        </p:sp>
        <p:sp>
          <p:nvSpPr>
            <p:cNvPr id="29" name="文本占位符 6"/>
            <p:cNvSpPr txBox="1"/>
            <p:nvPr>
              <p:custDataLst>
                <p:tags r:id="rId2"/>
              </p:custDataLst>
            </p:nvPr>
          </p:nvSpPr>
          <p:spPr bwMode="auto">
            <a:xfrm>
              <a:off x="2952750" y="3237387"/>
              <a:ext cx="3095625" cy="358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10000"/>
                </a:lnSpc>
                <a:spcBef>
                  <a:spcPts val="1200"/>
                </a:spcBef>
                <a:buSzPct val="60000"/>
                <a:buNone/>
              </a:pPr>
              <a:r>
                <a:rPr lang="zh-CN" altLang="en-US" sz="2800" b="1" dirty="0">
                  <a:solidFill>
                    <a:srgbClr val="0A3F89"/>
                  </a:solidFill>
                  <a:latin typeface="MS Mincho" panose="02020609040205080304" pitchFamily="49" charset="-128"/>
                  <a:ea typeface="仿宋" panose="02010609060101010101" pitchFamily="49" charset="-122"/>
                </a:rPr>
                <a:t>单击添加文字标题</a:t>
              </a:r>
              <a:endParaRPr lang="en-US" altLang="zh-CN" sz="2800" b="1" dirty="0">
                <a:solidFill>
                  <a:srgbClr val="0A3F89"/>
                </a:solidFill>
                <a:latin typeface="MS Mincho" panose="02020609040205080304" pitchFamily="49" charset="-128"/>
                <a:ea typeface="仿宋" panose="02010609060101010101" pitchFamily="49" charset="-122"/>
              </a:endParaRPr>
            </a:p>
          </p:txBody>
        </p:sp>
        <p:sp>
          <p:nvSpPr>
            <p:cNvPr id="30" name="矩形 29"/>
            <p:cNvSpPr/>
            <p:nvPr>
              <p:custDataLst>
                <p:tags r:id="rId3"/>
              </p:custDataLst>
            </p:nvPr>
          </p:nvSpPr>
          <p:spPr bwMode="auto">
            <a:xfrm>
              <a:off x="2952751" y="3201669"/>
              <a:ext cx="1032272" cy="35719"/>
            </a:xfrm>
            <a:prstGeom prst="rect">
              <a:avLst/>
            </a:prstGeom>
            <a:solidFill>
              <a:srgbClr val="358CC1"/>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1" name="矩形 30"/>
            <p:cNvSpPr/>
            <p:nvPr>
              <p:custDataLst>
                <p:tags r:id="rId4"/>
              </p:custDataLst>
            </p:nvPr>
          </p:nvSpPr>
          <p:spPr bwMode="auto">
            <a:xfrm>
              <a:off x="3985023" y="3201669"/>
              <a:ext cx="1031081" cy="35719"/>
            </a:xfrm>
            <a:prstGeom prst="rect">
              <a:avLst/>
            </a:prstGeom>
            <a:solidFill>
              <a:srgbClr val="2D9C9F"/>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2" name="矩形 31"/>
            <p:cNvSpPr/>
            <p:nvPr>
              <p:custDataLst>
                <p:tags r:id="rId5"/>
              </p:custDataLst>
            </p:nvPr>
          </p:nvSpPr>
          <p:spPr bwMode="auto">
            <a:xfrm>
              <a:off x="5016103" y="3201669"/>
              <a:ext cx="1032272" cy="35719"/>
            </a:xfrm>
            <a:prstGeom prst="rect">
              <a:avLst/>
            </a:prstGeom>
            <a:solidFill>
              <a:srgbClr val="A4C37B">
                <a:lumMod val="75000"/>
              </a:srgbClr>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1000" fill="hold"/>
                                        <p:tgtEl>
                                          <p:spTgt spid="33"/>
                                        </p:tgtEl>
                                        <p:attrNameLst>
                                          <p:attrName>ppt_w</p:attrName>
                                        </p:attrNameLst>
                                      </p:cBhvr>
                                      <p:tavLst>
                                        <p:tav tm="0">
                                          <p:val>
                                            <p:fltVal val="0"/>
                                          </p:val>
                                        </p:tav>
                                        <p:tav tm="100000">
                                          <p:val>
                                            <p:strVal val="#ppt_w"/>
                                          </p:val>
                                        </p:tav>
                                      </p:tavLst>
                                    </p:anim>
                                    <p:anim calcmode="lin" valueType="num">
                                      <p:cBhvr>
                                        <p:cTn id="8" dur="1000" fill="hold"/>
                                        <p:tgtEl>
                                          <p:spTgt spid="33"/>
                                        </p:tgtEl>
                                        <p:attrNameLst>
                                          <p:attrName>ppt_h</p:attrName>
                                        </p:attrNameLst>
                                      </p:cBhvr>
                                      <p:tavLst>
                                        <p:tav tm="0">
                                          <p:val>
                                            <p:fltVal val="0"/>
                                          </p:val>
                                        </p:tav>
                                        <p:tav tm="100000">
                                          <p:val>
                                            <p:strVal val="#ppt_h"/>
                                          </p:val>
                                        </p:tav>
                                      </p:tavLst>
                                    </p:anim>
                                    <p:animEffect transition="in" filter="fade">
                                      <p:cBhvr>
                                        <p:cTn id="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978868" y="964782"/>
            <a:ext cx="4994229" cy="2059171"/>
            <a:chOff x="2366283" y="1581150"/>
            <a:chExt cx="4266745" cy="1749425"/>
          </a:xfrm>
        </p:grpSpPr>
        <p:pic>
          <p:nvPicPr>
            <p:cNvPr id="4" name="Picture 2" descr="E:\我图PPT\00001PNG素材\儿童卡通\fwqwve.png"/>
            <p:cNvPicPr>
              <a:picLocks noChangeAspect="1" noChangeArrowheads="1"/>
            </p:cNvPicPr>
            <p:nvPr/>
          </p:nvPicPr>
          <p:blipFill>
            <a:blip r:embed="rId2" cstate="email"/>
            <a:srcRect/>
            <a:stretch>
              <a:fillRect/>
            </a:stretch>
          </p:blipFill>
          <p:spPr bwMode="auto">
            <a:xfrm>
              <a:off x="2667000" y="1581150"/>
              <a:ext cx="3702623" cy="1749425"/>
            </a:xfrm>
            <a:prstGeom prst="rect">
              <a:avLst/>
            </a:prstGeom>
            <a:noFill/>
            <a:extLst>
              <a:ext uri="{909E8E84-426E-40DD-AFC4-6F175D3DCCD1}">
                <a14:hiddenFill xmlns:a14="http://schemas.microsoft.com/office/drawing/2010/main">
                  <a:solidFill>
                    <a:srgbClr val="FFFFFF"/>
                  </a:solidFill>
                </a14:hiddenFill>
              </a:ext>
            </a:extLst>
          </p:spPr>
        </p:pic>
        <p:sp>
          <p:nvSpPr>
            <p:cNvPr id="5" name="椭圆 4"/>
            <p:cNvSpPr/>
            <p:nvPr/>
          </p:nvSpPr>
          <p:spPr>
            <a:xfrm>
              <a:off x="2366283" y="2266951"/>
              <a:ext cx="457200" cy="457200"/>
            </a:xfrm>
            <a:prstGeom prst="ellipse">
              <a:avLst/>
            </a:prstGeom>
            <a:solidFill>
              <a:srgbClr val="1D6766"/>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6" name="椭圆 5"/>
            <p:cNvSpPr/>
            <p:nvPr/>
          </p:nvSpPr>
          <p:spPr>
            <a:xfrm>
              <a:off x="6175828" y="2227262"/>
              <a:ext cx="457200" cy="457200"/>
            </a:xfrm>
            <a:prstGeom prst="ellipse">
              <a:avLst/>
            </a:prstGeom>
            <a:solidFill>
              <a:srgbClr val="1D6766"/>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grpSp>
      <p:sp>
        <p:nvSpPr>
          <p:cNvPr id="7" name="TextBox 6"/>
          <p:cNvSpPr txBox="1"/>
          <p:nvPr/>
        </p:nvSpPr>
        <p:spPr>
          <a:xfrm>
            <a:off x="1526316" y="2850252"/>
            <a:ext cx="2862319" cy="1442390"/>
          </a:xfrm>
          <a:prstGeom prst="rect">
            <a:avLst/>
          </a:prstGeom>
          <a:noFill/>
        </p:spPr>
        <p:txBody>
          <a:bodyPr wrap="square" lIns="91129" tIns="45565" rIns="91129" bIns="45565" rtlCol="0">
            <a:spAutoFit/>
          </a:bodyPr>
          <a:lstStyle/>
          <a:p>
            <a:pPr eaLnBrk="0" fontAlgn="base" hangingPunct="0">
              <a:lnSpc>
                <a:spcPct val="150000"/>
              </a:lnSpc>
              <a:spcBef>
                <a:spcPct val="0"/>
              </a:spcBef>
              <a:spcAft>
                <a:spcPct val="0"/>
              </a:spcAft>
            </a:pPr>
            <a:r>
              <a:rPr lang="zh-CN" altLang="en-US" sz="975" dirty="0">
                <a:solidFill>
                  <a:srgbClr val="1C1C1C"/>
                </a:solidFill>
                <a:latin typeface="微软雅黑" panose="020B0503020204020204" pitchFamily="34" charset="-122"/>
                <a:ea typeface="微软雅黑" panose="020B0503020204020204" pitchFamily="34" charset="-122"/>
              </a:rPr>
              <a:t>幻灯片中不能直接修改的图形或文字，请进入幻灯片母版，找到对应的位置进行修改：单击“视图”→单击“幻灯片母版”进入幻灯片母版视图→找到对应的母版幻灯片进行修改即可→完成后单击“幻灯片母版”→关闭母版视图即可回到普通视图的编辑状态。</a:t>
            </a:r>
          </a:p>
        </p:txBody>
      </p:sp>
      <p:sp>
        <p:nvSpPr>
          <p:cNvPr id="8" name="TextBox 7"/>
          <p:cNvSpPr txBox="1"/>
          <p:nvPr/>
        </p:nvSpPr>
        <p:spPr>
          <a:xfrm>
            <a:off x="4868198" y="2823941"/>
            <a:ext cx="3023946" cy="1442390"/>
          </a:xfrm>
          <a:prstGeom prst="rect">
            <a:avLst/>
          </a:prstGeom>
          <a:noFill/>
        </p:spPr>
        <p:txBody>
          <a:bodyPr wrap="square" lIns="91129" tIns="45565" rIns="91129" bIns="45565" rtlCol="0">
            <a:spAutoFit/>
          </a:bodyPr>
          <a:lstStyle/>
          <a:p>
            <a:pPr eaLnBrk="0" fontAlgn="base" hangingPunct="0">
              <a:lnSpc>
                <a:spcPct val="150000"/>
              </a:lnSpc>
              <a:spcBef>
                <a:spcPct val="0"/>
              </a:spcBef>
              <a:spcAft>
                <a:spcPct val="0"/>
              </a:spcAft>
            </a:pPr>
            <a:r>
              <a:rPr lang="zh-CN" altLang="en-US" sz="975" dirty="0">
                <a:solidFill>
                  <a:srgbClr val="1C1C1C"/>
                </a:solidFill>
                <a:latin typeface="微软雅黑" panose="020B0503020204020204" pitchFamily="34" charset="-122"/>
                <a:ea typeface="微软雅黑" panose="020B0503020204020204" pitchFamily="34" charset="-122"/>
              </a:rPr>
              <a:t>保留文字的格式和动画效果不变，请不要删除文本框，直接把文本框中的文字替换即可。</a:t>
            </a:r>
          </a:p>
          <a:p>
            <a:pPr eaLnBrk="0" fontAlgn="base" hangingPunct="0">
              <a:lnSpc>
                <a:spcPct val="150000"/>
              </a:lnSpc>
              <a:spcBef>
                <a:spcPct val="0"/>
              </a:spcBef>
              <a:spcAft>
                <a:spcPct val="0"/>
              </a:spcAft>
            </a:pPr>
            <a:r>
              <a:rPr lang="zh-CN" altLang="en-US" sz="975" dirty="0">
                <a:solidFill>
                  <a:srgbClr val="1C1C1C"/>
                </a:solidFill>
                <a:latin typeface="微软雅黑" panose="020B0503020204020204" pitchFamily="34" charset="-122"/>
                <a:ea typeface="微软雅黑" panose="020B0503020204020204" pitchFamily="34" charset="-122"/>
              </a:rPr>
              <a:t>方法</a:t>
            </a:r>
            <a:r>
              <a:rPr lang="en-US" altLang="zh-CN" sz="975" dirty="0">
                <a:solidFill>
                  <a:srgbClr val="1C1C1C"/>
                </a:solidFill>
                <a:latin typeface="微软雅黑" panose="020B0503020204020204" pitchFamily="34" charset="-122"/>
                <a:ea typeface="微软雅黑" panose="020B0503020204020204" pitchFamily="34" charset="-122"/>
              </a:rPr>
              <a:t>1</a:t>
            </a:r>
            <a:r>
              <a:rPr lang="zh-CN" altLang="en-US" sz="975" dirty="0">
                <a:solidFill>
                  <a:srgbClr val="1C1C1C"/>
                </a:solidFill>
                <a:latin typeface="微软雅黑" panose="020B0503020204020204" pitchFamily="34" charset="-122"/>
                <a:ea typeface="微软雅黑" panose="020B0503020204020204" pitchFamily="34" charset="-122"/>
              </a:rPr>
              <a:t>：删除掉框内文字，重新输入。</a:t>
            </a:r>
          </a:p>
          <a:p>
            <a:pPr eaLnBrk="0" fontAlgn="base" hangingPunct="0">
              <a:lnSpc>
                <a:spcPct val="150000"/>
              </a:lnSpc>
              <a:spcBef>
                <a:spcPct val="0"/>
              </a:spcBef>
              <a:spcAft>
                <a:spcPct val="0"/>
              </a:spcAft>
            </a:pPr>
            <a:r>
              <a:rPr lang="zh-CN" altLang="en-US" sz="975" dirty="0">
                <a:solidFill>
                  <a:srgbClr val="1C1C1C"/>
                </a:solidFill>
                <a:latin typeface="微软雅黑" panose="020B0503020204020204" pitchFamily="34" charset="-122"/>
                <a:ea typeface="微软雅黑" panose="020B0503020204020204" pitchFamily="34" charset="-122"/>
              </a:rPr>
              <a:t>方法</a:t>
            </a:r>
            <a:r>
              <a:rPr lang="en-US" altLang="zh-CN" sz="975" dirty="0">
                <a:solidFill>
                  <a:srgbClr val="1C1C1C"/>
                </a:solidFill>
                <a:latin typeface="微软雅黑" panose="020B0503020204020204" pitchFamily="34" charset="-122"/>
                <a:ea typeface="微软雅黑" panose="020B0503020204020204" pitchFamily="34" charset="-122"/>
              </a:rPr>
              <a:t>2</a:t>
            </a:r>
            <a:r>
              <a:rPr lang="zh-CN" altLang="en-US" sz="975" dirty="0">
                <a:solidFill>
                  <a:srgbClr val="1C1C1C"/>
                </a:solidFill>
                <a:latin typeface="微软雅黑" panose="020B0503020204020204" pitchFamily="34" charset="-122"/>
                <a:ea typeface="微软雅黑" panose="020B0503020204020204" pitchFamily="34" charset="-122"/>
              </a:rPr>
              <a:t>：复制需要的文字→单击目标文本框→选中框内文字→右击→在右键菜单选择粘贴的方式：“只保留文本”。</a:t>
            </a:r>
            <a:endParaRPr lang="en-US" altLang="zh-CN" sz="975" dirty="0">
              <a:solidFill>
                <a:srgbClr val="1C1C1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100" fill="hold">
                                          <p:stCondLst>
                                            <p:cond delay="0"/>
                                          </p:stCondLst>
                                        </p:cTn>
                                        <p:tgtEl>
                                          <p:spTgt spid="3"/>
                                        </p:tgtEl>
                                        <p:attrNameLst>
                                          <p:attrName>r</p:attrName>
                                        </p:attrNameLst>
                                      </p:cBhvr>
                                    </p:animRot>
                                    <p:animRot by="-240000">
                                      <p:cBhvr>
                                        <p:cTn id="13" dur="200" fill="hold">
                                          <p:stCondLst>
                                            <p:cond delay="200"/>
                                          </p:stCondLst>
                                        </p:cTn>
                                        <p:tgtEl>
                                          <p:spTgt spid="3"/>
                                        </p:tgtEl>
                                        <p:attrNameLst>
                                          <p:attrName>r</p:attrName>
                                        </p:attrNameLst>
                                      </p:cBhvr>
                                    </p:animRot>
                                    <p:animRot by="240000">
                                      <p:cBhvr>
                                        <p:cTn id="14" dur="200" fill="hold">
                                          <p:stCondLst>
                                            <p:cond delay="400"/>
                                          </p:stCondLst>
                                        </p:cTn>
                                        <p:tgtEl>
                                          <p:spTgt spid="3"/>
                                        </p:tgtEl>
                                        <p:attrNameLst>
                                          <p:attrName>r</p:attrName>
                                        </p:attrNameLst>
                                      </p:cBhvr>
                                    </p:animRot>
                                    <p:animRot by="-240000">
                                      <p:cBhvr>
                                        <p:cTn id="15" dur="200" fill="hold">
                                          <p:stCondLst>
                                            <p:cond delay="600"/>
                                          </p:stCondLst>
                                        </p:cTn>
                                        <p:tgtEl>
                                          <p:spTgt spid="3"/>
                                        </p:tgtEl>
                                        <p:attrNameLst>
                                          <p:attrName>r</p:attrName>
                                        </p:attrNameLst>
                                      </p:cBhvr>
                                    </p:animRot>
                                    <p:animRot by="120000">
                                      <p:cBhvr>
                                        <p:cTn id="16" dur="200" fill="hold">
                                          <p:stCondLst>
                                            <p:cond delay="800"/>
                                          </p:stCondLst>
                                        </p:cTn>
                                        <p:tgtEl>
                                          <p:spTgt spid="3"/>
                                        </p:tgtEl>
                                        <p:attrNameLst>
                                          <p:attrName>r</p:attrName>
                                        </p:attrNameLst>
                                      </p:cBhvr>
                                    </p:animRot>
                                  </p:childTnLst>
                                </p:cTn>
                              </p:par>
                            </p:childTnLst>
                          </p:cTn>
                        </p:par>
                        <p:par>
                          <p:cTn id="17" fill="hold">
                            <p:stCondLst>
                              <p:cond delay="1500"/>
                            </p:stCondLst>
                            <p:childTnLst>
                              <p:par>
                                <p:cTn id="18" presetID="52"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Scale>
                                      <p:cBhvr>
                                        <p:cTn id="20"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7"/>
                                        </p:tgtEl>
                                        <p:attrNameLst>
                                          <p:attrName>ppt_x</p:attrName>
                                          <p:attrName>ppt_y</p:attrName>
                                        </p:attrNameLst>
                                      </p:cBhvr>
                                    </p:animMotion>
                                    <p:animEffect transition="in" filter="fade">
                                      <p:cBhvr>
                                        <p:cTn id="22" dur="1000"/>
                                        <p:tgtEl>
                                          <p:spTgt spid="7"/>
                                        </p:tgtEl>
                                      </p:cBhvr>
                                    </p:animEffect>
                                  </p:childTnLst>
                                </p:cTn>
                              </p:par>
                            </p:childTnLst>
                          </p:cTn>
                        </p:par>
                        <p:par>
                          <p:cTn id="23" fill="hold">
                            <p:stCondLst>
                              <p:cond delay="2500"/>
                            </p:stCondLst>
                            <p:childTnLst>
                              <p:par>
                                <p:cTn id="24" presetID="52"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Scale>
                                      <p:cBhvr>
                                        <p:cTn id="26"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8"/>
                                        </p:tgtEl>
                                        <p:attrNameLst>
                                          <p:attrName>ppt_x</p:attrName>
                                          <p:attrName>ppt_y</p:attrName>
                                        </p:attrNameLst>
                                      </p:cBhvr>
                                    </p:animMotion>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bwMode="gray">
          <a:xfrm>
            <a:off x="2020186" y="2179563"/>
            <a:ext cx="1562497" cy="1138072"/>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accent4"/>
              </a:gs>
            </a:gsLst>
            <a:lin ang="5400000" scaled="1"/>
          </a:gradFill>
          <a:ln>
            <a:noFill/>
          </a:ln>
        </p:spPr>
        <p:txBody>
          <a:bodyPr vert="horz" wrap="none" lIns="91129" tIns="45565" rIns="91129" bIns="45565" numCol="1" anchor="ctr" anchorCtr="0" compatLnSpc="1"/>
          <a:lstStyle/>
          <a:p>
            <a:pPr algn="r" eaLnBrk="0" fontAlgn="base" hangingPunct="0">
              <a:spcBef>
                <a:spcPct val="0"/>
              </a:spcBef>
              <a:spcAft>
                <a:spcPct val="0"/>
              </a:spcAft>
            </a:pPr>
            <a:endParaRPr lang="zh-CN" altLang="zh-CN">
              <a:solidFill>
                <a:srgbClr val="002060"/>
              </a:solidFill>
              <a:latin typeface="Arial" panose="020B0604020202020204" pitchFamily="34" charset="0"/>
              <a:ea typeface="宋体" panose="02010600030101010101" pitchFamily="2" charset="-122"/>
            </a:endParaRPr>
          </a:p>
        </p:txBody>
      </p:sp>
      <p:sp>
        <p:nvSpPr>
          <p:cNvPr id="4" name="Freeform 4"/>
          <p:cNvSpPr/>
          <p:nvPr/>
        </p:nvSpPr>
        <p:spPr bwMode="gray">
          <a:xfrm>
            <a:off x="3761699" y="2125744"/>
            <a:ext cx="301535" cy="1291652"/>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accent4"/>
              </a:gs>
            </a:gsLst>
            <a:lin ang="5400000" scaled="1"/>
          </a:gradFill>
          <a:ln>
            <a:noFill/>
          </a:ln>
        </p:spPr>
        <p:txBody>
          <a:bodyPr vert="horz" wrap="none" lIns="91129" tIns="45565" rIns="91129" bIns="45565" numCol="1" anchor="ctr" anchorCtr="0" compatLnSpc="1"/>
          <a:lstStyle/>
          <a:p>
            <a:pPr algn="r" eaLnBrk="0" fontAlgn="base" hangingPunct="0">
              <a:spcBef>
                <a:spcPct val="0"/>
              </a:spcBef>
              <a:spcAft>
                <a:spcPct val="0"/>
              </a:spcAft>
            </a:pPr>
            <a:endParaRPr lang="zh-CN" altLang="zh-CN">
              <a:solidFill>
                <a:srgbClr val="002060"/>
              </a:solidFill>
              <a:latin typeface="Arial" panose="020B0604020202020204" pitchFamily="34" charset="0"/>
              <a:ea typeface="宋体" panose="02010600030101010101" pitchFamily="2" charset="-122"/>
            </a:endParaRPr>
          </a:p>
        </p:txBody>
      </p:sp>
      <p:sp>
        <p:nvSpPr>
          <p:cNvPr id="5" name="Freeform 5"/>
          <p:cNvSpPr/>
          <p:nvPr/>
        </p:nvSpPr>
        <p:spPr bwMode="gray">
          <a:xfrm flipH="1">
            <a:off x="5691181" y="2179563"/>
            <a:ext cx="1562498" cy="1138072"/>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rotWithShape="1">
            <a:gsLst>
              <a:gs pos="0">
                <a:schemeClr val="bg1">
                  <a:alpha val="0"/>
                </a:schemeClr>
              </a:gs>
              <a:gs pos="100000">
                <a:schemeClr val="accent4"/>
              </a:gs>
            </a:gsLst>
            <a:lin ang="5400000" scaled="1"/>
          </a:gradFill>
          <a:ln>
            <a:noFill/>
          </a:ln>
        </p:spPr>
        <p:txBody>
          <a:bodyPr vert="horz" wrap="none" lIns="91129" tIns="45565" rIns="91129" bIns="45565" numCol="1" anchor="ctr" anchorCtr="0" compatLnSpc="1"/>
          <a:lstStyle/>
          <a:p>
            <a:pPr algn="r" eaLnBrk="0" fontAlgn="base" hangingPunct="0">
              <a:spcBef>
                <a:spcPct val="0"/>
              </a:spcBef>
              <a:spcAft>
                <a:spcPct val="0"/>
              </a:spcAft>
            </a:pPr>
            <a:endParaRPr lang="zh-CN" altLang="zh-CN">
              <a:solidFill>
                <a:srgbClr val="002060"/>
              </a:solidFill>
              <a:latin typeface="Arial" panose="020B0604020202020204" pitchFamily="34" charset="0"/>
              <a:ea typeface="宋体" panose="02010600030101010101" pitchFamily="2" charset="-122"/>
            </a:endParaRPr>
          </a:p>
        </p:txBody>
      </p:sp>
      <p:sp>
        <p:nvSpPr>
          <p:cNvPr id="6" name="Freeform 4"/>
          <p:cNvSpPr/>
          <p:nvPr/>
        </p:nvSpPr>
        <p:spPr bwMode="gray">
          <a:xfrm>
            <a:off x="5161313" y="2148688"/>
            <a:ext cx="301535" cy="1291652"/>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rotWithShape="1">
            <a:gsLst>
              <a:gs pos="0">
                <a:schemeClr val="bg1">
                  <a:alpha val="0"/>
                </a:schemeClr>
              </a:gs>
              <a:gs pos="100000">
                <a:schemeClr val="accent4"/>
              </a:gs>
            </a:gsLst>
            <a:lin ang="5400000" scaled="1"/>
          </a:gradFill>
          <a:ln>
            <a:noFill/>
          </a:ln>
        </p:spPr>
        <p:txBody>
          <a:bodyPr vert="horz" wrap="none" lIns="91129" tIns="45565" rIns="91129" bIns="45565" numCol="1" anchor="ctr" anchorCtr="0" compatLnSpc="1"/>
          <a:lstStyle/>
          <a:p>
            <a:pPr algn="r" eaLnBrk="0" fontAlgn="base" hangingPunct="0">
              <a:spcBef>
                <a:spcPct val="0"/>
              </a:spcBef>
              <a:spcAft>
                <a:spcPct val="0"/>
              </a:spcAft>
            </a:pPr>
            <a:endParaRPr lang="zh-CN" altLang="zh-CN">
              <a:solidFill>
                <a:srgbClr val="002060"/>
              </a:solidFill>
              <a:latin typeface="Arial" panose="020B0604020202020204" pitchFamily="34" charset="0"/>
              <a:ea typeface="宋体" panose="02010600030101010101" pitchFamily="2" charset="-122"/>
            </a:endParaRPr>
          </a:p>
        </p:txBody>
      </p:sp>
      <p:grpSp>
        <p:nvGrpSpPr>
          <p:cNvPr id="7" name="组合 6"/>
          <p:cNvGrpSpPr/>
          <p:nvPr/>
        </p:nvGrpSpPr>
        <p:grpSpPr>
          <a:xfrm>
            <a:off x="1885919" y="1219255"/>
            <a:ext cx="1119986" cy="1093442"/>
            <a:chOff x="1852206" y="1203598"/>
            <a:chExt cx="1125997" cy="1093189"/>
          </a:xfrm>
        </p:grpSpPr>
        <p:sp>
          <p:nvSpPr>
            <p:cNvPr id="8" name="AutoShape 7"/>
            <p:cNvSpPr>
              <a:spLocks noChangeArrowheads="1"/>
            </p:cNvSpPr>
            <p:nvPr/>
          </p:nvSpPr>
          <p:spPr bwMode="gray">
            <a:xfrm>
              <a:off x="1852206" y="1203598"/>
              <a:ext cx="1125997" cy="1093189"/>
            </a:xfrm>
            <a:prstGeom prst="roundRect">
              <a:avLst>
                <a:gd name="adj" fmla="val 11921"/>
              </a:avLst>
            </a:prstGeom>
            <a:solidFill>
              <a:schemeClr val="accent3"/>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zh-CN" sz="2775">
                <a:solidFill>
                  <a:srgbClr val="002060"/>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1932127" y="1472466"/>
              <a:ext cx="920550" cy="530792"/>
            </a:xfrm>
            <a:prstGeom prst="rect">
              <a:avLst/>
            </a:prstGeom>
            <a:noFill/>
          </p:spPr>
          <p:txBody>
            <a:bodyPr wrap="none" rtlCol="0">
              <a:spAutoFit/>
            </a:bodyPr>
            <a:lstStyle/>
            <a:p>
              <a:pPr algn="ctr" eaLnBrk="0" fontAlgn="base" hangingPunct="0">
                <a:spcBef>
                  <a:spcPct val="0"/>
                </a:spcBef>
                <a:spcAft>
                  <a:spcPct val="0"/>
                </a:spcAft>
              </a:pPr>
              <a:r>
                <a:rPr lang="zh-CN" altLang="en-US" sz="1425" dirty="0">
                  <a:solidFill>
                    <a:prstClr val="white"/>
                  </a:solidFill>
                  <a:latin typeface="微软雅黑" panose="020B0503020204020204" pitchFamily="34" charset="-122"/>
                  <a:ea typeface="微软雅黑" panose="020B0503020204020204" pitchFamily="34" charset="-122"/>
                </a:rPr>
                <a:t>单击此处</a:t>
              </a:r>
              <a:endParaRPr lang="en-US" altLang="zh-CN" sz="1425" dirty="0">
                <a:solidFill>
                  <a:prstClr val="white"/>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pPr>
              <a:r>
                <a:rPr lang="zh-CN" altLang="en-US" sz="1425" dirty="0">
                  <a:solidFill>
                    <a:prstClr val="white"/>
                  </a:solidFill>
                  <a:latin typeface="微软雅黑" panose="020B0503020204020204" pitchFamily="34" charset="-122"/>
                  <a:ea typeface="微软雅黑" panose="020B0503020204020204" pitchFamily="34" charset="-122"/>
                </a:rPr>
                <a:t>添加文本</a:t>
              </a:r>
            </a:p>
          </p:txBody>
        </p:sp>
      </p:grpSp>
      <p:grpSp>
        <p:nvGrpSpPr>
          <p:cNvPr id="10" name="组合 9"/>
          <p:cNvGrpSpPr/>
          <p:nvPr/>
        </p:nvGrpSpPr>
        <p:grpSpPr>
          <a:xfrm>
            <a:off x="3349210" y="1219255"/>
            <a:ext cx="1119986" cy="1093442"/>
            <a:chOff x="3323351" y="1203598"/>
            <a:chExt cx="1125997" cy="1093189"/>
          </a:xfrm>
        </p:grpSpPr>
        <p:sp>
          <p:nvSpPr>
            <p:cNvPr id="11" name="AutoShape 11"/>
            <p:cNvSpPr>
              <a:spLocks noChangeArrowheads="1"/>
            </p:cNvSpPr>
            <p:nvPr/>
          </p:nvSpPr>
          <p:spPr bwMode="gray">
            <a:xfrm>
              <a:off x="3323351" y="1203598"/>
              <a:ext cx="1125997" cy="1093189"/>
            </a:xfrm>
            <a:prstGeom prst="roundRect">
              <a:avLst>
                <a:gd name="adj" fmla="val 11921"/>
              </a:avLst>
            </a:prstGeom>
            <a:solidFill>
              <a:schemeClr val="accent6"/>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zh-CN" sz="2775">
                <a:solidFill>
                  <a:srgbClr val="002060"/>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3410016" y="1457805"/>
              <a:ext cx="959228" cy="553870"/>
            </a:xfrm>
            <a:prstGeom prst="rect">
              <a:avLst/>
            </a:prstGeom>
            <a:noFill/>
          </p:spPr>
          <p:txBody>
            <a:bodyPr wrap="none" rtlCol="0">
              <a:spAutoFit/>
            </a:bodyPr>
            <a:lstStyle>
              <a:defPPr>
                <a:defRPr lang="zh-CN"/>
              </a:defPPr>
              <a:lvl1pPr algn="ctr">
                <a:defRPr sz="1400">
                  <a:solidFill>
                    <a:schemeClr val="bg1"/>
                  </a:solidFill>
                </a:defRPr>
              </a:lvl1pPr>
            </a:lstStyle>
            <a:p>
              <a:pPr eaLnBrk="0" fontAlgn="base" hangingPunct="0">
                <a:spcBef>
                  <a:spcPct val="0"/>
                </a:spcBef>
                <a:spcAft>
                  <a:spcPct val="0"/>
                </a:spcAft>
              </a:pPr>
              <a:r>
                <a:rPr lang="zh-CN" altLang="en-US" sz="1500" dirty="0">
                  <a:solidFill>
                    <a:prstClr val="white"/>
                  </a:solidFill>
                  <a:latin typeface="微软雅黑" panose="020B0503020204020204" pitchFamily="34" charset="-122"/>
                  <a:ea typeface="微软雅黑" panose="020B0503020204020204" pitchFamily="34" charset="-122"/>
                </a:rPr>
                <a:t>单击此处</a:t>
              </a:r>
              <a:endParaRPr lang="en-US" altLang="zh-CN" sz="1500" dirty="0">
                <a:solidFill>
                  <a:prstClr val="white"/>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500" dirty="0">
                  <a:solidFill>
                    <a:prstClr val="white"/>
                  </a:solidFill>
                  <a:latin typeface="微软雅黑" panose="020B0503020204020204" pitchFamily="34" charset="-122"/>
                  <a:ea typeface="微软雅黑" panose="020B0503020204020204" pitchFamily="34" charset="-122"/>
                </a:rPr>
                <a:t>添加文本</a:t>
              </a:r>
            </a:p>
          </p:txBody>
        </p:sp>
      </p:grpSp>
      <p:grpSp>
        <p:nvGrpSpPr>
          <p:cNvPr id="13" name="组合 12"/>
          <p:cNvGrpSpPr/>
          <p:nvPr/>
        </p:nvGrpSpPr>
        <p:grpSpPr>
          <a:xfrm>
            <a:off x="4748825" y="1219255"/>
            <a:ext cx="1119986" cy="1093442"/>
            <a:chOff x="4730478" y="1203598"/>
            <a:chExt cx="1125997" cy="1093189"/>
          </a:xfrm>
        </p:grpSpPr>
        <p:sp>
          <p:nvSpPr>
            <p:cNvPr id="14" name="AutoShape 11"/>
            <p:cNvSpPr>
              <a:spLocks noChangeArrowheads="1"/>
            </p:cNvSpPr>
            <p:nvPr/>
          </p:nvSpPr>
          <p:spPr bwMode="gray">
            <a:xfrm>
              <a:off x="4730478" y="1203598"/>
              <a:ext cx="1125997" cy="1093189"/>
            </a:xfrm>
            <a:prstGeom prst="roundRect">
              <a:avLst>
                <a:gd name="adj" fmla="val 11921"/>
              </a:avLst>
            </a:prstGeom>
            <a:solidFill>
              <a:schemeClr val="accent5"/>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zh-CN" sz="2775">
                <a:solidFill>
                  <a:srgbClr val="002060"/>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4817143" y="1457805"/>
              <a:ext cx="959228" cy="553870"/>
            </a:xfrm>
            <a:prstGeom prst="rect">
              <a:avLst/>
            </a:prstGeom>
            <a:noFill/>
          </p:spPr>
          <p:txBody>
            <a:bodyPr wrap="none" rtlCol="0">
              <a:spAutoFit/>
            </a:bodyPr>
            <a:lstStyle>
              <a:defPPr>
                <a:defRPr lang="zh-CN"/>
              </a:defPPr>
              <a:lvl1pPr algn="ctr">
                <a:defRPr sz="1400">
                  <a:solidFill>
                    <a:schemeClr val="bg1"/>
                  </a:solidFill>
                </a:defRPr>
              </a:lvl1pPr>
            </a:lstStyle>
            <a:p>
              <a:pPr eaLnBrk="0" fontAlgn="base" hangingPunct="0">
                <a:spcBef>
                  <a:spcPct val="0"/>
                </a:spcBef>
                <a:spcAft>
                  <a:spcPct val="0"/>
                </a:spcAft>
              </a:pPr>
              <a:r>
                <a:rPr lang="zh-CN" altLang="en-US" sz="1500" dirty="0">
                  <a:solidFill>
                    <a:prstClr val="white"/>
                  </a:solidFill>
                  <a:latin typeface="微软雅黑" panose="020B0503020204020204" pitchFamily="34" charset="-122"/>
                  <a:ea typeface="微软雅黑" panose="020B0503020204020204" pitchFamily="34" charset="-122"/>
                </a:rPr>
                <a:t>单击此处</a:t>
              </a:r>
              <a:endParaRPr lang="en-US" altLang="zh-CN" sz="1500" dirty="0">
                <a:solidFill>
                  <a:prstClr val="white"/>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500" dirty="0">
                  <a:solidFill>
                    <a:prstClr val="white"/>
                  </a:solidFill>
                  <a:latin typeface="微软雅黑" panose="020B0503020204020204" pitchFamily="34" charset="-122"/>
                  <a:ea typeface="微软雅黑" panose="020B0503020204020204" pitchFamily="34" charset="-122"/>
                </a:rPr>
                <a:t>添加文本</a:t>
              </a:r>
            </a:p>
          </p:txBody>
        </p:sp>
      </p:grpSp>
      <p:grpSp>
        <p:nvGrpSpPr>
          <p:cNvPr id="16" name="组合 15"/>
          <p:cNvGrpSpPr/>
          <p:nvPr/>
        </p:nvGrpSpPr>
        <p:grpSpPr>
          <a:xfrm>
            <a:off x="6192904" y="1219255"/>
            <a:ext cx="1119986" cy="1093442"/>
            <a:chOff x="6182307" y="1203598"/>
            <a:chExt cx="1125997" cy="1093189"/>
          </a:xfrm>
        </p:grpSpPr>
        <p:sp>
          <p:nvSpPr>
            <p:cNvPr id="17" name="AutoShape 14"/>
            <p:cNvSpPr>
              <a:spLocks noChangeArrowheads="1"/>
            </p:cNvSpPr>
            <p:nvPr/>
          </p:nvSpPr>
          <p:spPr bwMode="gray">
            <a:xfrm>
              <a:off x="6182307" y="1203598"/>
              <a:ext cx="1125997" cy="1093189"/>
            </a:xfrm>
            <a:prstGeom prst="roundRect">
              <a:avLst>
                <a:gd name="adj" fmla="val 11921"/>
              </a:avLst>
            </a:prstGeom>
            <a:solidFill>
              <a:schemeClr val="accent2"/>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zh-CN" sz="2775">
                <a:solidFill>
                  <a:srgbClr val="002060"/>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6275192" y="1457805"/>
              <a:ext cx="959228" cy="553870"/>
            </a:xfrm>
            <a:prstGeom prst="rect">
              <a:avLst/>
            </a:prstGeom>
            <a:noFill/>
          </p:spPr>
          <p:txBody>
            <a:bodyPr wrap="none" rtlCol="0">
              <a:spAutoFit/>
            </a:bodyPr>
            <a:lstStyle>
              <a:defPPr>
                <a:defRPr lang="zh-CN"/>
              </a:defPPr>
              <a:lvl1pPr algn="ctr">
                <a:defRPr sz="1400">
                  <a:solidFill>
                    <a:schemeClr val="bg1"/>
                  </a:solidFill>
                </a:defRPr>
              </a:lvl1pPr>
            </a:lstStyle>
            <a:p>
              <a:pPr eaLnBrk="0" fontAlgn="base" hangingPunct="0">
                <a:spcBef>
                  <a:spcPct val="0"/>
                </a:spcBef>
                <a:spcAft>
                  <a:spcPct val="0"/>
                </a:spcAft>
              </a:pPr>
              <a:r>
                <a:rPr lang="zh-CN" altLang="en-US" sz="1500" dirty="0">
                  <a:solidFill>
                    <a:prstClr val="white"/>
                  </a:solidFill>
                  <a:latin typeface="微软雅黑" panose="020B0503020204020204" pitchFamily="34" charset="-122"/>
                  <a:ea typeface="微软雅黑" panose="020B0503020204020204" pitchFamily="34" charset="-122"/>
                </a:rPr>
                <a:t>单击此处</a:t>
              </a:r>
              <a:endParaRPr lang="en-US" altLang="zh-CN" sz="1500" dirty="0">
                <a:solidFill>
                  <a:prstClr val="white"/>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500" dirty="0">
                  <a:solidFill>
                    <a:prstClr val="white"/>
                  </a:solidFill>
                  <a:latin typeface="微软雅黑" panose="020B0503020204020204" pitchFamily="34" charset="-122"/>
                  <a:ea typeface="微软雅黑" panose="020B0503020204020204" pitchFamily="34" charset="-122"/>
                </a:rPr>
                <a:t>添加文本</a:t>
              </a:r>
            </a:p>
          </p:txBody>
        </p:sp>
      </p:grpSp>
      <p:grpSp>
        <p:nvGrpSpPr>
          <p:cNvPr id="19" name="组合 18"/>
          <p:cNvGrpSpPr/>
          <p:nvPr/>
        </p:nvGrpSpPr>
        <p:grpSpPr>
          <a:xfrm>
            <a:off x="2415765" y="3397217"/>
            <a:ext cx="4562180" cy="995787"/>
            <a:chOff x="2384896" y="3381053"/>
            <a:chExt cx="4586666" cy="995555"/>
          </a:xfrm>
        </p:grpSpPr>
        <p:sp>
          <p:nvSpPr>
            <p:cNvPr id="20" name="AutoShape 19"/>
            <p:cNvSpPr>
              <a:spLocks noChangeArrowheads="1"/>
            </p:cNvSpPr>
            <p:nvPr/>
          </p:nvSpPr>
          <p:spPr bwMode="ltGray">
            <a:xfrm>
              <a:off x="2384896" y="3483697"/>
              <a:ext cx="4586666" cy="892911"/>
            </a:xfrm>
            <a:prstGeom prst="roundRect">
              <a:avLst>
                <a:gd name="adj" fmla="val 50000"/>
              </a:avLst>
            </a:prstGeom>
            <a:solidFill>
              <a:schemeClr val="accent1"/>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eaLnBrk="0" fontAlgn="base" hangingPunct="0">
                <a:spcBef>
                  <a:spcPct val="0"/>
                </a:spcBef>
                <a:spcAft>
                  <a:spcPct val="0"/>
                </a:spcAft>
              </a:pPr>
              <a:endParaRPr lang="zh-CN" altLang="zh-CN">
                <a:solidFill>
                  <a:srgbClr val="002060"/>
                </a:solidFill>
                <a:latin typeface="Times New Roman" panose="02020603050405020304"/>
                <a:ea typeface="微软雅黑" panose="020B0503020204020204" pitchFamily="34" charset="-122"/>
              </a:endParaRPr>
            </a:p>
          </p:txBody>
        </p:sp>
        <p:sp>
          <p:nvSpPr>
            <p:cNvPr id="21" name="矩形 20"/>
            <p:cNvSpPr/>
            <p:nvPr/>
          </p:nvSpPr>
          <p:spPr>
            <a:xfrm>
              <a:off x="2540420" y="3381053"/>
              <a:ext cx="4344414" cy="871189"/>
            </a:xfrm>
            <a:prstGeom prst="rect">
              <a:avLst/>
            </a:prstGeom>
          </p:spPr>
          <p:txBody>
            <a:bodyPr wrap="square">
              <a:spAutoFit/>
            </a:bodyPr>
            <a:lstStyle/>
            <a:p>
              <a:pPr algn="ctr" eaLnBrk="0" fontAlgn="base" hangingPunct="0">
                <a:lnSpc>
                  <a:spcPct val="150000"/>
                </a:lnSpc>
                <a:spcBef>
                  <a:spcPct val="0"/>
                </a:spcBef>
                <a:spcAft>
                  <a:spcPct val="0"/>
                </a:spcAft>
              </a:pPr>
              <a:endParaRPr lang="zh-CN" altLang="en-US" sz="1125" dirty="0">
                <a:solidFill>
                  <a:prstClr val="white"/>
                </a:solidFill>
                <a:latin typeface="微软雅黑" panose="020B0503020204020204" pitchFamily="34" charset="-122"/>
                <a:ea typeface="微软雅黑" panose="020B0503020204020204" pitchFamily="34" charset="-122"/>
              </a:endParaRPr>
            </a:p>
            <a:p>
              <a:pPr algn="ctr" eaLnBrk="0" fontAlgn="base" hangingPunct="0">
                <a:lnSpc>
                  <a:spcPct val="150000"/>
                </a:lnSpc>
                <a:spcBef>
                  <a:spcPct val="0"/>
                </a:spcBef>
                <a:spcAft>
                  <a:spcPct val="0"/>
                </a:spcAft>
              </a:pPr>
              <a:r>
                <a:rPr lang="zh-CN" altLang="en-US" sz="1125" dirty="0">
                  <a:solidFill>
                    <a:prstClr val="white"/>
                  </a:solidFill>
                  <a:latin typeface="微软雅黑" panose="020B0503020204020204" pitchFamily="34" charset="-122"/>
                  <a:ea typeface="微软雅黑" panose="020B0503020204020204" pitchFamily="34" charset="-122"/>
                </a:rPr>
                <a:t>点击此处添加描述文本，点击此处添加描述文本，点击此处添加描述文本。</a:t>
              </a:r>
            </a:p>
          </p:txBody>
        </p:sp>
      </p:grpSp>
      <p:pic>
        <p:nvPicPr>
          <p:cNvPr id="22" name="图片 21"/>
          <p:cNvPicPr>
            <a:picLocks noChangeAspect="1"/>
          </p:cNvPicPr>
          <p:nvPr/>
        </p:nvPicPr>
        <p:blipFill>
          <a:blip r:embed="rId2" cstate="email"/>
          <a:stretch>
            <a:fillRect/>
          </a:stretch>
        </p:blipFill>
        <p:spPr>
          <a:xfrm>
            <a:off x="6668437" y="4030778"/>
            <a:ext cx="446485" cy="429499"/>
          </a:xfrm>
          <a:prstGeom prst="rect">
            <a:avLst/>
          </a:prstGeom>
        </p:spPr>
      </p:pic>
      <p:pic>
        <p:nvPicPr>
          <p:cNvPr id="23" name="图片 22"/>
          <p:cNvPicPr>
            <a:picLocks noChangeAspect="1"/>
          </p:cNvPicPr>
          <p:nvPr/>
        </p:nvPicPr>
        <p:blipFill>
          <a:blip r:embed="rId2" cstate="email"/>
          <a:stretch>
            <a:fillRect/>
          </a:stretch>
        </p:blipFill>
        <p:spPr>
          <a:xfrm>
            <a:off x="2413033" y="3285137"/>
            <a:ext cx="446484" cy="42949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down)">
                                      <p:cBhvr>
                                        <p:cTn id="8" dur="500"/>
                                        <p:tgtEl>
                                          <p:spTgt spid="7"/>
                                        </p:tgtEl>
                                      </p:cBhvr>
                                    </p:animEffect>
                                  </p:childTnLst>
                                </p:cTn>
                              </p:par>
                              <p:par>
                                <p:cTn id="9" presetID="12" presetClass="entr" presetSubtype="1" fill="hold" nodeType="withEffect">
                                  <p:stCondLst>
                                    <p:cond delay="20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p:tgtEl>
                                          <p:spTgt spid="10"/>
                                        </p:tgtEl>
                                        <p:attrNameLst>
                                          <p:attrName>ppt_y</p:attrName>
                                        </p:attrNameLst>
                                      </p:cBhvr>
                                      <p:tavLst>
                                        <p:tav tm="0">
                                          <p:val>
                                            <p:strVal val="#ppt_y-#ppt_h*1.125000"/>
                                          </p:val>
                                        </p:tav>
                                        <p:tav tm="100000">
                                          <p:val>
                                            <p:strVal val="#ppt_y"/>
                                          </p:val>
                                        </p:tav>
                                      </p:tavLst>
                                    </p:anim>
                                    <p:animEffect transition="in" filter="wipe(down)">
                                      <p:cBhvr>
                                        <p:cTn id="12" dur="500"/>
                                        <p:tgtEl>
                                          <p:spTgt spid="10"/>
                                        </p:tgtEl>
                                      </p:cBhvr>
                                    </p:animEffect>
                                  </p:childTnLst>
                                </p:cTn>
                              </p:par>
                              <p:par>
                                <p:cTn id="13" presetID="12" presetClass="entr" presetSubtype="1" fill="hold" nodeType="withEffect">
                                  <p:stCondLst>
                                    <p:cond delay="40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p:tgtEl>
                                          <p:spTgt spid="13"/>
                                        </p:tgtEl>
                                        <p:attrNameLst>
                                          <p:attrName>ppt_y</p:attrName>
                                        </p:attrNameLst>
                                      </p:cBhvr>
                                      <p:tavLst>
                                        <p:tav tm="0">
                                          <p:val>
                                            <p:strVal val="#ppt_y-#ppt_h*1.125000"/>
                                          </p:val>
                                        </p:tav>
                                        <p:tav tm="100000">
                                          <p:val>
                                            <p:strVal val="#ppt_y"/>
                                          </p:val>
                                        </p:tav>
                                      </p:tavLst>
                                    </p:anim>
                                    <p:animEffect transition="in" filter="wipe(down)">
                                      <p:cBhvr>
                                        <p:cTn id="16" dur="500"/>
                                        <p:tgtEl>
                                          <p:spTgt spid="13"/>
                                        </p:tgtEl>
                                      </p:cBhvr>
                                    </p:animEffect>
                                  </p:childTnLst>
                                </p:cTn>
                              </p:par>
                              <p:par>
                                <p:cTn id="17" presetID="12" presetClass="entr" presetSubtype="1" fill="hold" nodeType="withEffect">
                                  <p:stCondLst>
                                    <p:cond delay="70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p:tgtEl>
                                          <p:spTgt spid="16"/>
                                        </p:tgtEl>
                                        <p:attrNameLst>
                                          <p:attrName>ppt_y</p:attrName>
                                        </p:attrNameLst>
                                      </p:cBhvr>
                                      <p:tavLst>
                                        <p:tav tm="0">
                                          <p:val>
                                            <p:strVal val="#ppt_y-#ppt_h*1.125000"/>
                                          </p:val>
                                        </p:tav>
                                        <p:tav tm="100000">
                                          <p:val>
                                            <p:strVal val="#ppt_y"/>
                                          </p:val>
                                        </p:tav>
                                      </p:tavLst>
                                    </p:anim>
                                    <p:animEffect transition="in" filter="wipe(down)">
                                      <p:cBhvr>
                                        <p:cTn id="20" dur="500"/>
                                        <p:tgtEl>
                                          <p:spTgt spid="16"/>
                                        </p:tgtEl>
                                      </p:cBhvr>
                                    </p:animEffect>
                                  </p:childTnLst>
                                </p:cTn>
                              </p:par>
                            </p:childTnLst>
                          </p:cTn>
                        </p:par>
                        <p:par>
                          <p:cTn id="21" fill="hold">
                            <p:stCondLst>
                              <p:cond delay="500"/>
                            </p:stCondLst>
                            <p:childTnLst>
                              <p:par>
                                <p:cTn id="22" presetID="22" presetClass="entr" presetSubtype="1"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up)">
                                      <p:cBhvr>
                                        <p:cTn id="24" dur="750"/>
                                        <p:tgtEl>
                                          <p:spTgt spid="3"/>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750"/>
                                        <p:tgtEl>
                                          <p:spTgt spid="4"/>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up)">
                                      <p:cBhvr>
                                        <p:cTn id="30" dur="750"/>
                                        <p:tgtEl>
                                          <p:spTgt spid="5"/>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up)">
                                      <p:cBhvr>
                                        <p:cTn id="33" dur="750"/>
                                        <p:tgtEl>
                                          <p:spTgt spid="6"/>
                                        </p:tgtEl>
                                      </p:cBhvr>
                                    </p:animEffect>
                                  </p:childTnLst>
                                </p:cTn>
                              </p:par>
                            </p:childTnLst>
                          </p:cTn>
                        </p:par>
                        <p:par>
                          <p:cTn id="34" fill="hold">
                            <p:stCondLst>
                              <p:cond delay="1500"/>
                            </p:stCondLst>
                            <p:childTnLst>
                              <p:par>
                                <p:cTn id="35" presetID="16" presetClass="entr" presetSubtype="37"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arn(outVertical)">
                                      <p:cBhvr>
                                        <p:cTn id="37" dur="750"/>
                                        <p:tgtEl>
                                          <p:spTgt spid="19"/>
                                        </p:tgtEl>
                                      </p:cBhvr>
                                    </p:animEffect>
                                  </p:childTnLst>
                                </p:cTn>
                              </p:par>
                              <p:par>
                                <p:cTn id="38" presetID="10" presetClass="entr" presetSubtype="0" fill="hold" nodeType="withEffect">
                                  <p:stCondLst>
                                    <p:cond delay="50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750"/>
                                        <p:tgtEl>
                                          <p:spTgt spid="23"/>
                                        </p:tgtEl>
                                      </p:cBhvr>
                                    </p:animEffect>
                                  </p:childTnLst>
                                </p:cTn>
                              </p:par>
                              <p:par>
                                <p:cTn id="41" presetID="10" presetClass="entr" presetSubtype="0" fill="hold" nodeType="withEffect">
                                  <p:stCondLst>
                                    <p:cond delay="50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sp>
        <p:nvSpPr>
          <p:cNvPr id="2" name="矩形 1"/>
          <p:cNvSpPr/>
          <p:nvPr/>
        </p:nvSpPr>
        <p:spPr>
          <a:xfrm>
            <a:off x="1621631" y="1859320"/>
            <a:ext cx="3149204" cy="1988780"/>
          </a:xfrm>
          <a:prstGeom prst="rect">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9" name="Oval 47"/>
          <p:cNvSpPr/>
          <p:nvPr/>
        </p:nvSpPr>
        <p:spPr bwMode="auto">
          <a:xfrm>
            <a:off x="4356497" y="1462088"/>
            <a:ext cx="923925" cy="923925"/>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015">
              <a:solidFill>
                <a:prstClr val="white"/>
              </a:solidFill>
              <a:latin typeface="Times New Roman" panose="02020603050405020304"/>
              <a:ea typeface="微软雅黑" panose="020B0503020204020204" pitchFamily="34" charset="-122"/>
            </a:endParaRPr>
          </a:p>
        </p:txBody>
      </p:sp>
      <p:grpSp>
        <p:nvGrpSpPr>
          <p:cNvPr id="10" name="组合 9"/>
          <p:cNvGrpSpPr/>
          <p:nvPr/>
        </p:nvGrpSpPr>
        <p:grpSpPr>
          <a:xfrm>
            <a:off x="4650220" y="1716595"/>
            <a:ext cx="349169" cy="415434"/>
            <a:chOff x="6542088" y="2519364"/>
            <a:chExt cx="217488" cy="258763"/>
          </a:xfrm>
          <a:solidFill>
            <a:schemeClr val="bg1"/>
          </a:solidFill>
        </p:grpSpPr>
        <p:sp>
          <p:nvSpPr>
            <p:cNvPr id="11" name="Freeform 102"/>
            <p:cNvSpPr>
              <a:spLocks noEditPoints="1"/>
            </p:cNvSpPr>
            <p:nvPr/>
          </p:nvSpPr>
          <p:spPr bwMode="auto">
            <a:xfrm>
              <a:off x="6542088" y="2519364"/>
              <a:ext cx="217488" cy="258763"/>
            </a:xfrm>
            <a:custGeom>
              <a:avLst/>
              <a:gdLst>
                <a:gd name="T0" fmla="*/ 139 w 242"/>
                <a:gd name="T1" fmla="*/ 47 h 287"/>
                <a:gd name="T2" fmla="*/ 139 w 242"/>
                <a:gd name="T3" fmla="*/ 23 h 287"/>
                <a:gd name="T4" fmla="*/ 152 w 242"/>
                <a:gd name="T5" fmla="*/ 23 h 287"/>
                <a:gd name="T6" fmla="*/ 163 w 242"/>
                <a:gd name="T7" fmla="*/ 11 h 287"/>
                <a:gd name="T8" fmla="*/ 152 w 242"/>
                <a:gd name="T9" fmla="*/ 0 h 287"/>
                <a:gd name="T10" fmla="*/ 91 w 242"/>
                <a:gd name="T11" fmla="*/ 0 h 287"/>
                <a:gd name="T12" fmla="*/ 79 w 242"/>
                <a:gd name="T13" fmla="*/ 11 h 287"/>
                <a:gd name="T14" fmla="*/ 91 w 242"/>
                <a:gd name="T15" fmla="*/ 23 h 287"/>
                <a:gd name="T16" fmla="*/ 103 w 242"/>
                <a:gd name="T17" fmla="*/ 23 h 287"/>
                <a:gd name="T18" fmla="*/ 103 w 242"/>
                <a:gd name="T19" fmla="*/ 47 h 287"/>
                <a:gd name="T20" fmla="*/ 0 w 242"/>
                <a:gd name="T21" fmla="*/ 166 h 287"/>
                <a:gd name="T22" fmla="*/ 121 w 242"/>
                <a:gd name="T23" fmla="*/ 287 h 287"/>
                <a:gd name="T24" fmla="*/ 242 w 242"/>
                <a:gd name="T25" fmla="*/ 166 h 287"/>
                <a:gd name="T26" fmla="*/ 139 w 242"/>
                <a:gd name="T27" fmla="*/ 47 h 287"/>
                <a:gd name="T28" fmla="*/ 121 w 242"/>
                <a:gd name="T29" fmla="*/ 257 h 287"/>
                <a:gd name="T30" fmla="*/ 30 w 242"/>
                <a:gd name="T31" fmla="*/ 166 h 287"/>
                <a:gd name="T32" fmla="*/ 121 w 242"/>
                <a:gd name="T33" fmla="*/ 75 h 287"/>
                <a:gd name="T34" fmla="*/ 212 w 242"/>
                <a:gd name="T35" fmla="*/ 166 h 287"/>
                <a:gd name="T36" fmla="*/ 121 w 242"/>
                <a:gd name="T37" fmla="*/ 257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2" h="287">
                  <a:moveTo>
                    <a:pt x="139" y="47"/>
                  </a:moveTo>
                  <a:cubicBezTo>
                    <a:pt x="139" y="23"/>
                    <a:pt x="139" y="23"/>
                    <a:pt x="139" y="23"/>
                  </a:cubicBezTo>
                  <a:cubicBezTo>
                    <a:pt x="152" y="23"/>
                    <a:pt x="152" y="23"/>
                    <a:pt x="152" y="23"/>
                  </a:cubicBezTo>
                  <a:cubicBezTo>
                    <a:pt x="158" y="23"/>
                    <a:pt x="163" y="18"/>
                    <a:pt x="163" y="11"/>
                  </a:cubicBezTo>
                  <a:cubicBezTo>
                    <a:pt x="163" y="5"/>
                    <a:pt x="158" y="0"/>
                    <a:pt x="152" y="0"/>
                  </a:cubicBezTo>
                  <a:cubicBezTo>
                    <a:pt x="91" y="0"/>
                    <a:pt x="91" y="0"/>
                    <a:pt x="91" y="0"/>
                  </a:cubicBezTo>
                  <a:cubicBezTo>
                    <a:pt x="84" y="0"/>
                    <a:pt x="79" y="5"/>
                    <a:pt x="79" y="11"/>
                  </a:cubicBezTo>
                  <a:cubicBezTo>
                    <a:pt x="79" y="18"/>
                    <a:pt x="84" y="23"/>
                    <a:pt x="91" y="23"/>
                  </a:cubicBezTo>
                  <a:cubicBezTo>
                    <a:pt x="103" y="23"/>
                    <a:pt x="103" y="23"/>
                    <a:pt x="103" y="23"/>
                  </a:cubicBezTo>
                  <a:cubicBezTo>
                    <a:pt x="103" y="47"/>
                    <a:pt x="103" y="47"/>
                    <a:pt x="103" y="47"/>
                  </a:cubicBezTo>
                  <a:cubicBezTo>
                    <a:pt x="45" y="55"/>
                    <a:pt x="0" y="106"/>
                    <a:pt x="0" y="166"/>
                  </a:cubicBezTo>
                  <a:cubicBezTo>
                    <a:pt x="0" y="233"/>
                    <a:pt x="54" y="287"/>
                    <a:pt x="121" y="287"/>
                  </a:cubicBezTo>
                  <a:cubicBezTo>
                    <a:pt x="188" y="287"/>
                    <a:pt x="242" y="233"/>
                    <a:pt x="242" y="166"/>
                  </a:cubicBezTo>
                  <a:cubicBezTo>
                    <a:pt x="242" y="105"/>
                    <a:pt x="197" y="55"/>
                    <a:pt x="139" y="47"/>
                  </a:cubicBezTo>
                  <a:close/>
                  <a:moveTo>
                    <a:pt x="121" y="257"/>
                  </a:moveTo>
                  <a:cubicBezTo>
                    <a:pt x="71" y="257"/>
                    <a:pt x="30" y="216"/>
                    <a:pt x="30" y="166"/>
                  </a:cubicBezTo>
                  <a:cubicBezTo>
                    <a:pt x="30" y="116"/>
                    <a:pt x="71" y="75"/>
                    <a:pt x="121" y="75"/>
                  </a:cubicBezTo>
                  <a:cubicBezTo>
                    <a:pt x="171" y="75"/>
                    <a:pt x="212" y="116"/>
                    <a:pt x="212" y="166"/>
                  </a:cubicBezTo>
                  <a:cubicBezTo>
                    <a:pt x="212" y="216"/>
                    <a:pt x="171" y="257"/>
                    <a:pt x="121" y="25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srgbClr val="002060"/>
                </a:solidFill>
                <a:latin typeface="Times New Roman" panose="02020603050405020304"/>
                <a:ea typeface="微软雅黑" panose="020B0503020204020204" pitchFamily="34" charset="-122"/>
              </a:endParaRPr>
            </a:p>
          </p:txBody>
        </p:sp>
        <p:sp>
          <p:nvSpPr>
            <p:cNvPr id="12" name="Freeform 103"/>
            <p:cNvSpPr/>
            <p:nvPr/>
          </p:nvSpPr>
          <p:spPr bwMode="auto">
            <a:xfrm>
              <a:off x="6640513" y="2608264"/>
              <a:ext cx="66675" cy="103188"/>
            </a:xfrm>
            <a:custGeom>
              <a:avLst/>
              <a:gdLst>
                <a:gd name="T0" fmla="*/ 71 w 74"/>
                <a:gd name="T1" fmla="*/ 93 h 114"/>
                <a:gd name="T2" fmla="*/ 23 w 74"/>
                <a:gd name="T3" fmla="*/ 61 h 114"/>
                <a:gd name="T4" fmla="*/ 23 w 74"/>
                <a:gd name="T5" fmla="*/ 5 h 114"/>
                <a:gd name="T6" fmla="*/ 21 w 74"/>
                <a:gd name="T7" fmla="*/ 2 h 114"/>
                <a:gd name="T8" fmla="*/ 18 w 74"/>
                <a:gd name="T9" fmla="*/ 0 h 114"/>
                <a:gd name="T10" fmla="*/ 5 w 74"/>
                <a:gd name="T11" fmla="*/ 0 h 114"/>
                <a:gd name="T12" fmla="*/ 1 w 74"/>
                <a:gd name="T13" fmla="*/ 2 h 114"/>
                <a:gd name="T14" fmla="*/ 0 w 74"/>
                <a:gd name="T15" fmla="*/ 5 h 114"/>
                <a:gd name="T16" fmla="*/ 0 w 74"/>
                <a:gd name="T17" fmla="*/ 71 h 114"/>
                <a:gd name="T18" fmla="*/ 1 w 74"/>
                <a:gd name="T19" fmla="*/ 75 h 114"/>
                <a:gd name="T20" fmla="*/ 2 w 74"/>
                <a:gd name="T21" fmla="*/ 75 h 114"/>
                <a:gd name="T22" fmla="*/ 58 w 74"/>
                <a:gd name="T23" fmla="*/ 113 h 114"/>
                <a:gd name="T24" fmla="*/ 61 w 74"/>
                <a:gd name="T25" fmla="*/ 114 h 114"/>
                <a:gd name="T26" fmla="*/ 62 w 74"/>
                <a:gd name="T27" fmla="*/ 114 h 114"/>
                <a:gd name="T28" fmla="*/ 65 w 74"/>
                <a:gd name="T29" fmla="*/ 111 h 114"/>
                <a:gd name="T30" fmla="*/ 72 w 74"/>
                <a:gd name="T31" fmla="*/ 100 h 114"/>
                <a:gd name="T32" fmla="*/ 71 w 74"/>
                <a:gd name="T33" fmla="*/ 9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14">
                  <a:moveTo>
                    <a:pt x="71" y="93"/>
                  </a:moveTo>
                  <a:cubicBezTo>
                    <a:pt x="23" y="61"/>
                    <a:pt x="23" y="61"/>
                    <a:pt x="23" y="61"/>
                  </a:cubicBezTo>
                  <a:cubicBezTo>
                    <a:pt x="23" y="5"/>
                    <a:pt x="23" y="5"/>
                    <a:pt x="23" y="5"/>
                  </a:cubicBezTo>
                  <a:cubicBezTo>
                    <a:pt x="23" y="4"/>
                    <a:pt x="22" y="3"/>
                    <a:pt x="21" y="2"/>
                  </a:cubicBezTo>
                  <a:cubicBezTo>
                    <a:pt x="21" y="1"/>
                    <a:pt x="19" y="0"/>
                    <a:pt x="18" y="0"/>
                  </a:cubicBezTo>
                  <a:cubicBezTo>
                    <a:pt x="5" y="0"/>
                    <a:pt x="5" y="0"/>
                    <a:pt x="5" y="0"/>
                  </a:cubicBezTo>
                  <a:cubicBezTo>
                    <a:pt x="3" y="0"/>
                    <a:pt x="2" y="1"/>
                    <a:pt x="1" y="2"/>
                  </a:cubicBezTo>
                  <a:cubicBezTo>
                    <a:pt x="0" y="3"/>
                    <a:pt x="0" y="4"/>
                    <a:pt x="0" y="5"/>
                  </a:cubicBezTo>
                  <a:cubicBezTo>
                    <a:pt x="0" y="71"/>
                    <a:pt x="0" y="71"/>
                    <a:pt x="0" y="71"/>
                  </a:cubicBezTo>
                  <a:cubicBezTo>
                    <a:pt x="0" y="72"/>
                    <a:pt x="0" y="74"/>
                    <a:pt x="1" y="75"/>
                  </a:cubicBezTo>
                  <a:cubicBezTo>
                    <a:pt x="1" y="75"/>
                    <a:pt x="2" y="75"/>
                    <a:pt x="2" y="75"/>
                  </a:cubicBezTo>
                  <a:cubicBezTo>
                    <a:pt x="58" y="113"/>
                    <a:pt x="58" y="113"/>
                    <a:pt x="58" y="113"/>
                  </a:cubicBezTo>
                  <a:cubicBezTo>
                    <a:pt x="59" y="113"/>
                    <a:pt x="60" y="114"/>
                    <a:pt x="61" y="114"/>
                  </a:cubicBezTo>
                  <a:cubicBezTo>
                    <a:pt x="61" y="114"/>
                    <a:pt x="62" y="114"/>
                    <a:pt x="62" y="114"/>
                  </a:cubicBezTo>
                  <a:cubicBezTo>
                    <a:pt x="63" y="113"/>
                    <a:pt x="64" y="112"/>
                    <a:pt x="65" y="111"/>
                  </a:cubicBezTo>
                  <a:cubicBezTo>
                    <a:pt x="72" y="100"/>
                    <a:pt x="72" y="100"/>
                    <a:pt x="72" y="100"/>
                  </a:cubicBezTo>
                  <a:cubicBezTo>
                    <a:pt x="74" y="98"/>
                    <a:pt x="73" y="95"/>
                    <a:pt x="71"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srgbClr val="002060"/>
                </a:solidFill>
                <a:latin typeface="Times New Roman" panose="02020603050405020304"/>
                <a:ea typeface="微软雅黑" panose="020B0503020204020204" pitchFamily="34" charset="-122"/>
              </a:endParaRPr>
            </a:p>
          </p:txBody>
        </p:sp>
      </p:grpSp>
      <p:sp>
        <p:nvSpPr>
          <p:cNvPr id="13" name="矩形 12"/>
          <p:cNvSpPr/>
          <p:nvPr/>
        </p:nvSpPr>
        <p:spPr>
          <a:xfrm>
            <a:off x="5269537" y="2739920"/>
            <a:ext cx="2383121" cy="1163395"/>
          </a:xfrm>
          <a:prstGeom prst="rect">
            <a:avLst/>
          </a:prstGeom>
          <a:noFill/>
        </p:spPr>
        <p:txBody>
          <a:bodyPr wrap="square" lIns="0" tIns="0" rIns="0" bIns="0">
            <a:spAutoFit/>
          </a:bodyPr>
          <a:lstStyle/>
          <a:p>
            <a:pPr defTabSz="684530">
              <a:lnSpc>
                <a:spcPct val="120000"/>
              </a:lnSpc>
              <a:spcBef>
                <a:spcPct val="20000"/>
              </a:spcBef>
              <a:defRPr/>
            </a:pPr>
            <a:r>
              <a:rPr lang="zh-CN" altLang="en-US" sz="1050" dirty="0">
                <a:solidFill>
                  <a:srgbClr val="445469"/>
                </a:solidFill>
                <a:latin typeface="微软雅黑" panose="020B0503020204020204" pitchFamily="34" charset="-122"/>
                <a:ea typeface="微软雅黑" panose="020B0503020204020204" pitchFamily="34" charset="-122"/>
                <a:sym typeface="Arial" panose="020B0604020202020204" pitchFamily="34" charset="0"/>
              </a:rPr>
              <a:t>幻灯片中不能直接修改的图形或文字，请进入幻灯片母版，找到对应的位置进行修改：单击“视图”→单击“幻灯片母版”进入幻灯片母版视图→找到对应的母版幻灯片进行修改即可→完成后单击“幻灯片母版”→关闭母版视图。</a:t>
            </a:r>
            <a:endParaRPr lang="en-US" altLang="zh-CN" sz="1050" dirty="0">
              <a:solidFill>
                <a:srgbClr val="445469"/>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5609" name="TextBox 13"/>
          <p:cNvSpPr txBox="1">
            <a:spLocks noChangeArrowheads="1"/>
          </p:cNvSpPr>
          <p:nvPr/>
        </p:nvSpPr>
        <p:spPr bwMode="auto">
          <a:xfrm>
            <a:off x="5280422" y="2355520"/>
            <a:ext cx="15478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11225">
              <a:defRPr>
                <a:solidFill>
                  <a:schemeClr val="tx1"/>
                </a:solidFill>
                <a:latin typeface="Calibri" panose="020F0502020204030204" pitchFamily="34" charset="0"/>
                <a:ea typeface="宋体" panose="02010600030101010101" pitchFamily="2" charset="-122"/>
              </a:defRPr>
            </a:lvl1pPr>
            <a:lvl2pPr marL="742950" indent="-285750" defTabSz="911225">
              <a:defRPr>
                <a:solidFill>
                  <a:schemeClr val="tx1"/>
                </a:solidFill>
                <a:latin typeface="Calibri" panose="020F0502020204030204" pitchFamily="34" charset="0"/>
                <a:ea typeface="宋体" panose="02010600030101010101" pitchFamily="2" charset="-122"/>
              </a:defRPr>
            </a:lvl2pPr>
            <a:lvl3pPr marL="1143000" indent="-228600" defTabSz="911225">
              <a:defRPr>
                <a:solidFill>
                  <a:schemeClr val="tx1"/>
                </a:solidFill>
                <a:latin typeface="Calibri" panose="020F0502020204030204" pitchFamily="34" charset="0"/>
                <a:ea typeface="宋体" panose="02010600030101010101" pitchFamily="2" charset="-122"/>
              </a:defRPr>
            </a:lvl3pPr>
            <a:lvl4pPr marL="1600200" indent="-228600" defTabSz="911225">
              <a:defRPr>
                <a:solidFill>
                  <a:schemeClr val="tx1"/>
                </a:solidFill>
                <a:latin typeface="Calibri" panose="020F0502020204030204" pitchFamily="34" charset="0"/>
                <a:ea typeface="宋体" panose="02010600030101010101" pitchFamily="2" charset="-122"/>
              </a:defRPr>
            </a:lvl4pPr>
            <a:lvl5pPr marL="2057400" indent="-228600" defTabSz="911225">
              <a:defRPr>
                <a:solidFill>
                  <a:schemeClr val="tx1"/>
                </a:solidFill>
                <a:latin typeface="Calibri" panose="020F0502020204030204" pitchFamily="34" charset="0"/>
                <a:ea typeface="宋体" panose="02010600030101010101" pitchFamily="2" charset="-122"/>
              </a:defRPr>
            </a:lvl5pPr>
            <a:lvl6pPr marL="2514600" indent="-228600" defTabSz="911225"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911225"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911225"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911225"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3260" fontAlgn="base">
              <a:spcBef>
                <a:spcPct val="20000"/>
              </a:spcBef>
              <a:spcAft>
                <a:spcPct val="0"/>
              </a:spcAft>
            </a:pPr>
            <a:r>
              <a:rPr lang="zh-CN" altLang="en-US" sz="1800" b="1" dirty="0">
                <a:solidFill>
                  <a:srgbClr val="445469"/>
                </a:solidFill>
                <a:latin typeface="Arial" panose="020B0604020202020204" pitchFamily="34" charset="0"/>
                <a:ea typeface="微软雅黑" panose="020B0503020204020204" pitchFamily="34" charset="-122"/>
                <a:sym typeface="Arial" panose="020B0604020202020204" pitchFamily="34" charset="0"/>
              </a:rPr>
              <a:t>添加关键文本</a:t>
            </a:r>
            <a:endParaRPr lang="en-US" sz="1800" b="1" dirty="0">
              <a:solidFill>
                <a:srgbClr val="445469"/>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ppt_w</p:attrName>
                                        </p:attrNameLst>
                                      </p:cBhvr>
                                      <p:tavLst>
                                        <p:tav tm="0">
                                          <p:val>
                                            <p:fltVal val="0"/>
                                          </p:val>
                                        </p:tav>
                                        <p:tav tm="100000">
                                          <p:val>
                                            <p:strVal val="#ppt_w"/>
                                          </p:val>
                                        </p:tav>
                                      </p:tavLst>
                                    </p:anim>
                                    <p:anim calcmode="lin" valueType="num">
                                      <p:cBhvr>
                                        <p:cTn id="12" dur="750" fill="hold"/>
                                        <p:tgtEl>
                                          <p:spTgt spid="9"/>
                                        </p:tgtEl>
                                        <p:attrNameLst>
                                          <p:attrName>ppt_h</p:attrName>
                                        </p:attrNameLst>
                                      </p:cBhvr>
                                      <p:tavLst>
                                        <p:tav tm="0">
                                          <p:val>
                                            <p:fltVal val="0"/>
                                          </p:val>
                                        </p:tav>
                                        <p:tav tm="100000">
                                          <p:val>
                                            <p:strVal val="#ppt_h"/>
                                          </p:val>
                                        </p:tav>
                                      </p:tavLst>
                                    </p:anim>
                                    <p:anim calcmode="lin" valueType="num">
                                      <p:cBhvr>
                                        <p:cTn id="13" dur="750" fill="hold"/>
                                        <p:tgtEl>
                                          <p:spTgt spid="9"/>
                                        </p:tgtEl>
                                        <p:attrNameLst>
                                          <p:attrName>style.rotation</p:attrName>
                                        </p:attrNameLst>
                                      </p:cBhvr>
                                      <p:tavLst>
                                        <p:tav tm="0">
                                          <p:val>
                                            <p:fltVal val="90"/>
                                          </p:val>
                                        </p:tav>
                                        <p:tav tm="100000">
                                          <p:val>
                                            <p:fltVal val="0"/>
                                          </p:val>
                                        </p:tav>
                                      </p:tavLst>
                                    </p:anim>
                                    <p:animEffect transition="in" filter="fade">
                                      <p:cBhvr>
                                        <p:cTn id="14" dur="750"/>
                                        <p:tgtEl>
                                          <p:spTgt spid="9"/>
                                        </p:tgtEl>
                                      </p:cBhvr>
                                    </p:animEffect>
                                  </p:childTnLst>
                                </p:cTn>
                              </p:par>
                              <p:par>
                                <p:cTn id="15" presetID="3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750" fill="hold"/>
                                        <p:tgtEl>
                                          <p:spTgt spid="10"/>
                                        </p:tgtEl>
                                        <p:attrNameLst>
                                          <p:attrName>ppt_w</p:attrName>
                                        </p:attrNameLst>
                                      </p:cBhvr>
                                      <p:tavLst>
                                        <p:tav tm="0">
                                          <p:val>
                                            <p:fltVal val="0"/>
                                          </p:val>
                                        </p:tav>
                                        <p:tav tm="100000">
                                          <p:val>
                                            <p:strVal val="#ppt_w"/>
                                          </p:val>
                                        </p:tav>
                                      </p:tavLst>
                                    </p:anim>
                                    <p:anim calcmode="lin" valueType="num">
                                      <p:cBhvr>
                                        <p:cTn id="18" dur="750" fill="hold"/>
                                        <p:tgtEl>
                                          <p:spTgt spid="10"/>
                                        </p:tgtEl>
                                        <p:attrNameLst>
                                          <p:attrName>ppt_h</p:attrName>
                                        </p:attrNameLst>
                                      </p:cBhvr>
                                      <p:tavLst>
                                        <p:tav tm="0">
                                          <p:val>
                                            <p:fltVal val="0"/>
                                          </p:val>
                                        </p:tav>
                                        <p:tav tm="100000">
                                          <p:val>
                                            <p:strVal val="#ppt_h"/>
                                          </p:val>
                                        </p:tav>
                                      </p:tavLst>
                                    </p:anim>
                                    <p:anim calcmode="lin" valueType="num">
                                      <p:cBhvr>
                                        <p:cTn id="19" dur="750" fill="hold"/>
                                        <p:tgtEl>
                                          <p:spTgt spid="10"/>
                                        </p:tgtEl>
                                        <p:attrNameLst>
                                          <p:attrName>style.rotation</p:attrName>
                                        </p:attrNameLst>
                                      </p:cBhvr>
                                      <p:tavLst>
                                        <p:tav tm="0">
                                          <p:val>
                                            <p:fltVal val="90"/>
                                          </p:val>
                                        </p:tav>
                                        <p:tav tm="100000">
                                          <p:val>
                                            <p:fltVal val="0"/>
                                          </p:val>
                                        </p:tav>
                                      </p:tavLst>
                                    </p:anim>
                                    <p:animEffect transition="in" filter="fade">
                                      <p:cBhvr>
                                        <p:cTn id="20" dur="750"/>
                                        <p:tgtEl>
                                          <p:spTgt spid="10"/>
                                        </p:tgtEl>
                                      </p:cBhvr>
                                    </p:animEffect>
                                  </p:childTnLst>
                                </p:cTn>
                              </p:par>
                            </p:childTnLst>
                          </p:cTn>
                        </p:par>
                        <p:par>
                          <p:cTn id="21" fill="hold">
                            <p:stCondLst>
                              <p:cond delay="1500"/>
                            </p:stCondLst>
                            <p:childTnLst>
                              <p:par>
                                <p:cTn id="22" presetID="14" presetClass="entr" presetSubtype="10" fill="hold" grpId="0" nodeType="afterEffect">
                                  <p:stCondLst>
                                    <p:cond delay="0"/>
                                  </p:stCondLst>
                                  <p:childTnLst>
                                    <p:set>
                                      <p:cBhvr>
                                        <p:cTn id="23" dur="1" fill="hold">
                                          <p:stCondLst>
                                            <p:cond delay="0"/>
                                          </p:stCondLst>
                                        </p:cTn>
                                        <p:tgtEl>
                                          <p:spTgt spid="25609"/>
                                        </p:tgtEl>
                                        <p:attrNameLst>
                                          <p:attrName>style.visibility</p:attrName>
                                        </p:attrNameLst>
                                      </p:cBhvr>
                                      <p:to>
                                        <p:strVal val="visible"/>
                                      </p:to>
                                    </p:set>
                                    <p:animEffect transition="in" filter="randombar(horizontal)">
                                      <p:cBhvr>
                                        <p:cTn id="24" dur="500"/>
                                        <p:tgtEl>
                                          <p:spTgt spid="25609"/>
                                        </p:tgtEl>
                                      </p:cBhvr>
                                    </p:animEffect>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3" grpId="0"/>
      <p:bldP spid="2560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6"/>
          <p:cNvSpPr>
            <a:spLocks noEditPoints="1"/>
          </p:cNvSpPr>
          <p:nvPr/>
        </p:nvSpPr>
        <p:spPr bwMode="auto">
          <a:xfrm>
            <a:off x="5107621" y="2238895"/>
            <a:ext cx="1751139" cy="1638680"/>
          </a:xfrm>
          <a:custGeom>
            <a:avLst/>
            <a:gdLst>
              <a:gd name="T0" fmla="*/ 3 w 179"/>
              <a:gd name="T1" fmla="*/ 165 h 167"/>
              <a:gd name="T2" fmla="*/ 0 w 179"/>
              <a:gd name="T3" fmla="*/ 158 h 167"/>
              <a:gd name="T4" fmla="*/ 8 w 179"/>
              <a:gd name="T5" fmla="*/ 126 h 167"/>
              <a:gd name="T6" fmla="*/ 62 w 179"/>
              <a:gd name="T7" fmla="*/ 92 h 167"/>
              <a:gd name="T8" fmla="*/ 25 w 179"/>
              <a:gd name="T9" fmla="*/ 51 h 167"/>
              <a:gd name="T10" fmla="*/ 35 w 179"/>
              <a:gd name="T11" fmla="*/ 8 h 167"/>
              <a:gd name="T12" fmla="*/ 43 w 179"/>
              <a:gd name="T13" fmla="*/ 1 h 167"/>
              <a:gd name="T14" fmla="*/ 52 w 179"/>
              <a:gd name="T15" fmla="*/ 3 h 167"/>
              <a:gd name="T16" fmla="*/ 171 w 179"/>
              <a:gd name="T17" fmla="*/ 75 h 167"/>
              <a:gd name="T18" fmla="*/ 179 w 179"/>
              <a:gd name="T19" fmla="*/ 88 h 167"/>
              <a:gd name="T20" fmla="*/ 171 w 179"/>
              <a:gd name="T21" fmla="*/ 96 h 167"/>
              <a:gd name="T22" fmla="*/ 10 w 179"/>
              <a:gd name="T23" fmla="*/ 167 h 167"/>
              <a:gd name="T24" fmla="*/ 3 w 179"/>
              <a:gd name="T25" fmla="*/ 165 h 167"/>
              <a:gd name="T26" fmla="*/ 113 w 179"/>
              <a:gd name="T27" fmla="*/ 65 h 167"/>
              <a:gd name="T28" fmla="*/ 100 w 179"/>
              <a:gd name="T29" fmla="*/ 74 h 167"/>
              <a:gd name="T30" fmla="*/ 113 w 179"/>
              <a:gd name="T31" fmla="*/ 84 h 167"/>
              <a:gd name="T32" fmla="*/ 126 w 179"/>
              <a:gd name="T33" fmla="*/ 74 h 167"/>
              <a:gd name="T34" fmla="*/ 113 w 179"/>
              <a:gd name="T35" fmla="*/ 6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9" h="167">
                <a:moveTo>
                  <a:pt x="3" y="165"/>
                </a:moveTo>
                <a:cubicBezTo>
                  <a:pt x="0" y="162"/>
                  <a:pt x="0" y="158"/>
                  <a:pt x="0" y="158"/>
                </a:cubicBezTo>
                <a:cubicBezTo>
                  <a:pt x="8" y="126"/>
                  <a:pt x="8" y="126"/>
                  <a:pt x="8" y="126"/>
                </a:cubicBezTo>
                <a:cubicBezTo>
                  <a:pt x="8" y="126"/>
                  <a:pt x="58" y="115"/>
                  <a:pt x="62" y="92"/>
                </a:cubicBezTo>
                <a:cubicBezTo>
                  <a:pt x="66" y="71"/>
                  <a:pt x="25" y="51"/>
                  <a:pt x="25" y="51"/>
                </a:cubicBezTo>
                <a:cubicBezTo>
                  <a:pt x="35" y="8"/>
                  <a:pt x="35" y="8"/>
                  <a:pt x="35" y="8"/>
                </a:cubicBezTo>
                <a:cubicBezTo>
                  <a:pt x="35" y="8"/>
                  <a:pt x="37" y="3"/>
                  <a:pt x="43" y="1"/>
                </a:cubicBezTo>
                <a:cubicBezTo>
                  <a:pt x="47" y="0"/>
                  <a:pt x="52" y="3"/>
                  <a:pt x="52" y="3"/>
                </a:cubicBezTo>
                <a:cubicBezTo>
                  <a:pt x="171" y="75"/>
                  <a:pt x="171" y="75"/>
                  <a:pt x="171" y="75"/>
                </a:cubicBezTo>
                <a:cubicBezTo>
                  <a:pt x="171" y="75"/>
                  <a:pt x="179" y="80"/>
                  <a:pt x="179" y="88"/>
                </a:cubicBezTo>
                <a:cubicBezTo>
                  <a:pt x="179" y="93"/>
                  <a:pt x="171" y="96"/>
                  <a:pt x="171" y="96"/>
                </a:cubicBezTo>
                <a:cubicBezTo>
                  <a:pt x="10" y="167"/>
                  <a:pt x="10" y="167"/>
                  <a:pt x="10" y="167"/>
                </a:cubicBezTo>
                <a:cubicBezTo>
                  <a:pt x="10" y="167"/>
                  <a:pt x="5" y="167"/>
                  <a:pt x="3" y="165"/>
                </a:cubicBezTo>
                <a:close/>
                <a:moveTo>
                  <a:pt x="113" y="65"/>
                </a:moveTo>
                <a:cubicBezTo>
                  <a:pt x="106" y="65"/>
                  <a:pt x="100" y="69"/>
                  <a:pt x="100" y="74"/>
                </a:cubicBezTo>
                <a:cubicBezTo>
                  <a:pt x="100" y="80"/>
                  <a:pt x="106" y="84"/>
                  <a:pt x="113" y="84"/>
                </a:cubicBezTo>
                <a:cubicBezTo>
                  <a:pt x="120" y="84"/>
                  <a:pt x="126" y="80"/>
                  <a:pt x="126" y="74"/>
                </a:cubicBezTo>
                <a:cubicBezTo>
                  <a:pt x="126" y="69"/>
                  <a:pt x="120" y="65"/>
                  <a:pt x="113" y="65"/>
                </a:cubicBezTo>
                <a:close/>
              </a:path>
            </a:pathLst>
          </a:custGeom>
          <a:solidFill>
            <a:schemeClr val="accent2"/>
          </a:solidFill>
          <a:ln w="3175" cap="flat" cmpd="sng" algn="ctr">
            <a:solidFill>
              <a:srgbClr val="FFFFFF"/>
            </a:solidFill>
            <a:prstDash val="soli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FFFFFF"/>
              </a:solidFill>
              <a:latin typeface="Arial" panose="020B0604020202020204"/>
              <a:ea typeface="宋体" panose="02010600030101010101" pitchFamily="2" charset="-122"/>
            </a:endParaRPr>
          </a:p>
        </p:txBody>
      </p:sp>
      <p:sp>
        <p:nvSpPr>
          <p:cNvPr id="6" name="Freeform 17"/>
          <p:cNvSpPr/>
          <p:nvPr/>
        </p:nvSpPr>
        <p:spPr bwMode="auto">
          <a:xfrm>
            <a:off x="4160206" y="2413562"/>
            <a:ext cx="1419544" cy="1405262"/>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accent1"/>
          </a:solidFill>
          <a:ln w="3175" cap="flat" cmpd="sng" algn="ctr">
            <a:solidFill>
              <a:srgbClr val="FFFFFF"/>
            </a:solidFill>
            <a:prstDash val="soli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FFFFFF"/>
              </a:solidFill>
              <a:latin typeface="Arial" panose="020B0604020202020204"/>
              <a:ea typeface="宋体" panose="02010600030101010101" pitchFamily="2" charset="-122"/>
            </a:endParaRPr>
          </a:p>
        </p:txBody>
      </p:sp>
      <p:sp>
        <p:nvSpPr>
          <p:cNvPr id="7" name="Freeform 18"/>
          <p:cNvSpPr/>
          <p:nvPr/>
        </p:nvSpPr>
        <p:spPr bwMode="auto">
          <a:xfrm>
            <a:off x="3279110" y="2542178"/>
            <a:ext cx="1241114" cy="1219482"/>
          </a:xfrm>
          <a:custGeom>
            <a:avLst/>
            <a:gdLst>
              <a:gd name="T0" fmla="*/ 127 w 127"/>
              <a:gd name="T1" fmla="*/ 64 h 124"/>
              <a:gd name="T2" fmla="*/ 117 w 127"/>
              <a:gd name="T3" fmla="*/ 76 h 124"/>
              <a:gd name="T4" fmla="*/ 8 w 127"/>
              <a:gd name="T5" fmla="*/ 124 h 124"/>
              <a:gd name="T6" fmla="*/ 2 w 127"/>
              <a:gd name="T7" fmla="*/ 123 h 124"/>
              <a:gd name="T8" fmla="*/ 1 w 127"/>
              <a:gd name="T9" fmla="*/ 118 h 124"/>
              <a:gd name="T10" fmla="*/ 6 w 127"/>
              <a:gd name="T11" fmla="*/ 94 h 124"/>
              <a:gd name="T12" fmla="*/ 39 w 127"/>
              <a:gd name="T13" fmla="*/ 62 h 124"/>
              <a:gd name="T14" fmla="*/ 19 w 127"/>
              <a:gd name="T15" fmla="*/ 38 h 124"/>
              <a:gd name="T16" fmla="*/ 26 w 127"/>
              <a:gd name="T17" fmla="*/ 6 h 124"/>
              <a:gd name="T18" fmla="*/ 32 w 127"/>
              <a:gd name="T19" fmla="*/ 1 h 124"/>
              <a:gd name="T20" fmla="*/ 39 w 127"/>
              <a:gd name="T21" fmla="*/ 2 h 124"/>
              <a:gd name="T22" fmla="*/ 121 w 127"/>
              <a:gd name="T23" fmla="*/ 52 h 124"/>
              <a:gd name="T24" fmla="*/ 127 w 127"/>
              <a:gd name="T25"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4">
                <a:moveTo>
                  <a:pt x="127" y="64"/>
                </a:moveTo>
                <a:cubicBezTo>
                  <a:pt x="127" y="71"/>
                  <a:pt x="117" y="76"/>
                  <a:pt x="117" y="76"/>
                </a:cubicBezTo>
                <a:cubicBezTo>
                  <a:pt x="8" y="124"/>
                  <a:pt x="8" y="124"/>
                  <a:pt x="8" y="124"/>
                </a:cubicBezTo>
                <a:cubicBezTo>
                  <a:pt x="8" y="124"/>
                  <a:pt x="4" y="124"/>
                  <a:pt x="2" y="123"/>
                </a:cubicBezTo>
                <a:cubicBezTo>
                  <a:pt x="0" y="121"/>
                  <a:pt x="1" y="118"/>
                  <a:pt x="1" y="118"/>
                </a:cubicBezTo>
                <a:cubicBezTo>
                  <a:pt x="6" y="94"/>
                  <a:pt x="6" y="94"/>
                  <a:pt x="6" y="94"/>
                </a:cubicBezTo>
                <a:cubicBezTo>
                  <a:pt x="6" y="94"/>
                  <a:pt x="39" y="81"/>
                  <a:pt x="39" y="62"/>
                </a:cubicBezTo>
                <a:cubicBezTo>
                  <a:pt x="40" y="48"/>
                  <a:pt x="19" y="38"/>
                  <a:pt x="19" y="38"/>
                </a:cubicBezTo>
                <a:cubicBezTo>
                  <a:pt x="26" y="6"/>
                  <a:pt x="26" y="6"/>
                  <a:pt x="26" y="6"/>
                </a:cubicBezTo>
                <a:cubicBezTo>
                  <a:pt x="26" y="6"/>
                  <a:pt x="28" y="2"/>
                  <a:pt x="32" y="1"/>
                </a:cubicBezTo>
                <a:cubicBezTo>
                  <a:pt x="36" y="0"/>
                  <a:pt x="39" y="2"/>
                  <a:pt x="39" y="2"/>
                </a:cubicBezTo>
                <a:cubicBezTo>
                  <a:pt x="121" y="52"/>
                  <a:pt x="121" y="52"/>
                  <a:pt x="121" y="52"/>
                </a:cubicBezTo>
                <a:cubicBezTo>
                  <a:pt x="121" y="52"/>
                  <a:pt x="127" y="57"/>
                  <a:pt x="127" y="64"/>
                </a:cubicBezTo>
                <a:close/>
              </a:path>
            </a:pathLst>
          </a:custGeom>
          <a:solidFill>
            <a:schemeClr val="accent3"/>
          </a:solidFill>
          <a:ln w="3175" cap="flat" cmpd="sng" algn="ctr">
            <a:solidFill>
              <a:srgbClr val="FFFFFF"/>
            </a:solidFill>
            <a:prstDash val="soli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FFFFFF"/>
              </a:solidFill>
              <a:latin typeface="Arial" panose="020B0604020202020204"/>
              <a:ea typeface="宋体" panose="02010600030101010101" pitchFamily="2" charset="-122"/>
            </a:endParaRPr>
          </a:p>
        </p:txBody>
      </p:sp>
      <p:sp>
        <p:nvSpPr>
          <p:cNvPr id="8" name="Freeform 19"/>
          <p:cNvSpPr/>
          <p:nvPr/>
        </p:nvSpPr>
        <p:spPr bwMode="auto">
          <a:xfrm>
            <a:off x="2587497" y="2650153"/>
            <a:ext cx="985312" cy="1003532"/>
          </a:xfrm>
          <a:custGeom>
            <a:avLst/>
            <a:gdLst>
              <a:gd name="T0" fmla="*/ 15 w 101"/>
              <a:gd name="T1" fmla="*/ 31 h 102"/>
              <a:gd name="T2" fmla="*/ 21 w 101"/>
              <a:gd name="T3" fmla="*/ 5 h 102"/>
              <a:gd name="T4" fmla="*/ 26 w 101"/>
              <a:gd name="T5" fmla="*/ 1 h 102"/>
              <a:gd name="T6" fmla="*/ 32 w 101"/>
              <a:gd name="T7" fmla="*/ 2 h 102"/>
              <a:gd name="T8" fmla="*/ 95 w 101"/>
              <a:gd name="T9" fmla="*/ 41 h 102"/>
              <a:gd name="T10" fmla="*/ 101 w 101"/>
              <a:gd name="T11" fmla="*/ 51 h 102"/>
              <a:gd name="T12" fmla="*/ 94 w 101"/>
              <a:gd name="T13" fmla="*/ 63 h 102"/>
              <a:gd name="T14" fmla="*/ 6 w 101"/>
              <a:gd name="T15" fmla="*/ 102 h 102"/>
              <a:gd name="T16" fmla="*/ 2 w 101"/>
              <a:gd name="T17" fmla="*/ 101 h 102"/>
              <a:gd name="T18" fmla="*/ 0 w 101"/>
              <a:gd name="T19" fmla="*/ 97 h 102"/>
              <a:gd name="T20" fmla="*/ 5 w 101"/>
              <a:gd name="T21" fmla="*/ 77 h 102"/>
              <a:gd name="T22" fmla="*/ 15 w 101"/>
              <a:gd name="T23" fmla="*/ 3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102">
                <a:moveTo>
                  <a:pt x="15" y="31"/>
                </a:moveTo>
                <a:cubicBezTo>
                  <a:pt x="21" y="5"/>
                  <a:pt x="21" y="5"/>
                  <a:pt x="21" y="5"/>
                </a:cubicBezTo>
                <a:cubicBezTo>
                  <a:pt x="21" y="5"/>
                  <a:pt x="22" y="2"/>
                  <a:pt x="26" y="1"/>
                </a:cubicBezTo>
                <a:cubicBezTo>
                  <a:pt x="29" y="0"/>
                  <a:pt x="32" y="2"/>
                  <a:pt x="32" y="2"/>
                </a:cubicBezTo>
                <a:cubicBezTo>
                  <a:pt x="95" y="41"/>
                  <a:pt x="95" y="41"/>
                  <a:pt x="95" y="41"/>
                </a:cubicBezTo>
                <a:cubicBezTo>
                  <a:pt x="95" y="41"/>
                  <a:pt x="101" y="46"/>
                  <a:pt x="101" y="51"/>
                </a:cubicBezTo>
                <a:cubicBezTo>
                  <a:pt x="101" y="60"/>
                  <a:pt x="94" y="63"/>
                  <a:pt x="94" y="63"/>
                </a:cubicBezTo>
                <a:cubicBezTo>
                  <a:pt x="6" y="102"/>
                  <a:pt x="6" y="102"/>
                  <a:pt x="6" y="102"/>
                </a:cubicBezTo>
                <a:cubicBezTo>
                  <a:pt x="6" y="102"/>
                  <a:pt x="3" y="102"/>
                  <a:pt x="2" y="101"/>
                </a:cubicBezTo>
                <a:cubicBezTo>
                  <a:pt x="0" y="99"/>
                  <a:pt x="0" y="97"/>
                  <a:pt x="0" y="97"/>
                </a:cubicBezTo>
                <a:cubicBezTo>
                  <a:pt x="5" y="77"/>
                  <a:pt x="5" y="77"/>
                  <a:pt x="5" y="77"/>
                </a:cubicBezTo>
                <a:lnTo>
                  <a:pt x="15" y="31"/>
                </a:lnTo>
                <a:close/>
              </a:path>
            </a:pathLst>
          </a:custGeom>
          <a:solidFill>
            <a:schemeClr val="accent6"/>
          </a:solidFill>
          <a:ln w="3175" cap="flat" cmpd="sng" algn="ctr">
            <a:solidFill>
              <a:srgbClr val="FFFFFF"/>
            </a:solidFill>
            <a:prstDash val="soli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FFFFFF"/>
              </a:solidFill>
              <a:latin typeface="Arial" panose="020B0604020202020204"/>
              <a:ea typeface="宋体" panose="02010600030101010101" pitchFamily="2" charset="-122"/>
            </a:endParaRPr>
          </a:p>
        </p:txBody>
      </p:sp>
      <p:sp>
        <p:nvSpPr>
          <p:cNvPr id="9" name="任意多边形 8"/>
          <p:cNvSpPr/>
          <p:nvPr/>
        </p:nvSpPr>
        <p:spPr bwMode="auto">
          <a:xfrm>
            <a:off x="6396106" y="2570760"/>
            <a:ext cx="1416255" cy="276289"/>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19050" cap="flat" cmpd="sng" algn="ctr">
            <a:solidFill>
              <a:schemeClr val="accent2"/>
            </a:solidFill>
            <a:prstDash val="sysDot"/>
            <a:headEnd type="oval" w="med" len="med"/>
            <a:tailEnd type="triangle" w="med" len="me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000000"/>
              </a:solidFill>
              <a:latin typeface="Arial" panose="020B0604020202020204"/>
              <a:ea typeface="宋体" panose="02010600030101010101" pitchFamily="2" charset="-122"/>
            </a:endParaRPr>
          </a:p>
        </p:txBody>
      </p:sp>
      <p:sp>
        <p:nvSpPr>
          <p:cNvPr id="10" name="TextBox 11"/>
          <p:cNvSpPr txBox="1">
            <a:spLocks noChangeArrowheads="1"/>
          </p:cNvSpPr>
          <p:nvPr/>
        </p:nvSpPr>
        <p:spPr bwMode="auto">
          <a:xfrm flipH="1">
            <a:off x="6786247" y="2094399"/>
            <a:ext cx="1140056" cy="461352"/>
          </a:xfrm>
          <a:prstGeom prst="rect">
            <a:avLst/>
          </a:prstGeom>
          <a:noFill/>
          <a:ln>
            <a:noFill/>
          </a:ln>
        </p:spPr>
        <p:txBody>
          <a:bodyPr lIns="91129" tIns="45565" rIns="91129" bIns="4556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    </a:t>
            </a:r>
            <a:endParaRPr lang="en-US" altLang="zh-CN" sz="1200" kern="0" dirty="0">
              <a:solidFill>
                <a:srgbClr val="1C1C1C"/>
              </a:solidFill>
              <a:latin typeface="微软雅黑" panose="020B0503020204020204" pitchFamily="34" charset="-122"/>
              <a:ea typeface="微软雅黑" panose="020B0503020204020204" pitchFamily="34" charset="-122"/>
            </a:endParaRPr>
          </a:p>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a:t>
            </a:r>
            <a:endParaRPr lang="en-US" altLang="zh-CN" sz="1200" kern="0" dirty="0">
              <a:solidFill>
                <a:srgbClr val="1C1C1C"/>
              </a:solidFill>
              <a:latin typeface="微软雅黑" panose="020B0503020204020204" pitchFamily="34" charset="-122"/>
              <a:ea typeface="微软雅黑" panose="020B0503020204020204" pitchFamily="34" charset="-122"/>
            </a:endParaRPr>
          </a:p>
        </p:txBody>
      </p:sp>
      <p:sp>
        <p:nvSpPr>
          <p:cNvPr id="11" name="TextBox 11"/>
          <p:cNvSpPr txBox="1">
            <a:spLocks noChangeArrowheads="1"/>
          </p:cNvSpPr>
          <p:nvPr/>
        </p:nvSpPr>
        <p:spPr bwMode="auto">
          <a:xfrm flipH="1">
            <a:off x="5328685" y="1417967"/>
            <a:ext cx="1140056" cy="461352"/>
          </a:xfrm>
          <a:prstGeom prst="rect">
            <a:avLst/>
          </a:prstGeom>
          <a:noFill/>
          <a:ln>
            <a:noFill/>
          </a:ln>
        </p:spPr>
        <p:txBody>
          <a:bodyPr lIns="91129" tIns="45565" rIns="91129" bIns="4556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    </a:t>
            </a:r>
            <a:endParaRPr lang="en-US" altLang="zh-CN" sz="1200" kern="0" dirty="0">
              <a:solidFill>
                <a:srgbClr val="1C1C1C"/>
              </a:solidFill>
              <a:latin typeface="微软雅黑" panose="020B0503020204020204" pitchFamily="34" charset="-122"/>
              <a:ea typeface="微软雅黑" panose="020B0503020204020204" pitchFamily="34" charset="-122"/>
            </a:endParaRPr>
          </a:p>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a:t>
            </a:r>
            <a:endParaRPr lang="en-US" altLang="zh-CN" sz="1200" kern="0" dirty="0">
              <a:solidFill>
                <a:srgbClr val="1C1C1C"/>
              </a:solidFill>
              <a:latin typeface="微软雅黑" panose="020B0503020204020204" pitchFamily="34" charset="-122"/>
              <a:ea typeface="微软雅黑" panose="020B0503020204020204" pitchFamily="34" charset="-122"/>
            </a:endParaRPr>
          </a:p>
        </p:txBody>
      </p:sp>
      <p:sp>
        <p:nvSpPr>
          <p:cNvPr id="12" name="任意多边形 11"/>
          <p:cNvSpPr/>
          <p:nvPr/>
        </p:nvSpPr>
        <p:spPr bwMode="auto">
          <a:xfrm flipH="1">
            <a:off x="1277633" y="2867691"/>
            <a:ext cx="1578297" cy="284228"/>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19050" cap="flat" cmpd="sng" algn="ctr">
            <a:solidFill>
              <a:schemeClr val="accent6"/>
            </a:solidFill>
            <a:prstDash val="sysDot"/>
            <a:headEnd type="oval" w="med" len="med"/>
            <a:tailEnd type="triangle" w="med" len="me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000000"/>
              </a:solidFill>
              <a:latin typeface="Arial" panose="020B0604020202020204"/>
              <a:ea typeface="宋体" panose="02010600030101010101" pitchFamily="2" charset="-122"/>
            </a:endParaRPr>
          </a:p>
        </p:txBody>
      </p:sp>
      <p:sp>
        <p:nvSpPr>
          <p:cNvPr id="13" name="TextBox 12"/>
          <p:cNvSpPr txBox="1">
            <a:spLocks noChangeArrowheads="1"/>
          </p:cNvSpPr>
          <p:nvPr/>
        </p:nvSpPr>
        <p:spPr bwMode="auto">
          <a:xfrm>
            <a:off x="1217698" y="2391331"/>
            <a:ext cx="1140056" cy="461352"/>
          </a:xfrm>
          <a:prstGeom prst="rect">
            <a:avLst/>
          </a:prstGeom>
          <a:noFill/>
          <a:ln>
            <a:noFill/>
          </a:ln>
        </p:spPr>
        <p:txBody>
          <a:bodyPr lIns="91129" tIns="45565" rIns="91129" bIns="4556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    </a:t>
            </a:r>
            <a:endParaRPr lang="en-US" altLang="zh-CN" sz="1200" kern="0" dirty="0">
              <a:solidFill>
                <a:srgbClr val="1C1C1C"/>
              </a:solidFill>
              <a:latin typeface="微软雅黑" panose="020B0503020204020204" pitchFamily="34" charset="-122"/>
              <a:ea typeface="微软雅黑" panose="020B0503020204020204" pitchFamily="34" charset="-122"/>
            </a:endParaRPr>
          </a:p>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a:t>
            </a:r>
            <a:endParaRPr lang="en-US" altLang="zh-CN" sz="1200" kern="0" dirty="0">
              <a:solidFill>
                <a:srgbClr val="1C1C1C"/>
              </a:solidFill>
              <a:latin typeface="微软雅黑" panose="020B0503020204020204" pitchFamily="34" charset="-122"/>
              <a:ea typeface="微软雅黑" panose="020B0503020204020204" pitchFamily="34" charset="-122"/>
            </a:endParaRPr>
          </a:p>
        </p:txBody>
      </p:sp>
      <p:sp>
        <p:nvSpPr>
          <p:cNvPr id="14" name="任意多边形 13"/>
          <p:cNvSpPr/>
          <p:nvPr/>
        </p:nvSpPr>
        <p:spPr>
          <a:xfrm>
            <a:off x="4870767" y="1895917"/>
            <a:ext cx="644243" cy="965423"/>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19050" cap="flat" cmpd="sng" algn="ctr">
            <a:solidFill>
              <a:schemeClr val="accent1"/>
            </a:solidFill>
            <a:prstDash val="sysDot"/>
            <a:headEnd type="oval" w="med" len="med"/>
            <a:tailEnd type="triangle" w="med" len="me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000000"/>
              </a:solidFill>
              <a:latin typeface="Arial" panose="020B0604020202020204"/>
              <a:ea typeface="宋体" panose="02010600030101010101" pitchFamily="2" charset="-122"/>
            </a:endParaRPr>
          </a:p>
        </p:txBody>
      </p:sp>
      <p:sp>
        <p:nvSpPr>
          <p:cNvPr id="15" name="任意多边形 14"/>
          <p:cNvSpPr/>
          <p:nvPr/>
        </p:nvSpPr>
        <p:spPr>
          <a:xfrm flipH="1">
            <a:off x="3230160" y="1889566"/>
            <a:ext cx="644243" cy="965423"/>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19050" cap="flat" cmpd="sng" algn="ctr">
            <a:solidFill>
              <a:schemeClr val="accent3"/>
            </a:solidFill>
            <a:prstDash val="sysDot"/>
            <a:headEnd type="oval" w="med" len="med"/>
            <a:tailEnd type="triangle" w="med" len="med"/>
          </a:ln>
          <a:effectLst/>
        </p:spPr>
        <p:txBody>
          <a:bodyPr lIns="91129" tIns="45565" rIns="91129" bIns="45565" anchor="ctr"/>
          <a:lstStyle/>
          <a:p>
            <a:pPr defTabSz="683260" eaLnBrk="0" fontAlgn="base" hangingPunct="0">
              <a:spcBef>
                <a:spcPct val="0"/>
              </a:spcBef>
              <a:spcAft>
                <a:spcPct val="0"/>
              </a:spcAft>
              <a:defRPr/>
            </a:pPr>
            <a:endParaRPr lang="zh-CN" altLang="en-US" sz="1425" kern="0">
              <a:solidFill>
                <a:srgbClr val="000000"/>
              </a:solidFill>
              <a:latin typeface="Arial" panose="020B0604020202020204"/>
              <a:ea typeface="宋体" panose="02010600030101010101" pitchFamily="2" charset="-122"/>
            </a:endParaRPr>
          </a:p>
        </p:txBody>
      </p:sp>
      <p:sp>
        <p:nvSpPr>
          <p:cNvPr id="16" name="TextBox 11"/>
          <p:cNvSpPr txBox="1">
            <a:spLocks noChangeArrowheads="1"/>
          </p:cNvSpPr>
          <p:nvPr/>
        </p:nvSpPr>
        <p:spPr bwMode="auto">
          <a:xfrm flipH="1">
            <a:off x="2320642" y="1432259"/>
            <a:ext cx="1140056" cy="461352"/>
          </a:xfrm>
          <a:prstGeom prst="rect">
            <a:avLst/>
          </a:prstGeom>
          <a:noFill/>
          <a:ln>
            <a:noFill/>
          </a:ln>
        </p:spPr>
        <p:txBody>
          <a:bodyPr lIns="91129" tIns="45565" rIns="91129" bIns="45565">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    </a:t>
            </a:r>
            <a:endParaRPr lang="en-US" altLang="zh-CN" sz="1200" kern="0" dirty="0">
              <a:solidFill>
                <a:srgbClr val="1C1C1C"/>
              </a:solidFill>
              <a:latin typeface="微软雅黑" panose="020B0503020204020204" pitchFamily="34" charset="-122"/>
              <a:ea typeface="微软雅黑" panose="020B0503020204020204" pitchFamily="34" charset="-122"/>
            </a:endParaRPr>
          </a:p>
          <a:p>
            <a:pPr defTabSz="683260" eaLnBrk="1" fontAlgn="base" hangingPunct="1">
              <a:spcBef>
                <a:spcPct val="0"/>
              </a:spcBef>
              <a:spcAft>
                <a:spcPct val="0"/>
              </a:spcAft>
              <a:defRPr/>
            </a:pPr>
            <a:r>
              <a:rPr lang="zh-CN" altLang="en-US" sz="1200" kern="0" dirty="0">
                <a:solidFill>
                  <a:srgbClr val="1C1C1C"/>
                </a:solidFill>
                <a:latin typeface="微软雅黑" panose="020B0503020204020204" pitchFamily="34" charset="-122"/>
                <a:ea typeface="微软雅黑" panose="020B0503020204020204" pitchFamily="34" charset="-122"/>
              </a:rPr>
              <a:t>点击添加文本</a:t>
            </a:r>
            <a:endParaRPr lang="en-US" altLang="zh-CN" sz="1200" kern="0" dirty="0">
              <a:solidFill>
                <a:srgbClr val="1C1C1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ppt_x</p:attrName>
                                        </p:attrNameLst>
                                      </p:cBhvr>
                                      <p:tavLst>
                                        <p:tav tm="0">
                                          <p:val>
                                            <p:strVal val="#ppt_x-#ppt_w*1.125000"/>
                                          </p:val>
                                        </p:tav>
                                        <p:tav tm="100000">
                                          <p:val>
                                            <p:strVal val="#ppt_x"/>
                                          </p:val>
                                        </p:tav>
                                      </p:tavLst>
                                    </p:anim>
                                    <p:animEffect transition="in" filter="wipe(right)">
                                      <p:cBhvr>
                                        <p:cTn id="8" dur="500"/>
                                        <p:tgtEl>
                                          <p:spTgt spid="8"/>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ppt_x</p:attrName>
                                        </p:attrNameLst>
                                      </p:cBhvr>
                                      <p:tavLst>
                                        <p:tav tm="0">
                                          <p:val>
                                            <p:strVal val="#ppt_x-#ppt_w*1.125000"/>
                                          </p:val>
                                        </p:tav>
                                        <p:tav tm="100000">
                                          <p:val>
                                            <p:strVal val="#ppt_x"/>
                                          </p:val>
                                        </p:tav>
                                      </p:tavLst>
                                    </p:anim>
                                    <p:animEffect transition="in" filter="wipe(right)">
                                      <p:cBhvr>
                                        <p:cTn id="13" dur="500"/>
                                        <p:tgtEl>
                                          <p:spTgt spid="7"/>
                                        </p:tgtEl>
                                      </p:cBhvr>
                                    </p:animEffect>
                                  </p:childTnLst>
                                </p:cTn>
                              </p:par>
                            </p:childTnLst>
                          </p:cTn>
                        </p:par>
                        <p:par>
                          <p:cTn id="14" fill="hold">
                            <p:stCondLst>
                              <p:cond delay="1000"/>
                            </p:stCondLst>
                            <p:childTnLst>
                              <p:par>
                                <p:cTn id="15" presetID="12" presetClass="entr" presetSubtype="8"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p:tgtEl>
                                          <p:spTgt spid="6"/>
                                        </p:tgtEl>
                                        <p:attrNameLst>
                                          <p:attrName>ppt_x</p:attrName>
                                        </p:attrNameLst>
                                      </p:cBhvr>
                                      <p:tavLst>
                                        <p:tav tm="0">
                                          <p:val>
                                            <p:strVal val="#ppt_x-#ppt_w*1.125000"/>
                                          </p:val>
                                        </p:tav>
                                        <p:tav tm="100000">
                                          <p:val>
                                            <p:strVal val="#ppt_x"/>
                                          </p:val>
                                        </p:tav>
                                      </p:tavLst>
                                    </p:anim>
                                    <p:animEffect transition="in" filter="wipe(right)">
                                      <p:cBhvr>
                                        <p:cTn id="18" dur="500"/>
                                        <p:tgtEl>
                                          <p:spTgt spid="6"/>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p:tgtEl>
                                          <p:spTgt spid="5"/>
                                        </p:tgtEl>
                                        <p:attrNameLst>
                                          <p:attrName>ppt_x</p:attrName>
                                        </p:attrNameLst>
                                      </p:cBhvr>
                                      <p:tavLst>
                                        <p:tav tm="0">
                                          <p:val>
                                            <p:strVal val="#ppt_x-#ppt_w*1.125000"/>
                                          </p:val>
                                        </p:tav>
                                        <p:tav tm="100000">
                                          <p:val>
                                            <p:strVal val="#ppt_x"/>
                                          </p:val>
                                        </p:tav>
                                      </p:tavLst>
                                    </p:anim>
                                    <p:animEffect transition="in" filter="wipe(right)">
                                      <p:cBhvr>
                                        <p:cTn id="23" dur="500"/>
                                        <p:tgtEl>
                                          <p:spTgt spid="5"/>
                                        </p:tgtEl>
                                      </p:cBhvr>
                                    </p:animEffect>
                                  </p:childTnLst>
                                </p:cTn>
                              </p:par>
                            </p:childTnLst>
                          </p:cTn>
                        </p:par>
                        <p:par>
                          <p:cTn id="24" fill="hold">
                            <p:stCondLst>
                              <p:cond delay="2000"/>
                            </p:stCondLst>
                            <p:childTnLst>
                              <p:par>
                                <p:cTn id="25" presetID="22" presetClass="entr" presetSubtype="2"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right)">
                                      <p:cBhvr>
                                        <p:cTn id="27" dur="500"/>
                                        <p:tgtEl>
                                          <p:spTgt spid="12"/>
                                        </p:tgtEl>
                                      </p:cBhvr>
                                    </p:animEffect>
                                  </p:childTnLst>
                                </p:cTn>
                              </p:par>
                              <p:par>
                                <p:cTn id="28" presetID="22" presetClass="entr" presetSubtype="4"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down)">
                                      <p:cBhvr>
                                        <p:cTn id="30" dur="500"/>
                                        <p:tgtEl>
                                          <p:spTgt spid="15"/>
                                        </p:tgtEl>
                                      </p:cBhvr>
                                    </p:animEffect>
                                  </p:childTnLst>
                                </p:cTn>
                              </p:par>
                              <p:par>
                                <p:cTn id="31" presetID="22" presetClass="entr" presetSubtype="4"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down)">
                                      <p:cBhvr>
                                        <p:cTn id="33" dur="500"/>
                                        <p:tgtEl>
                                          <p:spTgt spid="14"/>
                                        </p:tgtEl>
                                      </p:cBhvr>
                                    </p:animEffect>
                                  </p:childTnLst>
                                </p:cTn>
                              </p:par>
                              <p:par>
                                <p:cTn id="34" presetID="22" presetClass="entr" presetSubtype="8"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750" fill="hold"/>
                                        <p:tgtEl>
                                          <p:spTgt spid="13"/>
                                        </p:tgtEl>
                                        <p:attrNameLst>
                                          <p:attrName>ppt_w</p:attrName>
                                        </p:attrNameLst>
                                      </p:cBhvr>
                                      <p:tavLst>
                                        <p:tav tm="0">
                                          <p:val>
                                            <p:fltVal val="0"/>
                                          </p:val>
                                        </p:tav>
                                        <p:tav tm="100000">
                                          <p:val>
                                            <p:strVal val="#ppt_w"/>
                                          </p:val>
                                        </p:tav>
                                      </p:tavLst>
                                    </p:anim>
                                    <p:anim calcmode="lin" valueType="num">
                                      <p:cBhvr>
                                        <p:cTn id="40" dur="750" fill="hold"/>
                                        <p:tgtEl>
                                          <p:spTgt spid="13"/>
                                        </p:tgtEl>
                                        <p:attrNameLst>
                                          <p:attrName>ppt_h</p:attrName>
                                        </p:attrNameLst>
                                      </p:cBhvr>
                                      <p:tavLst>
                                        <p:tav tm="0">
                                          <p:val>
                                            <p:fltVal val="0"/>
                                          </p:val>
                                        </p:tav>
                                        <p:tav tm="100000">
                                          <p:val>
                                            <p:strVal val="#ppt_h"/>
                                          </p:val>
                                        </p:tav>
                                      </p:tavLst>
                                    </p:anim>
                                    <p:animEffect transition="in" filter="fade">
                                      <p:cBhvr>
                                        <p:cTn id="41" dur="750"/>
                                        <p:tgtEl>
                                          <p:spTgt spid="13"/>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750" fill="hold"/>
                                        <p:tgtEl>
                                          <p:spTgt spid="16"/>
                                        </p:tgtEl>
                                        <p:attrNameLst>
                                          <p:attrName>ppt_w</p:attrName>
                                        </p:attrNameLst>
                                      </p:cBhvr>
                                      <p:tavLst>
                                        <p:tav tm="0">
                                          <p:val>
                                            <p:fltVal val="0"/>
                                          </p:val>
                                        </p:tav>
                                        <p:tav tm="100000">
                                          <p:val>
                                            <p:strVal val="#ppt_w"/>
                                          </p:val>
                                        </p:tav>
                                      </p:tavLst>
                                    </p:anim>
                                    <p:anim calcmode="lin" valueType="num">
                                      <p:cBhvr>
                                        <p:cTn id="45" dur="750" fill="hold"/>
                                        <p:tgtEl>
                                          <p:spTgt spid="16"/>
                                        </p:tgtEl>
                                        <p:attrNameLst>
                                          <p:attrName>ppt_h</p:attrName>
                                        </p:attrNameLst>
                                      </p:cBhvr>
                                      <p:tavLst>
                                        <p:tav tm="0">
                                          <p:val>
                                            <p:fltVal val="0"/>
                                          </p:val>
                                        </p:tav>
                                        <p:tav tm="100000">
                                          <p:val>
                                            <p:strVal val="#ppt_h"/>
                                          </p:val>
                                        </p:tav>
                                      </p:tavLst>
                                    </p:anim>
                                    <p:animEffect transition="in" filter="fade">
                                      <p:cBhvr>
                                        <p:cTn id="46" dur="750"/>
                                        <p:tgtEl>
                                          <p:spTgt spid="16"/>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750" fill="hold"/>
                                        <p:tgtEl>
                                          <p:spTgt spid="11"/>
                                        </p:tgtEl>
                                        <p:attrNameLst>
                                          <p:attrName>ppt_w</p:attrName>
                                        </p:attrNameLst>
                                      </p:cBhvr>
                                      <p:tavLst>
                                        <p:tav tm="0">
                                          <p:val>
                                            <p:fltVal val="0"/>
                                          </p:val>
                                        </p:tav>
                                        <p:tav tm="100000">
                                          <p:val>
                                            <p:strVal val="#ppt_w"/>
                                          </p:val>
                                        </p:tav>
                                      </p:tavLst>
                                    </p:anim>
                                    <p:anim calcmode="lin" valueType="num">
                                      <p:cBhvr>
                                        <p:cTn id="50" dur="750" fill="hold"/>
                                        <p:tgtEl>
                                          <p:spTgt spid="11"/>
                                        </p:tgtEl>
                                        <p:attrNameLst>
                                          <p:attrName>ppt_h</p:attrName>
                                        </p:attrNameLst>
                                      </p:cBhvr>
                                      <p:tavLst>
                                        <p:tav tm="0">
                                          <p:val>
                                            <p:fltVal val="0"/>
                                          </p:val>
                                        </p:tav>
                                        <p:tav tm="100000">
                                          <p:val>
                                            <p:strVal val="#ppt_h"/>
                                          </p:val>
                                        </p:tav>
                                      </p:tavLst>
                                    </p:anim>
                                    <p:animEffect transition="in" filter="fade">
                                      <p:cBhvr>
                                        <p:cTn id="51" dur="750"/>
                                        <p:tgtEl>
                                          <p:spTgt spid="11"/>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p:cTn id="54" dur="750" fill="hold"/>
                                        <p:tgtEl>
                                          <p:spTgt spid="10"/>
                                        </p:tgtEl>
                                        <p:attrNameLst>
                                          <p:attrName>ppt_w</p:attrName>
                                        </p:attrNameLst>
                                      </p:cBhvr>
                                      <p:tavLst>
                                        <p:tav tm="0">
                                          <p:val>
                                            <p:fltVal val="0"/>
                                          </p:val>
                                        </p:tav>
                                        <p:tav tm="100000">
                                          <p:val>
                                            <p:strVal val="#ppt_w"/>
                                          </p:val>
                                        </p:tav>
                                      </p:tavLst>
                                    </p:anim>
                                    <p:anim calcmode="lin" valueType="num">
                                      <p:cBhvr>
                                        <p:cTn id="55" dur="750" fill="hold"/>
                                        <p:tgtEl>
                                          <p:spTgt spid="10"/>
                                        </p:tgtEl>
                                        <p:attrNameLst>
                                          <p:attrName>ppt_h</p:attrName>
                                        </p:attrNameLst>
                                      </p:cBhvr>
                                      <p:tavLst>
                                        <p:tav tm="0">
                                          <p:val>
                                            <p:fltVal val="0"/>
                                          </p:val>
                                        </p:tav>
                                        <p:tav tm="100000">
                                          <p:val>
                                            <p:strVal val="#ppt_h"/>
                                          </p:val>
                                        </p:tav>
                                      </p:tavLst>
                                    </p:anim>
                                    <p:animEffect transition="in" filter="fade">
                                      <p:cBhvr>
                                        <p:cTn id="56"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
            <a:ext cx="9144000" cy="5143499"/>
            <a:chOff x="0" y="-1"/>
            <a:chExt cx="9144000" cy="5143499"/>
          </a:xfrm>
        </p:grpSpPr>
        <p:pic>
          <p:nvPicPr>
            <p:cNvPr id="4" name="图片 3"/>
            <p:cNvPicPr>
              <a:picLocks noChangeAspect="1"/>
            </p:cNvPicPr>
            <p:nvPr/>
          </p:nvPicPr>
          <p:blipFill>
            <a:blip r:embed="rId11" cstate="email"/>
            <a:stretch>
              <a:fillRect/>
            </a:stretch>
          </p:blipFill>
          <p:spPr>
            <a:xfrm>
              <a:off x="0" y="-1"/>
              <a:ext cx="9144000" cy="5143499"/>
            </a:xfrm>
            <a:prstGeom prst="rect">
              <a:avLst/>
            </a:prstGeom>
          </p:spPr>
        </p:pic>
        <p:pic>
          <p:nvPicPr>
            <p:cNvPr id="2" name="图片 1"/>
            <p:cNvPicPr>
              <a:picLocks noChangeAspect="1"/>
            </p:cNvPicPr>
            <p:nvPr/>
          </p:nvPicPr>
          <p:blipFill>
            <a:blip r:embed="rId12"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13" cstate="email"/>
            <a:stretch>
              <a:fillRect/>
            </a:stretch>
          </p:blipFill>
          <p:spPr>
            <a:xfrm>
              <a:off x="980321" y="1688843"/>
              <a:ext cx="7067244" cy="2979190"/>
            </a:xfrm>
            <a:prstGeom prst="rect">
              <a:avLst/>
            </a:prstGeom>
          </p:spPr>
        </p:pic>
      </p:grpSp>
      <p:grpSp>
        <p:nvGrpSpPr>
          <p:cNvPr id="11" name="组合 10"/>
          <p:cNvGrpSpPr/>
          <p:nvPr/>
        </p:nvGrpSpPr>
        <p:grpSpPr>
          <a:xfrm>
            <a:off x="2157128" y="2480468"/>
            <a:ext cx="2401491" cy="560784"/>
            <a:chOff x="2099072" y="2567552"/>
            <a:chExt cx="2401491" cy="560784"/>
          </a:xfrm>
        </p:grpSpPr>
        <p:sp>
          <p:nvSpPr>
            <p:cNvPr id="9" name="圆角矩形 8"/>
            <p:cNvSpPr/>
            <p:nvPr>
              <p:custDataLst>
                <p:tags r:id="rId7"/>
              </p:custDataLst>
            </p:nvPr>
          </p:nvSpPr>
          <p:spPr>
            <a:xfrm flipH="1">
              <a:off x="2265760" y="2580648"/>
              <a:ext cx="2234803" cy="534591"/>
            </a:xfrm>
            <a:prstGeom prst="roundRect">
              <a:avLst>
                <a:gd name="adj" fmla="val 23973"/>
              </a:avLst>
            </a:prstGeom>
            <a:solidFill>
              <a:srgbClr val="DEF4FA"/>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r">
                <a:lnSpc>
                  <a:spcPct val="120000"/>
                </a:lnSpc>
                <a:defRPr/>
              </a:pPr>
              <a:r>
                <a:rPr lang="zh-CN" altLang="en-US" sz="2000" kern="0" dirty="0">
                  <a:solidFill>
                    <a:srgbClr val="1E9DC0"/>
                  </a:solidFill>
                  <a:latin typeface="微软雅黑" panose="020B0503020204020204" pitchFamily="34" charset="-122"/>
                  <a:ea typeface="微软雅黑" panose="020B0503020204020204" pitchFamily="34" charset="-122"/>
                </a:rPr>
                <a:t>单击添加标题</a:t>
              </a:r>
              <a:endParaRPr lang="en-US" altLang="zh-CN" sz="2000" kern="0" dirty="0">
                <a:solidFill>
                  <a:srgbClr val="1E9DC0"/>
                </a:solidFill>
                <a:latin typeface="微软雅黑" panose="020B0503020204020204" pitchFamily="34" charset="-122"/>
                <a:ea typeface="微软雅黑" panose="020B0503020204020204" pitchFamily="34" charset="-122"/>
              </a:endParaRPr>
            </a:p>
          </p:txBody>
        </p:sp>
        <p:sp>
          <p:nvSpPr>
            <p:cNvPr id="10" name="任意多边形 9"/>
            <p:cNvSpPr/>
            <p:nvPr>
              <p:custDataLst>
                <p:tags r:id="rId8"/>
              </p:custDataLst>
            </p:nvPr>
          </p:nvSpPr>
          <p:spPr>
            <a:xfrm flipH="1">
              <a:off x="2099072" y="2567552"/>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21AFD7"/>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a:solidFill>
                    <a:srgbClr val="FFFFFF"/>
                  </a:solidFill>
                  <a:latin typeface="微软雅黑" panose="020B0503020204020204" pitchFamily="34" charset="-122"/>
                  <a:ea typeface="微软雅黑" panose="020B0503020204020204" pitchFamily="34" charset="-122"/>
                </a:rPr>
                <a:t>01</a:t>
              </a:r>
              <a:endParaRPr lang="zh-CN" altLang="en-US" sz="2100" kern="0" dirty="0">
                <a:solidFill>
                  <a:srgbClr val="FFFFFF"/>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4771901" y="2480468"/>
            <a:ext cx="2401491" cy="560784"/>
            <a:chOff x="2099072" y="2567552"/>
            <a:chExt cx="2401491" cy="560784"/>
          </a:xfrm>
        </p:grpSpPr>
        <p:sp>
          <p:nvSpPr>
            <p:cNvPr id="20" name="圆角矩形 19"/>
            <p:cNvSpPr/>
            <p:nvPr>
              <p:custDataLst>
                <p:tags r:id="rId5"/>
              </p:custDataLst>
            </p:nvPr>
          </p:nvSpPr>
          <p:spPr>
            <a:xfrm flipH="1">
              <a:off x="2265760" y="2580648"/>
              <a:ext cx="2234803" cy="534591"/>
            </a:xfrm>
            <a:prstGeom prst="roundRect">
              <a:avLst>
                <a:gd name="adj" fmla="val 23973"/>
              </a:avLst>
            </a:prstGeom>
            <a:solidFill>
              <a:srgbClr val="DEF4FA"/>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r">
                <a:lnSpc>
                  <a:spcPct val="120000"/>
                </a:lnSpc>
                <a:defRPr/>
              </a:pPr>
              <a:r>
                <a:rPr lang="zh-CN" altLang="en-US" sz="2000" kern="0" dirty="0">
                  <a:solidFill>
                    <a:srgbClr val="1E9DC0"/>
                  </a:solidFill>
                  <a:latin typeface="微软雅黑" panose="020B0503020204020204" pitchFamily="34" charset="-122"/>
                  <a:ea typeface="微软雅黑" panose="020B0503020204020204" pitchFamily="34" charset="-122"/>
                </a:rPr>
                <a:t>单击添加标题</a:t>
              </a:r>
              <a:endParaRPr lang="en-US" altLang="zh-CN" sz="2000" kern="0" dirty="0">
                <a:solidFill>
                  <a:srgbClr val="1E9DC0"/>
                </a:solidFill>
                <a:latin typeface="微软雅黑" panose="020B0503020204020204" pitchFamily="34" charset="-122"/>
                <a:ea typeface="微软雅黑" panose="020B0503020204020204" pitchFamily="34" charset="-122"/>
              </a:endParaRPr>
            </a:p>
          </p:txBody>
        </p:sp>
        <p:sp>
          <p:nvSpPr>
            <p:cNvPr id="21" name="任意多边形 20"/>
            <p:cNvSpPr/>
            <p:nvPr>
              <p:custDataLst>
                <p:tags r:id="rId6"/>
              </p:custDataLst>
            </p:nvPr>
          </p:nvSpPr>
          <p:spPr>
            <a:xfrm flipH="1">
              <a:off x="2099072" y="2567552"/>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21AFD7"/>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dirty="0">
                  <a:solidFill>
                    <a:srgbClr val="FFFFFF"/>
                  </a:solidFill>
                  <a:latin typeface="微软雅黑" panose="020B0503020204020204" pitchFamily="34" charset="-122"/>
                  <a:ea typeface="微软雅黑" panose="020B0503020204020204" pitchFamily="34" charset="-122"/>
                </a:rPr>
                <a:t>02</a:t>
              </a:r>
              <a:endParaRPr lang="zh-CN" altLang="en-US" sz="2100" kern="0" dirty="0">
                <a:solidFill>
                  <a:srgbClr val="FFFFFF"/>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2157128" y="3201108"/>
            <a:ext cx="2401491" cy="560784"/>
            <a:chOff x="2099072" y="2567552"/>
            <a:chExt cx="2401491" cy="560784"/>
          </a:xfrm>
        </p:grpSpPr>
        <p:sp>
          <p:nvSpPr>
            <p:cNvPr id="23" name="圆角矩形 22"/>
            <p:cNvSpPr/>
            <p:nvPr>
              <p:custDataLst>
                <p:tags r:id="rId3"/>
              </p:custDataLst>
            </p:nvPr>
          </p:nvSpPr>
          <p:spPr>
            <a:xfrm flipH="1">
              <a:off x="2265760" y="2580648"/>
              <a:ext cx="2234803" cy="534591"/>
            </a:xfrm>
            <a:prstGeom prst="roundRect">
              <a:avLst>
                <a:gd name="adj" fmla="val 23973"/>
              </a:avLst>
            </a:prstGeom>
            <a:solidFill>
              <a:srgbClr val="DEF4FA"/>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r">
                <a:lnSpc>
                  <a:spcPct val="120000"/>
                </a:lnSpc>
                <a:defRPr/>
              </a:pPr>
              <a:r>
                <a:rPr lang="zh-CN" altLang="en-US" sz="2000" kern="0" dirty="0">
                  <a:solidFill>
                    <a:srgbClr val="1E9DC0"/>
                  </a:solidFill>
                  <a:latin typeface="微软雅黑" panose="020B0503020204020204" pitchFamily="34" charset="-122"/>
                  <a:ea typeface="微软雅黑" panose="020B0503020204020204" pitchFamily="34" charset="-122"/>
                </a:rPr>
                <a:t>单击添加标题</a:t>
              </a:r>
              <a:endParaRPr lang="en-US" altLang="zh-CN" sz="2000" kern="0" dirty="0">
                <a:solidFill>
                  <a:srgbClr val="1E9DC0"/>
                </a:solidFill>
                <a:latin typeface="微软雅黑" panose="020B0503020204020204" pitchFamily="34" charset="-122"/>
                <a:ea typeface="微软雅黑" panose="020B0503020204020204" pitchFamily="34" charset="-122"/>
              </a:endParaRPr>
            </a:p>
          </p:txBody>
        </p:sp>
        <p:sp>
          <p:nvSpPr>
            <p:cNvPr id="24" name="任意多边形 23"/>
            <p:cNvSpPr/>
            <p:nvPr>
              <p:custDataLst>
                <p:tags r:id="rId4"/>
              </p:custDataLst>
            </p:nvPr>
          </p:nvSpPr>
          <p:spPr>
            <a:xfrm flipH="1">
              <a:off x="2099072" y="2567552"/>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21AFD7"/>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dirty="0">
                  <a:solidFill>
                    <a:srgbClr val="FFFFFF"/>
                  </a:solidFill>
                  <a:latin typeface="微软雅黑" panose="020B0503020204020204" pitchFamily="34" charset="-122"/>
                  <a:ea typeface="微软雅黑" panose="020B0503020204020204" pitchFamily="34" charset="-122"/>
                </a:rPr>
                <a:t>03</a:t>
              </a:r>
              <a:endParaRPr lang="zh-CN" altLang="en-US" sz="2100" kern="0" dirty="0">
                <a:solidFill>
                  <a:srgbClr val="FFFFFF"/>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4771901" y="3201108"/>
            <a:ext cx="2401491" cy="560784"/>
            <a:chOff x="2099072" y="2567552"/>
            <a:chExt cx="2401491" cy="560784"/>
          </a:xfrm>
        </p:grpSpPr>
        <p:sp>
          <p:nvSpPr>
            <p:cNvPr id="26" name="圆角矩形 25"/>
            <p:cNvSpPr/>
            <p:nvPr>
              <p:custDataLst>
                <p:tags r:id="rId1"/>
              </p:custDataLst>
            </p:nvPr>
          </p:nvSpPr>
          <p:spPr>
            <a:xfrm flipH="1">
              <a:off x="2265760" y="2580648"/>
              <a:ext cx="2234803" cy="534591"/>
            </a:xfrm>
            <a:prstGeom prst="roundRect">
              <a:avLst>
                <a:gd name="adj" fmla="val 23973"/>
              </a:avLst>
            </a:prstGeom>
            <a:solidFill>
              <a:srgbClr val="DEF4FA"/>
            </a:solidFill>
            <a:ln w="25400" cap="flat" cmpd="sng" algn="ctr">
              <a:noFill/>
              <a:prstDash val="solid"/>
            </a:ln>
            <a:effectLst>
              <a:outerShdw blurRad="50800" dist="38100" dir="5400000" algn="t" rotWithShape="0">
                <a:schemeClr val="bg1">
                  <a:lumMod val="75000"/>
                  <a:alpha val="40000"/>
                </a:schemeClr>
              </a:outerShdw>
            </a:effectLst>
          </p:spPr>
          <p:txBody>
            <a:bodyPr lIns="270000" rIns="67500" anchor="ctr">
              <a:normAutofit/>
            </a:bodyPr>
            <a:lstStyle/>
            <a:p>
              <a:pPr algn="r">
                <a:lnSpc>
                  <a:spcPct val="120000"/>
                </a:lnSpc>
                <a:defRPr/>
              </a:pPr>
              <a:r>
                <a:rPr lang="zh-CN" altLang="en-US" sz="2000" kern="0" dirty="0">
                  <a:solidFill>
                    <a:srgbClr val="1E9DC0"/>
                  </a:solidFill>
                  <a:latin typeface="微软雅黑" panose="020B0503020204020204" pitchFamily="34" charset="-122"/>
                  <a:ea typeface="微软雅黑" panose="020B0503020204020204" pitchFamily="34" charset="-122"/>
                </a:rPr>
                <a:t>单击添加标题</a:t>
              </a:r>
              <a:endParaRPr lang="en-US" altLang="zh-CN" sz="2000" kern="0" dirty="0">
                <a:solidFill>
                  <a:srgbClr val="1E9DC0"/>
                </a:solidFill>
                <a:latin typeface="微软雅黑" panose="020B0503020204020204" pitchFamily="34" charset="-122"/>
                <a:ea typeface="微软雅黑" panose="020B0503020204020204" pitchFamily="34" charset="-122"/>
              </a:endParaRPr>
            </a:p>
          </p:txBody>
        </p:sp>
        <p:sp>
          <p:nvSpPr>
            <p:cNvPr id="27" name="任意多边形 26"/>
            <p:cNvSpPr/>
            <p:nvPr>
              <p:custDataLst>
                <p:tags r:id="rId2"/>
              </p:custDataLst>
            </p:nvPr>
          </p:nvSpPr>
          <p:spPr>
            <a:xfrm flipH="1">
              <a:off x="2099072" y="2567552"/>
              <a:ext cx="765572" cy="560784"/>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21AFD7"/>
            </a:solidFill>
            <a:ln w="25400" cap="flat" cmpd="sng" algn="ctr">
              <a:solidFill>
                <a:srgbClr val="FFFFFF"/>
              </a:solidFill>
              <a:prstDash val="solid"/>
            </a:ln>
            <a:effectLst>
              <a:outerShdw blurRad="50800" dist="38100" algn="l" rotWithShape="0">
                <a:schemeClr val="tx1">
                  <a:lumMod val="50000"/>
                  <a:lumOff val="50000"/>
                  <a:alpha val="40000"/>
                </a:schemeClr>
              </a:outerShdw>
            </a:effectLst>
          </p:spPr>
          <p:txBody>
            <a:bodyPr lIns="0" tIns="35100" rIns="135000" bIns="35100" anchor="ctr"/>
            <a:lstStyle/>
            <a:p>
              <a:pPr algn="ctr">
                <a:defRPr/>
              </a:pPr>
              <a:r>
                <a:rPr lang="en-US" altLang="zh-CN" sz="2100" kern="0" dirty="0">
                  <a:solidFill>
                    <a:srgbClr val="FFFFFF"/>
                  </a:solidFill>
                  <a:latin typeface="微软雅黑" panose="020B0503020204020204" pitchFamily="34" charset="-122"/>
                  <a:ea typeface="微软雅黑" panose="020B0503020204020204" pitchFamily="34" charset="-122"/>
                </a:rPr>
                <a:t>04</a:t>
              </a:r>
              <a:endParaRPr lang="zh-CN" altLang="en-US" sz="2100" kern="0" dirty="0">
                <a:solidFill>
                  <a:srgbClr val="FFFFFF"/>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p:tgtEl>
                                          <p:spTgt spid="19"/>
                                        </p:tgtEl>
                                        <p:attrNameLst>
                                          <p:attrName>ppt_y</p:attrName>
                                        </p:attrNameLst>
                                      </p:cBhvr>
                                      <p:tavLst>
                                        <p:tav tm="0">
                                          <p:val>
                                            <p:strVal val="#ppt_y+#ppt_h*1.125000"/>
                                          </p:val>
                                        </p:tav>
                                        <p:tav tm="100000">
                                          <p:val>
                                            <p:strVal val="#ppt_y"/>
                                          </p:val>
                                        </p:tav>
                                      </p:tavLst>
                                    </p:anim>
                                    <p:animEffect transition="in" filter="wipe(up)">
                                      <p:cBhvr>
                                        <p:cTn id="13" dur="500"/>
                                        <p:tgtEl>
                                          <p:spTgt spid="19"/>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p:tgtEl>
                                          <p:spTgt spid="22"/>
                                        </p:tgtEl>
                                        <p:attrNameLst>
                                          <p:attrName>ppt_y</p:attrName>
                                        </p:attrNameLst>
                                      </p:cBhvr>
                                      <p:tavLst>
                                        <p:tav tm="0">
                                          <p:val>
                                            <p:strVal val="#ppt_y+#ppt_h*1.125000"/>
                                          </p:val>
                                        </p:tav>
                                        <p:tav tm="100000">
                                          <p:val>
                                            <p:strVal val="#ppt_y"/>
                                          </p:val>
                                        </p:tav>
                                      </p:tavLst>
                                    </p:anim>
                                    <p:animEffect transition="in" filter="wipe(up)">
                                      <p:cBhvr>
                                        <p:cTn id="18" dur="500"/>
                                        <p:tgtEl>
                                          <p:spTgt spid="22"/>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p:tgtEl>
                                          <p:spTgt spid="25"/>
                                        </p:tgtEl>
                                        <p:attrNameLst>
                                          <p:attrName>ppt_y</p:attrName>
                                        </p:attrNameLst>
                                      </p:cBhvr>
                                      <p:tavLst>
                                        <p:tav tm="0">
                                          <p:val>
                                            <p:strVal val="#ppt_y+#ppt_h*1.125000"/>
                                          </p:val>
                                        </p:tav>
                                        <p:tav tm="100000">
                                          <p:val>
                                            <p:strVal val="#ppt_y"/>
                                          </p:val>
                                        </p:tav>
                                      </p:tavLst>
                                    </p:anim>
                                    <p:animEffect transition="in" filter="wipe(up)">
                                      <p:cBhvr>
                                        <p:cTn id="2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p:cNvPicPr>
            <a:picLocks noChangeAspect="1" noChangeArrowheads="1"/>
          </p:cNvPicPr>
          <p:nvPr/>
        </p:nvPicPr>
        <p:blipFill rotWithShape="1">
          <a:blip r:embed="rId2" cstate="email"/>
          <a:srcRect/>
          <a:stretch>
            <a:fillRect/>
          </a:stretch>
        </p:blipFill>
        <p:spPr bwMode="auto">
          <a:xfrm>
            <a:off x="6768882" y="1169424"/>
            <a:ext cx="193554"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4"/>
          <p:cNvPicPr>
            <a:picLocks noChangeAspect="1" noChangeArrowheads="1"/>
          </p:cNvPicPr>
          <p:nvPr/>
        </p:nvPicPr>
        <p:blipFill rotWithShape="1">
          <a:blip r:embed="rId2" cstate="email"/>
          <a:srcRect/>
          <a:stretch>
            <a:fillRect/>
          </a:stretch>
        </p:blipFill>
        <p:spPr bwMode="auto">
          <a:xfrm>
            <a:off x="5322059" y="1169424"/>
            <a:ext cx="193554"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4"/>
          <p:cNvPicPr>
            <a:picLocks noChangeAspect="1" noChangeArrowheads="1"/>
          </p:cNvPicPr>
          <p:nvPr/>
        </p:nvPicPr>
        <p:blipFill rotWithShape="1">
          <a:blip r:embed="rId2" cstate="email"/>
          <a:srcRect/>
          <a:stretch>
            <a:fillRect/>
          </a:stretch>
        </p:blipFill>
        <p:spPr bwMode="auto">
          <a:xfrm>
            <a:off x="2502408" y="1169424"/>
            <a:ext cx="193554"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rotWithShape="1">
          <a:blip r:embed="rId2" cstate="email"/>
          <a:srcRect/>
          <a:stretch>
            <a:fillRect/>
          </a:stretch>
        </p:blipFill>
        <p:spPr bwMode="auto">
          <a:xfrm>
            <a:off x="3917903" y="1169424"/>
            <a:ext cx="193554"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圆角矩形 21"/>
          <p:cNvSpPr/>
          <p:nvPr/>
        </p:nvSpPr>
        <p:spPr>
          <a:xfrm>
            <a:off x="1143000" y="1256404"/>
            <a:ext cx="6858000" cy="71060"/>
          </a:xfrm>
          <a:prstGeom prst="roundRect">
            <a:avLst/>
          </a:prstGeom>
          <a:gradFill flip="none" rotWithShape="1">
            <a:gsLst>
              <a:gs pos="0">
                <a:sysClr val="windowText" lastClr="000000">
                  <a:lumMod val="50000"/>
                  <a:lumOff val="50000"/>
                </a:sysClr>
              </a:gs>
              <a:gs pos="100000">
                <a:sysClr val="window" lastClr="FFFFFF">
                  <a:lumMod val="50000"/>
                  <a:shade val="67500"/>
                  <a:satMod val="115000"/>
                </a:sysClr>
              </a:gs>
              <a:gs pos="55000">
                <a:sysClr val="window" lastClr="FFFFFF">
                  <a:lumMod val="75000"/>
                </a:sysClr>
              </a:gs>
            </a:gsLst>
            <a:lin ang="5400000" scaled="1"/>
            <a:tileRect/>
          </a:gra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3" name="五边形 9"/>
          <p:cNvSpPr/>
          <p:nvPr/>
        </p:nvSpPr>
        <p:spPr>
          <a:xfrm rot="5400000">
            <a:off x="3224326" y="1806933"/>
            <a:ext cx="1307050" cy="716237"/>
          </a:xfrm>
          <a:prstGeom prst="rect">
            <a:avLst/>
          </a:prstGeom>
          <a:solidFill>
            <a:schemeClr val="accent5"/>
          </a:solidFill>
          <a:ln w="25400" cap="flat" cmpd="sng" algn="ctr">
            <a:noFill/>
            <a:prstDash val="solid"/>
          </a:ln>
          <a:effectLst/>
        </p:spPr>
        <p:txBody>
          <a:bodyPr rtlCol="0" anchor="ctr"/>
          <a:lstStyle/>
          <a:p>
            <a:pPr algn="ctr" eaLnBrk="0" fontAlgn="base" hangingPunct="0">
              <a:spcBef>
                <a:spcPct val="0"/>
              </a:spcBef>
              <a:spcAft>
                <a:spcPct val="0"/>
              </a:spcAft>
            </a:pPr>
            <a:endParaRPr lang="zh-CN" altLang="en-US" kern="0">
              <a:solidFill>
                <a:sysClr val="window" lastClr="FFFFFF"/>
              </a:solidFill>
              <a:latin typeface="Calibri" panose="020F0502020204030204"/>
              <a:ea typeface="宋体" panose="02010600030101010101" pitchFamily="2" charset="-122"/>
            </a:endParaRPr>
          </a:p>
        </p:txBody>
      </p:sp>
      <p:sp>
        <p:nvSpPr>
          <p:cNvPr id="24" name="椭圆 23"/>
          <p:cNvSpPr/>
          <p:nvPr/>
        </p:nvSpPr>
        <p:spPr>
          <a:xfrm>
            <a:off x="3819747" y="1549126"/>
            <a:ext cx="110284" cy="87542"/>
          </a:xfrm>
          <a:prstGeom prst="ellipse">
            <a:avLst/>
          </a:prstGeom>
          <a:solidFill>
            <a:sysClr val="window" lastClr="FFFFFF"/>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pic>
        <p:nvPicPr>
          <p:cNvPr id="25" name="Picture 4"/>
          <p:cNvPicPr>
            <a:picLocks noChangeAspect="1" noChangeArrowheads="1"/>
          </p:cNvPicPr>
          <p:nvPr/>
        </p:nvPicPr>
        <p:blipFill rotWithShape="1">
          <a:blip r:embed="rId3" cstate="email"/>
          <a:srcRect/>
          <a:stretch>
            <a:fillRect/>
          </a:stretch>
        </p:blipFill>
        <p:spPr bwMode="auto">
          <a:xfrm>
            <a:off x="3614065" y="1169424"/>
            <a:ext cx="303839"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五边形 12"/>
          <p:cNvSpPr/>
          <p:nvPr/>
        </p:nvSpPr>
        <p:spPr>
          <a:xfrm rot="5400000">
            <a:off x="1811154" y="1806933"/>
            <a:ext cx="1307638" cy="716237"/>
          </a:xfrm>
          <a:prstGeom prst="rect">
            <a:avLst/>
          </a:prstGeom>
          <a:solidFill>
            <a:schemeClr val="accent2"/>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7" name="椭圆 26"/>
          <p:cNvSpPr/>
          <p:nvPr/>
        </p:nvSpPr>
        <p:spPr>
          <a:xfrm>
            <a:off x="2404251" y="1549126"/>
            <a:ext cx="110284" cy="87542"/>
          </a:xfrm>
          <a:prstGeom prst="ellipse">
            <a:avLst/>
          </a:prstGeom>
          <a:solidFill>
            <a:sysClr val="window" lastClr="FFFFFF"/>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pic>
        <p:nvPicPr>
          <p:cNvPr id="28" name="Picture 4"/>
          <p:cNvPicPr>
            <a:picLocks noChangeAspect="1" noChangeArrowheads="1"/>
          </p:cNvPicPr>
          <p:nvPr/>
        </p:nvPicPr>
        <p:blipFill rotWithShape="1">
          <a:blip r:embed="rId3" cstate="email"/>
          <a:srcRect/>
          <a:stretch>
            <a:fillRect/>
          </a:stretch>
        </p:blipFill>
        <p:spPr bwMode="auto">
          <a:xfrm>
            <a:off x="2198569" y="1169424"/>
            <a:ext cx="303839"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五边形 15"/>
          <p:cNvSpPr/>
          <p:nvPr/>
        </p:nvSpPr>
        <p:spPr>
          <a:xfrm rot="5400000">
            <a:off x="6049786" y="1806933"/>
            <a:ext cx="1307642" cy="716237"/>
          </a:xfrm>
          <a:prstGeom prst="rect">
            <a:avLst/>
          </a:prstGeom>
          <a:solidFill>
            <a:schemeClr val="accent3"/>
          </a:solidFill>
          <a:ln w="25400" cap="flat" cmpd="sng" algn="ctr">
            <a:noFill/>
            <a:prstDash val="solid"/>
          </a:ln>
          <a:effectLst/>
        </p:spPr>
        <p:txBody>
          <a:bodyPr rtlCol="0" anchor="ctr"/>
          <a:lstStyle/>
          <a:p>
            <a:pPr algn="ctr" eaLnBrk="0" fontAlgn="base" hangingPunct="0">
              <a:spcBef>
                <a:spcPct val="0"/>
              </a:spcBef>
              <a:spcAft>
                <a:spcPct val="0"/>
              </a:spcAft>
            </a:pPr>
            <a:endParaRPr lang="zh-CN" altLang="en-US" kern="0">
              <a:solidFill>
                <a:sysClr val="window" lastClr="FFFFFF"/>
              </a:solidFill>
              <a:latin typeface="Calibri" panose="020F0502020204030204"/>
              <a:ea typeface="宋体" panose="02010600030101010101" pitchFamily="2" charset="-122"/>
            </a:endParaRPr>
          </a:p>
        </p:txBody>
      </p:sp>
      <p:sp>
        <p:nvSpPr>
          <p:cNvPr id="31" name="椭圆 30"/>
          <p:cNvSpPr/>
          <p:nvPr/>
        </p:nvSpPr>
        <p:spPr>
          <a:xfrm>
            <a:off x="6670725" y="1549126"/>
            <a:ext cx="110284" cy="87542"/>
          </a:xfrm>
          <a:prstGeom prst="ellipse">
            <a:avLst/>
          </a:prstGeom>
          <a:solidFill>
            <a:sysClr val="window" lastClr="FFFFFF"/>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pic>
        <p:nvPicPr>
          <p:cNvPr id="32" name="Picture 4"/>
          <p:cNvPicPr>
            <a:picLocks noChangeAspect="1" noChangeArrowheads="1"/>
          </p:cNvPicPr>
          <p:nvPr/>
        </p:nvPicPr>
        <p:blipFill rotWithShape="1">
          <a:blip r:embed="rId3" cstate="email"/>
          <a:srcRect/>
          <a:stretch>
            <a:fillRect/>
          </a:stretch>
        </p:blipFill>
        <p:spPr bwMode="auto">
          <a:xfrm>
            <a:off x="6465043" y="1169424"/>
            <a:ext cx="303839"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五边形 18"/>
          <p:cNvSpPr/>
          <p:nvPr/>
        </p:nvSpPr>
        <p:spPr>
          <a:xfrm rot="5400000">
            <a:off x="4636909" y="1806933"/>
            <a:ext cx="1307639" cy="716237"/>
          </a:xfrm>
          <a:prstGeom prst="rect">
            <a:avLst/>
          </a:prstGeom>
          <a:solidFill>
            <a:schemeClr val="accent6"/>
          </a:solidFill>
          <a:ln w="25400" cap="flat" cmpd="sng" algn="ctr">
            <a:noFill/>
            <a:prstDash val="solid"/>
          </a:ln>
          <a:effectLst/>
        </p:spPr>
        <p:txBody>
          <a:bodyPr rtlCol="0" anchor="ctr"/>
          <a:lstStyle/>
          <a:p>
            <a:pPr algn="ctr" eaLnBrk="0" fontAlgn="base" hangingPunct="0">
              <a:spcBef>
                <a:spcPct val="0"/>
              </a:spcBef>
              <a:spcAft>
                <a:spcPct val="0"/>
              </a:spcAft>
            </a:pPr>
            <a:endParaRPr lang="zh-CN" altLang="en-US" kern="0">
              <a:solidFill>
                <a:sysClr val="window" lastClr="FFFFFF"/>
              </a:solidFill>
              <a:latin typeface="Calibri" panose="020F0502020204030204"/>
              <a:ea typeface="宋体" panose="02010600030101010101" pitchFamily="2" charset="-122"/>
            </a:endParaRPr>
          </a:p>
        </p:txBody>
      </p:sp>
      <p:sp>
        <p:nvSpPr>
          <p:cNvPr id="34" name="椭圆 33"/>
          <p:cNvSpPr/>
          <p:nvPr/>
        </p:nvSpPr>
        <p:spPr>
          <a:xfrm>
            <a:off x="5223903" y="1549126"/>
            <a:ext cx="110284" cy="87542"/>
          </a:xfrm>
          <a:prstGeom prst="ellipse">
            <a:avLst/>
          </a:prstGeom>
          <a:solidFill>
            <a:sysClr val="window" lastClr="FFFFFF"/>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pic>
        <p:nvPicPr>
          <p:cNvPr id="35" name="Picture 4"/>
          <p:cNvPicPr>
            <a:picLocks noChangeAspect="1" noChangeArrowheads="1"/>
          </p:cNvPicPr>
          <p:nvPr/>
        </p:nvPicPr>
        <p:blipFill rotWithShape="1">
          <a:blip r:embed="rId3" cstate="email"/>
          <a:srcRect/>
          <a:stretch>
            <a:fillRect/>
          </a:stretch>
        </p:blipFill>
        <p:spPr bwMode="auto">
          <a:xfrm>
            <a:off x="5018221" y="1169424"/>
            <a:ext cx="303839" cy="505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TextBox 38"/>
          <p:cNvSpPr txBox="1"/>
          <p:nvPr/>
        </p:nvSpPr>
        <p:spPr>
          <a:xfrm>
            <a:off x="1910172" y="2967506"/>
            <a:ext cx="1780049" cy="507518"/>
          </a:xfrm>
          <a:prstGeom prst="rect">
            <a:avLst/>
          </a:prstGeom>
        </p:spPr>
        <p:txBody>
          <a:bodyPr wrap="square" lIns="91129" tIns="45565" rIns="91129" bIns="45565">
            <a:spAutoFit/>
          </a:bodyPr>
          <a:lstStyle>
            <a:defPPr>
              <a:defRPr lang="zh-CN"/>
            </a:defPPr>
            <a:lvl1pPr>
              <a:lnSpc>
                <a:spcPct val="150000"/>
              </a:lnSpc>
              <a:defRPr sz="1600">
                <a:solidFill>
                  <a:srgbClr val="A87756"/>
                </a:solidFill>
              </a:defRPr>
            </a:lvl1pPr>
          </a:lstStyle>
          <a:p>
            <a:pPr eaLnBrk="0" fontAlgn="base" hangingPunct="0">
              <a:spcBef>
                <a:spcPct val="0"/>
              </a:spcBef>
              <a:spcAft>
                <a:spcPct val="0"/>
              </a:spcAft>
            </a:pPr>
            <a:r>
              <a:rPr lang="zh-CN" altLang="en-US" sz="1800" dirty="0">
                <a:solidFill>
                  <a:srgbClr val="002060"/>
                </a:solidFill>
                <a:latin typeface="微软雅黑" panose="020B0503020204020204" pitchFamily="34" charset="-122"/>
                <a:ea typeface="微软雅黑" panose="020B0503020204020204" pitchFamily="34" charset="-122"/>
              </a:rPr>
              <a:t>添加关键文本</a:t>
            </a:r>
          </a:p>
        </p:txBody>
      </p:sp>
      <p:sp>
        <p:nvSpPr>
          <p:cNvPr id="40" name="TextBox 39"/>
          <p:cNvSpPr txBox="1"/>
          <p:nvPr/>
        </p:nvSpPr>
        <p:spPr>
          <a:xfrm>
            <a:off x="1910173" y="3368417"/>
            <a:ext cx="5535656" cy="1052283"/>
          </a:xfrm>
          <a:prstGeom prst="rect">
            <a:avLst/>
          </a:prstGeom>
        </p:spPr>
        <p:txBody>
          <a:bodyPr wrap="square" lIns="91129" tIns="45565" rIns="91129" bIns="45565">
            <a:spAutoFit/>
          </a:bodyPr>
          <a:lstStyle>
            <a:defPPr>
              <a:defRPr lang="zh-CN"/>
            </a:defPPr>
            <a:lvl1pPr>
              <a:lnSpc>
                <a:spcPct val="150000"/>
              </a:lnSpc>
              <a:defRPr sz="1600">
                <a:solidFill>
                  <a:srgbClr val="A87756"/>
                </a:solidFill>
              </a:defRPr>
            </a:lvl1pPr>
          </a:lstStyle>
          <a:p>
            <a:pPr eaLnBrk="0" fontAlgn="base" hangingPunct="0">
              <a:lnSpc>
                <a:spcPct val="130000"/>
              </a:lnSpc>
              <a:spcBef>
                <a:spcPct val="0"/>
              </a:spcBef>
              <a:spcAft>
                <a:spcPct val="0"/>
              </a:spcAft>
            </a:pPr>
            <a:r>
              <a:rPr lang="zh-CN" altLang="en-US" sz="1200" dirty="0">
                <a:solidFill>
                  <a:srgbClr val="1C1C1C"/>
                </a:solidFill>
                <a:latin typeface="微软雅黑" panose="020B0503020204020204" pitchFamily="34" charset="-122"/>
                <a:ea typeface="微软雅黑" panose="020B0503020204020204" pitchFamily="34" charset="-122"/>
              </a:rPr>
              <a:t>幻灯片中不能直接修改的图形或文字，请进入幻灯片母版，找到对应的位置进行修改：单击“视图”→单击“幻灯片母版”进入幻灯片母版视图→找到对应的母版幻灯片进行修改即可→完成后单击“幻灯片母版”→关闭母版视图即可回到普通视图的编辑状态。</a:t>
            </a:r>
            <a:endParaRPr lang="en-US" altLang="zh-CN" sz="1200" dirty="0">
              <a:solidFill>
                <a:srgbClr val="1C1C1C"/>
              </a:solidFill>
              <a:latin typeface="微软雅黑" panose="020B0503020204020204" pitchFamily="34" charset="-122"/>
              <a:ea typeface="微软雅黑" panose="020B0503020204020204" pitchFamily="34" charset="-122"/>
            </a:endParaRPr>
          </a:p>
        </p:txBody>
      </p:sp>
      <p:sp>
        <p:nvSpPr>
          <p:cNvPr id="41" name="TextBox 40"/>
          <p:cNvSpPr txBox="1"/>
          <p:nvPr/>
        </p:nvSpPr>
        <p:spPr>
          <a:xfrm>
            <a:off x="2258696" y="1774258"/>
            <a:ext cx="415498" cy="861775"/>
          </a:xfrm>
          <a:prstGeom prst="rect">
            <a:avLst/>
          </a:prstGeom>
          <a:noFill/>
        </p:spPr>
        <p:txBody>
          <a:bodyPr vert="eaVert" wrap="none" rtlCol="0">
            <a:spAutoFit/>
          </a:bodyPr>
          <a:lstStyle/>
          <a:p>
            <a:pPr algn="ctr" eaLnBrk="0" fontAlgn="base" hangingPunct="0">
              <a:spcBef>
                <a:spcPct val="0"/>
              </a:spcBef>
              <a:spcAft>
                <a:spcPct val="0"/>
              </a:spcAft>
            </a:pPr>
            <a:r>
              <a:rPr lang="zh-CN" altLang="en-US" sz="1500" b="1" dirty="0">
                <a:solidFill>
                  <a:prstClr val="white"/>
                </a:solidFill>
                <a:latin typeface="微软雅黑" panose="020B0503020204020204" pitchFamily="34" charset="-122"/>
                <a:ea typeface="微软雅黑" panose="020B0503020204020204" pitchFamily="34" charset="-122"/>
              </a:rPr>
              <a:t>添加文本</a:t>
            </a:r>
          </a:p>
        </p:txBody>
      </p:sp>
      <p:sp>
        <p:nvSpPr>
          <p:cNvPr id="42" name="TextBox 41"/>
          <p:cNvSpPr txBox="1"/>
          <p:nvPr/>
        </p:nvSpPr>
        <p:spPr>
          <a:xfrm>
            <a:off x="3644057" y="1774258"/>
            <a:ext cx="415498" cy="861775"/>
          </a:xfrm>
          <a:prstGeom prst="rect">
            <a:avLst/>
          </a:prstGeom>
          <a:noFill/>
        </p:spPr>
        <p:txBody>
          <a:bodyPr vert="eaVert" wrap="none" rtlCol="0">
            <a:spAutoFit/>
          </a:bodyPr>
          <a:lstStyle/>
          <a:p>
            <a:pPr algn="ctr" eaLnBrk="0" fontAlgn="base" hangingPunct="0">
              <a:spcBef>
                <a:spcPct val="0"/>
              </a:spcBef>
              <a:spcAft>
                <a:spcPct val="0"/>
              </a:spcAft>
            </a:pPr>
            <a:r>
              <a:rPr lang="zh-CN" altLang="en-US" sz="1500" b="1" dirty="0">
                <a:solidFill>
                  <a:prstClr val="white"/>
                </a:solidFill>
                <a:latin typeface="微软雅黑" panose="020B0503020204020204" pitchFamily="34" charset="-122"/>
                <a:ea typeface="微软雅黑" panose="020B0503020204020204" pitchFamily="34" charset="-122"/>
              </a:rPr>
              <a:t>添加文本</a:t>
            </a:r>
          </a:p>
        </p:txBody>
      </p:sp>
      <p:sp>
        <p:nvSpPr>
          <p:cNvPr id="43" name="TextBox 42"/>
          <p:cNvSpPr txBox="1"/>
          <p:nvPr/>
        </p:nvSpPr>
        <p:spPr>
          <a:xfrm>
            <a:off x="5080870" y="1774258"/>
            <a:ext cx="415498" cy="861775"/>
          </a:xfrm>
          <a:prstGeom prst="rect">
            <a:avLst/>
          </a:prstGeom>
          <a:noFill/>
        </p:spPr>
        <p:txBody>
          <a:bodyPr vert="eaVert" wrap="none" rtlCol="0">
            <a:spAutoFit/>
          </a:bodyPr>
          <a:lstStyle/>
          <a:p>
            <a:pPr algn="ctr" eaLnBrk="0" fontAlgn="base" hangingPunct="0">
              <a:spcBef>
                <a:spcPct val="0"/>
              </a:spcBef>
              <a:spcAft>
                <a:spcPct val="0"/>
              </a:spcAft>
            </a:pPr>
            <a:r>
              <a:rPr lang="zh-CN" altLang="en-US" sz="1500" b="1" dirty="0">
                <a:solidFill>
                  <a:prstClr val="white"/>
                </a:solidFill>
                <a:latin typeface="微软雅黑" panose="020B0503020204020204" pitchFamily="34" charset="-122"/>
                <a:ea typeface="微软雅黑" panose="020B0503020204020204" pitchFamily="34" charset="-122"/>
              </a:rPr>
              <a:t>添加文本</a:t>
            </a:r>
          </a:p>
        </p:txBody>
      </p:sp>
      <p:sp>
        <p:nvSpPr>
          <p:cNvPr id="44" name="TextBox 43"/>
          <p:cNvSpPr txBox="1"/>
          <p:nvPr/>
        </p:nvSpPr>
        <p:spPr>
          <a:xfrm>
            <a:off x="6495036" y="1774258"/>
            <a:ext cx="415498" cy="861775"/>
          </a:xfrm>
          <a:prstGeom prst="rect">
            <a:avLst/>
          </a:prstGeom>
          <a:noFill/>
        </p:spPr>
        <p:txBody>
          <a:bodyPr vert="eaVert" wrap="none" rtlCol="0">
            <a:spAutoFit/>
          </a:bodyPr>
          <a:lstStyle/>
          <a:p>
            <a:pPr algn="ctr" eaLnBrk="0" fontAlgn="base" hangingPunct="0">
              <a:spcBef>
                <a:spcPct val="0"/>
              </a:spcBef>
              <a:spcAft>
                <a:spcPct val="0"/>
              </a:spcAft>
            </a:pPr>
            <a:r>
              <a:rPr lang="zh-CN" altLang="en-US" sz="1500" b="1" dirty="0">
                <a:solidFill>
                  <a:prstClr val="white"/>
                </a:solidFill>
                <a:latin typeface="微软雅黑" panose="020B0503020204020204" pitchFamily="34" charset="-122"/>
                <a:ea typeface="微软雅黑" panose="020B0503020204020204" pitchFamily="34" charset="-122"/>
              </a:rPr>
              <a:t>添加文本</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750" fill="hold"/>
                                        <p:tgtEl>
                                          <p:spTgt spid="22"/>
                                        </p:tgtEl>
                                        <p:attrNameLst>
                                          <p:attrName>ppt_x</p:attrName>
                                        </p:attrNameLst>
                                      </p:cBhvr>
                                      <p:tavLst>
                                        <p:tav tm="0">
                                          <p:val>
                                            <p:strVal val="0-#ppt_w/2"/>
                                          </p:val>
                                        </p:tav>
                                        <p:tav tm="100000">
                                          <p:val>
                                            <p:strVal val="#ppt_x"/>
                                          </p:val>
                                        </p:tav>
                                      </p:tavLst>
                                    </p:anim>
                                    <p:anim calcmode="lin" valueType="num">
                                      <p:cBhvr additive="base">
                                        <p:cTn id="8" dur="750" fill="hold"/>
                                        <p:tgtEl>
                                          <p:spTgt spid="2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750" fill="hold"/>
                                        <p:tgtEl>
                                          <p:spTgt spid="28"/>
                                        </p:tgtEl>
                                        <p:attrNameLst>
                                          <p:attrName>ppt_x</p:attrName>
                                        </p:attrNameLst>
                                      </p:cBhvr>
                                      <p:tavLst>
                                        <p:tav tm="0">
                                          <p:val>
                                            <p:strVal val="0-#ppt_w/2"/>
                                          </p:val>
                                        </p:tav>
                                        <p:tav tm="100000">
                                          <p:val>
                                            <p:strVal val="#ppt_x"/>
                                          </p:val>
                                        </p:tav>
                                      </p:tavLst>
                                    </p:anim>
                                    <p:anim calcmode="lin" valueType="num">
                                      <p:cBhvr additive="base">
                                        <p:cTn id="13" dur="750" fill="hold"/>
                                        <p:tgtEl>
                                          <p:spTgt spid="28"/>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750" fill="hold"/>
                                        <p:tgtEl>
                                          <p:spTgt spid="20"/>
                                        </p:tgtEl>
                                        <p:attrNameLst>
                                          <p:attrName>ppt_x</p:attrName>
                                        </p:attrNameLst>
                                      </p:cBhvr>
                                      <p:tavLst>
                                        <p:tav tm="0">
                                          <p:val>
                                            <p:strVal val="0-#ppt_w/2"/>
                                          </p:val>
                                        </p:tav>
                                        <p:tav tm="100000">
                                          <p:val>
                                            <p:strVal val="#ppt_x"/>
                                          </p:val>
                                        </p:tav>
                                      </p:tavLst>
                                    </p:anim>
                                    <p:anim calcmode="lin" valueType="num">
                                      <p:cBhvr additive="base">
                                        <p:cTn id="17" dur="750" fill="hold"/>
                                        <p:tgtEl>
                                          <p:spTgt spid="20"/>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750" fill="hold"/>
                                        <p:tgtEl>
                                          <p:spTgt spid="25"/>
                                        </p:tgtEl>
                                        <p:attrNameLst>
                                          <p:attrName>ppt_x</p:attrName>
                                        </p:attrNameLst>
                                      </p:cBhvr>
                                      <p:tavLst>
                                        <p:tav tm="0">
                                          <p:val>
                                            <p:strVal val="0-#ppt_w/2"/>
                                          </p:val>
                                        </p:tav>
                                        <p:tav tm="100000">
                                          <p:val>
                                            <p:strVal val="#ppt_x"/>
                                          </p:val>
                                        </p:tav>
                                      </p:tavLst>
                                    </p:anim>
                                    <p:anim calcmode="lin" valueType="num">
                                      <p:cBhvr additive="base">
                                        <p:cTn id="21" dur="750" fill="hold"/>
                                        <p:tgtEl>
                                          <p:spTgt spid="25"/>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750" fill="hold"/>
                                        <p:tgtEl>
                                          <p:spTgt spid="21"/>
                                        </p:tgtEl>
                                        <p:attrNameLst>
                                          <p:attrName>ppt_x</p:attrName>
                                        </p:attrNameLst>
                                      </p:cBhvr>
                                      <p:tavLst>
                                        <p:tav tm="0">
                                          <p:val>
                                            <p:strVal val="0-#ppt_w/2"/>
                                          </p:val>
                                        </p:tav>
                                        <p:tav tm="100000">
                                          <p:val>
                                            <p:strVal val="#ppt_x"/>
                                          </p:val>
                                        </p:tav>
                                      </p:tavLst>
                                    </p:anim>
                                    <p:anim calcmode="lin" valueType="num">
                                      <p:cBhvr additive="base">
                                        <p:cTn id="25" dur="750" fill="hold"/>
                                        <p:tgtEl>
                                          <p:spTgt spid="21"/>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35"/>
                                        </p:tgtEl>
                                        <p:attrNameLst>
                                          <p:attrName>style.visibility</p:attrName>
                                        </p:attrNameLst>
                                      </p:cBhvr>
                                      <p:to>
                                        <p:strVal val="visible"/>
                                      </p:to>
                                    </p:set>
                                    <p:anim calcmode="lin" valueType="num">
                                      <p:cBhvr additive="base">
                                        <p:cTn id="28" dur="750" fill="hold"/>
                                        <p:tgtEl>
                                          <p:spTgt spid="35"/>
                                        </p:tgtEl>
                                        <p:attrNameLst>
                                          <p:attrName>ppt_x</p:attrName>
                                        </p:attrNameLst>
                                      </p:cBhvr>
                                      <p:tavLst>
                                        <p:tav tm="0">
                                          <p:val>
                                            <p:strVal val="0-#ppt_w/2"/>
                                          </p:val>
                                        </p:tav>
                                        <p:tav tm="100000">
                                          <p:val>
                                            <p:strVal val="#ppt_x"/>
                                          </p:val>
                                        </p:tav>
                                      </p:tavLst>
                                    </p:anim>
                                    <p:anim calcmode="lin" valueType="num">
                                      <p:cBhvr additive="base">
                                        <p:cTn id="29" dur="750" fill="hold"/>
                                        <p:tgtEl>
                                          <p:spTgt spid="35"/>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750" fill="hold"/>
                                        <p:tgtEl>
                                          <p:spTgt spid="19"/>
                                        </p:tgtEl>
                                        <p:attrNameLst>
                                          <p:attrName>ppt_x</p:attrName>
                                        </p:attrNameLst>
                                      </p:cBhvr>
                                      <p:tavLst>
                                        <p:tav tm="0">
                                          <p:val>
                                            <p:strVal val="0-#ppt_w/2"/>
                                          </p:val>
                                        </p:tav>
                                        <p:tav tm="100000">
                                          <p:val>
                                            <p:strVal val="#ppt_x"/>
                                          </p:val>
                                        </p:tav>
                                      </p:tavLst>
                                    </p:anim>
                                    <p:anim calcmode="lin" valueType="num">
                                      <p:cBhvr additive="base">
                                        <p:cTn id="33" dur="750" fill="hold"/>
                                        <p:tgtEl>
                                          <p:spTgt spid="19"/>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additive="base">
                                        <p:cTn id="36" dur="750" fill="hold"/>
                                        <p:tgtEl>
                                          <p:spTgt spid="32"/>
                                        </p:tgtEl>
                                        <p:attrNameLst>
                                          <p:attrName>ppt_x</p:attrName>
                                        </p:attrNameLst>
                                      </p:cBhvr>
                                      <p:tavLst>
                                        <p:tav tm="0">
                                          <p:val>
                                            <p:strVal val="0-#ppt_w/2"/>
                                          </p:val>
                                        </p:tav>
                                        <p:tav tm="100000">
                                          <p:val>
                                            <p:strVal val="#ppt_x"/>
                                          </p:val>
                                        </p:tav>
                                      </p:tavLst>
                                    </p:anim>
                                    <p:anim calcmode="lin" valueType="num">
                                      <p:cBhvr additive="base">
                                        <p:cTn id="37" dur="750" fill="hold"/>
                                        <p:tgtEl>
                                          <p:spTgt spid="32"/>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750" fill="hold"/>
                                        <p:tgtEl>
                                          <p:spTgt spid="18"/>
                                        </p:tgtEl>
                                        <p:attrNameLst>
                                          <p:attrName>ppt_x</p:attrName>
                                        </p:attrNameLst>
                                      </p:cBhvr>
                                      <p:tavLst>
                                        <p:tav tm="0">
                                          <p:val>
                                            <p:strVal val="0-#ppt_w/2"/>
                                          </p:val>
                                        </p:tav>
                                        <p:tav tm="100000">
                                          <p:val>
                                            <p:strVal val="#ppt_x"/>
                                          </p:val>
                                        </p:tav>
                                      </p:tavLst>
                                    </p:anim>
                                    <p:anim calcmode="lin" valueType="num">
                                      <p:cBhvr additive="base">
                                        <p:cTn id="41" dur="750" fill="hold"/>
                                        <p:tgtEl>
                                          <p:spTgt spid="18"/>
                                        </p:tgtEl>
                                        <p:attrNameLst>
                                          <p:attrName>ppt_y</p:attrName>
                                        </p:attrNameLst>
                                      </p:cBhvr>
                                      <p:tavLst>
                                        <p:tav tm="0">
                                          <p:val>
                                            <p:strVal val="#ppt_y"/>
                                          </p:val>
                                        </p:tav>
                                        <p:tav tm="100000">
                                          <p:val>
                                            <p:strVal val="#ppt_y"/>
                                          </p:val>
                                        </p:tav>
                                      </p:tavLst>
                                    </p:anim>
                                  </p:childTnLst>
                                </p:cTn>
                              </p:par>
                            </p:childTnLst>
                          </p:cTn>
                        </p:par>
                        <p:par>
                          <p:cTn id="42" fill="hold">
                            <p:stCondLst>
                              <p:cond delay="2000"/>
                            </p:stCondLst>
                            <p:childTnLst>
                              <p:par>
                                <p:cTn id="43" presetID="20"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edge">
                                      <p:cBhvr>
                                        <p:cTn id="45" dur="1000"/>
                                        <p:tgtEl>
                                          <p:spTgt spid="26"/>
                                        </p:tgtEl>
                                      </p:cBhvr>
                                    </p:animEffect>
                                  </p:childTnLst>
                                </p:cTn>
                              </p:par>
                              <p:par>
                                <p:cTn id="46" presetID="20"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edge">
                                      <p:cBhvr>
                                        <p:cTn id="48" dur="1000"/>
                                        <p:tgtEl>
                                          <p:spTgt spid="23"/>
                                        </p:tgtEl>
                                      </p:cBhvr>
                                    </p:animEffect>
                                  </p:childTnLst>
                                </p:cTn>
                              </p:par>
                              <p:par>
                                <p:cTn id="49" presetID="20"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wedge">
                                      <p:cBhvr>
                                        <p:cTn id="51" dur="1000"/>
                                        <p:tgtEl>
                                          <p:spTgt spid="33"/>
                                        </p:tgtEl>
                                      </p:cBhvr>
                                    </p:animEffect>
                                  </p:childTnLst>
                                </p:cTn>
                              </p:par>
                              <p:par>
                                <p:cTn id="52" presetID="20" presetClass="entr" presetSubtype="0"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edge">
                                      <p:cBhvr>
                                        <p:cTn id="54" dur="1000"/>
                                        <p:tgtEl>
                                          <p:spTgt spid="30"/>
                                        </p:tgtEl>
                                      </p:cBhvr>
                                    </p:animEffect>
                                  </p:childTnLst>
                                </p:cTn>
                              </p:par>
                            </p:childTnLst>
                          </p:cTn>
                        </p:par>
                        <p:par>
                          <p:cTn id="55" fill="hold">
                            <p:stCondLst>
                              <p:cond delay="3000"/>
                            </p:stCondLst>
                            <p:childTnLst>
                              <p:par>
                                <p:cTn id="56" presetID="47" presetClass="entr" presetSubtype="0"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fade">
                                      <p:cBhvr>
                                        <p:cTn id="58" dur="500"/>
                                        <p:tgtEl>
                                          <p:spTgt spid="39"/>
                                        </p:tgtEl>
                                      </p:cBhvr>
                                    </p:animEffect>
                                    <p:anim calcmode="lin" valueType="num">
                                      <p:cBhvr>
                                        <p:cTn id="59" dur="500" fill="hold"/>
                                        <p:tgtEl>
                                          <p:spTgt spid="39"/>
                                        </p:tgtEl>
                                        <p:attrNameLst>
                                          <p:attrName>ppt_x</p:attrName>
                                        </p:attrNameLst>
                                      </p:cBhvr>
                                      <p:tavLst>
                                        <p:tav tm="0">
                                          <p:val>
                                            <p:strVal val="#ppt_x"/>
                                          </p:val>
                                        </p:tav>
                                        <p:tav tm="100000">
                                          <p:val>
                                            <p:strVal val="#ppt_x"/>
                                          </p:val>
                                        </p:tav>
                                      </p:tavLst>
                                    </p:anim>
                                    <p:anim calcmode="lin" valueType="num">
                                      <p:cBhvr>
                                        <p:cTn id="60" dur="500" fill="hold"/>
                                        <p:tgtEl>
                                          <p:spTgt spid="39"/>
                                        </p:tgtEl>
                                        <p:attrNameLst>
                                          <p:attrName>ppt_y</p:attrName>
                                        </p:attrNameLst>
                                      </p:cBhvr>
                                      <p:tavLst>
                                        <p:tav tm="0">
                                          <p:val>
                                            <p:strVal val="#ppt_y-.1"/>
                                          </p:val>
                                        </p:tav>
                                        <p:tav tm="100000">
                                          <p:val>
                                            <p:strVal val="#ppt_y"/>
                                          </p:val>
                                        </p:tav>
                                      </p:tavLst>
                                    </p:anim>
                                  </p:childTnLst>
                                </p:cTn>
                              </p:par>
                            </p:childTnLst>
                          </p:cTn>
                        </p:par>
                        <p:par>
                          <p:cTn id="61" fill="hold">
                            <p:stCondLst>
                              <p:cond delay="3500"/>
                            </p:stCondLst>
                            <p:childTnLst>
                              <p:par>
                                <p:cTn id="62" presetID="56" presetClass="entr" presetSubtype="0" fill="hold" grpId="0" nodeType="afterEffect">
                                  <p:stCondLst>
                                    <p:cond delay="0"/>
                                  </p:stCondLst>
                                  <p:iterate type="lt">
                                    <p:tmPct val="10000"/>
                                  </p:iterate>
                                  <p:childTnLst>
                                    <p:set>
                                      <p:cBhvr>
                                        <p:cTn id="63" dur="1" fill="hold">
                                          <p:stCondLst>
                                            <p:cond delay="0"/>
                                          </p:stCondLst>
                                        </p:cTn>
                                        <p:tgtEl>
                                          <p:spTgt spid="40"/>
                                        </p:tgtEl>
                                        <p:attrNameLst>
                                          <p:attrName>style.visibility</p:attrName>
                                        </p:attrNameLst>
                                      </p:cBhvr>
                                      <p:to>
                                        <p:strVal val="visible"/>
                                      </p:to>
                                    </p:set>
                                    <p:anim by="(-#ppt_w*2)" calcmode="lin" valueType="num">
                                      <p:cBhvr rctx="PPT">
                                        <p:cTn id="64" dur="150" autoRev="1" fill="hold">
                                          <p:stCondLst>
                                            <p:cond delay="0"/>
                                          </p:stCondLst>
                                        </p:cTn>
                                        <p:tgtEl>
                                          <p:spTgt spid="40"/>
                                        </p:tgtEl>
                                        <p:attrNameLst>
                                          <p:attrName>ppt_w</p:attrName>
                                        </p:attrNameLst>
                                      </p:cBhvr>
                                    </p:anim>
                                    <p:anim by="(#ppt_w*0.50)" calcmode="lin" valueType="num">
                                      <p:cBhvr>
                                        <p:cTn id="65" dur="150" decel="50000" autoRev="1" fill="hold">
                                          <p:stCondLst>
                                            <p:cond delay="0"/>
                                          </p:stCondLst>
                                        </p:cTn>
                                        <p:tgtEl>
                                          <p:spTgt spid="40"/>
                                        </p:tgtEl>
                                        <p:attrNameLst>
                                          <p:attrName>ppt_x</p:attrName>
                                        </p:attrNameLst>
                                      </p:cBhvr>
                                    </p:anim>
                                    <p:anim from="(-#ppt_h/2)" to="(#ppt_y)" calcmode="lin" valueType="num">
                                      <p:cBhvr>
                                        <p:cTn id="66" dur="300" fill="hold">
                                          <p:stCondLst>
                                            <p:cond delay="0"/>
                                          </p:stCondLst>
                                        </p:cTn>
                                        <p:tgtEl>
                                          <p:spTgt spid="40"/>
                                        </p:tgtEl>
                                        <p:attrNameLst>
                                          <p:attrName>ppt_y</p:attrName>
                                        </p:attrNameLst>
                                      </p:cBhvr>
                                    </p:anim>
                                    <p:animRot by="21600000">
                                      <p:cBhvr>
                                        <p:cTn id="67" dur="300"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6" grpId="0" animBg="1"/>
      <p:bldP spid="30" grpId="0" animBg="1"/>
      <p:bldP spid="33" grpId="0" animBg="1"/>
      <p:bldP spid="39" grpId="0"/>
      <p:bldP spid="4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
            <a:ext cx="9144000" cy="5143499"/>
            <a:chOff x="0" y="-1"/>
            <a:chExt cx="9144000" cy="5143499"/>
          </a:xfrm>
        </p:grpSpPr>
        <p:pic>
          <p:nvPicPr>
            <p:cNvPr id="4" name="图片 3"/>
            <p:cNvPicPr>
              <a:picLocks noChangeAspect="1"/>
            </p:cNvPicPr>
            <p:nvPr/>
          </p:nvPicPr>
          <p:blipFill>
            <a:blip r:embed="rId8" cstate="email"/>
            <a:stretch>
              <a:fillRect/>
            </a:stretch>
          </p:blipFill>
          <p:spPr>
            <a:xfrm>
              <a:off x="0" y="-1"/>
              <a:ext cx="9144000" cy="5143499"/>
            </a:xfrm>
            <a:prstGeom prst="rect">
              <a:avLst/>
            </a:prstGeom>
          </p:spPr>
        </p:pic>
        <p:pic>
          <p:nvPicPr>
            <p:cNvPr id="2" name="图片 1"/>
            <p:cNvPicPr>
              <a:picLocks noChangeAspect="1"/>
            </p:cNvPicPr>
            <p:nvPr/>
          </p:nvPicPr>
          <p:blipFill>
            <a:blip r:embed="rId9"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10" cstate="email"/>
            <a:stretch>
              <a:fillRect/>
            </a:stretch>
          </p:blipFill>
          <p:spPr>
            <a:xfrm>
              <a:off x="980321" y="1688843"/>
              <a:ext cx="7067244" cy="2979190"/>
            </a:xfrm>
            <a:prstGeom prst="rect">
              <a:avLst/>
            </a:prstGeom>
          </p:spPr>
        </p:pic>
      </p:grpSp>
      <p:grpSp>
        <p:nvGrpSpPr>
          <p:cNvPr id="33" name="组合 32"/>
          <p:cNvGrpSpPr/>
          <p:nvPr/>
        </p:nvGrpSpPr>
        <p:grpSpPr>
          <a:xfrm>
            <a:off x="2981778" y="2544048"/>
            <a:ext cx="3095625" cy="950119"/>
            <a:chOff x="2952750" y="2645646"/>
            <a:chExt cx="3095625" cy="950119"/>
          </a:xfrm>
        </p:grpSpPr>
        <p:sp>
          <p:nvSpPr>
            <p:cNvPr id="28" name="标题 5"/>
            <p:cNvSpPr txBox="1"/>
            <p:nvPr>
              <p:custDataLst>
                <p:tags r:id="rId1"/>
              </p:custDataLst>
            </p:nvPr>
          </p:nvSpPr>
          <p:spPr>
            <a:xfrm>
              <a:off x="2952750" y="2645646"/>
              <a:ext cx="3095625" cy="542925"/>
            </a:xfrm>
            <a:prstGeom prst="rect">
              <a:avLst/>
            </a:prstGeom>
          </p:spPr>
          <p:txBody>
            <a:bodyPr anchor="b">
              <a:normAutofit/>
            </a:bodyPr>
            <a:lstStyle>
              <a:lvl1pPr algn="ctr" defTabSz="914400" rtl="0" eaLnBrk="1" latinLnBrk="0" hangingPunct="1">
                <a:lnSpc>
                  <a:spcPct val="90000"/>
                </a:lnSpc>
                <a:spcBef>
                  <a:spcPct val="0"/>
                </a:spcBef>
                <a:buNone/>
                <a:defRPr sz="4000" b="1" i="0" kern="700" spc="-110" baseline="0">
                  <a:solidFill>
                    <a:schemeClr val="accent1">
                      <a:lumMod val="75000"/>
                    </a:schemeClr>
                  </a:solidFill>
                  <a:effectLst>
                    <a:outerShdw dist="38100" dir="5400000" algn="t" rotWithShape="0">
                      <a:schemeClr val="bg1">
                        <a:alpha val="84000"/>
                      </a:schemeClr>
                    </a:outerShdw>
                  </a:effectLst>
                  <a:latin typeface="黑体" panose="02010609060101010101" charset="-122"/>
                  <a:ea typeface="黑体" panose="02010609060101010101" charset="-122"/>
                  <a:cs typeface="+mj-cs"/>
                </a:defRPr>
              </a:lvl1pPr>
            </a:lstStyle>
            <a:p>
              <a:pPr>
                <a:defRPr/>
              </a:pPr>
              <a:r>
                <a:rPr lang="zh-CN" altLang="en-US" sz="2700" dirty="0">
                  <a:solidFill>
                    <a:srgbClr val="358CC1">
                      <a:lumMod val="75000"/>
                    </a:srgbClr>
                  </a:solidFill>
                  <a:effectLst>
                    <a:outerShdw dist="38100" dir="5400000" algn="t" rotWithShape="0">
                      <a:srgbClr val="FFFFFF">
                        <a:alpha val="84000"/>
                      </a:srgbClr>
                    </a:outerShdw>
                  </a:effectLst>
                </a:rPr>
                <a:t>第四部分</a:t>
              </a:r>
            </a:p>
          </p:txBody>
        </p:sp>
        <p:sp>
          <p:nvSpPr>
            <p:cNvPr id="29" name="文本占位符 6"/>
            <p:cNvSpPr txBox="1"/>
            <p:nvPr>
              <p:custDataLst>
                <p:tags r:id="rId2"/>
              </p:custDataLst>
            </p:nvPr>
          </p:nvSpPr>
          <p:spPr bwMode="auto">
            <a:xfrm>
              <a:off x="2952750" y="3237387"/>
              <a:ext cx="3095625" cy="358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10000"/>
                </a:lnSpc>
                <a:spcBef>
                  <a:spcPts val="1200"/>
                </a:spcBef>
                <a:buSzPct val="60000"/>
                <a:buNone/>
              </a:pPr>
              <a:r>
                <a:rPr lang="zh-CN" altLang="en-US" sz="2800" b="1" dirty="0">
                  <a:solidFill>
                    <a:srgbClr val="0A3F89"/>
                  </a:solidFill>
                  <a:latin typeface="MS Mincho" panose="02020609040205080304" pitchFamily="49" charset="-128"/>
                  <a:ea typeface="仿宋" panose="02010609060101010101" pitchFamily="49" charset="-122"/>
                </a:rPr>
                <a:t>单击添加文字标题</a:t>
              </a:r>
              <a:endParaRPr lang="en-US" altLang="zh-CN" sz="2800" b="1" dirty="0">
                <a:solidFill>
                  <a:srgbClr val="0A3F89"/>
                </a:solidFill>
                <a:latin typeface="MS Mincho" panose="02020609040205080304" pitchFamily="49" charset="-128"/>
                <a:ea typeface="仿宋" panose="02010609060101010101" pitchFamily="49" charset="-122"/>
              </a:endParaRPr>
            </a:p>
          </p:txBody>
        </p:sp>
        <p:sp>
          <p:nvSpPr>
            <p:cNvPr id="30" name="矩形 29"/>
            <p:cNvSpPr/>
            <p:nvPr>
              <p:custDataLst>
                <p:tags r:id="rId3"/>
              </p:custDataLst>
            </p:nvPr>
          </p:nvSpPr>
          <p:spPr bwMode="auto">
            <a:xfrm>
              <a:off x="2952751" y="3201669"/>
              <a:ext cx="1032272" cy="35719"/>
            </a:xfrm>
            <a:prstGeom prst="rect">
              <a:avLst/>
            </a:prstGeom>
            <a:solidFill>
              <a:srgbClr val="358CC1"/>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1" name="矩形 30"/>
            <p:cNvSpPr/>
            <p:nvPr>
              <p:custDataLst>
                <p:tags r:id="rId4"/>
              </p:custDataLst>
            </p:nvPr>
          </p:nvSpPr>
          <p:spPr bwMode="auto">
            <a:xfrm>
              <a:off x="3985023" y="3201669"/>
              <a:ext cx="1031081" cy="35719"/>
            </a:xfrm>
            <a:prstGeom prst="rect">
              <a:avLst/>
            </a:prstGeom>
            <a:solidFill>
              <a:srgbClr val="2D9C9F"/>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2" name="矩形 31"/>
            <p:cNvSpPr/>
            <p:nvPr>
              <p:custDataLst>
                <p:tags r:id="rId5"/>
              </p:custDataLst>
            </p:nvPr>
          </p:nvSpPr>
          <p:spPr bwMode="auto">
            <a:xfrm>
              <a:off x="5016103" y="3201669"/>
              <a:ext cx="1032272" cy="35719"/>
            </a:xfrm>
            <a:prstGeom prst="rect">
              <a:avLst/>
            </a:prstGeom>
            <a:solidFill>
              <a:srgbClr val="A4C37B">
                <a:lumMod val="75000"/>
              </a:srgbClr>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1000" fill="hold"/>
                                        <p:tgtEl>
                                          <p:spTgt spid="33"/>
                                        </p:tgtEl>
                                        <p:attrNameLst>
                                          <p:attrName>ppt_w</p:attrName>
                                        </p:attrNameLst>
                                      </p:cBhvr>
                                      <p:tavLst>
                                        <p:tav tm="0">
                                          <p:val>
                                            <p:fltVal val="0"/>
                                          </p:val>
                                        </p:tav>
                                        <p:tav tm="100000">
                                          <p:val>
                                            <p:strVal val="#ppt_w"/>
                                          </p:val>
                                        </p:tav>
                                      </p:tavLst>
                                    </p:anim>
                                    <p:anim calcmode="lin" valueType="num">
                                      <p:cBhvr>
                                        <p:cTn id="8" dur="1000" fill="hold"/>
                                        <p:tgtEl>
                                          <p:spTgt spid="33"/>
                                        </p:tgtEl>
                                        <p:attrNameLst>
                                          <p:attrName>ppt_h</p:attrName>
                                        </p:attrNameLst>
                                      </p:cBhvr>
                                      <p:tavLst>
                                        <p:tav tm="0">
                                          <p:val>
                                            <p:fltVal val="0"/>
                                          </p:val>
                                        </p:tav>
                                        <p:tav tm="100000">
                                          <p:val>
                                            <p:strVal val="#ppt_h"/>
                                          </p:val>
                                        </p:tav>
                                      </p:tavLst>
                                    </p:anim>
                                    <p:animEffect transition="in" filter="fade">
                                      <p:cBhvr>
                                        <p:cTn id="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4876257" y="1965193"/>
            <a:ext cx="1646382" cy="1497821"/>
            <a:chOff x="4932419" y="2620258"/>
            <a:chExt cx="2195176" cy="1997094"/>
          </a:xfrm>
        </p:grpSpPr>
        <p:sp>
          <p:nvSpPr>
            <p:cNvPr id="32" name="Block Arc 27"/>
            <p:cNvSpPr/>
            <p:nvPr/>
          </p:nvSpPr>
          <p:spPr>
            <a:xfrm>
              <a:off x="5130501" y="2620258"/>
              <a:ext cx="1997094" cy="1997094"/>
            </a:xfrm>
            <a:prstGeom prst="blockArc">
              <a:avLst>
                <a:gd name="adj1" fmla="val 14421142"/>
                <a:gd name="adj2" fmla="val 10800000"/>
                <a:gd name="adj3" fmla="val 18030"/>
              </a:avLst>
            </a:prstGeom>
            <a:solidFill>
              <a:schemeClr val="bg2"/>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eaLnBrk="0" fontAlgn="base" hangingPunct="0">
                <a:spcBef>
                  <a:spcPct val="0"/>
                </a:spcBef>
                <a:spcAft>
                  <a:spcPct val="0"/>
                </a:spcAft>
              </a:pPr>
              <a:endParaRPr lang="en-US">
                <a:solidFill>
                  <a:srgbClr val="002060"/>
                </a:solidFill>
                <a:latin typeface="Times New Roman" panose="02020603050405020304"/>
                <a:ea typeface="微软雅黑" panose="020B0503020204020204" pitchFamily="34" charset="-122"/>
              </a:endParaRPr>
            </a:p>
          </p:txBody>
        </p:sp>
        <p:sp>
          <p:nvSpPr>
            <p:cNvPr id="33" name="Up Arrow 28"/>
            <p:cNvSpPr/>
            <p:nvPr/>
          </p:nvSpPr>
          <p:spPr>
            <a:xfrm>
              <a:off x="4932419" y="3081124"/>
              <a:ext cx="726216" cy="544662"/>
            </a:xfrm>
            <a:prstGeom prst="upArrow">
              <a:avLst>
                <a:gd name="adj1" fmla="val 49616"/>
                <a:gd name="adj2" fmla="val 80855"/>
              </a:avLst>
            </a:prstGeom>
            <a:solidFill>
              <a:schemeClr val="bg2"/>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ctr" eaLnBrk="0" fontAlgn="base" hangingPunct="0">
                <a:spcBef>
                  <a:spcPct val="0"/>
                </a:spcBef>
                <a:spcAft>
                  <a:spcPct val="0"/>
                </a:spcAft>
              </a:pPr>
              <a:endParaRPr lang="en-US">
                <a:solidFill>
                  <a:srgbClr val="002060"/>
                </a:solidFill>
                <a:latin typeface="Times New Roman" panose="02020603050405020304"/>
                <a:ea typeface="微软雅黑" panose="020B0503020204020204" pitchFamily="34" charset="-122"/>
              </a:endParaRPr>
            </a:p>
          </p:txBody>
        </p:sp>
      </p:grpSp>
      <p:grpSp>
        <p:nvGrpSpPr>
          <p:cNvPr id="34" name="组合 33"/>
          <p:cNvGrpSpPr/>
          <p:nvPr/>
        </p:nvGrpSpPr>
        <p:grpSpPr>
          <a:xfrm>
            <a:off x="3952514" y="1471592"/>
            <a:ext cx="962774" cy="939440"/>
            <a:chOff x="3700762" y="1962123"/>
            <a:chExt cx="1283698" cy="1252586"/>
          </a:xfrm>
        </p:grpSpPr>
        <p:sp>
          <p:nvSpPr>
            <p:cNvPr id="35" name="Freeform 11"/>
            <p:cNvSpPr>
              <a:spLocks noEditPoints="1"/>
            </p:cNvSpPr>
            <p:nvPr/>
          </p:nvSpPr>
          <p:spPr bwMode="auto">
            <a:xfrm>
              <a:off x="3700762" y="1962123"/>
              <a:ext cx="1283698" cy="1252586"/>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solidFill>
                <a:schemeClr val="accent5"/>
              </a:solid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36" name="Freeform 12"/>
            <p:cNvSpPr/>
            <p:nvPr/>
          </p:nvSpPr>
          <p:spPr bwMode="auto">
            <a:xfrm>
              <a:off x="3772236" y="2017283"/>
              <a:ext cx="1140751" cy="1113239"/>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solidFill>
              <a:schemeClr val="accent5"/>
            </a:solidFill>
            <a:ln>
              <a:noFill/>
            </a:ln>
            <a:effectLst/>
          </p:spPr>
          <p:style>
            <a:lnRef idx="1">
              <a:schemeClr val="accent5"/>
            </a:lnRef>
            <a:fillRef idx="3">
              <a:schemeClr val="accent5"/>
            </a:fillRef>
            <a:effectRef idx="2">
              <a:schemeClr val="accent5"/>
            </a:effectRef>
            <a:fontRef idx="minor">
              <a:schemeClr val="lt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prstClr val="white"/>
                </a:solidFill>
                <a:latin typeface="微软雅黑" panose="020B0503020204020204" pitchFamily="34" charset="-122"/>
                <a:ea typeface="微软雅黑" panose="020B0503020204020204" pitchFamily="34" charset="-122"/>
              </a:endParaRPr>
            </a:p>
          </p:txBody>
        </p:sp>
        <p:sp>
          <p:nvSpPr>
            <p:cNvPr id="37" name="TextBox 44"/>
            <p:cNvSpPr txBox="1">
              <a:spLocks noChangeArrowheads="1"/>
            </p:cNvSpPr>
            <p:nvPr/>
          </p:nvSpPr>
          <p:spPr bwMode="auto">
            <a:xfrm>
              <a:off x="3988527" y="2297092"/>
              <a:ext cx="708168" cy="677108"/>
            </a:xfrm>
            <a:prstGeom prst="rect">
              <a:avLst/>
            </a:prstGeom>
            <a:noFill/>
            <a:ln w="9525">
              <a:noFill/>
              <a:miter lim="800000"/>
            </a:ln>
            <a:effectLst/>
          </p:spPr>
          <p:txBody>
            <a:bodyPr wrap="square">
              <a:spAutoFit/>
            </a:bodyPr>
            <a:lstStyle/>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添加</a:t>
              </a:r>
              <a:endParaRPr lang="en-US" altLang="zh-CN"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文本</a:t>
              </a:r>
              <a:endParaRPr 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38" name="Прямоугольник 121"/>
          <p:cNvSpPr/>
          <p:nvPr/>
        </p:nvSpPr>
        <p:spPr>
          <a:xfrm>
            <a:off x="1559541" y="1722819"/>
            <a:ext cx="2020288" cy="2529923"/>
          </a:xfrm>
          <a:prstGeom prst="rect">
            <a:avLst/>
          </a:prstGeom>
        </p:spPr>
        <p:txBody>
          <a:bodyPr wrap="square">
            <a:spAutoFit/>
          </a:bodyPr>
          <a:lstStyle/>
          <a:p>
            <a:pPr eaLnBrk="0" fontAlgn="base" hangingPunct="0">
              <a:lnSpc>
                <a:spcPct val="120000"/>
              </a:lnSpc>
              <a:spcBef>
                <a:spcPct val="0"/>
              </a:spcBef>
              <a:spcAft>
                <a:spcPct val="0"/>
              </a:spcAft>
            </a:pPr>
            <a:r>
              <a:rPr lang="zh-CN" altLang="en-US"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保留文字的格式和动画效果不变，请不要删除文本框，直接把文本框中的文字替换即可。</a:t>
            </a:r>
          </a:p>
          <a:p>
            <a:pPr eaLnBrk="0" fontAlgn="base" hangingPunct="0">
              <a:lnSpc>
                <a:spcPct val="120000"/>
              </a:lnSpc>
              <a:spcBef>
                <a:spcPct val="0"/>
              </a:spcBef>
              <a:spcAft>
                <a:spcPct val="0"/>
              </a:spcAft>
            </a:pPr>
            <a:r>
              <a:rPr lang="zh-CN" altLang="en-US"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    方法</a:t>
            </a:r>
            <a:r>
              <a:rPr lang="en-US" altLang="zh-CN"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：删除掉框内文字，重新输入。</a:t>
            </a:r>
          </a:p>
          <a:p>
            <a:pPr eaLnBrk="0" fontAlgn="base" hangingPunct="0">
              <a:lnSpc>
                <a:spcPct val="120000"/>
              </a:lnSpc>
              <a:spcBef>
                <a:spcPct val="0"/>
              </a:spcBef>
              <a:spcAft>
                <a:spcPct val="0"/>
              </a:spcAft>
            </a:pPr>
            <a:r>
              <a:rPr lang="zh-CN" altLang="en-US"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    方法</a:t>
            </a:r>
            <a:r>
              <a:rPr lang="en-US" altLang="zh-CN"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2</a:t>
            </a:r>
            <a:r>
              <a:rPr lang="zh-CN" altLang="en-US"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rPr>
              <a:t>：复制需要的文字→单击目标文本框→选中框内文字→右击→在右键菜单选择粘贴的方式：“只保留文本”。</a:t>
            </a:r>
            <a:endParaRPr lang="ru-RU" sz="1200" dirty="0">
              <a:solidFill>
                <a:srgbClr val="548DD4">
                  <a:lumMod val="50000"/>
                </a:srgb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9" name="TextBox 38"/>
          <p:cNvSpPr txBox="1"/>
          <p:nvPr/>
        </p:nvSpPr>
        <p:spPr>
          <a:xfrm>
            <a:off x="1581515" y="1269643"/>
            <a:ext cx="1534233" cy="346249"/>
          </a:xfrm>
          <a:prstGeom prst="rect">
            <a:avLst/>
          </a:prstGeom>
          <a:noFill/>
          <a:ln>
            <a:noFill/>
          </a:ln>
        </p:spPr>
        <p:txBody>
          <a:bodyPr>
            <a:spAutoFit/>
          </a:bodyPr>
          <a:lstStyle>
            <a:defPPr>
              <a:defRPr lang="zh-CN"/>
            </a:defPPr>
            <a:lvl1pPr marR="0" lvl="0" indent="0" fontAlgn="auto">
              <a:lnSpc>
                <a:spcPct val="100000"/>
              </a:lnSpc>
              <a:spcBef>
                <a:spcPts val="0"/>
              </a:spcBef>
              <a:spcAft>
                <a:spcPts val="0"/>
              </a:spcAft>
              <a:buClrTx/>
              <a:buSzTx/>
              <a:buFontTx/>
              <a:buNone/>
              <a:defRPr kumimoji="0" b="1" i="0" u="none" strike="noStrike" kern="0" cap="none" spc="0" normalizeH="0" baseline="0">
                <a:ln>
                  <a:noFill/>
                </a:ln>
                <a:solidFill>
                  <a:srgbClr val="824105"/>
                </a:solidFill>
                <a:effectLst/>
                <a:uLnTx/>
                <a:uFillTx/>
                <a:latin typeface="微软雅黑" panose="020B0503020204020204" pitchFamily="34" charset="-122"/>
                <a:ea typeface="微软雅黑" panose="020B0503020204020204" pitchFamily="34" charset="-122"/>
              </a:defRPr>
            </a:lvl1pPr>
            <a:lvl2pPr marL="742950" indent="-285750">
              <a:defRPr>
                <a:latin typeface="Calibri" panose="020F0502020204030204" pitchFamily="34" charset="0"/>
                <a:ea typeface="宋体" panose="02010600030101010101" pitchFamily="2" charset="-122"/>
              </a:defRPr>
            </a:lvl2pPr>
            <a:lvl3pPr marL="1143000" indent="-228600">
              <a:defRPr>
                <a:latin typeface="Calibri" panose="020F0502020204030204" pitchFamily="34" charset="0"/>
                <a:ea typeface="宋体" panose="02010600030101010101" pitchFamily="2" charset="-122"/>
              </a:defRPr>
            </a:lvl3pPr>
            <a:lvl4pPr marL="1600200" indent="-228600">
              <a:defRPr>
                <a:latin typeface="Calibri" panose="020F0502020204030204" pitchFamily="34" charset="0"/>
                <a:ea typeface="宋体" panose="02010600030101010101" pitchFamily="2" charset="-122"/>
              </a:defRPr>
            </a:lvl4pPr>
            <a:lvl5pPr marL="2057400" indent="-228600">
              <a:defRPr>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latin typeface="Calibri" panose="020F0502020204030204" pitchFamily="34" charset="0"/>
                <a:ea typeface="宋体" panose="02010600030101010101" pitchFamily="2" charset="-122"/>
              </a:defRPr>
            </a:lvl9pPr>
          </a:lstStyle>
          <a:p>
            <a:pPr eaLnBrk="0" hangingPunct="0"/>
            <a:r>
              <a:rPr lang="zh-CN" altLang="en-US" sz="1650" dirty="0">
                <a:latin typeface="幼圆" panose="02010509060101010101" pitchFamily="49" charset="-122"/>
                <a:ea typeface="幼圆" panose="02010509060101010101" pitchFamily="49" charset="-122"/>
              </a:rPr>
              <a:t>添加标题文本</a:t>
            </a:r>
          </a:p>
        </p:txBody>
      </p:sp>
      <p:grpSp>
        <p:nvGrpSpPr>
          <p:cNvPr id="40" name="组合 39"/>
          <p:cNvGrpSpPr/>
          <p:nvPr/>
        </p:nvGrpSpPr>
        <p:grpSpPr>
          <a:xfrm>
            <a:off x="3903865" y="2893222"/>
            <a:ext cx="997143" cy="1042840"/>
            <a:chOff x="3635896" y="3857629"/>
            <a:chExt cx="1329524" cy="1390453"/>
          </a:xfrm>
        </p:grpSpPr>
        <p:sp>
          <p:nvSpPr>
            <p:cNvPr id="41" name="Freeform 13"/>
            <p:cNvSpPr/>
            <p:nvPr/>
          </p:nvSpPr>
          <p:spPr bwMode="auto">
            <a:xfrm>
              <a:off x="3635896" y="3857629"/>
              <a:ext cx="1329524" cy="1390453"/>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accent2"/>
            </a:solidFill>
            <a:ln w="0">
              <a:no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42" name="TextBox 44"/>
            <p:cNvSpPr txBox="1">
              <a:spLocks noChangeArrowheads="1"/>
            </p:cNvSpPr>
            <p:nvPr/>
          </p:nvSpPr>
          <p:spPr bwMode="auto">
            <a:xfrm>
              <a:off x="4016055" y="4368460"/>
              <a:ext cx="680640" cy="677108"/>
            </a:xfrm>
            <a:prstGeom prst="rect">
              <a:avLst/>
            </a:prstGeom>
            <a:noFill/>
            <a:ln w="9525">
              <a:noFill/>
              <a:miter lim="800000"/>
            </a:ln>
            <a:effectLst/>
          </p:spPr>
          <p:txBody>
            <a:bodyPr wrap="square">
              <a:spAutoFit/>
            </a:bodyPr>
            <a:lstStyle/>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文本</a:t>
              </a:r>
              <a:endParaRPr 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3" name="组合 42"/>
          <p:cNvGrpSpPr/>
          <p:nvPr/>
        </p:nvGrpSpPr>
        <p:grpSpPr>
          <a:xfrm>
            <a:off x="6558361" y="1468021"/>
            <a:ext cx="968315" cy="944849"/>
            <a:chOff x="7175225" y="1957361"/>
            <a:chExt cx="1291086" cy="1259798"/>
          </a:xfrm>
        </p:grpSpPr>
        <p:sp>
          <p:nvSpPr>
            <p:cNvPr id="44" name="Freeform 11"/>
            <p:cNvSpPr>
              <a:spLocks noEditPoints="1"/>
            </p:cNvSpPr>
            <p:nvPr/>
          </p:nvSpPr>
          <p:spPr bwMode="auto">
            <a:xfrm rot="943525">
              <a:off x="7175225" y="1957361"/>
              <a:ext cx="1291086" cy="1259798"/>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solidFill>
                <a:schemeClr val="accent2"/>
              </a:solid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45" name="Freeform 12"/>
            <p:cNvSpPr/>
            <p:nvPr/>
          </p:nvSpPr>
          <p:spPr bwMode="auto">
            <a:xfrm rot="943525">
              <a:off x="7247110" y="2027436"/>
              <a:ext cx="1147316" cy="1119648"/>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solidFill>
              <a:schemeClr val="accent2"/>
            </a:solidFill>
            <a:ln>
              <a:noFill/>
            </a:ln>
            <a:effectLst/>
          </p:spPr>
          <p:style>
            <a:lnRef idx="1">
              <a:schemeClr val="accent4"/>
            </a:lnRef>
            <a:fillRef idx="2">
              <a:schemeClr val="accent4"/>
            </a:fillRef>
            <a:effectRef idx="1">
              <a:schemeClr val="accent4"/>
            </a:effectRef>
            <a:fontRef idx="minor">
              <a:schemeClr val="dk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46" name="TextBox 44"/>
            <p:cNvSpPr txBox="1">
              <a:spLocks noChangeArrowheads="1"/>
            </p:cNvSpPr>
            <p:nvPr/>
          </p:nvSpPr>
          <p:spPr bwMode="auto">
            <a:xfrm>
              <a:off x="7466684" y="2297091"/>
              <a:ext cx="708168" cy="677108"/>
            </a:xfrm>
            <a:prstGeom prst="rect">
              <a:avLst/>
            </a:prstGeom>
            <a:noFill/>
            <a:ln w="9525">
              <a:noFill/>
              <a:miter lim="800000"/>
            </a:ln>
            <a:effectLst/>
          </p:spPr>
          <p:txBody>
            <a:bodyPr wrap="square">
              <a:spAutoFit/>
            </a:bodyPr>
            <a:lstStyle/>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添加</a:t>
              </a:r>
              <a:endParaRPr lang="en-US" altLang="zh-CN"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文本</a:t>
              </a:r>
              <a:endParaRPr 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7" name="组合 46"/>
          <p:cNvGrpSpPr/>
          <p:nvPr/>
        </p:nvGrpSpPr>
        <p:grpSpPr>
          <a:xfrm>
            <a:off x="5261762" y="3614732"/>
            <a:ext cx="963903" cy="940542"/>
            <a:chOff x="5446426" y="4819643"/>
            <a:chExt cx="1285204" cy="1254056"/>
          </a:xfrm>
        </p:grpSpPr>
        <p:sp>
          <p:nvSpPr>
            <p:cNvPr id="48" name="Freeform 11"/>
            <p:cNvSpPr>
              <a:spLocks noEditPoints="1"/>
            </p:cNvSpPr>
            <p:nvPr/>
          </p:nvSpPr>
          <p:spPr bwMode="auto">
            <a:xfrm rot="21129250">
              <a:off x="5446426" y="4819643"/>
              <a:ext cx="1285204" cy="1254056"/>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solidFill>
                <a:schemeClr val="accent6"/>
              </a:solid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49" name="Freeform 12"/>
            <p:cNvSpPr/>
            <p:nvPr/>
          </p:nvSpPr>
          <p:spPr bwMode="auto">
            <a:xfrm rot="21129250">
              <a:off x="5517983" y="4889399"/>
              <a:ext cx="1142089" cy="1114545"/>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solidFill>
              <a:schemeClr val="accent6"/>
            </a:solidFill>
            <a:ln>
              <a:noFill/>
            </a:ln>
            <a:effectLst/>
          </p:spPr>
          <p:style>
            <a:lnRef idx="1">
              <a:schemeClr val="accent2"/>
            </a:lnRef>
            <a:fillRef idx="3">
              <a:schemeClr val="accent2"/>
            </a:fillRef>
            <a:effectRef idx="2">
              <a:schemeClr val="accent2"/>
            </a:effectRef>
            <a:fontRef idx="minor">
              <a:schemeClr val="lt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prstClr val="white"/>
                </a:solidFill>
                <a:latin typeface="微软雅黑" panose="020B0503020204020204" pitchFamily="34" charset="-122"/>
                <a:ea typeface="微软雅黑" panose="020B0503020204020204" pitchFamily="34" charset="-122"/>
              </a:endParaRPr>
            </a:p>
          </p:txBody>
        </p:sp>
        <p:sp>
          <p:nvSpPr>
            <p:cNvPr id="50" name="TextBox 44"/>
            <p:cNvSpPr txBox="1">
              <a:spLocks noChangeArrowheads="1"/>
            </p:cNvSpPr>
            <p:nvPr/>
          </p:nvSpPr>
          <p:spPr bwMode="auto">
            <a:xfrm>
              <a:off x="5734945" y="5123506"/>
              <a:ext cx="708167" cy="677108"/>
            </a:xfrm>
            <a:prstGeom prst="rect">
              <a:avLst/>
            </a:prstGeom>
            <a:noFill/>
            <a:ln w="9525">
              <a:noFill/>
              <a:miter lim="800000"/>
            </a:ln>
            <a:effectLst/>
          </p:spPr>
          <p:txBody>
            <a:bodyPr wrap="square">
              <a:spAutoFit/>
            </a:bodyPr>
            <a:lstStyle/>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添加</a:t>
              </a:r>
              <a:endParaRPr lang="en-US" altLang="zh-CN"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文本</a:t>
              </a:r>
              <a:endParaRPr 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51" name="组合 50"/>
          <p:cNvGrpSpPr/>
          <p:nvPr/>
        </p:nvGrpSpPr>
        <p:grpSpPr>
          <a:xfrm>
            <a:off x="5192186" y="764369"/>
            <a:ext cx="1000509" cy="1046359"/>
            <a:chOff x="5353657" y="1019158"/>
            <a:chExt cx="1334012" cy="1395145"/>
          </a:xfrm>
        </p:grpSpPr>
        <p:sp>
          <p:nvSpPr>
            <p:cNvPr id="52" name="Freeform 13"/>
            <p:cNvSpPr/>
            <p:nvPr/>
          </p:nvSpPr>
          <p:spPr bwMode="auto">
            <a:xfrm>
              <a:off x="5353657" y="1019158"/>
              <a:ext cx="1334012" cy="1395145"/>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accent4"/>
            </a:solidFill>
            <a:ln w="0">
              <a:no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53" name="TextBox 44"/>
            <p:cNvSpPr txBox="1">
              <a:spLocks noChangeArrowheads="1"/>
            </p:cNvSpPr>
            <p:nvPr/>
          </p:nvSpPr>
          <p:spPr bwMode="auto">
            <a:xfrm>
              <a:off x="5734944" y="1508191"/>
              <a:ext cx="680640" cy="677108"/>
            </a:xfrm>
            <a:prstGeom prst="rect">
              <a:avLst/>
            </a:prstGeom>
            <a:noFill/>
            <a:ln w="9525">
              <a:noFill/>
              <a:miter lim="800000"/>
            </a:ln>
            <a:effectLst/>
          </p:spPr>
          <p:txBody>
            <a:bodyPr wrap="square">
              <a:spAutoFit/>
            </a:bodyPr>
            <a:lstStyle/>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文本</a:t>
              </a:r>
              <a:endParaRPr 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54" name="组合 53"/>
          <p:cNvGrpSpPr/>
          <p:nvPr/>
        </p:nvGrpSpPr>
        <p:grpSpPr>
          <a:xfrm>
            <a:off x="6501202" y="2893222"/>
            <a:ext cx="997280" cy="1042982"/>
            <a:chOff x="7099013" y="3857628"/>
            <a:chExt cx="1329706" cy="1390643"/>
          </a:xfrm>
        </p:grpSpPr>
        <p:sp>
          <p:nvSpPr>
            <p:cNvPr id="55" name="Freeform 13"/>
            <p:cNvSpPr/>
            <p:nvPr/>
          </p:nvSpPr>
          <p:spPr bwMode="auto">
            <a:xfrm>
              <a:off x="7099013" y="3857628"/>
              <a:ext cx="1329706" cy="1390643"/>
            </a:xfrm>
            <a:custGeom>
              <a:avLst/>
              <a:gdLst/>
              <a:ahLst/>
              <a:cxnLst>
                <a:cxn ang="0">
                  <a:pos x="2270" y="0"/>
                </a:cxn>
                <a:cxn ang="0">
                  <a:pos x="3851" y="1571"/>
                </a:cxn>
                <a:cxn ang="0">
                  <a:pos x="6046" y="1160"/>
                </a:cxn>
                <a:cxn ang="0">
                  <a:pos x="5039" y="3152"/>
                </a:cxn>
                <a:cxn ang="0">
                  <a:pos x="6110" y="5108"/>
                </a:cxn>
                <a:cxn ang="0">
                  <a:pos x="3904" y="4769"/>
                </a:cxn>
                <a:cxn ang="0">
                  <a:pos x="2373" y="6390"/>
                </a:cxn>
                <a:cxn ang="0">
                  <a:pos x="2016" y="4187"/>
                </a:cxn>
                <a:cxn ang="0">
                  <a:pos x="0" y="3234"/>
                </a:cxn>
                <a:cxn ang="0">
                  <a:pos x="1984" y="2213"/>
                </a:cxn>
                <a:cxn ang="0">
                  <a:pos x="2270" y="0"/>
                </a:cxn>
              </a:cxnLst>
              <a:rect l="0" t="0" r="r" b="b"/>
              <a:pathLst>
                <a:path w="6110" h="6390">
                  <a:moveTo>
                    <a:pt x="2270" y="0"/>
                  </a:moveTo>
                  <a:lnTo>
                    <a:pt x="3851" y="1571"/>
                  </a:lnTo>
                  <a:lnTo>
                    <a:pt x="6046" y="1160"/>
                  </a:lnTo>
                  <a:lnTo>
                    <a:pt x="5039" y="3152"/>
                  </a:lnTo>
                  <a:lnTo>
                    <a:pt x="6110" y="5108"/>
                  </a:lnTo>
                  <a:lnTo>
                    <a:pt x="3904" y="4769"/>
                  </a:lnTo>
                  <a:lnTo>
                    <a:pt x="2373" y="6390"/>
                  </a:lnTo>
                  <a:lnTo>
                    <a:pt x="2016" y="4187"/>
                  </a:lnTo>
                  <a:lnTo>
                    <a:pt x="0" y="3234"/>
                  </a:lnTo>
                  <a:lnTo>
                    <a:pt x="1984" y="2213"/>
                  </a:lnTo>
                  <a:lnTo>
                    <a:pt x="2270" y="0"/>
                  </a:lnTo>
                  <a:close/>
                </a:path>
              </a:pathLst>
            </a:custGeom>
            <a:solidFill>
              <a:schemeClr val="accent3"/>
            </a:solidFill>
            <a:ln w="0">
              <a:no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微软雅黑" panose="020B0503020204020204" pitchFamily="34" charset="-122"/>
                <a:ea typeface="微软雅黑" panose="020B0503020204020204" pitchFamily="34" charset="-122"/>
              </a:endParaRPr>
            </a:p>
          </p:txBody>
        </p:sp>
        <p:sp>
          <p:nvSpPr>
            <p:cNvPr id="56" name="TextBox 44"/>
            <p:cNvSpPr txBox="1">
              <a:spLocks noChangeArrowheads="1"/>
            </p:cNvSpPr>
            <p:nvPr/>
          </p:nvSpPr>
          <p:spPr bwMode="auto">
            <a:xfrm>
              <a:off x="7494211" y="4368460"/>
              <a:ext cx="680640" cy="677108"/>
            </a:xfrm>
            <a:prstGeom prst="rect">
              <a:avLst/>
            </a:prstGeom>
            <a:noFill/>
            <a:ln w="9525">
              <a:noFill/>
              <a:miter lim="800000"/>
            </a:ln>
            <a:effectLst/>
          </p:spPr>
          <p:txBody>
            <a:bodyPr wrap="square">
              <a:spAutoFit/>
            </a:bodyPr>
            <a:lstStyle/>
            <a:p>
              <a:pPr algn="ctr" eaLnBrk="0" fontAlgn="base" hangingPunct="0">
                <a:spcBef>
                  <a:spcPct val="0"/>
                </a:spcBef>
                <a:spcAft>
                  <a:spcPct val="0"/>
                </a:spcAft>
              </a:pPr>
              <a:r>
                <a:rPr lang="zh-CN" alt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文本</a:t>
              </a:r>
              <a:endParaRPr lang="en-US" b="1"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57" name="TextBox 56"/>
          <p:cNvSpPr txBox="1"/>
          <p:nvPr/>
        </p:nvSpPr>
        <p:spPr>
          <a:xfrm>
            <a:off x="5358507" y="2569299"/>
            <a:ext cx="982854" cy="323165"/>
          </a:xfrm>
          <a:prstGeom prst="rect">
            <a:avLst/>
          </a:prstGeom>
          <a:noFill/>
        </p:spPr>
        <p:txBody>
          <a:bodyPr wrap="square" rtlCol="0">
            <a:spAutoFit/>
          </a:bodyPr>
          <a:lstStyle/>
          <a:p>
            <a:pPr eaLnBrk="0" fontAlgn="base" hangingPunct="0">
              <a:spcBef>
                <a:spcPct val="0"/>
              </a:spcBef>
              <a:spcAft>
                <a:spcPct val="0"/>
              </a:spcAft>
            </a:pPr>
            <a:r>
              <a:rPr lang="zh-CN" altLang="en-US" sz="1500" b="1" dirty="0">
                <a:solidFill>
                  <a:srgbClr val="99CC00">
                    <a:lumMod val="10000"/>
                  </a:srgbClr>
                </a:solidFill>
                <a:latin typeface="微软雅黑" panose="020B0503020204020204" pitchFamily="34" charset="-122"/>
                <a:ea typeface="微软雅黑" panose="020B0503020204020204" pitchFamily="34" charset="-122"/>
              </a:rPr>
              <a:t>添加文本</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randombar(horizontal)">
                                      <p:cBhvr>
                                        <p:cTn id="7" dur="500"/>
                                        <p:tgtEl>
                                          <p:spTgt spid="3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up)">
                                      <p:cBhvr>
                                        <p:cTn id="11" dur="750"/>
                                        <p:tgtEl>
                                          <p:spTgt spid="38"/>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57"/>
                                        </p:tgtEl>
                                        <p:attrNameLst>
                                          <p:attrName>style.visibility</p:attrName>
                                        </p:attrNameLst>
                                      </p:cBhvr>
                                      <p:to>
                                        <p:strVal val="visible"/>
                                      </p:to>
                                    </p:set>
                                    <p:anim calcmode="lin" valueType="num">
                                      <p:cBhvr>
                                        <p:cTn id="15" dur="500" fill="hold"/>
                                        <p:tgtEl>
                                          <p:spTgt spid="57"/>
                                        </p:tgtEl>
                                        <p:attrNameLst>
                                          <p:attrName>ppt_w</p:attrName>
                                        </p:attrNameLst>
                                      </p:cBhvr>
                                      <p:tavLst>
                                        <p:tav tm="0">
                                          <p:val>
                                            <p:fltVal val="0"/>
                                          </p:val>
                                        </p:tav>
                                        <p:tav tm="100000">
                                          <p:val>
                                            <p:strVal val="#ppt_w"/>
                                          </p:val>
                                        </p:tav>
                                      </p:tavLst>
                                    </p:anim>
                                    <p:anim calcmode="lin" valueType="num">
                                      <p:cBhvr>
                                        <p:cTn id="16" dur="500" fill="hold"/>
                                        <p:tgtEl>
                                          <p:spTgt spid="57"/>
                                        </p:tgtEl>
                                        <p:attrNameLst>
                                          <p:attrName>ppt_h</p:attrName>
                                        </p:attrNameLst>
                                      </p:cBhvr>
                                      <p:tavLst>
                                        <p:tav tm="0">
                                          <p:val>
                                            <p:fltVal val="0"/>
                                          </p:val>
                                        </p:tav>
                                        <p:tav tm="100000">
                                          <p:val>
                                            <p:strVal val="#ppt_h"/>
                                          </p:val>
                                        </p:tav>
                                      </p:tavLst>
                                    </p:anim>
                                    <p:animEffect transition="in" filter="fade">
                                      <p:cBhvr>
                                        <p:cTn id="17" dur="500"/>
                                        <p:tgtEl>
                                          <p:spTgt spid="57"/>
                                        </p:tgtEl>
                                      </p:cBhvr>
                                    </p:animEffect>
                                  </p:childTnLst>
                                </p:cTn>
                              </p:par>
                              <p:par>
                                <p:cTn id="18" presetID="21" presetClass="entr" presetSubtype="1" fill="hold"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wheel(1)">
                                      <p:cBhvr>
                                        <p:cTn id="20" dur="750"/>
                                        <p:tgtEl>
                                          <p:spTgt spid="31"/>
                                        </p:tgtEl>
                                      </p:cBhvr>
                                    </p:animEffect>
                                  </p:childTnLst>
                                </p:cTn>
                              </p:par>
                            </p:childTnLst>
                          </p:cTn>
                        </p:par>
                        <p:par>
                          <p:cTn id="21" fill="hold">
                            <p:stCondLst>
                              <p:cond delay="2000"/>
                            </p:stCondLst>
                            <p:childTnLst>
                              <p:par>
                                <p:cTn id="22" presetID="23" presetClass="entr" presetSubtype="16" fill="hold" nodeType="afterEffect">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cBhvr>
                                        <p:cTn id="24" dur="500" fill="hold"/>
                                        <p:tgtEl>
                                          <p:spTgt spid="51"/>
                                        </p:tgtEl>
                                        <p:attrNameLst>
                                          <p:attrName>ppt_w</p:attrName>
                                        </p:attrNameLst>
                                      </p:cBhvr>
                                      <p:tavLst>
                                        <p:tav tm="0">
                                          <p:val>
                                            <p:fltVal val="0"/>
                                          </p:val>
                                        </p:tav>
                                        <p:tav tm="100000">
                                          <p:val>
                                            <p:strVal val="#ppt_w"/>
                                          </p:val>
                                        </p:tav>
                                      </p:tavLst>
                                    </p:anim>
                                    <p:anim calcmode="lin" valueType="num">
                                      <p:cBhvr>
                                        <p:cTn id="25" dur="500" fill="hold"/>
                                        <p:tgtEl>
                                          <p:spTgt spid="51"/>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250"/>
                                  </p:stCondLst>
                                  <p:childTnLst>
                                    <p:set>
                                      <p:cBhvr>
                                        <p:cTn id="27" dur="1" fill="hold">
                                          <p:stCondLst>
                                            <p:cond delay="0"/>
                                          </p:stCondLst>
                                        </p:cTn>
                                        <p:tgtEl>
                                          <p:spTgt spid="40"/>
                                        </p:tgtEl>
                                        <p:attrNameLst>
                                          <p:attrName>style.visibility</p:attrName>
                                        </p:attrNameLst>
                                      </p:cBhvr>
                                      <p:to>
                                        <p:strVal val="visible"/>
                                      </p:to>
                                    </p:set>
                                    <p:anim calcmode="lin" valueType="num">
                                      <p:cBhvr>
                                        <p:cTn id="28" dur="500" fill="hold"/>
                                        <p:tgtEl>
                                          <p:spTgt spid="40"/>
                                        </p:tgtEl>
                                        <p:attrNameLst>
                                          <p:attrName>ppt_w</p:attrName>
                                        </p:attrNameLst>
                                      </p:cBhvr>
                                      <p:tavLst>
                                        <p:tav tm="0">
                                          <p:val>
                                            <p:fltVal val="0"/>
                                          </p:val>
                                        </p:tav>
                                        <p:tav tm="100000">
                                          <p:val>
                                            <p:strVal val="#ppt_w"/>
                                          </p:val>
                                        </p:tav>
                                      </p:tavLst>
                                    </p:anim>
                                    <p:anim calcmode="lin" valueType="num">
                                      <p:cBhvr>
                                        <p:cTn id="29" dur="500" fill="hold"/>
                                        <p:tgtEl>
                                          <p:spTgt spid="40"/>
                                        </p:tgtEl>
                                        <p:attrNameLst>
                                          <p:attrName>ppt_h</p:attrName>
                                        </p:attrNameLst>
                                      </p:cBhvr>
                                      <p:tavLst>
                                        <p:tav tm="0">
                                          <p:val>
                                            <p:fltVal val="0"/>
                                          </p:val>
                                        </p:tav>
                                        <p:tav tm="100000">
                                          <p:val>
                                            <p:strVal val="#ppt_h"/>
                                          </p:val>
                                        </p:tav>
                                      </p:tavLst>
                                    </p:anim>
                                  </p:childTnLst>
                                </p:cTn>
                              </p:par>
                              <p:par>
                                <p:cTn id="30" presetID="23" presetClass="entr" presetSubtype="16" fill="hold" nodeType="withEffect">
                                  <p:stCondLst>
                                    <p:cond delay="500"/>
                                  </p:stCondLst>
                                  <p:childTnLst>
                                    <p:set>
                                      <p:cBhvr>
                                        <p:cTn id="31" dur="1" fill="hold">
                                          <p:stCondLst>
                                            <p:cond delay="0"/>
                                          </p:stCondLst>
                                        </p:cTn>
                                        <p:tgtEl>
                                          <p:spTgt spid="54"/>
                                        </p:tgtEl>
                                        <p:attrNameLst>
                                          <p:attrName>style.visibility</p:attrName>
                                        </p:attrNameLst>
                                      </p:cBhvr>
                                      <p:to>
                                        <p:strVal val="visible"/>
                                      </p:to>
                                    </p:set>
                                    <p:anim calcmode="lin" valueType="num">
                                      <p:cBhvr>
                                        <p:cTn id="32" dur="500" fill="hold"/>
                                        <p:tgtEl>
                                          <p:spTgt spid="54"/>
                                        </p:tgtEl>
                                        <p:attrNameLst>
                                          <p:attrName>ppt_w</p:attrName>
                                        </p:attrNameLst>
                                      </p:cBhvr>
                                      <p:tavLst>
                                        <p:tav tm="0">
                                          <p:val>
                                            <p:fltVal val="0"/>
                                          </p:val>
                                        </p:tav>
                                        <p:tav tm="100000">
                                          <p:val>
                                            <p:strVal val="#ppt_w"/>
                                          </p:val>
                                        </p:tav>
                                      </p:tavLst>
                                    </p:anim>
                                    <p:anim calcmode="lin" valueType="num">
                                      <p:cBhvr>
                                        <p:cTn id="33" dur="500" fill="hold"/>
                                        <p:tgtEl>
                                          <p:spTgt spid="54"/>
                                        </p:tgtEl>
                                        <p:attrNameLst>
                                          <p:attrName>ppt_h</p:attrName>
                                        </p:attrNameLst>
                                      </p:cBhvr>
                                      <p:tavLst>
                                        <p:tav tm="0">
                                          <p:val>
                                            <p:fltVal val="0"/>
                                          </p:val>
                                        </p:tav>
                                        <p:tav tm="100000">
                                          <p:val>
                                            <p:strVal val="#ppt_h"/>
                                          </p:val>
                                        </p:tav>
                                      </p:tavLst>
                                    </p:anim>
                                  </p:childTnLst>
                                </p:cTn>
                              </p:par>
                            </p:childTnLst>
                          </p:cTn>
                        </p:par>
                        <p:par>
                          <p:cTn id="34" fill="hold">
                            <p:stCondLst>
                              <p:cond delay="2500"/>
                            </p:stCondLst>
                            <p:childTnLst>
                              <p:par>
                                <p:cTn id="35" presetID="23" presetClass="entr" presetSubtype="288"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p:cTn id="37" dur="500" fill="hold"/>
                                        <p:tgtEl>
                                          <p:spTgt spid="34"/>
                                        </p:tgtEl>
                                        <p:attrNameLst>
                                          <p:attrName>ppt_w</p:attrName>
                                        </p:attrNameLst>
                                      </p:cBhvr>
                                      <p:tavLst>
                                        <p:tav tm="0">
                                          <p:val>
                                            <p:strVal val="4/3*#ppt_w"/>
                                          </p:val>
                                        </p:tav>
                                        <p:tav tm="100000">
                                          <p:val>
                                            <p:strVal val="#ppt_w"/>
                                          </p:val>
                                        </p:tav>
                                      </p:tavLst>
                                    </p:anim>
                                    <p:anim calcmode="lin" valueType="num">
                                      <p:cBhvr>
                                        <p:cTn id="38" dur="500" fill="hold"/>
                                        <p:tgtEl>
                                          <p:spTgt spid="34"/>
                                        </p:tgtEl>
                                        <p:attrNameLst>
                                          <p:attrName>ppt_h</p:attrName>
                                        </p:attrNameLst>
                                      </p:cBhvr>
                                      <p:tavLst>
                                        <p:tav tm="0">
                                          <p:val>
                                            <p:strVal val="4/3*#ppt_h"/>
                                          </p:val>
                                        </p:tav>
                                        <p:tav tm="100000">
                                          <p:val>
                                            <p:strVal val="#ppt_h"/>
                                          </p:val>
                                        </p:tav>
                                      </p:tavLst>
                                    </p:anim>
                                  </p:childTnLst>
                                </p:cTn>
                              </p:par>
                              <p:par>
                                <p:cTn id="39" presetID="23" presetClass="entr" presetSubtype="288" fill="hold" nodeType="withEffect">
                                  <p:stCondLst>
                                    <p:cond delay="250"/>
                                  </p:stCondLst>
                                  <p:childTnLst>
                                    <p:set>
                                      <p:cBhvr>
                                        <p:cTn id="40" dur="1" fill="hold">
                                          <p:stCondLst>
                                            <p:cond delay="0"/>
                                          </p:stCondLst>
                                        </p:cTn>
                                        <p:tgtEl>
                                          <p:spTgt spid="43"/>
                                        </p:tgtEl>
                                        <p:attrNameLst>
                                          <p:attrName>style.visibility</p:attrName>
                                        </p:attrNameLst>
                                      </p:cBhvr>
                                      <p:to>
                                        <p:strVal val="visible"/>
                                      </p:to>
                                    </p:set>
                                    <p:anim calcmode="lin" valueType="num">
                                      <p:cBhvr>
                                        <p:cTn id="41" dur="500" fill="hold"/>
                                        <p:tgtEl>
                                          <p:spTgt spid="43"/>
                                        </p:tgtEl>
                                        <p:attrNameLst>
                                          <p:attrName>ppt_w</p:attrName>
                                        </p:attrNameLst>
                                      </p:cBhvr>
                                      <p:tavLst>
                                        <p:tav tm="0">
                                          <p:val>
                                            <p:strVal val="4/3*#ppt_w"/>
                                          </p:val>
                                        </p:tav>
                                        <p:tav tm="100000">
                                          <p:val>
                                            <p:strVal val="#ppt_w"/>
                                          </p:val>
                                        </p:tav>
                                      </p:tavLst>
                                    </p:anim>
                                    <p:anim calcmode="lin" valueType="num">
                                      <p:cBhvr>
                                        <p:cTn id="42" dur="500" fill="hold"/>
                                        <p:tgtEl>
                                          <p:spTgt spid="43"/>
                                        </p:tgtEl>
                                        <p:attrNameLst>
                                          <p:attrName>ppt_h</p:attrName>
                                        </p:attrNameLst>
                                      </p:cBhvr>
                                      <p:tavLst>
                                        <p:tav tm="0">
                                          <p:val>
                                            <p:strVal val="4/3*#ppt_h"/>
                                          </p:val>
                                        </p:tav>
                                        <p:tav tm="100000">
                                          <p:val>
                                            <p:strVal val="#ppt_h"/>
                                          </p:val>
                                        </p:tav>
                                      </p:tavLst>
                                    </p:anim>
                                  </p:childTnLst>
                                </p:cTn>
                              </p:par>
                              <p:par>
                                <p:cTn id="43" presetID="23" presetClass="entr" presetSubtype="288" fill="hold" nodeType="withEffect">
                                  <p:stCondLst>
                                    <p:cond delay="500"/>
                                  </p:stCondLst>
                                  <p:childTnLst>
                                    <p:set>
                                      <p:cBhvr>
                                        <p:cTn id="44" dur="1" fill="hold">
                                          <p:stCondLst>
                                            <p:cond delay="0"/>
                                          </p:stCondLst>
                                        </p:cTn>
                                        <p:tgtEl>
                                          <p:spTgt spid="47"/>
                                        </p:tgtEl>
                                        <p:attrNameLst>
                                          <p:attrName>style.visibility</p:attrName>
                                        </p:attrNameLst>
                                      </p:cBhvr>
                                      <p:to>
                                        <p:strVal val="visible"/>
                                      </p:to>
                                    </p:set>
                                    <p:anim calcmode="lin" valueType="num">
                                      <p:cBhvr>
                                        <p:cTn id="45" dur="500" fill="hold"/>
                                        <p:tgtEl>
                                          <p:spTgt spid="47"/>
                                        </p:tgtEl>
                                        <p:attrNameLst>
                                          <p:attrName>ppt_w</p:attrName>
                                        </p:attrNameLst>
                                      </p:cBhvr>
                                      <p:tavLst>
                                        <p:tav tm="0">
                                          <p:val>
                                            <p:strVal val="4/3*#ppt_w"/>
                                          </p:val>
                                        </p:tav>
                                        <p:tav tm="100000">
                                          <p:val>
                                            <p:strVal val="#ppt_w"/>
                                          </p:val>
                                        </p:tav>
                                      </p:tavLst>
                                    </p:anim>
                                    <p:anim calcmode="lin" valueType="num">
                                      <p:cBhvr>
                                        <p:cTn id="46" dur="500" fill="hold"/>
                                        <p:tgtEl>
                                          <p:spTgt spid="47"/>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57"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sp>
        <p:nvSpPr>
          <p:cNvPr id="8" name="任意多边形 7"/>
          <p:cNvSpPr/>
          <p:nvPr/>
        </p:nvSpPr>
        <p:spPr>
          <a:xfrm>
            <a:off x="1766888" y="2680936"/>
            <a:ext cx="1238250" cy="1235869"/>
          </a:xfrm>
          <a:custGeom>
            <a:avLst/>
            <a:gdLst>
              <a:gd name="connsiteX0" fmla="*/ 1252631 w 2663167"/>
              <a:gd name="connsiteY0" fmla="*/ 0 h 2659022"/>
              <a:gd name="connsiteX1" fmla="*/ 2582142 w 2663167"/>
              <a:gd name="connsiteY1" fmla="*/ 1329511 h 2659022"/>
              <a:gd name="connsiteX2" fmla="*/ 2522370 w 2663167"/>
              <a:gd name="connsiteY2" fmla="*/ 1724867 h 2659022"/>
              <a:gd name="connsiteX3" fmla="*/ 2522051 w 2663167"/>
              <a:gd name="connsiteY3" fmla="*/ 1725738 h 2659022"/>
              <a:gd name="connsiteX4" fmla="*/ 2530403 w 2663167"/>
              <a:gd name="connsiteY4" fmla="*/ 1728331 h 2659022"/>
              <a:gd name="connsiteX5" fmla="*/ 2663167 w 2663167"/>
              <a:gd name="connsiteY5" fmla="*/ 1928626 h 2659022"/>
              <a:gd name="connsiteX6" fmla="*/ 2445789 w 2663167"/>
              <a:gd name="connsiteY6" fmla="*/ 2146004 h 2659022"/>
              <a:gd name="connsiteX7" fmla="*/ 2361176 w 2663167"/>
              <a:gd name="connsiteY7" fmla="*/ 2128922 h 2659022"/>
              <a:gd name="connsiteX8" fmla="*/ 2329251 w 2663167"/>
              <a:gd name="connsiteY8" fmla="*/ 2107398 h 2659022"/>
              <a:gd name="connsiteX9" fmla="*/ 2278547 w 2663167"/>
              <a:gd name="connsiteY9" fmla="*/ 2175204 h 2659022"/>
              <a:gd name="connsiteX10" fmla="*/ 1252631 w 2663167"/>
              <a:gd name="connsiteY10" fmla="*/ 2659022 h 2659022"/>
              <a:gd name="connsiteX11" fmla="*/ 27600 w 2663167"/>
              <a:gd name="connsiteY11" fmla="*/ 1847017 h 2659022"/>
              <a:gd name="connsiteX12" fmla="*/ 0 w 2663167"/>
              <a:gd name="connsiteY12" fmla="*/ 1771608 h 2659022"/>
              <a:gd name="connsiteX13" fmla="*/ 715771 w 2663167"/>
              <a:gd name="connsiteY13" fmla="*/ 113803 h 2659022"/>
              <a:gd name="connsiteX14" fmla="*/ 735125 w 2663167"/>
              <a:gd name="connsiteY14" fmla="*/ 104480 h 2659022"/>
              <a:gd name="connsiteX15" fmla="*/ 1252631 w 2663167"/>
              <a:gd name="connsiteY15" fmla="*/ 0 h 2659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63167" h="2659022">
                <a:moveTo>
                  <a:pt x="1252631" y="0"/>
                </a:moveTo>
                <a:cubicBezTo>
                  <a:pt x="1986900" y="0"/>
                  <a:pt x="2582142" y="595242"/>
                  <a:pt x="2582142" y="1329511"/>
                </a:cubicBezTo>
                <a:cubicBezTo>
                  <a:pt x="2582142" y="1467187"/>
                  <a:pt x="2561216" y="1599974"/>
                  <a:pt x="2522370" y="1724867"/>
                </a:cubicBezTo>
                <a:lnTo>
                  <a:pt x="2522051" y="1725738"/>
                </a:lnTo>
                <a:lnTo>
                  <a:pt x="2530403" y="1728331"/>
                </a:lnTo>
                <a:cubicBezTo>
                  <a:pt x="2608423" y="1761331"/>
                  <a:pt x="2663167" y="1838585"/>
                  <a:pt x="2663167" y="1928626"/>
                </a:cubicBezTo>
                <a:cubicBezTo>
                  <a:pt x="2663167" y="2048681"/>
                  <a:pt x="2565844" y="2146004"/>
                  <a:pt x="2445789" y="2146004"/>
                </a:cubicBezTo>
                <a:cubicBezTo>
                  <a:pt x="2415775" y="2146004"/>
                  <a:pt x="2387182" y="2139922"/>
                  <a:pt x="2361176" y="2128922"/>
                </a:cubicBezTo>
                <a:lnTo>
                  <a:pt x="2329251" y="2107398"/>
                </a:lnTo>
                <a:lnTo>
                  <a:pt x="2278547" y="2175204"/>
                </a:lnTo>
                <a:cubicBezTo>
                  <a:pt x="2034695" y="2470684"/>
                  <a:pt x="1665657" y="2659022"/>
                  <a:pt x="1252631" y="2659022"/>
                </a:cubicBezTo>
                <a:cubicBezTo>
                  <a:pt x="701929" y="2659022"/>
                  <a:pt x="229430" y="2324199"/>
                  <a:pt x="27600" y="1847017"/>
                </a:cubicBezTo>
                <a:lnTo>
                  <a:pt x="0" y="1771608"/>
                </a:lnTo>
                <a:lnTo>
                  <a:pt x="715771" y="113803"/>
                </a:lnTo>
                <a:lnTo>
                  <a:pt x="735125" y="104480"/>
                </a:lnTo>
                <a:cubicBezTo>
                  <a:pt x="894186" y="37203"/>
                  <a:pt x="1069064" y="0"/>
                  <a:pt x="1252631"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pic>
        <p:nvPicPr>
          <p:cNvPr id="18438" name="图片 8"/>
          <p:cNvPicPr>
            <a:picLocks noChangeAspect="1"/>
          </p:cNvPicPr>
          <p:nvPr/>
        </p:nvPicPr>
        <p:blipFill>
          <a:blip r:embed="rId2" cstate="email"/>
          <a:srcRect/>
          <a:stretch>
            <a:fillRect/>
          </a:stretch>
        </p:blipFill>
        <p:spPr bwMode="auto">
          <a:xfrm rot="6789476">
            <a:off x="953096" y="3100632"/>
            <a:ext cx="2002631" cy="17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Content Placeholder 2"/>
          <p:cNvSpPr txBox="1"/>
          <p:nvPr/>
        </p:nvSpPr>
        <p:spPr bwMode="auto">
          <a:xfrm>
            <a:off x="1989535" y="3042886"/>
            <a:ext cx="1015603"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47" tIns="34223" rIns="68447" bIns="34223"/>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Aft>
                <a:spcPct val="0"/>
              </a:spcAft>
              <a:defRPr>
                <a:solidFill>
                  <a:schemeClr val="tx1"/>
                </a:solidFill>
                <a:latin typeface="Calibri" panose="020F0502020204030204" pitchFamily="34" charset="0"/>
                <a:ea typeface="宋体" panose="02010600030101010101" pitchFamily="2" charset="-122"/>
              </a:defRPr>
            </a:lvl6pPr>
            <a:lvl7pPr fontAlgn="base">
              <a:spcAft>
                <a:spcPct val="0"/>
              </a:spcAft>
              <a:defRPr>
                <a:solidFill>
                  <a:schemeClr val="tx1"/>
                </a:solidFill>
                <a:latin typeface="Calibri" panose="020F0502020204030204" pitchFamily="34" charset="0"/>
                <a:ea typeface="宋体" panose="02010600030101010101" pitchFamily="2" charset="-122"/>
              </a:defRPr>
            </a:lvl7pPr>
            <a:lvl8pPr fontAlgn="base">
              <a:spcAft>
                <a:spcPct val="0"/>
              </a:spcAft>
              <a:defRPr>
                <a:solidFill>
                  <a:schemeClr val="tx1"/>
                </a:solidFill>
                <a:latin typeface="Calibri" panose="020F0502020204030204" pitchFamily="34" charset="0"/>
                <a:ea typeface="宋体" panose="02010600030101010101" pitchFamily="2" charset="-122"/>
              </a:defRPr>
            </a:lvl8pPr>
            <a:lvl9pPr fontAlgn="base">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pPr>
            <a:r>
              <a:rPr lang="zh-CN" altLang="en-US" sz="1350" b="1" dirty="0">
                <a:solidFill>
                  <a:srgbClr val="FFFFFF"/>
                </a:solidFill>
                <a:latin typeface="微软雅黑" panose="020B0503020204020204" pitchFamily="34" charset="-122"/>
                <a:ea typeface="微软雅黑" panose="020B0503020204020204" pitchFamily="34" charset="-122"/>
              </a:rPr>
              <a:t>点击添加</a:t>
            </a:r>
            <a:endParaRPr lang="en-US" altLang="zh-CN" sz="1350" b="1" dirty="0">
              <a:solidFill>
                <a:srgbClr val="FFFFFF"/>
              </a:solidFill>
              <a:latin typeface="微软雅黑" panose="020B0503020204020204" pitchFamily="34" charset="-122"/>
              <a:ea typeface="微软雅黑" panose="020B0503020204020204" pitchFamily="34" charset="-122"/>
            </a:endParaRPr>
          </a:p>
          <a:p>
            <a:pPr fontAlgn="base">
              <a:spcBef>
                <a:spcPct val="20000"/>
              </a:spcBef>
              <a:spcAft>
                <a:spcPct val="0"/>
              </a:spcAft>
            </a:pPr>
            <a:r>
              <a:rPr lang="zh-CN" altLang="en-US" sz="1350" b="1" dirty="0">
                <a:solidFill>
                  <a:srgbClr val="FFFFFF"/>
                </a:solidFill>
                <a:latin typeface="微软雅黑" panose="020B0503020204020204" pitchFamily="34" charset="-122"/>
                <a:ea typeface="微软雅黑" panose="020B0503020204020204" pitchFamily="34" charset="-122"/>
              </a:rPr>
              <a:t>关键词汇</a:t>
            </a:r>
          </a:p>
        </p:txBody>
      </p:sp>
      <p:sp>
        <p:nvSpPr>
          <p:cNvPr id="11" name="任意多边形 10"/>
          <p:cNvSpPr/>
          <p:nvPr/>
        </p:nvSpPr>
        <p:spPr>
          <a:xfrm>
            <a:off x="3293269" y="2727371"/>
            <a:ext cx="1238250" cy="1235869"/>
          </a:xfrm>
          <a:custGeom>
            <a:avLst/>
            <a:gdLst>
              <a:gd name="connsiteX0" fmla="*/ 1252631 w 2663167"/>
              <a:gd name="connsiteY0" fmla="*/ 0 h 2659022"/>
              <a:gd name="connsiteX1" fmla="*/ 2582142 w 2663167"/>
              <a:gd name="connsiteY1" fmla="*/ 1329511 h 2659022"/>
              <a:gd name="connsiteX2" fmla="*/ 2522370 w 2663167"/>
              <a:gd name="connsiteY2" fmla="*/ 1724867 h 2659022"/>
              <a:gd name="connsiteX3" fmla="*/ 2522051 w 2663167"/>
              <a:gd name="connsiteY3" fmla="*/ 1725738 h 2659022"/>
              <a:gd name="connsiteX4" fmla="*/ 2530403 w 2663167"/>
              <a:gd name="connsiteY4" fmla="*/ 1728331 h 2659022"/>
              <a:gd name="connsiteX5" fmla="*/ 2663167 w 2663167"/>
              <a:gd name="connsiteY5" fmla="*/ 1928626 h 2659022"/>
              <a:gd name="connsiteX6" fmla="*/ 2445789 w 2663167"/>
              <a:gd name="connsiteY6" fmla="*/ 2146004 h 2659022"/>
              <a:gd name="connsiteX7" fmla="*/ 2361176 w 2663167"/>
              <a:gd name="connsiteY7" fmla="*/ 2128922 h 2659022"/>
              <a:gd name="connsiteX8" fmla="*/ 2329251 w 2663167"/>
              <a:gd name="connsiteY8" fmla="*/ 2107398 h 2659022"/>
              <a:gd name="connsiteX9" fmla="*/ 2278547 w 2663167"/>
              <a:gd name="connsiteY9" fmla="*/ 2175204 h 2659022"/>
              <a:gd name="connsiteX10" fmla="*/ 1252631 w 2663167"/>
              <a:gd name="connsiteY10" fmla="*/ 2659022 h 2659022"/>
              <a:gd name="connsiteX11" fmla="*/ 27600 w 2663167"/>
              <a:gd name="connsiteY11" fmla="*/ 1847017 h 2659022"/>
              <a:gd name="connsiteX12" fmla="*/ 0 w 2663167"/>
              <a:gd name="connsiteY12" fmla="*/ 1771608 h 2659022"/>
              <a:gd name="connsiteX13" fmla="*/ 715771 w 2663167"/>
              <a:gd name="connsiteY13" fmla="*/ 113803 h 2659022"/>
              <a:gd name="connsiteX14" fmla="*/ 735125 w 2663167"/>
              <a:gd name="connsiteY14" fmla="*/ 104480 h 2659022"/>
              <a:gd name="connsiteX15" fmla="*/ 1252631 w 2663167"/>
              <a:gd name="connsiteY15" fmla="*/ 0 h 2659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63167" h="2659022">
                <a:moveTo>
                  <a:pt x="1252631" y="0"/>
                </a:moveTo>
                <a:cubicBezTo>
                  <a:pt x="1986900" y="0"/>
                  <a:pt x="2582142" y="595242"/>
                  <a:pt x="2582142" y="1329511"/>
                </a:cubicBezTo>
                <a:cubicBezTo>
                  <a:pt x="2582142" y="1467187"/>
                  <a:pt x="2561216" y="1599974"/>
                  <a:pt x="2522370" y="1724867"/>
                </a:cubicBezTo>
                <a:lnTo>
                  <a:pt x="2522051" y="1725738"/>
                </a:lnTo>
                <a:lnTo>
                  <a:pt x="2530403" y="1728331"/>
                </a:lnTo>
                <a:cubicBezTo>
                  <a:pt x="2608423" y="1761331"/>
                  <a:pt x="2663167" y="1838585"/>
                  <a:pt x="2663167" y="1928626"/>
                </a:cubicBezTo>
                <a:cubicBezTo>
                  <a:pt x="2663167" y="2048681"/>
                  <a:pt x="2565844" y="2146004"/>
                  <a:pt x="2445789" y="2146004"/>
                </a:cubicBezTo>
                <a:cubicBezTo>
                  <a:pt x="2415775" y="2146004"/>
                  <a:pt x="2387182" y="2139922"/>
                  <a:pt x="2361176" y="2128922"/>
                </a:cubicBezTo>
                <a:lnTo>
                  <a:pt x="2329251" y="2107398"/>
                </a:lnTo>
                <a:lnTo>
                  <a:pt x="2278547" y="2175204"/>
                </a:lnTo>
                <a:cubicBezTo>
                  <a:pt x="2034695" y="2470684"/>
                  <a:pt x="1665657" y="2659022"/>
                  <a:pt x="1252631" y="2659022"/>
                </a:cubicBezTo>
                <a:cubicBezTo>
                  <a:pt x="701929" y="2659022"/>
                  <a:pt x="229430" y="2324199"/>
                  <a:pt x="27600" y="1847017"/>
                </a:cubicBezTo>
                <a:lnTo>
                  <a:pt x="0" y="1771608"/>
                </a:lnTo>
                <a:lnTo>
                  <a:pt x="715771" y="113803"/>
                </a:lnTo>
                <a:lnTo>
                  <a:pt x="735125" y="104480"/>
                </a:lnTo>
                <a:cubicBezTo>
                  <a:pt x="894186" y="37203"/>
                  <a:pt x="1069064" y="0"/>
                  <a:pt x="1252631"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pic>
        <p:nvPicPr>
          <p:cNvPr id="18441" name="图片 11"/>
          <p:cNvPicPr>
            <a:picLocks noChangeAspect="1"/>
          </p:cNvPicPr>
          <p:nvPr/>
        </p:nvPicPr>
        <p:blipFill>
          <a:blip r:embed="rId2" cstate="email"/>
          <a:srcRect/>
          <a:stretch>
            <a:fillRect/>
          </a:stretch>
        </p:blipFill>
        <p:spPr bwMode="auto">
          <a:xfrm rot="6789476">
            <a:off x="2478882" y="3146471"/>
            <a:ext cx="2003822" cy="17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2" name="Content Placeholder 2"/>
          <p:cNvSpPr txBox="1"/>
          <p:nvPr/>
        </p:nvSpPr>
        <p:spPr bwMode="auto">
          <a:xfrm>
            <a:off x="3515916" y="3088130"/>
            <a:ext cx="1015603"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47" tIns="34223" rIns="68447" bIns="34223"/>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Aft>
                <a:spcPct val="0"/>
              </a:spcAft>
              <a:defRPr>
                <a:solidFill>
                  <a:schemeClr val="tx1"/>
                </a:solidFill>
                <a:latin typeface="Calibri" panose="020F0502020204030204" pitchFamily="34" charset="0"/>
                <a:ea typeface="宋体" panose="02010600030101010101" pitchFamily="2" charset="-122"/>
              </a:defRPr>
            </a:lvl6pPr>
            <a:lvl7pPr fontAlgn="base">
              <a:spcAft>
                <a:spcPct val="0"/>
              </a:spcAft>
              <a:defRPr>
                <a:solidFill>
                  <a:schemeClr val="tx1"/>
                </a:solidFill>
                <a:latin typeface="Calibri" panose="020F0502020204030204" pitchFamily="34" charset="0"/>
                <a:ea typeface="宋体" panose="02010600030101010101" pitchFamily="2" charset="-122"/>
              </a:defRPr>
            </a:lvl7pPr>
            <a:lvl8pPr fontAlgn="base">
              <a:spcAft>
                <a:spcPct val="0"/>
              </a:spcAft>
              <a:defRPr>
                <a:solidFill>
                  <a:schemeClr val="tx1"/>
                </a:solidFill>
                <a:latin typeface="Calibri" panose="020F0502020204030204" pitchFamily="34" charset="0"/>
                <a:ea typeface="宋体" panose="02010600030101010101" pitchFamily="2" charset="-122"/>
              </a:defRPr>
            </a:lvl8pPr>
            <a:lvl9pPr fontAlgn="base">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pPr>
            <a:r>
              <a:rPr lang="zh-CN" altLang="en-US" sz="1350" b="1">
                <a:solidFill>
                  <a:srgbClr val="FFFFFF"/>
                </a:solidFill>
                <a:latin typeface="微软雅黑" panose="020B0503020204020204" pitchFamily="34" charset="-122"/>
                <a:ea typeface="微软雅黑" panose="020B0503020204020204" pitchFamily="34" charset="-122"/>
              </a:rPr>
              <a:t>点击添加</a:t>
            </a:r>
            <a:endParaRPr lang="en-US" altLang="zh-CN" sz="1350" b="1">
              <a:solidFill>
                <a:srgbClr val="FFFFFF"/>
              </a:solidFill>
              <a:latin typeface="微软雅黑" panose="020B0503020204020204" pitchFamily="34" charset="-122"/>
              <a:ea typeface="微软雅黑" panose="020B0503020204020204" pitchFamily="34" charset="-122"/>
            </a:endParaRPr>
          </a:p>
          <a:p>
            <a:pPr fontAlgn="base">
              <a:spcBef>
                <a:spcPct val="20000"/>
              </a:spcBef>
              <a:spcAft>
                <a:spcPct val="0"/>
              </a:spcAft>
            </a:pPr>
            <a:r>
              <a:rPr lang="zh-CN" altLang="en-US" sz="1350" b="1">
                <a:solidFill>
                  <a:srgbClr val="FFFFFF"/>
                </a:solidFill>
                <a:latin typeface="微软雅黑" panose="020B0503020204020204" pitchFamily="34" charset="-122"/>
                <a:ea typeface="微软雅黑" panose="020B0503020204020204" pitchFamily="34" charset="-122"/>
              </a:rPr>
              <a:t>关键词汇</a:t>
            </a:r>
          </a:p>
        </p:txBody>
      </p:sp>
      <p:sp>
        <p:nvSpPr>
          <p:cNvPr id="14" name="任意多边形 13"/>
          <p:cNvSpPr/>
          <p:nvPr/>
        </p:nvSpPr>
        <p:spPr>
          <a:xfrm>
            <a:off x="4819650" y="2727371"/>
            <a:ext cx="1238250" cy="1235869"/>
          </a:xfrm>
          <a:custGeom>
            <a:avLst/>
            <a:gdLst>
              <a:gd name="connsiteX0" fmla="*/ 1252631 w 2663167"/>
              <a:gd name="connsiteY0" fmla="*/ 0 h 2659022"/>
              <a:gd name="connsiteX1" fmla="*/ 2582142 w 2663167"/>
              <a:gd name="connsiteY1" fmla="*/ 1329511 h 2659022"/>
              <a:gd name="connsiteX2" fmla="*/ 2522370 w 2663167"/>
              <a:gd name="connsiteY2" fmla="*/ 1724867 h 2659022"/>
              <a:gd name="connsiteX3" fmla="*/ 2522051 w 2663167"/>
              <a:gd name="connsiteY3" fmla="*/ 1725738 h 2659022"/>
              <a:gd name="connsiteX4" fmla="*/ 2530403 w 2663167"/>
              <a:gd name="connsiteY4" fmla="*/ 1728331 h 2659022"/>
              <a:gd name="connsiteX5" fmla="*/ 2663167 w 2663167"/>
              <a:gd name="connsiteY5" fmla="*/ 1928626 h 2659022"/>
              <a:gd name="connsiteX6" fmla="*/ 2445789 w 2663167"/>
              <a:gd name="connsiteY6" fmla="*/ 2146004 h 2659022"/>
              <a:gd name="connsiteX7" fmla="*/ 2361176 w 2663167"/>
              <a:gd name="connsiteY7" fmla="*/ 2128922 h 2659022"/>
              <a:gd name="connsiteX8" fmla="*/ 2329251 w 2663167"/>
              <a:gd name="connsiteY8" fmla="*/ 2107398 h 2659022"/>
              <a:gd name="connsiteX9" fmla="*/ 2278547 w 2663167"/>
              <a:gd name="connsiteY9" fmla="*/ 2175204 h 2659022"/>
              <a:gd name="connsiteX10" fmla="*/ 1252631 w 2663167"/>
              <a:gd name="connsiteY10" fmla="*/ 2659022 h 2659022"/>
              <a:gd name="connsiteX11" fmla="*/ 27600 w 2663167"/>
              <a:gd name="connsiteY11" fmla="*/ 1847017 h 2659022"/>
              <a:gd name="connsiteX12" fmla="*/ 0 w 2663167"/>
              <a:gd name="connsiteY12" fmla="*/ 1771608 h 2659022"/>
              <a:gd name="connsiteX13" fmla="*/ 715771 w 2663167"/>
              <a:gd name="connsiteY13" fmla="*/ 113803 h 2659022"/>
              <a:gd name="connsiteX14" fmla="*/ 735125 w 2663167"/>
              <a:gd name="connsiteY14" fmla="*/ 104480 h 2659022"/>
              <a:gd name="connsiteX15" fmla="*/ 1252631 w 2663167"/>
              <a:gd name="connsiteY15" fmla="*/ 0 h 2659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63167" h="2659022">
                <a:moveTo>
                  <a:pt x="1252631" y="0"/>
                </a:moveTo>
                <a:cubicBezTo>
                  <a:pt x="1986900" y="0"/>
                  <a:pt x="2582142" y="595242"/>
                  <a:pt x="2582142" y="1329511"/>
                </a:cubicBezTo>
                <a:cubicBezTo>
                  <a:pt x="2582142" y="1467187"/>
                  <a:pt x="2561216" y="1599974"/>
                  <a:pt x="2522370" y="1724867"/>
                </a:cubicBezTo>
                <a:lnTo>
                  <a:pt x="2522051" y="1725738"/>
                </a:lnTo>
                <a:lnTo>
                  <a:pt x="2530403" y="1728331"/>
                </a:lnTo>
                <a:cubicBezTo>
                  <a:pt x="2608423" y="1761331"/>
                  <a:pt x="2663167" y="1838585"/>
                  <a:pt x="2663167" y="1928626"/>
                </a:cubicBezTo>
                <a:cubicBezTo>
                  <a:pt x="2663167" y="2048681"/>
                  <a:pt x="2565844" y="2146004"/>
                  <a:pt x="2445789" y="2146004"/>
                </a:cubicBezTo>
                <a:cubicBezTo>
                  <a:pt x="2415775" y="2146004"/>
                  <a:pt x="2387182" y="2139922"/>
                  <a:pt x="2361176" y="2128922"/>
                </a:cubicBezTo>
                <a:lnTo>
                  <a:pt x="2329251" y="2107398"/>
                </a:lnTo>
                <a:lnTo>
                  <a:pt x="2278547" y="2175204"/>
                </a:lnTo>
                <a:cubicBezTo>
                  <a:pt x="2034695" y="2470684"/>
                  <a:pt x="1665657" y="2659022"/>
                  <a:pt x="1252631" y="2659022"/>
                </a:cubicBezTo>
                <a:cubicBezTo>
                  <a:pt x="701929" y="2659022"/>
                  <a:pt x="229430" y="2324199"/>
                  <a:pt x="27600" y="1847017"/>
                </a:cubicBezTo>
                <a:lnTo>
                  <a:pt x="0" y="1771608"/>
                </a:lnTo>
                <a:lnTo>
                  <a:pt x="715771" y="113803"/>
                </a:lnTo>
                <a:lnTo>
                  <a:pt x="735125" y="104480"/>
                </a:lnTo>
                <a:cubicBezTo>
                  <a:pt x="894186" y="37203"/>
                  <a:pt x="1069064" y="0"/>
                  <a:pt x="12526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pic>
        <p:nvPicPr>
          <p:cNvPr id="18444" name="图片 14"/>
          <p:cNvPicPr>
            <a:picLocks noChangeAspect="1"/>
          </p:cNvPicPr>
          <p:nvPr/>
        </p:nvPicPr>
        <p:blipFill>
          <a:blip r:embed="rId2" cstate="email"/>
          <a:srcRect/>
          <a:stretch>
            <a:fillRect/>
          </a:stretch>
        </p:blipFill>
        <p:spPr bwMode="auto">
          <a:xfrm rot="6789476">
            <a:off x="4005263" y="3146471"/>
            <a:ext cx="2003822" cy="17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5" name="Content Placeholder 2"/>
          <p:cNvSpPr txBox="1"/>
          <p:nvPr/>
        </p:nvSpPr>
        <p:spPr bwMode="auto">
          <a:xfrm>
            <a:off x="5042298" y="3088130"/>
            <a:ext cx="1015603"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47" tIns="34223" rIns="68447" bIns="34223"/>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Aft>
                <a:spcPct val="0"/>
              </a:spcAft>
              <a:defRPr>
                <a:solidFill>
                  <a:schemeClr val="tx1"/>
                </a:solidFill>
                <a:latin typeface="Calibri" panose="020F0502020204030204" pitchFamily="34" charset="0"/>
                <a:ea typeface="宋体" panose="02010600030101010101" pitchFamily="2" charset="-122"/>
              </a:defRPr>
            </a:lvl6pPr>
            <a:lvl7pPr fontAlgn="base">
              <a:spcAft>
                <a:spcPct val="0"/>
              </a:spcAft>
              <a:defRPr>
                <a:solidFill>
                  <a:schemeClr val="tx1"/>
                </a:solidFill>
                <a:latin typeface="Calibri" panose="020F0502020204030204" pitchFamily="34" charset="0"/>
                <a:ea typeface="宋体" panose="02010600030101010101" pitchFamily="2" charset="-122"/>
              </a:defRPr>
            </a:lvl7pPr>
            <a:lvl8pPr fontAlgn="base">
              <a:spcAft>
                <a:spcPct val="0"/>
              </a:spcAft>
              <a:defRPr>
                <a:solidFill>
                  <a:schemeClr val="tx1"/>
                </a:solidFill>
                <a:latin typeface="Calibri" panose="020F0502020204030204" pitchFamily="34" charset="0"/>
                <a:ea typeface="宋体" panose="02010600030101010101" pitchFamily="2" charset="-122"/>
              </a:defRPr>
            </a:lvl8pPr>
            <a:lvl9pPr fontAlgn="base">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pPr>
            <a:r>
              <a:rPr lang="zh-CN" altLang="en-US" sz="1350" b="1">
                <a:solidFill>
                  <a:srgbClr val="FFFFFF"/>
                </a:solidFill>
                <a:latin typeface="微软雅黑" panose="020B0503020204020204" pitchFamily="34" charset="-122"/>
                <a:ea typeface="微软雅黑" panose="020B0503020204020204" pitchFamily="34" charset="-122"/>
              </a:rPr>
              <a:t>点击添加</a:t>
            </a:r>
            <a:endParaRPr lang="en-US" altLang="zh-CN" sz="1350" b="1">
              <a:solidFill>
                <a:srgbClr val="FFFFFF"/>
              </a:solidFill>
              <a:latin typeface="微软雅黑" panose="020B0503020204020204" pitchFamily="34" charset="-122"/>
              <a:ea typeface="微软雅黑" panose="020B0503020204020204" pitchFamily="34" charset="-122"/>
            </a:endParaRPr>
          </a:p>
          <a:p>
            <a:pPr fontAlgn="base">
              <a:spcBef>
                <a:spcPct val="20000"/>
              </a:spcBef>
              <a:spcAft>
                <a:spcPct val="0"/>
              </a:spcAft>
            </a:pPr>
            <a:r>
              <a:rPr lang="zh-CN" altLang="en-US" sz="1350" b="1">
                <a:solidFill>
                  <a:srgbClr val="FFFFFF"/>
                </a:solidFill>
                <a:latin typeface="微软雅黑" panose="020B0503020204020204" pitchFamily="34" charset="-122"/>
                <a:ea typeface="微软雅黑" panose="020B0503020204020204" pitchFamily="34" charset="-122"/>
              </a:rPr>
              <a:t>关键词汇</a:t>
            </a:r>
          </a:p>
        </p:txBody>
      </p:sp>
      <p:sp>
        <p:nvSpPr>
          <p:cNvPr id="17" name="任意多边形 16"/>
          <p:cNvSpPr/>
          <p:nvPr/>
        </p:nvSpPr>
        <p:spPr>
          <a:xfrm>
            <a:off x="6346031" y="2772615"/>
            <a:ext cx="1238250" cy="1235869"/>
          </a:xfrm>
          <a:custGeom>
            <a:avLst/>
            <a:gdLst>
              <a:gd name="connsiteX0" fmla="*/ 1252631 w 2663167"/>
              <a:gd name="connsiteY0" fmla="*/ 0 h 2659022"/>
              <a:gd name="connsiteX1" fmla="*/ 2582142 w 2663167"/>
              <a:gd name="connsiteY1" fmla="*/ 1329511 h 2659022"/>
              <a:gd name="connsiteX2" fmla="*/ 2522370 w 2663167"/>
              <a:gd name="connsiteY2" fmla="*/ 1724867 h 2659022"/>
              <a:gd name="connsiteX3" fmla="*/ 2522051 w 2663167"/>
              <a:gd name="connsiteY3" fmla="*/ 1725738 h 2659022"/>
              <a:gd name="connsiteX4" fmla="*/ 2530403 w 2663167"/>
              <a:gd name="connsiteY4" fmla="*/ 1728331 h 2659022"/>
              <a:gd name="connsiteX5" fmla="*/ 2663167 w 2663167"/>
              <a:gd name="connsiteY5" fmla="*/ 1928626 h 2659022"/>
              <a:gd name="connsiteX6" fmla="*/ 2445789 w 2663167"/>
              <a:gd name="connsiteY6" fmla="*/ 2146004 h 2659022"/>
              <a:gd name="connsiteX7" fmla="*/ 2361176 w 2663167"/>
              <a:gd name="connsiteY7" fmla="*/ 2128922 h 2659022"/>
              <a:gd name="connsiteX8" fmla="*/ 2329251 w 2663167"/>
              <a:gd name="connsiteY8" fmla="*/ 2107398 h 2659022"/>
              <a:gd name="connsiteX9" fmla="*/ 2278547 w 2663167"/>
              <a:gd name="connsiteY9" fmla="*/ 2175204 h 2659022"/>
              <a:gd name="connsiteX10" fmla="*/ 1252631 w 2663167"/>
              <a:gd name="connsiteY10" fmla="*/ 2659022 h 2659022"/>
              <a:gd name="connsiteX11" fmla="*/ 27600 w 2663167"/>
              <a:gd name="connsiteY11" fmla="*/ 1847017 h 2659022"/>
              <a:gd name="connsiteX12" fmla="*/ 0 w 2663167"/>
              <a:gd name="connsiteY12" fmla="*/ 1771608 h 2659022"/>
              <a:gd name="connsiteX13" fmla="*/ 715771 w 2663167"/>
              <a:gd name="connsiteY13" fmla="*/ 113803 h 2659022"/>
              <a:gd name="connsiteX14" fmla="*/ 735125 w 2663167"/>
              <a:gd name="connsiteY14" fmla="*/ 104480 h 2659022"/>
              <a:gd name="connsiteX15" fmla="*/ 1252631 w 2663167"/>
              <a:gd name="connsiteY15" fmla="*/ 0 h 2659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663167" h="2659022">
                <a:moveTo>
                  <a:pt x="1252631" y="0"/>
                </a:moveTo>
                <a:cubicBezTo>
                  <a:pt x="1986900" y="0"/>
                  <a:pt x="2582142" y="595242"/>
                  <a:pt x="2582142" y="1329511"/>
                </a:cubicBezTo>
                <a:cubicBezTo>
                  <a:pt x="2582142" y="1467187"/>
                  <a:pt x="2561216" y="1599974"/>
                  <a:pt x="2522370" y="1724867"/>
                </a:cubicBezTo>
                <a:lnTo>
                  <a:pt x="2522051" y="1725738"/>
                </a:lnTo>
                <a:lnTo>
                  <a:pt x="2530403" y="1728331"/>
                </a:lnTo>
                <a:cubicBezTo>
                  <a:pt x="2608423" y="1761331"/>
                  <a:pt x="2663167" y="1838585"/>
                  <a:pt x="2663167" y="1928626"/>
                </a:cubicBezTo>
                <a:cubicBezTo>
                  <a:pt x="2663167" y="2048681"/>
                  <a:pt x="2565844" y="2146004"/>
                  <a:pt x="2445789" y="2146004"/>
                </a:cubicBezTo>
                <a:cubicBezTo>
                  <a:pt x="2415775" y="2146004"/>
                  <a:pt x="2387182" y="2139922"/>
                  <a:pt x="2361176" y="2128922"/>
                </a:cubicBezTo>
                <a:lnTo>
                  <a:pt x="2329251" y="2107398"/>
                </a:lnTo>
                <a:lnTo>
                  <a:pt x="2278547" y="2175204"/>
                </a:lnTo>
                <a:cubicBezTo>
                  <a:pt x="2034695" y="2470684"/>
                  <a:pt x="1665657" y="2659022"/>
                  <a:pt x="1252631" y="2659022"/>
                </a:cubicBezTo>
                <a:cubicBezTo>
                  <a:pt x="701929" y="2659022"/>
                  <a:pt x="229430" y="2324199"/>
                  <a:pt x="27600" y="1847017"/>
                </a:cubicBezTo>
                <a:lnTo>
                  <a:pt x="0" y="1771608"/>
                </a:lnTo>
                <a:lnTo>
                  <a:pt x="715771" y="113803"/>
                </a:lnTo>
                <a:lnTo>
                  <a:pt x="735125" y="104480"/>
                </a:lnTo>
                <a:cubicBezTo>
                  <a:pt x="894186" y="37203"/>
                  <a:pt x="1069064" y="0"/>
                  <a:pt x="125263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pic>
        <p:nvPicPr>
          <p:cNvPr id="18447" name="图片 17"/>
          <p:cNvPicPr>
            <a:picLocks noChangeAspect="1"/>
          </p:cNvPicPr>
          <p:nvPr/>
        </p:nvPicPr>
        <p:blipFill>
          <a:blip r:embed="rId2" cstate="email"/>
          <a:srcRect/>
          <a:stretch>
            <a:fillRect/>
          </a:stretch>
        </p:blipFill>
        <p:spPr bwMode="auto">
          <a:xfrm rot="6789476">
            <a:off x="5532240" y="3192310"/>
            <a:ext cx="2002631" cy="17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8" name="Content Placeholder 2"/>
          <p:cNvSpPr txBox="1"/>
          <p:nvPr/>
        </p:nvSpPr>
        <p:spPr bwMode="auto">
          <a:xfrm>
            <a:off x="6568679" y="3134564"/>
            <a:ext cx="1015603" cy="460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447" tIns="34223" rIns="68447" bIns="34223"/>
          <a:lstStyle>
            <a:lvl1pPr>
              <a:defRPr sz="2800">
                <a:solidFill>
                  <a:schemeClr val="tx1"/>
                </a:solidFill>
                <a:latin typeface="Calibri" panose="020F0502020204030204" pitchFamily="34" charset="0"/>
                <a:ea typeface="宋体" panose="02010600030101010101" pitchFamily="2" charset="-122"/>
              </a:defRPr>
            </a:lvl1pPr>
            <a:lvl2pPr marL="742950" indent="-285750">
              <a:defRPr sz="2400">
                <a:solidFill>
                  <a:schemeClr val="tx1"/>
                </a:solidFill>
                <a:latin typeface="Calibri" panose="020F0502020204030204" pitchFamily="34" charset="0"/>
                <a:ea typeface="宋体" panose="02010600030101010101" pitchFamily="2" charset="-122"/>
              </a:defRPr>
            </a:lvl2pPr>
            <a:lvl3pPr>
              <a:defRPr sz="2000">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Aft>
                <a:spcPct val="0"/>
              </a:spcAft>
              <a:defRPr>
                <a:solidFill>
                  <a:schemeClr val="tx1"/>
                </a:solidFill>
                <a:latin typeface="Calibri" panose="020F0502020204030204" pitchFamily="34" charset="0"/>
                <a:ea typeface="宋体" panose="02010600030101010101" pitchFamily="2" charset="-122"/>
              </a:defRPr>
            </a:lvl6pPr>
            <a:lvl7pPr fontAlgn="base">
              <a:spcAft>
                <a:spcPct val="0"/>
              </a:spcAft>
              <a:defRPr>
                <a:solidFill>
                  <a:schemeClr val="tx1"/>
                </a:solidFill>
                <a:latin typeface="Calibri" panose="020F0502020204030204" pitchFamily="34" charset="0"/>
                <a:ea typeface="宋体" panose="02010600030101010101" pitchFamily="2" charset="-122"/>
              </a:defRPr>
            </a:lvl7pPr>
            <a:lvl8pPr fontAlgn="base">
              <a:spcAft>
                <a:spcPct val="0"/>
              </a:spcAft>
              <a:defRPr>
                <a:solidFill>
                  <a:schemeClr val="tx1"/>
                </a:solidFill>
                <a:latin typeface="Calibri" panose="020F0502020204030204" pitchFamily="34" charset="0"/>
                <a:ea typeface="宋体" panose="02010600030101010101" pitchFamily="2" charset="-122"/>
              </a:defRPr>
            </a:lvl8pPr>
            <a:lvl9pPr fontAlgn="base">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pPr>
            <a:r>
              <a:rPr lang="zh-CN" altLang="en-US" sz="1350" b="1">
                <a:solidFill>
                  <a:srgbClr val="FFFFFF"/>
                </a:solidFill>
                <a:latin typeface="微软雅黑" panose="020B0503020204020204" pitchFamily="34" charset="-122"/>
                <a:ea typeface="微软雅黑" panose="020B0503020204020204" pitchFamily="34" charset="-122"/>
              </a:rPr>
              <a:t>点击添加</a:t>
            </a:r>
            <a:endParaRPr lang="en-US" altLang="zh-CN" sz="1350" b="1">
              <a:solidFill>
                <a:srgbClr val="FFFFFF"/>
              </a:solidFill>
              <a:latin typeface="微软雅黑" panose="020B0503020204020204" pitchFamily="34" charset="-122"/>
              <a:ea typeface="微软雅黑" panose="020B0503020204020204" pitchFamily="34" charset="-122"/>
            </a:endParaRPr>
          </a:p>
          <a:p>
            <a:pPr fontAlgn="base">
              <a:spcBef>
                <a:spcPct val="20000"/>
              </a:spcBef>
              <a:spcAft>
                <a:spcPct val="0"/>
              </a:spcAft>
            </a:pPr>
            <a:r>
              <a:rPr lang="zh-CN" altLang="en-US" sz="1350" b="1">
                <a:solidFill>
                  <a:srgbClr val="FFFFFF"/>
                </a:solidFill>
                <a:latin typeface="微软雅黑" panose="020B0503020204020204" pitchFamily="34" charset="-122"/>
                <a:ea typeface="微软雅黑" panose="020B0503020204020204" pitchFamily="34" charset="-122"/>
              </a:rPr>
              <a:t>关键词汇</a:t>
            </a:r>
          </a:p>
        </p:txBody>
      </p:sp>
      <p:sp>
        <p:nvSpPr>
          <p:cNvPr id="3" name="矩形 2"/>
          <p:cNvSpPr/>
          <p:nvPr/>
        </p:nvSpPr>
        <p:spPr>
          <a:xfrm>
            <a:off x="1988428" y="1200293"/>
            <a:ext cx="5216808" cy="1052596"/>
          </a:xfrm>
          <a:prstGeom prst="rect">
            <a:avLst/>
          </a:prstGeom>
        </p:spPr>
        <p:txBody>
          <a:bodyPr wrap="square">
            <a:spAutoFit/>
          </a:bodyPr>
          <a:lstStyle/>
          <a:p>
            <a:pPr>
              <a:lnSpc>
                <a:spcPct val="130000"/>
              </a:lnSpc>
            </a:pPr>
            <a:r>
              <a:rPr lang="zh-CN" altLang="en-US" sz="1200" dirty="0">
                <a:solidFill>
                  <a:srgbClr val="002060"/>
                </a:solidFill>
                <a:latin typeface="Times New Roman" panose="02020603050405020304"/>
                <a:ea typeface="微软雅黑" panose="020B0503020204020204" pitchFamily="34" charset="-122"/>
              </a:rPr>
              <a:t>幻灯片中不能直接修改的图形或文字，请进入幻灯片母版，找到对应的位置进行修改：单击“视图”→单击“幻灯片母版”进入幻灯片母版视图→找到对应的母版幻灯片进行修改即可→完成后单击“幻灯片母版”→关闭母版视图即可回到普通视图的编辑状态。</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350" fill="hold"/>
                                        <p:tgtEl>
                                          <p:spTgt spid="3"/>
                                        </p:tgtEl>
                                        <p:attrNameLst>
                                          <p:attrName>ppt_w</p:attrName>
                                        </p:attrNameLst>
                                      </p:cBhvr>
                                      <p:tavLst>
                                        <p:tav tm="0">
                                          <p:val>
                                            <p:fltVal val="0"/>
                                          </p:val>
                                        </p:tav>
                                        <p:tav tm="100000">
                                          <p:val>
                                            <p:strVal val="#ppt_w"/>
                                          </p:val>
                                        </p:tav>
                                      </p:tavLst>
                                    </p:anim>
                                    <p:anim calcmode="lin" valueType="num">
                                      <p:cBhvr>
                                        <p:cTn id="8" dur="350" fill="hold"/>
                                        <p:tgtEl>
                                          <p:spTgt spid="3"/>
                                        </p:tgtEl>
                                        <p:attrNameLst>
                                          <p:attrName>ppt_h</p:attrName>
                                        </p:attrNameLst>
                                      </p:cBhvr>
                                      <p:tavLst>
                                        <p:tav tm="0">
                                          <p:val>
                                            <p:fltVal val="0"/>
                                          </p:val>
                                        </p:tav>
                                        <p:tav tm="100000">
                                          <p:val>
                                            <p:strVal val="#ppt_h"/>
                                          </p:val>
                                        </p:tav>
                                      </p:tavLst>
                                    </p:anim>
                                    <p:anim calcmode="lin" valueType="num">
                                      <p:cBhvr>
                                        <p:cTn id="9" dur="35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35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4304"/>
                            </p:stCondLst>
                            <p:childTnLst>
                              <p:par>
                                <p:cTn id="12" presetID="12" presetClass="entr" presetSubtype="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p:tgtEl>
                                          <p:spTgt spid="8"/>
                                        </p:tgtEl>
                                        <p:attrNameLst>
                                          <p:attrName>ppt_x</p:attrName>
                                        </p:attrNameLst>
                                      </p:cBhvr>
                                      <p:tavLst>
                                        <p:tav tm="0">
                                          <p:val>
                                            <p:strVal val="#ppt_x-#ppt_w*1.125000"/>
                                          </p:val>
                                        </p:tav>
                                        <p:tav tm="100000">
                                          <p:val>
                                            <p:strVal val="#ppt_x"/>
                                          </p:val>
                                        </p:tav>
                                      </p:tavLst>
                                    </p:anim>
                                    <p:animEffect transition="in" filter="wipe(right)">
                                      <p:cBhvr>
                                        <p:cTn id="15" dur="500"/>
                                        <p:tgtEl>
                                          <p:spTgt spid="8"/>
                                        </p:tgtEl>
                                      </p:cBhvr>
                                    </p:animEffect>
                                  </p:childTnLst>
                                </p:cTn>
                              </p:par>
                              <p:par>
                                <p:cTn id="16" presetID="12" presetClass="entr" presetSubtype="8"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p:tgtEl>
                                          <p:spTgt spid="11"/>
                                        </p:tgtEl>
                                        <p:attrNameLst>
                                          <p:attrName>ppt_x</p:attrName>
                                        </p:attrNameLst>
                                      </p:cBhvr>
                                      <p:tavLst>
                                        <p:tav tm="0">
                                          <p:val>
                                            <p:strVal val="#ppt_x-#ppt_w*1.125000"/>
                                          </p:val>
                                        </p:tav>
                                        <p:tav tm="100000">
                                          <p:val>
                                            <p:strVal val="#ppt_x"/>
                                          </p:val>
                                        </p:tav>
                                      </p:tavLst>
                                    </p:anim>
                                    <p:animEffect transition="in" filter="wipe(right)">
                                      <p:cBhvr>
                                        <p:cTn id="19" dur="500"/>
                                        <p:tgtEl>
                                          <p:spTgt spid="11"/>
                                        </p:tgtEl>
                                      </p:cBhvr>
                                    </p:animEffect>
                                  </p:childTnLst>
                                </p:cTn>
                              </p:par>
                              <p:par>
                                <p:cTn id="20" presetID="12" presetClass="entr" presetSubtype="8"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ppt_x</p:attrName>
                                        </p:attrNameLst>
                                      </p:cBhvr>
                                      <p:tavLst>
                                        <p:tav tm="0">
                                          <p:val>
                                            <p:strVal val="#ppt_x-#ppt_w*1.125000"/>
                                          </p:val>
                                        </p:tav>
                                        <p:tav tm="100000">
                                          <p:val>
                                            <p:strVal val="#ppt_x"/>
                                          </p:val>
                                        </p:tav>
                                      </p:tavLst>
                                    </p:anim>
                                    <p:animEffect transition="in" filter="wipe(right)">
                                      <p:cBhvr>
                                        <p:cTn id="23" dur="500"/>
                                        <p:tgtEl>
                                          <p:spTgt spid="14"/>
                                        </p:tgtEl>
                                      </p:cBhvr>
                                    </p:animEffect>
                                  </p:childTnLst>
                                </p:cTn>
                              </p:par>
                              <p:par>
                                <p:cTn id="24" presetID="12" presetClass="entr" presetSubtype="8"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p:tgtEl>
                                          <p:spTgt spid="17"/>
                                        </p:tgtEl>
                                        <p:attrNameLst>
                                          <p:attrName>ppt_x</p:attrName>
                                        </p:attrNameLst>
                                      </p:cBhvr>
                                      <p:tavLst>
                                        <p:tav tm="0">
                                          <p:val>
                                            <p:strVal val="#ppt_x-#ppt_w*1.125000"/>
                                          </p:val>
                                        </p:tav>
                                        <p:tav tm="100000">
                                          <p:val>
                                            <p:strVal val="#ppt_x"/>
                                          </p:val>
                                        </p:tav>
                                      </p:tavLst>
                                    </p:anim>
                                    <p:animEffect transition="in" filter="wipe(right)">
                                      <p:cBhvr>
                                        <p:cTn id="27" dur="500"/>
                                        <p:tgtEl>
                                          <p:spTgt spid="17"/>
                                        </p:tgtEl>
                                      </p:cBhvr>
                                    </p:animEffect>
                                  </p:childTnLst>
                                </p:cTn>
                              </p:par>
                            </p:childTnLst>
                          </p:cTn>
                        </p:par>
                        <p:par>
                          <p:cTn id="28" fill="hold">
                            <p:stCondLst>
                              <p:cond delay="4804"/>
                            </p:stCondLst>
                            <p:childTnLst>
                              <p:par>
                                <p:cTn id="29" presetID="22" presetClass="entr" presetSubtype="1" fill="hold" nodeType="afterEffect">
                                  <p:stCondLst>
                                    <p:cond delay="0"/>
                                  </p:stCondLst>
                                  <p:childTnLst>
                                    <p:set>
                                      <p:cBhvr>
                                        <p:cTn id="30" dur="1" fill="hold">
                                          <p:stCondLst>
                                            <p:cond delay="0"/>
                                          </p:stCondLst>
                                        </p:cTn>
                                        <p:tgtEl>
                                          <p:spTgt spid="18438"/>
                                        </p:tgtEl>
                                        <p:attrNameLst>
                                          <p:attrName>style.visibility</p:attrName>
                                        </p:attrNameLst>
                                      </p:cBhvr>
                                      <p:to>
                                        <p:strVal val="visible"/>
                                      </p:to>
                                    </p:set>
                                    <p:animEffect transition="in" filter="wipe(up)">
                                      <p:cBhvr>
                                        <p:cTn id="31" dur="500"/>
                                        <p:tgtEl>
                                          <p:spTgt spid="18438"/>
                                        </p:tgtEl>
                                      </p:cBhvr>
                                    </p:animEffect>
                                  </p:childTnLst>
                                </p:cTn>
                              </p:par>
                              <p:par>
                                <p:cTn id="32" presetID="22" presetClass="entr" presetSubtype="1" fill="hold" nodeType="withEffect">
                                  <p:stCondLst>
                                    <p:cond delay="0"/>
                                  </p:stCondLst>
                                  <p:childTnLst>
                                    <p:set>
                                      <p:cBhvr>
                                        <p:cTn id="33" dur="1" fill="hold">
                                          <p:stCondLst>
                                            <p:cond delay="0"/>
                                          </p:stCondLst>
                                        </p:cTn>
                                        <p:tgtEl>
                                          <p:spTgt spid="18441"/>
                                        </p:tgtEl>
                                        <p:attrNameLst>
                                          <p:attrName>style.visibility</p:attrName>
                                        </p:attrNameLst>
                                      </p:cBhvr>
                                      <p:to>
                                        <p:strVal val="visible"/>
                                      </p:to>
                                    </p:set>
                                    <p:animEffect transition="in" filter="wipe(up)">
                                      <p:cBhvr>
                                        <p:cTn id="34" dur="500"/>
                                        <p:tgtEl>
                                          <p:spTgt spid="18441"/>
                                        </p:tgtEl>
                                      </p:cBhvr>
                                    </p:animEffect>
                                  </p:childTnLst>
                                </p:cTn>
                              </p:par>
                              <p:par>
                                <p:cTn id="35" presetID="22" presetClass="entr" presetSubtype="1" fill="hold" nodeType="withEffect">
                                  <p:stCondLst>
                                    <p:cond delay="0"/>
                                  </p:stCondLst>
                                  <p:childTnLst>
                                    <p:set>
                                      <p:cBhvr>
                                        <p:cTn id="36" dur="1" fill="hold">
                                          <p:stCondLst>
                                            <p:cond delay="0"/>
                                          </p:stCondLst>
                                        </p:cTn>
                                        <p:tgtEl>
                                          <p:spTgt spid="18444"/>
                                        </p:tgtEl>
                                        <p:attrNameLst>
                                          <p:attrName>style.visibility</p:attrName>
                                        </p:attrNameLst>
                                      </p:cBhvr>
                                      <p:to>
                                        <p:strVal val="visible"/>
                                      </p:to>
                                    </p:set>
                                    <p:animEffect transition="in" filter="wipe(up)">
                                      <p:cBhvr>
                                        <p:cTn id="37" dur="500"/>
                                        <p:tgtEl>
                                          <p:spTgt spid="18444"/>
                                        </p:tgtEl>
                                      </p:cBhvr>
                                    </p:animEffect>
                                  </p:childTnLst>
                                </p:cTn>
                              </p:par>
                              <p:par>
                                <p:cTn id="38" presetID="22" presetClass="entr" presetSubtype="1" fill="hold" nodeType="withEffect">
                                  <p:stCondLst>
                                    <p:cond delay="0"/>
                                  </p:stCondLst>
                                  <p:childTnLst>
                                    <p:set>
                                      <p:cBhvr>
                                        <p:cTn id="39" dur="1" fill="hold">
                                          <p:stCondLst>
                                            <p:cond delay="0"/>
                                          </p:stCondLst>
                                        </p:cTn>
                                        <p:tgtEl>
                                          <p:spTgt spid="18447"/>
                                        </p:tgtEl>
                                        <p:attrNameLst>
                                          <p:attrName>style.visibility</p:attrName>
                                        </p:attrNameLst>
                                      </p:cBhvr>
                                      <p:to>
                                        <p:strVal val="visible"/>
                                      </p:to>
                                    </p:set>
                                    <p:animEffect transition="in" filter="wipe(up)">
                                      <p:cBhvr>
                                        <p:cTn id="40" dur="500"/>
                                        <p:tgtEl>
                                          <p:spTgt spid="18447"/>
                                        </p:tgtEl>
                                      </p:cBhvr>
                                    </p:animEffect>
                                  </p:childTnLst>
                                </p:cTn>
                              </p:par>
                            </p:childTnLst>
                          </p:cTn>
                        </p:par>
                        <p:par>
                          <p:cTn id="41" fill="hold">
                            <p:stCondLst>
                              <p:cond delay="5304"/>
                            </p:stCondLst>
                            <p:childTnLst>
                              <p:par>
                                <p:cTn id="42" presetID="10" presetClass="entr" presetSubtype="0" fill="hold" grpId="0" nodeType="afterEffect">
                                  <p:stCondLst>
                                    <p:cond delay="0"/>
                                  </p:stCondLst>
                                  <p:childTnLst>
                                    <p:set>
                                      <p:cBhvr>
                                        <p:cTn id="43" dur="1" fill="hold">
                                          <p:stCondLst>
                                            <p:cond delay="0"/>
                                          </p:stCondLst>
                                        </p:cTn>
                                        <p:tgtEl>
                                          <p:spTgt spid="18439"/>
                                        </p:tgtEl>
                                        <p:attrNameLst>
                                          <p:attrName>style.visibility</p:attrName>
                                        </p:attrNameLst>
                                      </p:cBhvr>
                                      <p:to>
                                        <p:strVal val="visible"/>
                                      </p:to>
                                    </p:set>
                                    <p:animEffect transition="in" filter="fade">
                                      <p:cBhvr>
                                        <p:cTn id="44" dur="500"/>
                                        <p:tgtEl>
                                          <p:spTgt spid="18439"/>
                                        </p:tgtEl>
                                      </p:cBhvr>
                                    </p:animEffect>
                                  </p:childTnLst>
                                </p:cTn>
                              </p:par>
                            </p:childTnLst>
                          </p:cTn>
                        </p:par>
                        <p:par>
                          <p:cTn id="45" fill="hold">
                            <p:stCondLst>
                              <p:cond delay="5804"/>
                            </p:stCondLst>
                            <p:childTnLst>
                              <p:par>
                                <p:cTn id="46" presetID="10" presetClass="entr" presetSubtype="0" fill="hold" grpId="0" nodeType="afterEffect">
                                  <p:stCondLst>
                                    <p:cond delay="0"/>
                                  </p:stCondLst>
                                  <p:childTnLst>
                                    <p:set>
                                      <p:cBhvr>
                                        <p:cTn id="47" dur="1" fill="hold">
                                          <p:stCondLst>
                                            <p:cond delay="0"/>
                                          </p:stCondLst>
                                        </p:cTn>
                                        <p:tgtEl>
                                          <p:spTgt spid="18442"/>
                                        </p:tgtEl>
                                        <p:attrNameLst>
                                          <p:attrName>style.visibility</p:attrName>
                                        </p:attrNameLst>
                                      </p:cBhvr>
                                      <p:to>
                                        <p:strVal val="visible"/>
                                      </p:to>
                                    </p:set>
                                    <p:animEffect transition="in" filter="fade">
                                      <p:cBhvr>
                                        <p:cTn id="48" dur="500"/>
                                        <p:tgtEl>
                                          <p:spTgt spid="18442"/>
                                        </p:tgtEl>
                                      </p:cBhvr>
                                    </p:animEffect>
                                  </p:childTnLst>
                                </p:cTn>
                              </p:par>
                            </p:childTnLst>
                          </p:cTn>
                        </p:par>
                        <p:par>
                          <p:cTn id="49" fill="hold">
                            <p:stCondLst>
                              <p:cond delay="6304"/>
                            </p:stCondLst>
                            <p:childTnLst>
                              <p:par>
                                <p:cTn id="50" presetID="10" presetClass="entr" presetSubtype="0" fill="hold" grpId="0" nodeType="afterEffect">
                                  <p:stCondLst>
                                    <p:cond delay="0"/>
                                  </p:stCondLst>
                                  <p:childTnLst>
                                    <p:set>
                                      <p:cBhvr>
                                        <p:cTn id="51" dur="1" fill="hold">
                                          <p:stCondLst>
                                            <p:cond delay="0"/>
                                          </p:stCondLst>
                                        </p:cTn>
                                        <p:tgtEl>
                                          <p:spTgt spid="18445"/>
                                        </p:tgtEl>
                                        <p:attrNameLst>
                                          <p:attrName>style.visibility</p:attrName>
                                        </p:attrNameLst>
                                      </p:cBhvr>
                                      <p:to>
                                        <p:strVal val="visible"/>
                                      </p:to>
                                    </p:set>
                                    <p:animEffect transition="in" filter="fade">
                                      <p:cBhvr>
                                        <p:cTn id="52" dur="500"/>
                                        <p:tgtEl>
                                          <p:spTgt spid="18445"/>
                                        </p:tgtEl>
                                      </p:cBhvr>
                                    </p:animEffect>
                                  </p:childTnLst>
                                </p:cTn>
                              </p:par>
                            </p:childTnLst>
                          </p:cTn>
                        </p:par>
                        <p:par>
                          <p:cTn id="53" fill="hold">
                            <p:stCondLst>
                              <p:cond delay="6804"/>
                            </p:stCondLst>
                            <p:childTnLst>
                              <p:par>
                                <p:cTn id="54" presetID="10" presetClass="entr" presetSubtype="0" fill="hold" grpId="0" nodeType="afterEffect">
                                  <p:stCondLst>
                                    <p:cond delay="0"/>
                                  </p:stCondLst>
                                  <p:childTnLst>
                                    <p:set>
                                      <p:cBhvr>
                                        <p:cTn id="55" dur="1" fill="hold">
                                          <p:stCondLst>
                                            <p:cond delay="0"/>
                                          </p:stCondLst>
                                        </p:cTn>
                                        <p:tgtEl>
                                          <p:spTgt spid="18448"/>
                                        </p:tgtEl>
                                        <p:attrNameLst>
                                          <p:attrName>style.visibility</p:attrName>
                                        </p:attrNameLst>
                                      </p:cBhvr>
                                      <p:to>
                                        <p:strVal val="visible"/>
                                      </p:to>
                                    </p:set>
                                    <p:animEffect transition="in" filter="fade">
                                      <p:cBhvr>
                                        <p:cTn id="56" dur="500"/>
                                        <p:tgtEl>
                                          <p:spTgt spid="18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8439" grpId="0"/>
      <p:bldP spid="11" grpId="0" animBg="1"/>
      <p:bldP spid="18442" grpId="0"/>
      <p:bldP spid="14" grpId="0" animBg="1"/>
      <p:bldP spid="18445" grpId="0"/>
      <p:bldP spid="17" grpId="0" animBg="1"/>
      <p:bldP spid="18448"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cxnSp>
        <p:nvCxnSpPr>
          <p:cNvPr id="19" name="直接连接符 18"/>
          <p:cNvCxnSpPr/>
          <p:nvPr/>
        </p:nvCxnSpPr>
        <p:spPr>
          <a:xfrm flipV="1">
            <a:off x="5195119" y="1691049"/>
            <a:ext cx="696542" cy="428784"/>
          </a:xfrm>
          <a:prstGeom prst="line">
            <a:avLst/>
          </a:prstGeom>
          <a:ln w="12700">
            <a:solidFill>
              <a:srgbClr val="E2C17E"/>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040750" y="3073979"/>
            <a:ext cx="592989" cy="358488"/>
          </a:xfrm>
          <a:prstGeom prst="line">
            <a:avLst/>
          </a:prstGeom>
          <a:ln w="12700">
            <a:solidFill>
              <a:srgbClr val="E2C17E"/>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3426262" y="3056143"/>
            <a:ext cx="606347" cy="395378"/>
          </a:xfrm>
          <a:prstGeom prst="line">
            <a:avLst/>
          </a:prstGeom>
          <a:ln w="12700">
            <a:solidFill>
              <a:srgbClr val="E2C17E"/>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345178" y="1405665"/>
            <a:ext cx="1415144" cy="646018"/>
          </a:xfrm>
          <a:prstGeom prst="rect">
            <a:avLst/>
          </a:prstGeom>
          <a:noFill/>
        </p:spPr>
        <p:txBody>
          <a:bodyPr wrap="none" lIns="91129" tIns="45565" rIns="91129" bIns="45565" rtlCol="0">
            <a:spAutoFit/>
          </a:bodyPr>
          <a:lstStyle/>
          <a:p>
            <a:pPr algn="r" eaLnBrk="0" fontAlgn="base" hangingPunct="0">
              <a:lnSpc>
                <a:spcPct val="150000"/>
              </a:lnSpc>
              <a:spcBef>
                <a:spcPct val="0"/>
              </a:spcBef>
              <a:spcAft>
                <a:spcPct val="0"/>
              </a:spcAft>
            </a:pPr>
            <a:r>
              <a:rPr lang="zh-CN" altLang="en-US" sz="1200" dirty="0">
                <a:solidFill>
                  <a:srgbClr val="002060"/>
                </a:solidFill>
                <a:latin typeface="微软雅黑" panose="020B0503020204020204" pitchFamily="34" charset="-122"/>
                <a:ea typeface="微软雅黑" panose="020B0503020204020204" pitchFamily="34" charset="-122"/>
              </a:rPr>
              <a:t>单击此处添加文本</a:t>
            </a:r>
            <a:endParaRPr lang="en-US" altLang="zh-CN" sz="1200" dirty="0">
              <a:solidFill>
                <a:srgbClr val="002060"/>
              </a:solidFill>
              <a:latin typeface="微软雅黑" panose="020B0503020204020204" pitchFamily="34" charset="-122"/>
              <a:ea typeface="微软雅黑" panose="020B0503020204020204" pitchFamily="34" charset="-122"/>
            </a:endParaRPr>
          </a:p>
          <a:p>
            <a:pPr algn="r" eaLnBrk="0" fontAlgn="base" hangingPunct="0">
              <a:lnSpc>
                <a:spcPct val="150000"/>
              </a:lnSpc>
              <a:spcBef>
                <a:spcPct val="0"/>
              </a:spcBef>
              <a:spcAft>
                <a:spcPct val="0"/>
              </a:spcAft>
            </a:pPr>
            <a:r>
              <a:rPr lang="zh-CN" altLang="en-US" sz="1200" dirty="0">
                <a:solidFill>
                  <a:srgbClr val="002060"/>
                </a:solidFill>
                <a:latin typeface="微软雅黑" panose="020B0503020204020204" pitchFamily="34" charset="-122"/>
                <a:ea typeface="微软雅黑" panose="020B0503020204020204" pitchFamily="34" charset="-122"/>
              </a:rPr>
              <a:t>单击此处添加文本</a:t>
            </a:r>
          </a:p>
        </p:txBody>
      </p:sp>
      <p:sp>
        <p:nvSpPr>
          <p:cNvPr id="23" name="TextBox 22"/>
          <p:cNvSpPr txBox="1"/>
          <p:nvPr/>
        </p:nvSpPr>
        <p:spPr>
          <a:xfrm>
            <a:off x="1311770" y="3444439"/>
            <a:ext cx="1415144" cy="646018"/>
          </a:xfrm>
          <a:prstGeom prst="rect">
            <a:avLst/>
          </a:prstGeom>
          <a:noFill/>
        </p:spPr>
        <p:txBody>
          <a:bodyPr wrap="none" lIns="91129" tIns="45565" rIns="91129" bIns="45565" rtlCol="0">
            <a:spAutoFit/>
          </a:bodyPr>
          <a:lstStyle>
            <a:defPPr>
              <a:defRPr lang="zh-CN"/>
            </a:defPPr>
            <a:lvl1pPr algn="r">
              <a:lnSpc>
                <a:spcPct val="150000"/>
              </a:lnSpc>
              <a:defRPr sz="1200">
                <a:solidFill>
                  <a:schemeClr val="tx1">
                    <a:lumMod val="75000"/>
                    <a:lumOff val="25000"/>
                  </a:schemeClr>
                </a:solidFill>
              </a:defRPr>
            </a:lvl1pPr>
          </a:lstStyle>
          <a:p>
            <a:pPr eaLnBrk="0" fontAlgn="base" hangingPunct="0">
              <a:spcBef>
                <a:spcPct val="0"/>
              </a:spcBef>
              <a:spcAft>
                <a:spcPct val="0"/>
              </a:spcAft>
            </a:pPr>
            <a:r>
              <a:rPr lang="zh-CN" altLang="en-US" dirty="0">
                <a:solidFill>
                  <a:srgbClr val="002060"/>
                </a:solidFill>
                <a:latin typeface="微软雅黑" panose="020B0503020204020204" pitchFamily="34" charset="-122"/>
                <a:ea typeface="微软雅黑" panose="020B0503020204020204" pitchFamily="34" charset="-122"/>
              </a:rPr>
              <a:t>单击此处添加文本</a:t>
            </a:r>
            <a:endParaRPr lang="en-US" altLang="zh-CN" dirty="0">
              <a:solidFill>
                <a:srgbClr val="002060"/>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dirty="0">
                <a:solidFill>
                  <a:srgbClr val="002060"/>
                </a:solidFill>
                <a:latin typeface="微软雅黑" panose="020B0503020204020204" pitchFamily="34" charset="-122"/>
                <a:ea typeface="微软雅黑" panose="020B0503020204020204" pitchFamily="34" charset="-122"/>
              </a:rPr>
              <a:t>单击此处添加文本</a:t>
            </a:r>
          </a:p>
        </p:txBody>
      </p:sp>
      <p:sp>
        <p:nvSpPr>
          <p:cNvPr id="24" name="TextBox 23"/>
          <p:cNvSpPr txBox="1"/>
          <p:nvPr/>
        </p:nvSpPr>
        <p:spPr>
          <a:xfrm>
            <a:off x="6319846" y="3435933"/>
            <a:ext cx="1415144" cy="646018"/>
          </a:xfrm>
          <a:prstGeom prst="rect">
            <a:avLst/>
          </a:prstGeom>
          <a:noFill/>
        </p:spPr>
        <p:txBody>
          <a:bodyPr wrap="none" lIns="91129" tIns="45565" rIns="91129" bIns="45565" rtlCol="0">
            <a:spAutoFit/>
          </a:bodyPr>
          <a:lstStyle>
            <a:defPPr>
              <a:defRPr lang="zh-CN"/>
            </a:defPPr>
            <a:lvl1pPr algn="r">
              <a:lnSpc>
                <a:spcPct val="150000"/>
              </a:lnSpc>
              <a:defRPr sz="1200">
                <a:solidFill>
                  <a:schemeClr val="tx1">
                    <a:lumMod val="75000"/>
                    <a:lumOff val="25000"/>
                  </a:schemeClr>
                </a:solidFill>
              </a:defRPr>
            </a:lvl1pPr>
          </a:lstStyle>
          <a:p>
            <a:pPr eaLnBrk="0" fontAlgn="base" hangingPunct="0">
              <a:spcBef>
                <a:spcPct val="0"/>
              </a:spcBef>
              <a:spcAft>
                <a:spcPct val="0"/>
              </a:spcAft>
            </a:pPr>
            <a:r>
              <a:rPr lang="zh-CN" altLang="en-US" dirty="0">
                <a:solidFill>
                  <a:srgbClr val="002060"/>
                </a:solidFill>
                <a:latin typeface="微软雅黑" panose="020B0503020204020204" pitchFamily="34" charset="-122"/>
                <a:ea typeface="微软雅黑" panose="020B0503020204020204" pitchFamily="34" charset="-122"/>
              </a:rPr>
              <a:t>单击此处添加文本</a:t>
            </a:r>
            <a:endParaRPr lang="en-US" altLang="zh-CN" dirty="0">
              <a:solidFill>
                <a:srgbClr val="002060"/>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dirty="0">
                <a:solidFill>
                  <a:srgbClr val="002060"/>
                </a:solidFill>
                <a:latin typeface="微软雅黑" panose="020B0503020204020204" pitchFamily="34" charset="-122"/>
                <a:ea typeface="微软雅黑" panose="020B0503020204020204" pitchFamily="34" charset="-122"/>
              </a:rPr>
              <a:t>单击此处添加文本</a:t>
            </a:r>
          </a:p>
        </p:txBody>
      </p:sp>
      <p:sp>
        <p:nvSpPr>
          <p:cNvPr id="25" name="TextBox 24"/>
          <p:cNvSpPr txBox="1"/>
          <p:nvPr/>
        </p:nvSpPr>
        <p:spPr>
          <a:xfrm>
            <a:off x="6479233" y="1151906"/>
            <a:ext cx="1415144" cy="646018"/>
          </a:xfrm>
          <a:prstGeom prst="rect">
            <a:avLst/>
          </a:prstGeom>
          <a:noFill/>
        </p:spPr>
        <p:txBody>
          <a:bodyPr wrap="none" lIns="91129" tIns="45565" rIns="91129" bIns="45565" rtlCol="0">
            <a:spAutoFit/>
          </a:bodyPr>
          <a:lstStyle>
            <a:defPPr>
              <a:defRPr lang="zh-CN"/>
            </a:defPPr>
            <a:lvl1pPr algn="r">
              <a:lnSpc>
                <a:spcPct val="150000"/>
              </a:lnSpc>
              <a:defRPr sz="1200">
                <a:solidFill>
                  <a:schemeClr val="tx1">
                    <a:lumMod val="75000"/>
                    <a:lumOff val="25000"/>
                  </a:schemeClr>
                </a:solidFill>
              </a:defRPr>
            </a:lvl1pPr>
          </a:lstStyle>
          <a:p>
            <a:pPr eaLnBrk="0" fontAlgn="base" hangingPunct="0">
              <a:spcBef>
                <a:spcPct val="0"/>
              </a:spcBef>
              <a:spcAft>
                <a:spcPct val="0"/>
              </a:spcAft>
            </a:pPr>
            <a:r>
              <a:rPr lang="zh-CN" altLang="en-US" dirty="0">
                <a:solidFill>
                  <a:srgbClr val="002060"/>
                </a:solidFill>
                <a:latin typeface="微软雅黑" panose="020B0503020204020204" pitchFamily="34" charset="-122"/>
                <a:ea typeface="微软雅黑" panose="020B0503020204020204" pitchFamily="34" charset="-122"/>
              </a:rPr>
              <a:t>单击此处添加文本</a:t>
            </a:r>
            <a:endParaRPr lang="en-US" altLang="zh-CN" dirty="0">
              <a:solidFill>
                <a:srgbClr val="002060"/>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dirty="0">
                <a:solidFill>
                  <a:srgbClr val="002060"/>
                </a:solidFill>
                <a:latin typeface="微软雅黑" panose="020B0503020204020204" pitchFamily="34" charset="-122"/>
                <a:ea typeface="微软雅黑" panose="020B0503020204020204" pitchFamily="34" charset="-122"/>
              </a:rPr>
              <a:t>单击此处添加文本</a:t>
            </a:r>
          </a:p>
        </p:txBody>
      </p:sp>
      <p:grpSp>
        <p:nvGrpSpPr>
          <p:cNvPr id="26" name="组合 25"/>
          <p:cNvGrpSpPr/>
          <p:nvPr/>
        </p:nvGrpSpPr>
        <p:grpSpPr>
          <a:xfrm>
            <a:off x="3776066" y="1729777"/>
            <a:ext cx="1504095" cy="1512518"/>
            <a:chOff x="3957155" y="1815666"/>
            <a:chExt cx="1512168" cy="1512168"/>
          </a:xfrm>
        </p:grpSpPr>
        <p:sp>
          <p:nvSpPr>
            <p:cNvPr id="27" name="椭圆 26"/>
            <p:cNvSpPr/>
            <p:nvPr/>
          </p:nvSpPr>
          <p:spPr>
            <a:xfrm>
              <a:off x="3957155" y="1815666"/>
              <a:ext cx="1512168" cy="1512168"/>
            </a:xfrm>
            <a:prstGeom prst="ellipse">
              <a:avLst/>
            </a:prstGeom>
            <a:solidFill>
              <a:schemeClr val="accent5"/>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eaLnBrk="0" fontAlgn="base" hangingPunct="0">
                <a:spcBef>
                  <a:spcPct val="0"/>
                </a:spcBef>
                <a:spcAft>
                  <a:spcPct val="0"/>
                </a:spcAft>
              </a:pPr>
              <a:endParaRPr lang="zh-CN" altLang="en-US">
                <a:solidFill>
                  <a:srgbClr val="002060"/>
                </a:solidFill>
                <a:latin typeface="微软雅黑" panose="020B0503020204020204" pitchFamily="34" charset="-122"/>
                <a:ea typeface="微软雅黑" panose="020B0503020204020204" pitchFamily="34" charset="-122"/>
              </a:endParaRPr>
            </a:p>
          </p:txBody>
        </p:sp>
        <p:sp>
          <p:nvSpPr>
            <p:cNvPr id="28" name="TextBox 27"/>
            <p:cNvSpPr txBox="1"/>
            <p:nvPr/>
          </p:nvSpPr>
          <p:spPr>
            <a:xfrm>
              <a:off x="4214669" y="2283718"/>
              <a:ext cx="997907" cy="576947"/>
            </a:xfrm>
            <a:prstGeom prst="rect">
              <a:avLst/>
            </a:prstGeom>
            <a:noFill/>
          </p:spPr>
          <p:txBody>
            <a:bodyPr wrap="none" rtlCol="0">
              <a:spAutoFit/>
            </a:bodyPr>
            <a:lstStyle/>
            <a:p>
              <a:pPr eaLnBrk="0" fontAlgn="base" hangingPunct="0">
                <a:spcBef>
                  <a:spcPct val="0"/>
                </a:spcBef>
                <a:spcAft>
                  <a:spcPct val="0"/>
                </a:spcAft>
              </a:pPr>
              <a:r>
                <a:rPr lang="zh-CN" altLang="en-US" sz="1575" dirty="0">
                  <a:solidFill>
                    <a:prstClr val="white"/>
                  </a:solidFill>
                  <a:latin typeface="微软雅黑" panose="020B0503020204020204" pitchFamily="34" charset="-122"/>
                  <a:ea typeface="微软雅黑" panose="020B0503020204020204" pitchFamily="34" charset="-122"/>
                </a:rPr>
                <a:t>单击此处</a:t>
              </a:r>
              <a:endParaRPr lang="en-US" altLang="zh-CN" sz="1575" dirty="0">
                <a:solidFill>
                  <a:prstClr val="white"/>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575" dirty="0">
                  <a:solidFill>
                    <a:prstClr val="white"/>
                  </a:solidFill>
                  <a:latin typeface="微软雅黑" panose="020B0503020204020204" pitchFamily="34" charset="-122"/>
                  <a:ea typeface="微软雅黑" panose="020B0503020204020204" pitchFamily="34" charset="-122"/>
                </a:rPr>
                <a:t>添加标题</a:t>
              </a:r>
            </a:p>
          </p:txBody>
        </p:sp>
      </p:grpSp>
      <p:cxnSp>
        <p:nvCxnSpPr>
          <p:cNvPr id="29" name="直接连接符 28"/>
          <p:cNvCxnSpPr/>
          <p:nvPr/>
        </p:nvCxnSpPr>
        <p:spPr>
          <a:xfrm>
            <a:off x="3454685" y="1974803"/>
            <a:ext cx="383704" cy="223890"/>
          </a:xfrm>
          <a:prstGeom prst="line">
            <a:avLst/>
          </a:prstGeom>
          <a:ln w="12700">
            <a:solidFill>
              <a:srgbClr val="E2C17E"/>
            </a:solidFill>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2783971" y="1443274"/>
            <a:ext cx="678980" cy="682782"/>
            <a:chOff x="2959736" y="1529230"/>
            <a:chExt cx="682624" cy="682624"/>
          </a:xfrm>
        </p:grpSpPr>
        <p:sp>
          <p:nvSpPr>
            <p:cNvPr id="31" name="椭圆 30"/>
            <p:cNvSpPr/>
            <p:nvPr/>
          </p:nvSpPr>
          <p:spPr>
            <a:xfrm>
              <a:off x="2959736" y="1529230"/>
              <a:ext cx="682624" cy="682624"/>
            </a:xfrm>
            <a:prstGeom prst="ellipse">
              <a:avLst/>
            </a:prstGeom>
            <a:solidFill>
              <a:schemeClr val="accent6"/>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sz="1425">
                <a:solidFill>
                  <a:prstClr val="white"/>
                </a:solidFill>
                <a:latin typeface="微软雅黑" panose="020B0503020204020204" pitchFamily="34" charset="-122"/>
                <a:ea typeface="微软雅黑" panose="020B0503020204020204" pitchFamily="34" charset="-122"/>
              </a:endParaRPr>
            </a:p>
          </p:txBody>
        </p:sp>
        <p:sp>
          <p:nvSpPr>
            <p:cNvPr id="32" name="矩形 31"/>
            <p:cNvSpPr/>
            <p:nvPr/>
          </p:nvSpPr>
          <p:spPr>
            <a:xfrm>
              <a:off x="3004314" y="1707654"/>
              <a:ext cx="553104" cy="311552"/>
            </a:xfrm>
            <a:prstGeom prst="rect">
              <a:avLst/>
            </a:prstGeom>
          </p:spPr>
          <p:txBody>
            <a:bodyPr wrap="none">
              <a:spAutoFit/>
            </a:bodyPr>
            <a:lstStyle/>
            <a:p>
              <a:pPr algn="ctr" eaLnBrk="0" fontAlgn="base" hangingPunct="0">
                <a:spcBef>
                  <a:spcPct val="0"/>
                </a:spcBef>
                <a:spcAft>
                  <a:spcPct val="0"/>
                </a:spcAft>
              </a:pPr>
              <a:r>
                <a:rPr lang="zh-CN" altLang="en-US" sz="1425" dirty="0">
                  <a:solidFill>
                    <a:prstClr val="white"/>
                  </a:solidFill>
                  <a:latin typeface="微软雅黑" panose="020B0503020204020204" pitchFamily="34" charset="-122"/>
                  <a:ea typeface="微软雅黑" panose="020B0503020204020204" pitchFamily="34" charset="-122"/>
                </a:rPr>
                <a:t>文本</a:t>
              </a:r>
              <a:endParaRPr lang="en-US" altLang="zh-CN" sz="1425" dirty="0">
                <a:solidFill>
                  <a:prstClr val="white"/>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2728732" y="3255070"/>
            <a:ext cx="726640" cy="730709"/>
            <a:chOff x="2904200" y="3340606"/>
            <a:chExt cx="730540" cy="730540"/>
          </a:xfrm>
        </p:grpSpPr>
        <p:sp>
          <p:nvSpPr>
            <p:cNvPr id="34" name="椭圆 33"/>
            <p:cNvSpPr/>
            <p:nvPr/>
          </p:nvSpPr>
          <p:spPr>
            <a:xfrm>
              <a:off x="2904200" y="3340606"/>
              <a:ext cx="730540" cy="730540"/>
            </a:xfrm>
            <a:prstGeom prst="ellipse">
              <a:avLst/>
            </a:prstGeom>
            <a:solidFill>
              <a:schemeClr val="accent2"/>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sz="1425">
                <a:solidFill>
                  <a:prstClr val="white"/>
                </a:solidFill>
                <a:latin typeface="微软雅黑" panose="020B0503020204020204" pitchFamily="34" charset="-122"/>
                <a:ea typeface="微软雅黑" panose="020B0503020204020204" pitchFamily="34" charset="-122"/>
              </a:endParaRPr>
            </a:p>
          </p:txBody>
        </p:sp>
        <p:sp>
          <p:nvSpPr>
            <p:cNvPr id="35" name="矩形 34"/>
            <p:cNvSpPr/>
            <p:nvPr/>
          </p:nvSpPr>
          <p:spPr>
            <a:xfrm>
              <a:off x="2992917" y="3549784"/>
              <a:ext cx="553104" cy="311552"/>
            </a:xfrm>
            <a:prstGeom prst="rect">
              <a:avLst/>
            </a:prstGeom>
          </p:spPr>
          <p:txBody>
            <a:bodyPr wrap="none">
              <a:spAutoFit/>
            </a:bodyPr>
            <a:lstStyle/>
            <a:p>
              <a:pPr algn="ctr" eaLnBrk="0" fontAlgn="base" hangingPunct="0">
                <a:spcBef>
                  <a:spcPct val="0"/>
                </a:spcBef>
                <a:spcAft>
                  <a:spcPct val="0"/>
                </a:spcAft>
              </a:pPr>
              <a:r>
                <a:rPr lang="zh-CN" altLang="en-US" sz="1425" dirty="0">
                  <a:solidFill>
                    <a:prstClr val="white"/>
                  </a:solidFill>
                  <a:latin typeface="微软雅黑" panose="020B0503020204020204" pitchFamily="34" charset="-122"/>
                  <a:ea typeface="微软雅黑" panose="020B0503020204020204" pitchFamily="34" charset="-122"/>
                </a:rPr>
                <a:t>文本</a:t>
              </a:r>
              <a:endParaRPr lang="en-US" altLang="zh-CN" sz="1425" dirty="0">
                <a:solidFill>
                  <a:prstClr val="white"/>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5557424" y="3233011"/>
            <a:ext cx="770510" cy="774825"/>
            <a:chOff x="5748074" y="3318553"/>
            <a:chExt cx="774646" cy="774646"/>
          </a:xfrm>
        </p:grpSpPr>
        <p:sp>
          <p:nvSpPr>
            <p:cNvPr id="37" name="椭圆 36"/>
            <p:cNvSpPr/>
            <p:nvPr/>
          </p:nvSpPr>
          <p:spPr>
            <a:xfrm>
              <a:off x="5748074" y="3318553"/>
              <a:ext cx="774646" cy="774646"/>
            </a:xfrm>
            <a:prstGeom prst="ellipse">
              <a:avLst/>
            </a:prstGeom>
            <a:solidFill>
              <a:schemeClr val="accent1"/>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sz="2775">
                <a:solidFill>
                  <a:srgbClr val="002060"/>
                </a:solidFill>
                <a:latin typeface="微软雅黑" panose="020B0503020204020204" pitchFamily="34" charset="-122"/>
                <a:ea typeface="微软雅黑" panose="020B0503020204020204" pitchFamily="34" charset="-122"/>
              </a:endParaRPr>
            </a:p>
          </p:txBody>
        </p:sp>
        <p:sp>
          <p:nvSpPr>
            <p:cNvPr id="38" name="矩形 37"/>
            <p:cNvSpPr/>
            <p:nvPr/>
          </p:nvSpPr>
          <p:spPr>
            <a:xfrm>
              <a:off x="5858843" y="3560117"/>
              <a:ext cx="553104" cy="311552"/>
            </a:xfrm>
            <a:prstGeom prst="rect">
              <a:avLst/>
            </a:prstGeom>
          </p:spPr>
          <p:txBody>
            <a:bodyPr wrap="none">
              <a:spAutoFit/>
            </a:bodyPr>
            <a:lstStyle/>
            <a:p>
              <a:pPr algn="ctr" eaLnBrk="0" fontAlgn="base" hangingPunct="0">
                <a:spcBef>
                  <a:spcPct val="0"/>
                </a:spcBef>
                <a:spcAft>
                  <a:spcPct val="0"/>
                </a:spcAft>
              </a:pPr>
              <a:r>
                <a:rPr lang="zh-CN" altLang="en-US" sz="1425" dirty="0">
                  <a:solidFill>
                    <a:prstClr val="white"/>
                  </a:solidFill>
                  <a:latin typeface="微软雅黑" panose="020B0503020204020204" pitchFamily="34" charset="-122"/>
                  <a:ea typeface="微软雅黑" panose="020B0503020204020204" pitchFamily="34" charset="-122"/>
                </a:rPr>
                <a:t>文本</a:t>
              </a:r>
              <a:endParaRPr lang="en-US" altLang="zh-CN" sz="1425" dirty="0">
                <a:solidFill>
                  <a:prstClr val="white"/>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5767569" y="1034803"/>
            <a:ext cx="779960" cy="784328"/>
            <a:chOff x="5959347" y="1120854"/>
            <a:chExt cx="784146" cy="784146"/>
          </a:xfrm>
        </p:grpSpPr>
        <p:sp>
          <p:nvSpPr>
            <p:cNvPr id="40" name="椭圆 39"/>
            <p:cNvSpPr/>
            <p:nvPr/>
          </p:nvSpPr>
          <p:spPr>
            <a:xfrm>
              <a:off x="5959347" y="1120854"/>
              <a:ext cx="784146" cy="784146"/>
            </a:xfrm>
            <a:prstGeom prst="ellipse">
              <a:avLst/>
            </a:prstGeom>
            <a:solidFill>
              <a:schemeClr val="accent3"/>
            </a:solidFill>
            <a:ln w="12700" cap="flat" cmpd="sng" algn="ctr">
              <a:noFill/>
              <a:prstDash val="solid"/>
              <a:headEnd type="none" w="med" len="med"/>
              <a:tailEnd type="arrow" w="med" len="me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eaLnBrk="0" fontAlgn="base" hangingPunct="0">
                <a:spcBef>
                  <a:spcPct val="0"/>
                </a:spcBef>
                <a:spcAft>
                  <a:spcPct val="0"/>
                </a:spcAft>
              </a:pPr>
              <a:endParaRPr lang="zh-CN" altLang="en-US" sz="1425">
                <a:solidFill>
                  <a:prstClr val="white"/>
                </a:solidFill>
                <a:latin typeface="微软雅黑" panose="020B0503020204020204" pitchFamily="34" charset="-122"/>
                <a:ea typeface="微软雅黑" panose="020B0503020204020204" pitchFamily="34" charset="-122"/>
              </a:endParaRPr>
            </a:p>
          </p:txBody>
        </p:sp>
        <p:sp>
          <p:nvSpPr>
            <p:cNvPr id="41" name="矩形 40"/>
            <p:cNvSpPr/>
            <p:nvPr/>
          </p:nvSpPr>
          <p:spPr>
            <a:xfrm>
              <a:off x="6074869" y="1356781"/>
              <a:ext cx="553104" cy="311552"/>
            </a:xfrm>
            <a:prstGeom prst="rect">
              <a:avLst/>
            </a:prstGeom>
          </p:spPr>
          <p:txBody>
            <a:bodyPr wrap="none">
              <a:spAutoFit/>
            </a:bodyPr>
            <a:lstStyle/>
            <a:p>
              <a:pPr algn="ctr" eaLnBrk="0" fontAlgn="base" hangingPunct="0">
                <a:spcBef>
                  <a:spcPct val="0"/>
                </a:spcBef>
                <a:spcAft>
                  <a:spcPct val="0"/>
                </a:spcAft>
              </a:pPr>
              <a:r>
                <a:rPr lang="zh-CN" altLang="en-US" sz="1425" dirty="0">
                  <a:solidFill>
                    <a:prstClr val="white"/>
                  </a:solidFill>
                  <a:latin typeface="微软雅黑" panose="020B0503020204020204" pitchFamily="34" charset="-122"/>
                  <a:ea typeface="微软雅黑" panose="020B0503020204020204" pitchFamily="34" charset="-122"/>
                </a:rPr>
                <a:t>文本</a:t>
              </a:r>
              <a:endParaRPr lang="en-US" altLang="zh-CN" sz="1425" dirty="0">
                <a:solidFill>
                  <a:prstClr val="white"/>
                </a:solidFill>
                <a:latin typeface="微软雅黑" panose="020B0503020204020204" pitchFamily="34" charset="-122"/>
                <a:ea typeface="微软雅黑" panose="020B0503020204020204" pitchFamily="34" charset="-122"/>
              </a:endParaRPr>
            </a:p>
          </p:txBody>
        </p:sp>
      </p:grpSp>
      <p:pic>
        <p:nvPicPr>
          <p:cNvPr id="42" name="Picture 2"/>
          <p:cNvPicPr>
            <a:picLocks noChangeAspect="1" noChangeArrowheads="1"/>
          </p:cNvPicPr>
          <p:nvPr/>
        </p:nvPicPr>
        <p:blipFill>
          <a:blip r:embed="rId2" cstate="email"/>
          <a:stretch>
            <a:fillRect/>
          </a:stretch>
        </p:blipFill>
        <p:spPr bwMode="auto">
          <a:xfrm>
            <a:off x="4060876" y="3387760"/>
            <a:ext cx="1062460" cy="1602123"/>
          </a:xfrm>
          <a:prstGeom prst="rect">
            <a:avLst/>
          </a:prstGeom>
          <a:noFill/>
          <a:ln>
            <a:noFill/>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anim calcmode="lin" valueType="num">
                                      <p:cBhvr>
                                        <p:cTn id="8" dur="500" fill="hold"/>
                                        <p:tgtEl>
                                          <p:spTgt spid="42"/>
                                        </p:tgtEl>
                                        <p:attrNameLst>
                                          <p:attrName>ppt_x</p:attrName>
                                        </p:attrNameLst>
                                      </p:cBhvr>
                                      <p:tavLst>
                                        <p:tav tm="0">
                                          <p:val>
                                            <p:strVal val="#ppt_x"/>
                                          </p:val>
                                        </p:tav>
                                        <p:tav tm="100000">
                                          <p:val>
                                            <p:strVal val="#ppt_x"/>
                                          </p:val>
                                        </p:tav>
                                      </p:tavLst>
                                    </p:anim>
                                    <p:anim calcmode="lin" valueType="num">
                                      <p:cBhvr>
                                        <p:cTn id="9" dur="5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p:cTn id="13" dur="500" fill="hold"/>
                                        <p:tgtEl>
                                          <p:spTgt spid="26"/>
                                        </p:tgtEl>
                                        <p:attrNameLst>
                                          <p:attrName>ppt_w</p:attrName>
                                        </p:attrNameLst>
                                      </p:cBhvr>
                                      <p:tavLst>
                                        <p:tav tm="0">
                                          <p:val>
                                            <p:fltVal val="0"/>
                                          </p:val>
                                        </p:tav>
                                        <p:tav tm="100000">
                                          <p:val>
                                            <p:strVal val="#ppt_w"/>
                                          </p:val>
                                        </p:tav>
                                      </p:tavLst>
                                    </p:anim>
                                    <p:anim calcmode="lin" valueType="num">
                                      <p:cBhvr>
                                        <p:cTn id="14" dur="500" fill="hold"/>
                                        <p:tgtEl>
                                          <p:spTgt spid="26"/>
                                        </p:tgtEl>
                                        <p:attrNameLst>
                                          <p:attrName>ppt_h</p:attrName>
                                        </p:attrNameLst>
                                      </p:cBhvr>
                                      <p:tavLst>
                                        <p:tav tm="0">
                                          <p:val>
                                            <p:fltVal val="0"/>
                                          </p:val>
                                        </p:tav>
                                        <p:tav tm="100000">
                                          <p:val>
                                            <p:strVal val="#ppt_h"/>
                                          </p:val>
                                        </p:tav>
                                      </p:tavLst>
                                    </p:anim>
                                    <p:animEffect transition="in" filter="fade">
                                      <p:cBhvr>
                                        <p:cTn id="15" dur="500"/>
                                        <p:tgtEl>
                                          <p:spTgt spid="26"/>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500"/>
                                        <p:tgtEl>
                                          <p:spTgt spid="19"/>
                                        </p:tgtEl>
                                      </p:cBhvr>
                                    </p:animEffect>
                                  </p:childTnLst>
                                </p:cTn>
                              </p:par>
                              <p:par>
                                <p:cTn id="20" presetID="22" presetClass="entr" presetSubtype="8" fill="hold"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par>
                                <p:cTn id="23" presetID="22" presetClass="entr" presetSubtype="2"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right)">
                                      <p:cBhvr>
                                        <p:cTn id="25" dur="500"/>
                                        <p:tgtEl>
                                          <p:spTgt spid="21"/>
                                        </p:tgtEl>
                                      </p:cBhvr>
                                    </p:animEffect>
                                  </p:childTnLst>
                                </p:cTn>
                              </p:par>
                              <p:par>
                                <p:cTn id="26" presetID="22" presetClass="entr" presetSubtype="2"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right)">
                                      <p:cBhvr>
                                        <p:cTn id="28" dur="500"/>
                                        <p:tgtEl>
                                          <p:spTgt spid="29"/>
                                        </p:tgtEl>
                                      </p:cBhvr>
                                    </p:animEffect>
                                  </p:childTnLst>
                                </p:cTn>
                              </p:par>
                            </p:childTnLst>
                          </p:cTn>
                        </p:par>
                        <p:par>
                          <p:cTn id="29" fill="hold">
                            <p:stCondLst>
                              <p:cond delay="1500"/>
                            </p:stCondLst>
                            <p:childTnLst>
                              <p:par>
                                <p:cTn id="30" presetID="10" presetClass="entr" presetSubtype="0"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750"/>
                                        <p:tgtEl>
                                          <p:spTgt spid="30"/>
                                        </p:tgtEl>
                                      </p:cBhvr>
                                    </p:animEffect>
                                  </p:childTnLst>
                                </p:cTn>
                              </p:par>
                              <p:par>
                                <p:cTn id="33" presetID="10" presetClass="entr" presetSubtype="0" fill="hold" nodeType="with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750"/>
                                        <p:tgtEl>
                                          <p:spTgt spid="39"/>
                                        </p:tgtEl>
                                      </p:cBhvr>
                                    </p:animEffect>
                                  </p:childTnLst>
                                </p:cTn>
                              </p:par>
                              <p:par>
                                <p:cTn id="36" presetID="10" presetClass="entr" presetSubtype="0" fill="hold" nodeType="with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fade">
                                      <p:cBhvr>
                                        <p:cTn id="38" dur="750"/>
                                        <p:tgtEl>
                                          <p:spTgt spid="36"/>
                                        </p:tgtEl>
                                      </p:cBhvr>
                                    </p:animEffect>
                                  </p:childTnLst>
                                </p:cTn>
                              </p:par>
                              <p:par>
                                <p:cTn id="39" presetID="10" presetClass="entr" presetSubtype="0" fill="hold"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750"/>
                                        <p:tgtEl>
                                          <p:spTgt spid="33"/>
                                        </p:tgtEl>
                                      </p:cBhvr>
                                    </p:animEffect>
                                  </p:childTnLst>
                                </p:cTn>
                              </p:par>
                            </p:childTnLst>
                          </p:cTn>
                        </p:par>
                        <p:par>
                          <p:cTn id="42" fill="hold">
                            <p:stCondLst>
                              <p:cond delay="2500"/>
                            </p:stCondLst>
                            <p:childTnLst>
                              <p:par>
                                <p:cTn id="43" presetID="14" presetClass="entr" presetSubtype="10"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randombar(horizontal)">
                                      <p:cBhvr>
                                        <p:cTn id="45" dur="500"/>
                                        <p:tgtEl>
                                          <p:spTgt spid="25"/>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randombar(horizontal)">
                                      <p:cBhvr>
                                        <p:cTn id="48" dur="500"/>
                                        <p:tgtEl>
                                          <p:spTgt spid="24"/>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randombar(horizontal)">
                                      <p:cBhvr>
                                        <p:cTn id="51" dur="500"/>
                                        <p:tgtEl>
                                          <p:spTgt spid="23"/>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randombar(horizontal)">
                                      <p:cBhvr>
                                        <p:cTn id="5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stretch>
            <a:fillRect/>
          </a:stretch>
        </p:blipFill>
        <p:spPr>
          <a:xfrm>
            <a:off x="381907" y="1515014"/>
            <a:ext cx="2724840" cy="2160000"/>
          </a:xfrm>
          <a:prstGeom prst="rect">
            <a:avLst/>
          </a:prstGeom>
        </p:spPr>
      </p:pic>
      <p:pic>
        <p:nvPicPr>
          <p:cNvPr id="3" name="图片 2"/>
          <p:cNvPicPr>
            <a:picLocks noChangeAspect="1"/>
          </p:cNvPicPr>
          <p:nvPr/>
        </p:nvPicPr>
        <p:blipFill>
          <a:blip r:embed="rId4" cstate="email"/>
          <a:stretch>
            <a:fillRect/>
          </a:stretch>
        </p:blipFill>
        <p:spPr>
          <a:xfrm>
            <a:off x="3151428" y="1515014"/>
            <a:ext cx="2758920" cy="2160000"/>
          </a:xfrm>
          <a:prstGeom prst="rect">
            <a:avLst/>
          </a:prstGeom>
        </p:spPr>
      </p:pic>
      <p:pic>
        <p:nvPicPr>
          <p:cNvPr id="4" name="图片 3"/>
          <p:cNvPicPr>
            <a:picLocks noChangeAspect="1"/>
          </p:cNvPicPr>
          <p:nvPr/>
        </p:nvPicPr>
        <p:blipFill>
          <a:blip r:embed="rId5" cstate="email"/>
          <a:stretch>
            <a:fillRect/>
          </a:stretch>
        </p:blipFill>
        <p:spPr>
          <a:xfrm>
            <a:off x="5955030" y="1515014"/>
            <a:ext cx="2735640" cy="2160000"/>
          </a:xfrm>
          <a:prstGeom prst="rect">
            <a:avLst/>
          </a:prstGeom>
        </p:spPr>
      </p:pic>
      <p:sp>
        <p:nvSpPr>
          <p:cNvPr id="5" name="矩形 4"/>
          <p:cNvSpPr/>
          <p:nvPr/>
        </p:nvSpPr>
        <p:spPr>
          <a:xfrm>
            <a:off x="990649" y="2243929"/>
            <a:ext cx="1685765" cy="523220"/>
          </a:xfrm>
          <a:prstGeom prst="rect">
            <a:avLst/>
          </a:prstGeom>
        </p:spPr>
        <p:txBody>
          <a:bodyPr wrap="square">
            <a:spAutoFit/>
          </a:bodyPr>
          <a:lstStyle/>
          <a:p>
            <a:r>
              <a:rPr lang="zh-CN" altLang="en-US" sz="1400" dirty="0">
                <a:solidFill>
                  <a:srgbClr val="5B9BD5"/>
                </a:solidFill>
                <a:cs typeface="+mn-ea"/>
                <a:sym typeface="+mn-lt"/>
              </a:rPr>
              <a:t>点击此处添加文本点击此处添加文本</a:t>
            </a:r>
            <a:endParaRPr lang="zh-CN" altLang="en-US" sz="1400" dirty="0">
              <a:solidFill>
                <a:srgbClr val="5B9BD5"/>
              </a:solidFill>
            </a:endParaRPr>
          </a:p>
        </p:txBody>
      </p:sp>
      <p:sp>
        <p:nvSpPr>
          <p:cNvPr id="6" name="矩形 5"/>
          <p:cNvSpPr/>
          <p:nvPr/>
        </p:nvSpPr>
        <p:spPr>
          <a:xfrm>
            <a:off x="3848149" y="2243929"/>
            <a:ext cx="1685765" cy="523220"/>
          </a:xfrm>
          <a:prstGeom prst="rect">
            <a:avLst/>
          </a:prstGeom>
        </p:spPr>
        <p:txBody>
          <a:bodyPr wrap="square">
            <a:spAutoFit/>
          </a:bodyPr>
          <a:lstStyle/>
          <a:p>
            <a:r>
              <a:rPr lang="zh-CN" altLang="en-US" sz="1400" dirty="0">
                <a:solidFill>
                  <a:srgbClr val="516C01"/>
                </a:solidFill>
                <a:cs typeface="+mn-ea"/>
                <a:sym typeface="+mn-lt"/>
              </a:rPr>
              <a:t>点击此处添加文本点击此处添加文本</a:t>
            </a:r>
            <a:endParaRPr lang="zh-CN" altLang="en-US" sz="1400" dirty="0">
              <a:solidFill>
                <a:srgbClr val="516C01"/>
              </a:solidFill>
            </a:endParaRPr>
          </a:p>
        </p:txBody>
      </p:sp>
      <p:sp>
        <p:nvSpPr>
          <p:cNvPr id="7" name="矩形 6"/>
          <p:cNvSpPr/>
          <p:nvPr/>
        </p:nvSpPr>
        <p:spPr>
          <a:xfrm>
            <a:off x="6607069" y="2243929"/>
            <a:ext cx="1685765" cy="523220"/>
          </a:xfrm>
          <a:prstGeom prst="rect">
            <a:avLst/>
          </a:prstGeom>
        </p:spPr>
        <p:txBody>
          <a:bodyPr wrap="square">
            <a:spAutoFit/>
          </a:bodyPr>
          <a:lstStyle/>
          <a:p>
            <a:r>
              <a:rPr lang="zh-CN" altLang="en-US" sz="1400" dirty="0">
                <a:solidFill>
                  <a:srgbClr val="EB6883"/>
                </a:solidFill>
                <a:cs typeface="+mn-ea"/>
                <a:sym typeface="+mn-lt"/>
              </a:rPr>
              <a:t>点击此处添加文本点击此处添加文本</a:t>
            </a:r>
            <a:endParaRPr lang="zh-CN" altLang="en-US" sz="1400" dirty="0">
              <a:solidFill>
                <a:srgbClr val="EB6883"/>
              </a:solidFill>
            </a:endParaRPr>
          </a:p>
        </p:txBody>
      </p:sp>
      <p:pic>
        <p:nvPicPr>
          <p:cNvPr id="8" name="图片 7"/>
          <p:cNvPicPr>
            <a:picLocks noChangeAspect="1"/>
          </p:cNvPicPr>
          <p:nvPr/>
        </p:nvPicPr>
        <p:blipFill>
          <a:blip r:embed="rId6" cstate="email"/>
          <a:stretch>
            <a:fillRect/>
          </a:stretch>
        </p:blipFill>
        <p:spPr>
          <a:xfrm>
            <a:off x="295198" y="2873420"/>
            <a:ext cx="1538333" cy="1863551"/>
          </a:xfrm>
          <a:prstGeom prst="rect">
            <a:avLst/>
          </a:prstGeom>
        </p:spPr>
      </p:pic>
      <p:pic>
        <p:nvPicPr>
          <p:cNvPr id="9" name="图片 8"/>
          <p:cNvPicPr>
            <a:picLocks noChangeAspect="1"/>
          </p:cNvPicPr>
          <p:nvPr/>
        </p:nvPicPr>
        <p:blipFill>
          <a:blip r:embed="rId7" cstate="email"/>
          <a:stretch>
            <a:fillRect/>
          </a:stretch>
        </p:blipFill>
        <p:spPr>
          <a:xfrm>
            <a:off x="7218414" y="0"/>
            <a:ext cx="1840230" cy="184023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800" decel="100000"/>
                                        <p:tgtEl>
                                          <p:spTgt spid="3"/>
                                        </p:tgtEl>
                                      </p:cBhvr>
                                    </p:animEffect>
                                    <p:anim calcmode="lin" valueType="num">
                                      <p:cBhvr>
                                        <p:cTn id="16" dur="800" decel="100000" fill="hold"/>
                                        <p:tgtEl>
                                          <p:spTgt spid="3"/>
                                        </p:tgtEl>
                                        <p:attrNameLst>
                                          <p:attrName>style.rotation</p:attrName>
                                        </p:attrNameLst>
                                      </p:cBhvr>
                                      <p:tavLst>
                                        <p:tav tm="0">
                                          <p:val>
                                            <p:fltVal val="-90"/>
                                          </p:val>
                                        </p:tav>
                                        <p:tav tm="100000">
                                          <p:val>
                                            <p:fltVal val="0"/>
                                          </p:val>
                                        </p:tav>
                                      </p:tavLst>
                                    </p:anim>
                                    <p:anim calcmode="lin" valueType="num">
                                      <p:cBhvr>
                                        <p:cTn id="17" dur="800" decel="100000" fill="hold"/>
                                        <p:tgtEl>
                                          <p:spTgt spid="3"/>
                                        </p:tgtEl>
                                        <p:attrNameLst>
                                          <p:attrName>ppt_x</p:attrName>
                                        </p:attrNameLst>
                                      </p:cBhvr>
                                      <p:tavLst>
                                        <p:tav tm="0">
                                          <p:val>
                                            <p:strVal val="#ppt_x+0.4"/>
                                          </p:val>
                                        </p:tav>
                                        <p:tav tm="100000">
                                          <p:val>
                                            <p:strVal val="#ppt_x-0.05"/>
                                          </p:val>
                                        </p:tav>
                                      </p:tavLst>
                                    </p:anim>
                                    <p:anim calcmode="lin" valueType="num">
                                      <p:cBhvr>
                                        <p:cTn id="18" dur="800" decel="100000" fill="hold"/>
                                        <p:tgtEl>
                                          <p:spTgt spid="3"/>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800" decel="100000"/>
                                        <p:tgtEl>
                                          <p:spTgt spid="4"/>
                                        </p:tgtEl>
                                      </p:cBhvr>
                                    </p:animEffect>
                                    <p:anim calcmode="lin" valueType="num">
                                      <p:cBhvr>
                                        <p:cTn id="24" dur="800" decel="100000" fill="hold"/>
                                        <p:tgtEl>
                                          <p:spTgt spid="4"/>
                                        </p:tgtEl>
                                        <p:attrNameLst>
                                          <p:attrName>style.rotation</p:attrName>
                                        </p:attrNameLst>
                                      </p:cBhvr>
                                      <p:tavLst>
                                        <p:tav tm="0">
                                          <p:val>
                                            <p:fltVal val="-90"/>
                                          </p:val>
                                        </p:tav>
                                        <p:tav tm="100000">
                                          <p:val>
                                            <p:fltVal val="0"/>
                                          </p:val>
                                        </p:tav>
                                      </p:tavLst>
                                    </p:anim>
                                    <p:anim calcmode="lin" valueType="num">
                                      <p:cBhvr>
                                        <p:cTn id="25" dur="800" decel="100000" fill="hold"/>
                                        <p:tgtEl>
                                          <p:spTgt spid="4"/>
                                        </p:tgtEl>
                                        <p:attrNameLst>
                                          <p:attrName>ppt_x</p:attrName>
                                        </p:attrNameLst>
                                      </p:cBhvr>
                                      <p:tavLst>
                                        <p:tav tm="0">
                                          <p:val>
                                            <p:strVal val="#ppt_x+0.4"/>
                                          </p:val>
                                        </p:tav>
                                        <p:tav tm="100000">
                                          <p:val>
                                            <p:strVal val="#ppt_x-0.05"/>
                                          </p:val>
                                        </p:tav>
                                      </p:tavLst>
                                    </p:anim>
                                    <p:anim calcmode="lin" valueType="num">
                                      <p:cBhvr>
                                        <p:cTn id="26" dur="800" decel="100000" fill="hold"/>
                                        <p:tgtEl>
                                          <p:spTgt spid="4"/>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500"/>
                                        <p:tgtEl>
                                          <p:spTgt spid="5"/>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up)">
                                      <p:cBhvr>
                                        <p:cTn id="35" dur="500"/>
                                        <p:tgtEl>
                                          <p:spTgt spid="6"/>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up)">
                                      <p:cBhvr>
                                        <p:cTn id="38" dur="500"/>
                                        <p:tgtEl>
                                          <p:spTgt spid="7"/>
                                        </p:tgtEl>
                                      </p:cBhvr>
                                    </p:animEffect>
                                  </p:childTnLst>
                                </p:cTn>
                              </p:par>
                            </p:childTnLst>
                          </p:cTn>
                        </p:par>
                        <p:par>
                          <p:cTn id="39" fill="hold">
                            <p:stCondLst>
                              <p:cond delay="1500"/>
                            </p:stCondLst>
                            <p:childTnLst>
                              <p:par>
                                <p:cTn id="40" presetID="42" presetClass="entr" presetSubtype="0"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par>
                          <p:cTn id="45" fill="hold">
                            <p:stCondLst>
                              <p:cond delay="2500"/>
                            </p:stCondLst>
                            <p:childTnLst>
                              <p:par>
                                <p:cTn id="46" presetID="42" presetClass="entr" presetSubtype="0" fill="hold"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77957" y="631184"/>
            <a:ext cx="2728926" cy="2600673"/>
            <a:chOff x="477957" y="631184"/>
            <a:chExt cx="2728926" cy="2600673"/>
          </a:xfrm>
        </p:grpSpPr>
        <p:pic>
          <p:nvPicPr>
            <p:cNvPr id="2" name="图片 1"/>
            <p:cNvPicPr>
              <a:picLocks noChangeAspect="1"/>
            </p:cNvPicPr>
            <p:nvPr/>
          </p:nvPicPr>
          <p:blipFill>
            <a:blip r:embed="rId3" cstate="email"/>
            <a:stretch>
              <a:fillRect/>
            </a:stretch>
          </p:blipFill>
          <p:spPr>
            <a:xfrm rot="21006612">
              <a:off x="477957" y="631184"/>
              <a:ext cx="2728926" cy="2600673"/>
            </a:xfrm>
            <a:prstGeom prst="rect">
              <a:avLst/>
            </a:prstGeom>
          </p:spPr>
        </p:pic>
        <p:pic>
          <p:nvPicPr>
            <p:cNvPr id="5" name="图片 4"/>
            <p:cNvPicPr>
              <a:picLocks noChangeAspect="1"/>
            </p:cNvPicPr>
            <p:nvPr/>
          </p:nvPicPr>
          <p:blipFill rotWithShape="1">
            <a:blip r:embed="rId4" cstate="email"/>
            <a:srcRect/>
            <a:stretch>
              <a:fillRect/>
            </a:stretch>
          </p:blipFill>
          <p:spPr>
            <a:xfrm rot="21019074">
              <a:off x="797311" y="1537964"/>
              <a:ext cx="1930197" cy="1351026"/>
            </a:xfrm>
            <a:prstGeom prst="rect">
              <a:avLst/>
            </a:prstGeom>
          </p:spPr>
        </p:pic>
      </p:grpSp>
      <p:grpSp>
        <p:nvGrpSpPr>
          <p:cNvPr id="10" name="组合 9"/>
          <p:cNvGrpSpPr/>
          <p:nvPr/>
        </p:nvGrpSpPr>
        <p:grpSpPr>
          <a:xfrm>
            <a:off x="3259259" y="294777"/>
            <a:ext cx="2728926" cy="2600673"/>
            <a:chOff x="3259259" y="294777"/>
            <a:chExt cx="2728926" cy="2600673"/>
          </a:xfrm>
        </p:grpSpPr>
        <p:pic>
          <p:nvPicPr>
            <p:cNvPr id="3" name="图片 2"/>
            <p:cNvPicPr>
              <a:picLocks noChangeAspect="1"/>
            </p:cNvPicPr>
            <p:nvPr/>
          </p:nvPicPr>
          <p:blipFill>
            <a:blip r:embed="rId3" cstate="email"/>
            <a:stretch>
              <a:fillRect/>
            </a:stretch>
          </p:blipFill>
          <p:spPr>
            <a:xfrm rot="700008">
              <a:off x="3259259" y="294777"/>
              <a:ext cx="2728926" cy="2600673"/>
            </a:xfrm>
            <a:prstGeom prst="rect">
              <a:avLst/>
            </a:prstGeom>
          </p:spPr>
        </p:pic>
        <p:pic>
          <p:nvPicPr>
            <p:cNvPr id="6" name="图片 5"/>
            <p:cNvPicPr>
              <a:picLocks noChangeAspect="1"/>
            </p:cNvPicPr>
            <p:nvPr/>
          </p:nvPicPr>
          <p:blipFill rotWithShape="1">
            <a:blip r:embed="rId5" cstate="email"/>
            <a:srcRect/>
            <a:stretch>
              <a:fillRect/>
            </a:stretch>
          </p:blipFill>
          <p:spPr>
            <a:xfrm rot="645881">
              <a:off x="3466327" y="1144746"/>
              <a:ext cx="2003147" cy="1339792"/>
            </a:xfrm>
            <a:prstGeom prst="rect">
              <a:avLst/>
            </a:prstGeom>
          </p:spPr>
        </p:pic>
      </p:grpSp>
      <p:grpSp>
        <p:nvGrpSpPr>
          <p:cNvPr id="11" name="组合 10"/>
          <p:cNvGrpSpPr/>
          <p:nvPr/>
        </p:nvGrpSpPr>
        <p:grpSpPr>
          <a:xfrm>
            <a:off x="5906160" y="1012186"/>
            <a:ext cx="2728926" cy="2600673"/>
            <a:chOff x="5906160" y="1012186"/>
            <a:chExt cx="2728926" cy="2600673"/>
          </a:xfrm>
        </p:grpSpPr>
        <p:pic>
          <p:nvPicPr>
            <p:cNvPr id="4" name="图片 3"/>
            <p:cNvPicPr>
              <a:picLocks noChangeAspect="1"/>
            </p:cNvPicPr>
            <p:nvPr/>
          </p:nvPicPr>
          <p:blipFill>
            <a:blip r:embed="rId3" cstate="email"/>
            <a:stretch>
              <a:fillRect/>
            </a:stretch>
          </p:blipFill>
          <p:spPr>
            <a:xfrm rot="1541869">
              <a:off x="5906160" y="1012186"/>
              <a:ext cx="2728926" cy="2600673"/>
            </a:xfrm>
            <a:prstGeom prst="rect">
              <a:avLst/>
            </a:prstGeom>
          </p:spPr>
        </p:pic>
        <p:pic>
          <p:nvPicPr>
            <p:cNvPr id="7" name="图片 6"/>
            <p:cNvPicPr>
              <a:picLocks noChangeAspect="1"/>
            </p:cNvPicPr>
            <p:nvPr/>
          </p:nvPicPr>
          <p:blipFill rotWithShape="1">
            <a:blip r:embed="rId6" cstate="email"/>
            <a:srcRect/>
            <a:stretch>
              <a:fillRect/>
            </a:stretch>
          </p:blipFill>
          <p:spPr>
            <a:xfrm rot="1493643">
              <a:off x="6083801" y="1844947"/>
              <a:ext cx="1887186" cy="1334538"/>
            </a:xfrm>
            <a:prstGeom prst="rect">
              <a:avLst/>
            </a:prstGeom>
          </p:spPr>
        </p:pic>
      </p:grpSp>
      <p:sp>
        <p:nvSpPr>
          <p:cNvPr id="8" name="文本框 7"/>
          <p:cNvSpPr txBox="1"/>
          <p:nvPr/>
        </p:nvSpPr>
        <p:spPr>
          <a:xfrm>
            <a:off x="1375263" y="3539852"/>
            <a:ext cx="5196987" cy="738664"/>
          </a:xfrm>
          <a:prstGeom prst="rect">
            <a:avLst/>
          </a:prstGeom>
          <a:noFill/>
        </p:spPr>
        <p:txBody>
          <a:bodyPr wrap="square" rtlCol="0">
            <a:spAutoFit/>
          </a:bodyPr>
          <a:lstStyle/>
          <a:p>
            <a:r>
              <a:rPr lang="zh-CN" altLang="en-US" sz="1400" dirty="0">
                <a:solidFill>
                  <a:schemeClr val="tx1">
                    <a:lumMod val="75000"/>
                    <a:lumOff val="25000"/>
                  </a:schemeClr>
                </a:solidFill>
                <a:cs typeface="+mn-ea"/>
                <a:sym typeface="+mn-lt"/>
              </a:rPr>
              <a:t>点击此处添加文本点击此处添加文本点击此处添加文本点击此处添加文本点击此处添加文本点击此处添加文本点击此处添加文本点击此处添加文本点击此处添加文本</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Scale>
                                      <p:cBhvr>
                                        <p:cTn id="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
                                        </p:tgtEl>
                                        <p:attrNameLst>
                                          <p:attrName>ppt_x</p:attrName>
                                          <p:attrName>ppt_y</p:attrName>
                                        </p:attrNameLst>
                                      </p:cBhvr>
                                    </p:animMotion>
                                    <p:animEffect transition="in" filter="fade">
                                      <p:cBhvr>
                                        <p:cTn id="9" dur="1000"/>
                                        <p:tgtEl>
                                          <p:spTgt spid="9"/>
                                        </p:tgtEl>
                                      </p:cBhvr>
                                    </p:animEffect>
                                  </p:childTnLst>
                                </p:cTn>
                              </p:par>
                              <p:par>
                                <p:cTn id="10" presetID="52" presetClass="entr" presetSubtype="0" fill="hold" nodeType="withEffect">
                                  <p:stCondLst>
                                    <p:cond delay="250"/>
                                  </p:stCondLst>
                                  <p:childTnLst>
                                    <p:set>
                                      <p:cBhvr>
                                        <p:cTn id="11" dur="1" fill="hold">
                                          <p:stCondLst>
                                            <p:cond delay="0"/>
                                          </p:stCondLst>
                                        </p:cTn>
                                        <p:tgtEl>
                                          <p:spTgt spid="10"/>
                                        </p:tgtEl>
                                        <p:attrNameLst>
                                          <p:attrName>style.visibility</p:attrName>
                                        </p:attrNameLst>
                                      </p:cBhvr>
                                      <p:to>
                                        <p:strVal val="visible"/>
                                      </p:to>
                                    </p:set>
                                    <p:animScale>
                                      <p:cBhvr>
                                        <p:cTn id="12"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0"/>
                                        </p:tgtEl>
                                        <p:attrNameLst>
                                          <p:attrName>ppt_x</p:attrName>
                                          <p:attrName>ppt_y</p:attrName>
                                        </p:attrNameLst>
                                      </p:cBhvr>
                                    </p:animMotion>
                                    <p:animEffect transition="in" filter="fade">
                                      <p:cBhvr>
                                        <p:cTn id="14" dur="1000"/>
                                        <p:tgtEl>
                                          <p:spTgt spid="10"/>
                                        </p:tgtEl>
                                      </p:cBhvr>
                                    </p:animEffect>
                                  </p:childTnLst>
                                </p:cTn>
                              </p:par>
                              <p:par>
                                <p:cTn id="15" presetID="52"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Scale>
                                      <p:cBhvr>
                                        <p:cTn id="17"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1"/>
                                        </p:tgtEl>
                                        <p:attrNameLst>
                                          <p:attrName>ppt_x</p:attrName>
                                          <p:attrName>ppt_y</p:attrName>
                                        </p:attrNameLst>
                                      </p:cBhvr>
                                    </p:animMotion>
                                    <p:animEffect transition="in" filter="fade">
                                      <p:cBhvr>
                                        <p:cTn id="19" dur="1000"/>
                                        <p:tgtEl>
                                          <p:spTgt spid="11"/>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stretch>
            <a:fillRect/>
          </a:stretch>
        </p:blipFill>
        <p:spPr>
          <a:xfrm>
            <a:off x="0" y="-1"/>
            <a:ext cx="9144000" cy="5143499"/>
          </a:xfrm>
          <a:prstGeom prst="rect">
            <a:avLst/>
          </a:prstGeom>
        </p:spPr>
      </p:pic>
      <p:pic>
        <p:nvPicPr>
          <p:cNvPr id="2" name="图片 1"/>
          <p:cNvPicPr>
            <a:picLocks noChangeAspect="1"/>
          </p:cNvPicPr>
          <p:nvPr/>
        </p:nvPicPr>
        <p:blipFill>
          <a:blip r:embed="rId4"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5" cstate="email"/>
          <a:stretch>
            <a:fillRect/>
          </a:stretch>
        </p:blipFill>
        <p:spPr>
          <a:xfrm>
            <a:off x="980321" y="1688843"/>
            <a:ext cx="7067244" cy="2979190"/>
          </a:xfrm>
          <a:prstGeom prst="rect">
            <a:avLst/>
          </a:prstGeom>
        </p:spPr>
      </p:pic>
      <p:sp>
        <p:nvSpPr>
          <p:cNvPr id="5" name="文本框 4"/>
          <p:cNvSpPr txBox="1"/>
          <p:nvPr/>
        </p:nvSpPr>
        <p:spPr>
          <a:xfrm>
            <a:off x="3056734" y="2318660"/>
            <a:ext cx="2917190" cy="521970"/>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prstClr val="black"/>
                </a:solidFill>
                <a:effectLst/>
                <a:uLnTx/>
                <a:uFillTx/>
                <a:latin typeface="Calibri" panose="020F0502020204030204"/>
                <a:ea typeface="等线" panose="02010600030101010101" charset="-122"/>
                <a:cs typeface="+mn-cs"/>
              </a:rPr>
              <a:t>202XPOWERPOINT</a:t>
            </a:r>
            <a:endParaRPr kumimoji="0" lang="zh-CN" altLang="en-US" sz="2800" b="0" i="0" u="none" strike="noStrike" kern="1200" cap="none" spc="0" normalizeH="0" baseline="0" noProof="0" dirty="0">
              <a:ln>
                <a:noFill/>
              </a:ln>
              <a:solidFill>
                <a:prstClr val="black"/>
              </a:solidFill>
              <a:effectLst/>
              <a:uLnTx/>
              <a:uFillTx/>
              <a:latin typeface="Calibri" panose="020F0502020204030204"/>
              <a:ea typeface="等线" panose="02010600030101010101" charset="-122"/>
              <a:cs typeface="+mn-cs"/>
            </a:endParaRPr>
          </a:p>
        </p:txBody>
      </p:sp>
      <p:sp>
        <p:nvSpPr>
          <p:cNvPr id="6" name="文本框 5"/>
          <p:cNvSpPr txBox="1"/>
          <p:nvPr/>
        </p:nvSpPr>
        <p:spPr>
          <a:xfrm>
            <a:off x="2144305" y="2794125"/>
            <a:ext cx="4796506" cy="707886"/>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4000" b="1" i="0" u="none" strike="noStrike" kern="1200" cap="none" spc="0" normalizeH="0" baseline="0" noProof="0" dirty="0">
                <a:ln>
                  <a:noFill/>
                </a:ln>
                <a:solidFill>
                  <a:srgbClr val="0A3F89"/>
                </a:solidFill>
                <a:effectLst/>
                <a:uLnTx/>
                <a:uFillTx/>
                <a:latin typeface="微软雅黑" panose="020B0503020204020204" pitchFamily="34" charset="-122"/>
                <a:ea typeface="微软雅黑" panose="020B0503020204020204" pitchFamily="34" charset="-122"/>
                <a:cs typeface="+mn-cs"/>
              </a:rPr>
              <a:t>感谢观看 </a:t>
            </a:r>
            <a:r>
              <a:rPr kumimoji="0" lang="en-US" altLang="zh-CN" sz="4000" b="1" i="0" u="none" strike="noStrike" kern="1200" cap="none" spc="0" normalizeH="0" baseline="0" noProof="0" dirty="0">
                <a:ln>
                  <a:noFill/>
                </a:ln>
                <a:solidFill>
                  <a:srgbClr val="0A3F89"/>
                </a:solidFill>
                <a:effectLst/>
                <a:uLnTx/>
                <a:uFillTx/>
                <a:latin typeface="微软雅黑" panose="020B0503020204020204" pitchFamily="34" charset="-122"/>
                <a:ea typeface="微软雅黑" panose="020B0503020204020204" pitchFamily="34" charset="-122"/>
                <a:cs typeface="+mn-cs"/>
              </a:rPr>
              <a:t>THANKS!</a:t>
            </a:r>
            <a:endParaRPr kumimoji="0" lang="zh-CN" altLang="en-US" sz="4000" b="1" i="0" u="none" strike="noStrike" kern="1200" cap="none" spc="0" normalizeH="0" baseline="0" noProof="0" dirty="0">
              <a:ln>
                <a:noFill/>
              </a:ln>
              <a:solidFill>
                <a:srgbClr val="0A3F89"/>
              </a:solidFill>
              <a:effectLst/>
              <a:uLnTx/>
              <a:uFillTx/>
              <a:latin typeface="微软雅黑" panose="020B0503020204020204" pitchFamily="34" charset="-122"/>
              <a:ea typeface="微软雅黑" panose="020B0503020204020204" pitchFamily="34" charset="-122"/>
              <a:cs typeface="+mn-cs"/>
            </a:endParaRPr>
          </a:p>
        </p:txBody>
      </p:sp>
      <p:sp>
        <p:nvSpPr>
          <p:cNvPr id="7" name="文本框 6"/>
          <p:cNvSpPr txBox="1"/>
          <p:nvPr/>
        </p:nvSpPr>
        <p:spPr>
          <a:xfrm>
            <a:off x="2940196" y="3511613"/>
            <a:ext cx="2252980" cy="337185"/>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rPr>
              <a:t>汇报人：</a:t>
            </a:r>
            <a:r>
              <a:rPr kumimoji="0" lang="en-US" altLang="zh-CN" sz="160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rPr>
              <a:t>xiazaii   </a:t>
            </a:r>
            <a:r>
              <a:rPr kumimoji="0" lang="zh-CN" altLang="en-US" sz="1600" b="0" i="0" u="none" strike="noStrike" kern="1200" cap="none" spc="0" normalizeH="0" baseline="0" noProof="0">
                <a:ln>
                  <a:noFill/>
                </a:ln>
                <a:solidFill>
                  <a:prstClr val="black"/>
                </a:solidFill>
                <a:effectLst/>
                <a:uLnTx/>
                <a:uFillTx/>
                <a:latin typeface="Calibri" panose="020F0502020204030204"/>
                <a:ea typeface="等线" panose="02010600030101010101" charset="-122"/>
                <a:cs typeface="+mn-cs"/>
              </a:rPr>
              <a:t>导师：</a:t>
            </a:r>
            <a:endParaRPr kumimoji="0" lang="zh-CN" altLang="en-US" sz="1600" b="0" i="0" u="none" strike="noStrike" kern="1200" cap="none" spc="0" normalizeH="0" baseline="0" noProof="0" dirty="0">
              <a:ln>
                <a:noFill/>
              </a:ln>
              <a:solidFill>
                <a:prstClr val="black"/>
              </a:solidFill>
              <a:effectLst/>
              <a:uLnTx/>
              <a:uFillTx/>
              <a:latin typeface="Calibri" panose="020F0502020204030204"/>
              <a:ea typeface="等线" panose="02010600030101010101" charset="-122"/>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16" presetClass="entr" presetSubtype="21"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750"/>
                                        <p:tgtEl>
                                          <p:spTgt spid="5"/>
                                        </p:tgtEl>
                                      </p:cBhvr>
                                    </p:animEffect>
                                  </p:childTnLst>
                                </p:cTn>
                              </p:par>
                            </p:childTnLst>
                          </p:cTn>
                        </p:par>
                        <p:par>
                          <p:cTn id="26" fill="hold">
                            <p:stCondLst>
                              <p:cond delay="4000"/>
                            </p:stCondLst>
                            <p:childTnLst>
                              <p:par>
                                <p:cTn id="27" presetID="12" presetClass="entr" presetSubtype="4" fill="hold" grpId="0" nodeType="afterEffect">
                                  <p:stCondLst>
                                    <p:cond delay="0"/>
                                  </p:stCondLst>
                                  <p:iterate type="lt">
                                    <p:tmPct val="14000"/>
                                  </p:iterate>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p:tgtEl>
                                          <p:spTgt spid="6"/>
                                        </p:tgtEl>
                                        <p:attrNameLst>
                                          <p:attrName>ppt_y</p:attrName>
                                        </p:attrNameLst>
                                      </p:cBhvr>
                                      <p:tavLst>
                                        <p:tav tm="0">
                                          <p:val>
                                            <p:strVal val="#ppt_y+#ppt_h*1.125000"/>
                                          </p:val>
                                        </p:tav>
                                        <p:tav tm="100000">
                                          <p:val>
                                            <p:strVal val="#ppt_y"/>
                                          </p:val>
                                        </p:tav>
                                      </p:tavLst>
                                    </p:anim>
                                    <p:animEffect transition="in" filter="wipe(up)">
                                      <p:cBhvr>
                                        <p:cTn id="30" dur="500"/>
                                        <p:tgtEl>
                                          <p:spTgt spid="6"/>
                                        </p:tgtEl>
                                      </p:cBhvr>
                                    </p:animEffect>
                                  </p:childTnLst>
                                </p:cTn>
                              </p:par>
                            </p:childTnLst>
                          </p:cTn>
                        </p:par>
                        <p:par>
                          <p:cTn id="31" fill="hold">
                            <p:stCondLst>
                              <p:cond delay="4019"/>
                            </p:stCondLst>
                            <p:childTnLst>
                              <p:par>
                                <p:cTn id="32" presetID="22" presetClass="entr" presetSubtype="8"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
            <a:ext cx="9144000" cy="5143499"/>
            <a:chOff x="0" y="-1"/>
            <a:chExt cx="9144000" cy="5143499"/>
          </a:xfrm>
        </p:grpSpPr>
        <p:pic>
          <p:nvPicPr>
            <p:cNvPr id="4" name="图片 3"/>
            <p:cNvPicPr>
              <a:picLocks noChangeAspect="1"/>
            </p:cNvPicPr>
            <p:nvPr/>
          </p:nvPicPr>
          <p:blipFill>
            <a:blip r:embed="rId8" cstate="email"/>
            <a:stretch>
              <a:fillRect/>
            </a:stretch>
          </p:blipFill>
          <p:spPr>
            <a:xfrm>
              <a:off x="0" y="-1"/>
              <a:ext cx="9144000" cy="5143499"/>
            </a:xfrm>
            <a:prstGeom prst="rect">
              <a:avLst/>
            </a:prstGeom>
          </p:spPr>
        </p:pic>
        <p:pic>
          <p:nvPicPr>
            <p:cNvPr id="2" name="图片 1"/>
            <p:cNvPicPr>
              <a:picLocks noChangeAspect="1"/>
            </p:cNvPicPr>
            <p:nvPr/>
          </p:nvPicPr>
          <p:blipFill>
            <a:blip r:embed="rId9"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10" cstate="email"/>
            <a:stretch>
              <a:fillRect/>
            </a:stretch>
          </p:blipFill>
          <p:spPr>
            <a:xfrm>
              <a:off x="980321" y="1688843"/>
              <a:ext cx="7067244" cy="2979190"/>
            </a:xfrm>
            <a:prstGeom prst="rect">
              <a:avLst/>
            </a:prstGeom>
          </p:spPr>
        </p:pic>
      </p:grpSp>
      <p:grpSp>
        <p:nvGrpSpPr>
          <p:cNvPr id="33" name="组合 32"/>
          <p:cNvGrpSpPr/>
          <p:nvPr/>
        </p:nvGrpSpPr>
        <p:grpSpPr>
          <a:xfrm>
            <a:off x="2981778" y="2544048"/>
            <a:ext cx="3095625" cy="950119"/>
            <a:chOff x="2952750" y="2645646"/>
            <a:chExt cx="3095625" cy="950119"/>
          </a:xfrm>
        </p:grpSpPr>
        <p:sp>
          <p:nvSpPr>
            <p:cNvPr id="28" name="标题 5"/>
            <p:cNvSpPr txBox="1"/>
            <p:nvPr>
              <p:custDataLst>
                <p:tags r:id="rId1"/>
              </p:custDataLst>
            </p:nvPr>
          </p:nvSpPr>
          <p:spPr>
            <a:xfrm>
              <a:off x="2952750" y="2645646"/>
              <a:ext cx="3095625" cy="542925"/>
            </a:xfrm>
            <a:prstGeom prst="rect">
              <a:avLst/>
            </a:prstGeom>
          </p:spPr>
          <p:txBody>
            <a:bodyPr anchor="b">
              <a:normAutofit/>
            </a:bodyPr>
            <a:lstStyle>
              <a:lvl1pPr algn="ctr" defTabSz="914400" rtl="0" eaLnBrk="1" latinLnBrk="0" hangingPunct="1">
                <a:lnSpc>
                  <a:spcPct val="90000"/>
                </a:lnSpc>
                <a:spcBef>
                  <a:spcPct val="0"/>
                </a:spcBef>
                <a:buNone/>
                <a:defRPr sz="4000" b="1" i="0" kern="700" spc="-110" baseline="0">
                  <a:solidFill>
                    <a:schemeClr val="accent1">
                      <a:lumMod val="75000"/>
                    </a:schemeClr>
                  </a:solidFill>
                  <a:effectLst>
                    <a:outerShdw dist="38100" dir="5400000" algn="t" rotWithShape="0">
                      <a:schemeClr val="bg1">
                        <a:alpha val="84000"/>
                      </a:schemeClr>
                    </a:outerShdw>
                  </a:effectLst>
                  <a:latin typeface="黑体" panose="02010609060101010101" charset="-122"/>
                  <a:ea typeface="黑体" panose="02010609060101010101" charset="-122"/>
                  <a:cs typeface="+mj-cs"/>
                </a:defRPr>
              </a:lvl1pPr>
            </a:lstStyle>
            <a:p>
              <a:pPr>
                <a:defRPr/>
              </a:pPr>
              <a:r>
                <a:rPr lang="zh-CN" altLang="en-US" sz="2700" dirty="0">
                  <a:solidFill>
                    <a:srgbClr val="358CC1">
                      <a:lumMod val="75000"/>
                    </a:srgbClr>
                  </a:solidFill>
                  <a:effectLst>
                    <a:outerShdw dist="38100" dir="5400000" algn="t" rotWithShape="0">
                      <a:srgbClr val="FFFFFF">
                        <a:alpha val="84000"/>
                      </a:srgbClr>
                    </a:outerShdw>
                  </a:effectLst>
                </a:rPr>
                <a:t>第一部分</a:t>
              </a:r>
            </a:p>
          </p:txBody>
        </p:sp>
        <p:sp>
          <p:nvSpPr>
            <p:cNvPr id="29" name="文本占位符 6"/>
            <p:cNvSpPr txBox="1"/>
            <p:nvPr>
              <p:custDataLst>
                <p:tags r:id="rId2"/>
              </p:custDataLst>
            </p:nvPr>
          </p:nvSpPr>
          <p:spPr bwMode="auto">
            <a:xfrm>
              <a:off x="2952750" y="3237387"/>
              <a:ext cx="3095625" cy="358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10000"/>
                </a:lnSpc>
                <a:spcBef>
                  <a:spcPts val="1200"/>
                </a:spcBef>
                <a:buSzPct val="60000"/>
                <a:buNone/>
              </a:pPr>
              <a:r>
                <a:rPr lang="zh-CN" altLang="en-US" sz="2800" b="1" dirty="0">
                  <a:solidFill>
                    <a:srgbClr val="0A3F89"/>
                  </a:solidFill>
                  <a:latin typeface="MS Mincho" panose="02020609040205080304" pitchFamily="49" charset="-128"/>
                  <a:ea typeface="仿宋" panose="02010609060101010101" pitchFamily="49" charset="-122"/>
                </a:rPr>
                <a:t>单击添加文字标题</a:t>
              </a:r>
              <a:endParaRPr lang="en-US" altLang="zh-CN" sz="2800" b="1" dirty="0">
                <a:solidFill>
                  <a:srgbClr val="0A3F89"/>
                </a:solidFill>
                <a:latin typeface="MS Mincho" panose="02020609040205080304" pitchFamily="49" charset="-128"/>
                <a:ea typeface="仿宋" panose="02010609060101010101" pitchFamily="49" charset="-122"/>
              </a:endParaRPr>
            </a:p>
          </p:txBody>
        </p:sp>
        <p:sp>
          <p:nvSpPr>
            <p:cNvPr id="30" name="矩形 29"/>
            <p:cNvSpPr/>
            <p:nvPr>
              <p:custDataLst>
                <p:tags r:id="rId3"/>
              </p:custDataLst>
            </p:nvPr>
          </p:nvSpPr>
          <p:spPr bwMode="auto">
            <a:xfrm>
              <a:off x="2952751" y="3201669"/>
              <a:ext cx="1032272" cy="35719"/>
            </a:xfrm>
            <a:prstGeom prst="rect">
              <a:avLst/>
            </a:prstGeom>
            <a:solidFill>
              <a:srgbClr val="358CC1"/>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1" name="矩形 30"/>
            <p:cNvSpPr/>
            <p:nvPr>
              <p:custDataLst>
                <p:tags r:id="rId4"/>
              </p:custDataLst>
            </p:nvPr>
          </p:nvSpPr>
          <p:spPr bwMode="auto">
            <a:xfrm>
              <a:off x="3985023" y="3201669"/>
              <a:ext cx="1031081" cy="35719"/>
            </a:xfrm>
            <a:prstGeom prst="rect">
              <a:avLst/>
            </a:prstGeom>
            <a:solidFill>
              <a:srgbClr val="2D9C9F"/>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2" name="矩形 31"/>
            <p:cNvSpPr/>
            <p:nvPr>
              <p:custDataLst>
                <p:tags r:id="rId5"/>
              </p:custDataLst>
            </p:nvPr>
          </p:nvSpPr>
          <p:spPr bwMode="auto">
            <a:xfrm>
              <a:off x="5016103" y="3201669"/>
              <a:ext cx="1032272" cy="35719"/>
            </a:xfrm>
            <a:prstGeom prst="rect">
              <a:avLst/>
            </a:prstGeom>
            <a:solidFill>
              <a:srgbClr val="A4C37B">
                <a:lumMod val="75000"/>
              </a:srgbClr>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1000" fill="hold"/>
                                        <p:tgtEl>
                                          <p:spTgt spid="33"/>
                                        </p:tgtEl>
                                        <p:attrNameLst>
                                          <p:attrName>ppt_w</p:attrName>
                                        </p:attrNameLst>
                                      </p:cBhvr>
                                      <p:tavLst>
                                        <p:tav tm="0">
                                          <p:val>
                                            <p:fltVal val="0"/>
                                          </p:val>
                                        </p:tav>
                                        <p:tav tm="100000">
                                          <p:val>
                                            <p:strVal val="#ppt_w"/>
                                          </p:val>
                                        </p:tav>
                                      </p:tavLst>
                                    </p:anim>
                                    <p:anim calcmode="lin" valueType="num">
                                      <p:cBhvr>
                                        <p:cTn id="8" dur="1000" fill="hold"/>
                                        <p:tgtEl>
                                          <p:spTgt spid="33"/>
                                        </p:tgtEl>
                                        <p:attrNameLst>
                                          <p:attrName>ppt_h</p:attrName>
                                        </p:attrNameLst>
                                      </p:cBhvr>
                                      <p:tavLst>
                                        <p:tav tm="0">
                                          <p:val>
                                            <p:fltVal val="0"/>
                                          </p:val>
                                        </p:tav>
                                        <p:tav tm="100000">
                                          <p:val>
                                            <p:strVal val="#ppt_h"/>
                                          </p:val>
                                        </p:tav>
                                      </p:tavLst>
                                    </p:anim>
                                    <p:animEffect transition="in" filter="fade">
                                      <p:cBhvr>
                                        <p:cTn id="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sp>
        <p:nvSpPr>
          <p:cNvPr id="25" name="矩形 24"/>
          <p:cNvSpPr/>
          <p:nvPr/>
        </p:nvSpPr>
        <p:spPr>
          <a:xfrm>
            <a:off x="6324603" y="1012195"/>
            <a:ext cx="1676397" cy="2100518"/>
          </a:xfrm>
          <a:prstGeom prst="rect">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dirty="0">
              <a:solidFill>
                <a:prstClr val="white"/>
              </a:solidFill>
              <a:latin typeface="Times New Roman" panose="02020603050405020304"/>
              <a:ea typeface="微软雅黑" panose="020B0503020204020204" pitchFamily="34" charset="-122"/>
            </a:endParaRPr>
          </a:p>
        </p:txBody>
      </p:sp>
      <p:sp>
        <p:nvSpPr>
          <p:cNvPr id="2" name="矩形 1"/>
          <p:cNvSpPr/>
          <p:nvPr/>
        </p:nvSpPr>
        <p:spPr>
          <a:xfrm>
            <a:off x="1143000" y="1012195"/>
            <a:ext cx="3363688" cy="2100518"/>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3" name="矩形 2"/>
          <p:cNvSpPr/>
          <p:nvPr/>
        </p:nvSpPr>
        <p:spPr>
          <a:xfrm>
            <a:off x="4550231" y="1012195"/>
            <a:ext cx="1728000" cy="2100518"/>
          </a:xfrm>
          <a:prstGeom prst="rect">
            <a:avLst/>
          </a:prstGeom>
          <a:blipFill dpi="0" rotWithShape="1">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dirty="0">
              <a:solidFill>
                <a:prstClr val="white"/>
              </a:solidFill>
              <a:latin typeface="Times New Roman" panose="02020603050405020304"/>
              <a:ea typeface="微软雅黑" panose="020B0503020204020204" pitchFamily="34" charset="-122"/>
            </a:endParaRPr>
          </a:p>
        </p:txBody>
      </p:sp>
      <p:sp>
        <p:nvSpPr>
          <p:cNvPr id="9" name="矩形 8"/>
          <p:cNvSpPr/>
          <p:nvPr/>
        </p:nvSpPr>
        <p:spPr>
          <a:xfrm>
            <a:off x="3849291" y="2747785"/>
            <a:ext cx="4162995" cy="9072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11" name="矩形 10"/>
          <p:cNvSpPr/>
          <p:nvPr/>
        </p:nvSpPr>
        <p:spPr bwMode="auto">
          <a:xfrm>
            <a:off x="1897857" y="2747785"/>
            <a:ext cx="908447" cy="907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nvGrpSpPr>
          <p:cNvPr id="9230" name="组合 11"/>
          <p:cNvGrpSpPr/>
          <p:nvPr/>
        </p:nvGrpSpPr>
        <p:grpSpPr bwMode="auto">
          <a:xfrm>
            <a:off x="2198279" y="3008114"/>
            <a:ext cx="313932" cy="386597"/>
            <a:chOff x="1876426" y="3554414"/>
            <a:chExt cx="211137" cy="260350"/>
          </a:xfrm>
        </p:grpSpPr>
        <p:sp>
          <p:nvSpPr>
            <p:cNvPr id="13" name="Freeform 174"/>
            <p:cNvSpPr/>
            <p:nvPr/>
          </p:nvSpPr>
          <p:spPr bwMode="auto">
            <a:xfrm>
              <a:off x="1876167" y="3655723"/>
              <a:ext cx="43241" cy="136308"/>
            </a:xfrm>
            <a:custGeom>
              <a:avLst/>
              <a:gdLst>
                <a:gd name="T0" fmla="*/ 38 w 47"/>
                <a:gd name="T1" fmla="*/ 36 h 151"/>
                <a:gd name="T2" fmla="*/ 46 w 47"/>
                <a:gd name="T3" fmla="*/ 0 h 151"/>
                <a:gd name="T4" fmla="*/ 17 w 47"/>
                <a:gd name="T5" fmla="*/ 0 h 151"/>
                <a:gd name="T6" fmla="*/ 0 w 47"/>
                <a:gd name="T7" fmla="*/ 53 h 151"/>
                <a:gd name="T8" fmla="*/ 0 w 47"/>
                <a:gd name="T9" fmla="*/ 98 h 151"/>
                <a:gd name="T10" fmla="*/ 17 w 47"/>
                <a:gd name="T11" fmla="*/ 151 h 151"/>
                <a:gd name="T12" fmla="*/ 47 w 47"/>
                <a:gd name="T13" fmla="*/ 151 h 151"/>
                <a:gd name="T14" fmla="*/ 38 w 47"/>
                <a:gd name="T15" fmla="*/ 114 h 151"/>
                <a:gd name="T16" fmla="*/ 38 w 47"/>
                <a:gd name="T17" fmla="*/ 3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51">
                  <a:moveTo>
                    <a:pt x="38" y="36"/>
                  </a:moveTo>
                  <a:cubicBezTo>
                    <a:pt x="38" y="27"/>
                    <a:pt x="41" y="13"/>
                    <a:pt x="46" y="0"/>
                  </a:cubicBezTo>
                  <a:cubicBezTo>
                    <a:pt x="17" y="0"/>
                    <a:pt x="17" y="0"/>
                    <a:pt x="17" y="0"/>
                  </a:cubicBezTo>
                  <a:cubicBezTo>
                    <a:pt x="8" y="0"/>
                    <a:pt x="0" y="39"/>
                    <a:pt x="0" y="53"/>
                  </a:cubicBezTo>
                  <a:cubicBezTo>
                    <a:pt x="0" y="98"/>
                    <a:pt x="0" y="98"/>
                    <a:pt x="0" y="98"/>
                  </a:cubicBezTo>
                  <a:cubicBezTo>
                    <a:pt x="0" y="112"/>
                    <a:pt x="8" y="151"/>
                    <a:pt x="17" y="151"/>
                  </a:cubicBezTo>
                  <a:cubicBezTo>
                    <a:pt x="47" y="151"/>
                    <a:pt x="47" y="151"/>
                    <a:pt x="47" y="151"/>
                  </a:cubicBezTo>
                  <a:cubicBezTo>
                    <a:pt x="41" y="137"/>
                    <a:pt x="38" y="123"/>
                    <a:pt x="38" y="114"/>
                  </a:cubicBezTo>
                  <a:lnTo>
                    <a:pt x="38" y="3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4" name="Freeform 175"/>
            <p:cNvSpPr/>
            <p:nvPr/>
          </p:nvSpPr>
          <p:spPr bwMode="auto">
            <a:xfrm>
              <a:off x="1925815" y="3554695"/>
              <a:ext cx="161754" cy="259788"/>
            </a:xfrm>
            <a:custGeom>
              <a:avLst/>
              <a:gdLst>
                <a:gd name="T0" fmla="*/ 17 w 180"/>
                <a:gd name="T1" fmla="*/ 100 h 289"/>
                <a:gd name="T2" fmla="*/ 0 w 180"/>
                <a:gd name="T3" fmla="*/ 149 h 289"/>
                <a:gd name="T4" fmla="*/ 0 w 180"/>
                <a:gd name="T5" fmla="*/ 227 h 289"/>
                <a:gd name="T6" fmla="*/ 36 w 180"/>
                <a:gd name="T7" fmla="*/ 289 h 289"/>
                <a:gd name="T8" fmla="*/ 131 w 180"/>
                <a:gd name="T9" fmla="*/ 289 h 289"/>
                <a:gd name="T10" fmla="*/ 166 w 180"/>
                <a:gd name="T11" fmla="*/ 255 h 289"/>
                <a:gd name="T12" fmla="*/ 167 w 180"/>
                <a:gd name="T13" fmla="*/ 253 h 289"/>
                <a:gd name="T14" fmla="*/ 94 w 180"/>
                <a:gd name="T15" fmla="*/ 253 h 289"/>
                <a:gd name="T16" fmla="*/ 82 w 180"/>
                <a:gd name="T17" fmla="*/ 241 h 289"/>
                <a:gd name="T18" fmla="*/ 94 w 180"/>
                <a:gd name="T19" fmla="*/ 230 h 289"/>
                <a:gd name="T20" fmla="*/ 169 w 180"/>
                <a:gd name="T21" fmla="*/ 230 h 289"/>
                <a:gd name="T22" fmla="*/ 172 w 180"/>
                <a:gd name="T23" fmla="*/ 199 h 289"/>
                <a:gd name="T24" fmla="*/ 94 w 180"/>
                <a:gd name="T25" fmla="*/ 199 h 289"/>
                <a:gd name="T26" fmla="*/ 82 w 180"/>
                <a:gd name="T27" fmla="*/ 188 h 289"/>
                <a:gd name="T28" fmla="*/ 94 w 180"/>
                <a:gd name="T29" fmla="*/ 177 h 289"/>
                <a:gd name="T30" fmla="*/ 175 w 180"/>
                <a:gd name="T31" fmla="*/ 177 h 289"/>
                <a:gd name="T32" fmla="*/ 178 w 180"/>
                <a:gd name="T33" fmla="*/ 146 h 289"/>
                <a:gd name="T34" fmla="*/ 94 w 180"/>
                <a:gd name="T35" fmla="*/ 146 h 289"/>
                <a:gd name="T36" fmla="*/ 82 w 180"/>
                <a:gd name="T37" fmla="*/ 135 h 289"/>
                <a:gd name="T38" fmla="*/ 94 w 180"/>
                <a:gd name="T39" fmla="*/ 124 h 289"/>
                <a:gd name="T40" fmla="*/ 180 w 180"/>
                <a:gd name="T41" fmla="*/ 124 h 289"/>
                <a:gd name="T42" fmla="*/ 180 w 180"/>
                <a:gd name="T43" fmla="*/ 121 h 289"/>
                <a:gd name="T44" fmla="*/ 145 w 180"/>
                <a:gd name="T45" fmla="*/ 87 h 289"/>
                <a:gd name="T46" fmla="*/ 82 w 180"/>
                <a:gd name="T47" fmla="*/ 87 h 289"/>
                <a:gd name="T48" fmla="*/ 84 w 180"/>
                <a:gd name="T49" fmla="*/ 71 h 289"/>
                <a:gd name="T50" fmla="*/ 90 w 180"/>
                <a:gd name="T51" fmla="*/ 38 h 289"/>
                <a:gd name="T52" fmla="*/ 64 w 180"/>
                <a:gd name="T53" fmla="*/ 2 h 289"/>
                <a:gd name="T54" fmla="*/ 29 w 180"/>
                <a:gd name="T55" fmla="*/ 28 h 289"/>
                <a:gd name="T56" fmla="*/ 21 w 180"/>
                <a:gd name="T57" fmla="*/ 74 h 289"/>
                <a:gd name="T58" fmla="*/ 17 w 180"/>
                <a:gd name="T59" fmla="*/ 10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0" h="289">
                  <a:moveTo>
                    <a:pt x="17" y="100"/>
                  </a:moveTo>
                  <a:cubicBezTo>
                    <a:pt x="7" y="114"/>
                    <a:pt x="0" y="137"/>
                    <a:pt x="0" y="149"/>
                  </a:cubicBezTo>
                  <a:cubicBezTo>
                    <a:pt x="0" y="227"/>
                    <a:pt x="0" y="227"/>
                    <a:pt x="0" y="227"/>
                  </a:cubicBezTo>
                  <a:cubicBezTo>
                    <a:pt x="0" y="246"/>
                    <a:pt x="16" y="289"/>
                    <a:pt x="36" y="289"/>
                  </a:cubicBezTo>
                  <a:cubicBezTo>
                    <a:pt x="131" y="289"/>
                    <a:pt x="131" y="289"/>
                    <a:pt x="131" y="289"/>
                  </a:cubicBezTo>
                  <a:cubicBezTo>
                    <a:pt x="150" y="289"/>
                    <a:pt x="166" y="274"/>
                    <a:pt x="166" y="255"/>
                  </a:cubicBezTo>
                  <a:cubicBezTo>
                    <a:pt x="167" y="253"/>
                    <a:pt x="167" y="253"/>
                    <a:pt x="167" y="253"/>
                  </a:cubicBezTo>
                  <a:cubicBezTo>
                    <a:pt x="94" y="253"/>
                    <a:pt x="94" y="253"/>
                    <a:pt x="94" y="253"/>
                  </a:cubicBezTo>
                  <a:cubicBezTo>
                    <a:pt x="87" y="253"/>
                    <a:pt x="82" y="248"/>
                    <a:pt x="82" y="241"/>
                  </a:cubicBezTo>
                  <a:cubicBezTo>
                    <a:pt x="82" y="235"/>
                    <a:pt x="87" y="230"/>
                    <a:pt x="94" y="230"/>
                  </a:cubicBezTo>
                  <a:cubicBezTo>
                    <a:pt x="169" y="230"/>
                    <a:pt x="169" y="230"/>
                    <a:pt x="169" y="230"/>
                  </a:cubicBezTo>
                  <a:cubicBezTo>
                    <a:pt x="172" y="199"/>
                    <a:pt x="172" y="199"/>
                    <a:pt x="172" y="199"/>
                  </a:cubicBezTo>
                  <a:cubicBezTo>
                    <a:pt x="94" y="199"/>
                    <a:pt x="94" y="199"/>
                    <a:pt x="94" y="199"/>
                  </a:cubicBezTo>
                  <a:cubicBezTo>
                    <a:pt x="87" y="199"/>
                    <a:pt x="82" y="194"/>
                    <a:pt x="82" y="188"/>
                  </a:cubicBezTo>
                  <a:cubicBezTo>
                    <a:pt x="82" y="182"/>
                    <a:pt x="87" y="177"/>
                    <a:pt x="94" y="177"/>
                  </a:cubicBezTo>
                  <a:cubicBezTo>
                    <a:pt x="175" y="177"/>
                    <a:pt x="175" y="177"/>
                    <a:pt x="175" y="177"/>
                  </a:cubicBezTo>
                  <a:cubicBezTo>
                    <a:pt x="178" y="146"/>
                    <a:pt x="178" y="146"/>
                    <a:pt x="178" y="146"/>
                  </a:cubicBezTo>
                  <a:cubicBezTo>
                    <a:pt x="94" y="146"/>
                    <a:pt x="94" y="146"/>
                    <a:pt x="94" y="146"/>
                  </a:cubicBezTo>
                  <a:cubicBezTo>
                    <a:pt x="87" y="146"/>
                    <a:pt x="82" y="141"/>
                    <a:pt x="82" y="135"/>
                  </a:cubicBezTo>
                  <a:cubicBezTo>
                    <a:pt x="82" y="129"/>
                    <a:pt x="87" y="124"/>
                    <a:pt x="94" y="124"/>
                  </a:cubicBezTo>
                  <a:cubicBezTo>
                    <a:pt x="180" y="124"/>
                    <a:pt x="180" y="124"/>
                    <a:pt x="180" y="124"/>
                  </a:cubicBezTo>
                  <a:cubicBezTo>
                    <a:pt x="180" y="121"/>
                    <a:pt x="180" y="121"/>
                    <a:pt x="180" y="121"/>
                  </a:cubicBezTo>
                  <a:cubicBezTo>
                    <a:pt x="180" y="102"/>
                    <a:pt x="164" y="87"/>
                    <a:pt x="145" y="87"/>
                  </a:cubicBezTo>
                  <a:cubicBezTo>
                    <a:pt x="82" y="87"/>
                    <a:pt x="82" y="87"/>
                    <a:pt x="82" y="87"/>
                  </a:cubicBezTo>
                  <a:cubicBezTo>
                    <a:pt x="84" y="71"/>
                    <a:pt x="84" y="71"/>
                    <a:pt x="84" y="71"/>
                  </a:cubicBezTo>
                  <a:cubicBezTo>
                    <a:pt x="90" y="38"/>
                    <a:pt x="90" y="38"/>
                    <a:pt x="90" y="38"/>
                  </a:cubicBezTo>
                  <a:cubicBezTo>
                    <a:pt x="92" y="21"/>
                    <a:pt x="81" y="5"/>
                    <a:pt x="64" y="2"/>
                  </a:cubicBezTo>
                  <a:cubicBezTo>
                    <a:pt x="47" y="0"/>
                    <a:pt x="32" y="11"/>
                    <a:pt x="29" y="28"/>
                  </a:cubicBezTo>
                  <a:cubicBezTo>
                    <a:pt x="21" y="74"/>
                    <a:pt x="21" y="74"/>
                    <a:pt x="21" y="74"/>
                  </a:cubicBezTo>
                  <a:lnTo>
                    <a:pt x="17" y="10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16" name="矩形 15"/>
          <p:cNvSpPr/>
          <p:nvPr/>
        </p:nvSpPr>
        <p:spPr bwMode="auto">
          <a:xfrm>
            <a:off x="2874169" y="2747785"/>
            <a:ext cx="908447" cy="9072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nvGrpSpPr>
          <p:cNvPr id="17" name="组合 16"/>
          <p:cNvGrpSpPr/>
          <p:nvPr/>
        </p:nvGrpSpPr>
        <p:grpSpPr bwMode="auto">
          <a:xfrm>
            <a:off x="3183167" y="3028038"/>
            <a:ext cx="290451" cy="357680"/>
            <a:chOff x="2395538" y="3556001"/>
            <a:chExt cx="211138" cy="260350"/>
          </a:xfrm>
          <a:solidFill>
            <a:schemeClr val="bg1"/>
          </a:solidFill>
        </p:grpSpPr>
        <p:sp>
          <p:nvSpPr>
            <p:cNvPr id="18" name="Freeform 176"/>
            <p:cNvSpPr/>
            <p:nvPr/>
          </p:nvSpPr>
          <p:spPr bwMode="auto">
            <a:xfrm>
              <a:off x="2563813" y="3578226"/>
              <a:ext cx="42863" cy="136525"/>
            </a:xfrm>
            <a:custGeom>
              <a:avLst/>
              <a:gdLst>
                <a:gd name="T0" fmla="*/ 9 w 47"/>
                <a:gd name="T1" fmla="*/ 115 h 151"/>
                <a:gd name="T2" fmla="*/ 1 w 47"/>
                <a:gd name="T3" fmla="*/ 151 h 151"/>
                <a:gd name="T4" fmla="*/ 30 w 47"/>
                <a:gd name="T5" fmla="*/ 151 h 151"/>
                <a:gd name="T6" fmla="*/ 47 w 47"/>
                <a:gd name="T7" fmla="*/ 98 h 151"/>
                <a:gd name="T8" fmla="*/ 47 w 47"/>
                <a:gd name="T9" fmla="*/ 53 h 151"/>
                <a:gd name="T10" fmla="*/ 30 w 47"/>
                <a:gd name="T11" fmla="*/ 0 h 151"/>
                <a:gd name="T12" fmla="*/ 0 w 47"/>
                <a:gd name="T13" fmla="*/ 0 h 151"/>
                <a:gd name="T14" fmla="*/ 9 w 47"/>
                <a:gd name="T15" fmla="*/ 36 h 151"/>
                <a:gd name="T16" fmla="*/ 9 w 47"/>
                <a:gd name="T17" fmla="*/ 11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51">
                  <a:moveTo>
                    <a:pt x="9" y="115"/>
                  </a:moveTo>
                  <a:cubicBezTo>
                    <a:pt x="9" y="124"/>
                    <a:pt x="6" y="137"/>
                    <a:pt x="1" y="151"/>
                  </a:cubicBezTo>
                  <a:cubicBezTo>
                    <a:pt x="30" y="151"/>
                    <a:pt x="30" y="151"/>
                    <a:pt x="30" y="151"/>
                  </a:cubicBezTo>
                  <a:cubicBezTo>
                    <a:pt x="39" y="151"/>
                    <a:pt x="47" y="112"/>
                    <a:pt x="47" y="98"/>
                  </a:cubicBezTo>
                  <a:cubicBezTo>
                    <a:pt x="47" y="53"/>
                    <a:pt x="47" y="53"/>
                    <a:pt x="47" y="53"/>
                  </a:cubicBezTo>
                  <a:cubicBezTo>
                    <a:pt x="47" y="39"/>
                    <a:pt x="39" y="0"/>
                    <a:pt x="30" y="0"/>
                  </a:cubicBezTo>
                  <a:cubicBezTo>
                    <a:pt x="0" y="0"/>
                    <a:pt x="0" y="0"/>
                    <a:pt x="0" y="0"/>
                  </a:cubicBezTo>
                  <a:cubicBezTo>
                    <a:pt x="6" y="14"/>
                    <a:pt x="9" y="28"/>
                    <a:pt x="9" y="36"/>
                  </a:cubicBezTo>
                  <a:lnTo>
                    <a:pt x="9" y="1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9" name="Freeform 177"/>
            <p:cNvSpPr/>
            <p:nvPr/>
          </p:nvSpPr>
          <p:spPr bwMode="auto">
            <a:xfrm>
              <a:off x="2395538" y="3556001"/>
              <a:ext cx="161925" cy="260350"/>
            </a:xfrm>
            <a:custGeom>
              <a:avLst/>
              <a:gdLst>
                <a:gd name="T0" fmla="*/ 163 w 180"/>
                <a:gd name="T1" fmla="*/ 189 h 289"/>
                <a:gd name="T2" fmla="*/ 180 w 180"/>
                <a:gd name="T3" fmla="*/ 140 h 289"/>
                <a:gd name="T4" fmla="*/ 180 w 180"/>
                <a:gd name="T5" fmla="*/ 61 h 289"/>
                <a:gd name="T6" fmla="*/ 144 w 180"/>
                <a:gd name="T7" fmla="*/ 0 h 289"/>
                <a:gd name="T8" fmla="*/ 49 w 180"/>
                <a:gd name="T9" fmla="*/ 0 h 289"/>
                <a:gd name="T10" fmla="*/ 14 w 180"/>
                <a:gd name="T11" fmla="*/ 33 h 289"/>
                <a:gd name="T12" fmla="*/ 13 w 180"/>
                <a:gd name="T13" fmla="*/ 36 h 289"/>
                <a:gd name="T14" fmla="*/ 86 w 180"/>
                <a:gd name="T15" fmla="*/ 36 h 289"/>
                <a:gd name="T16" fmla="*/ 98 w 180"/>
                <a:gd name="T17" fmla="*/ 47 h 289"/>
                <a:gd name="T18" fmla="*/ 86 w 180"/>
                <a:gd name="T19" fmla="*/ 59 h 289"/>
                <a:gd name="T20" fmla="*/ 11 w 180"/>
                <a:gd name="T21" fmla="*/ 59 h 289"/>
                <a:gd name="T22" fmla="*/ 8 w 180"/>
                <a:gd name="T23" fmla="*/ 89 h 289"/>
                <a:gd name="T24" fmla="*/ 86 w 180"/>
                <a:gd name="T25" fmla="*/ 89 h 289"/>
                <a:gd name="T26" fmla="*/ 98 w 180"/>
                <a:gd name="T27" fmla="*/ 101 h 289"/>
                <a:gd name="T28" fmla="*/ 86 w 180"/>
                <a:gd name="T29" fmla="*/ 112 h 289"/>
                <a:gd name="T30" fmla="*/ 5 w 180"/>
                <a:gd name="T31" fmla="*/ 112 h 289"/>
                <a:gd name="T32" fmla="*/ 2 w 180"/>
                <a:gd name="T33" fmla="*/ 143 h 289"/>
                <a:gd name="T34" fmla="*/ 86 w 180"/>
                <a:gd name="T35" fmla="*/ 143 h 289"/>
                <a:gd name="T36" fmla="*/ 98 w 180"/>
                <a:gd name="T37" fmla="*/ 154 h 289"/>
                <a:gd name="T38" fmla="*/ 86 w 180"/>
                <a:gd name="T39" fmla="*/ 165 h 289"/>
                <a:gd name="T40" fmla="*/ 0 w 180"/>
                <a:gd name="T41" fmla="*/ 165 h 289"/>
                <a:gd name="T42" fmla="*/ 0 w 180"/>
                <a:gd name="T43" fmla="*/ 168 h 289"/>
                <a:gd name="T44" fmla="*/ 35 w 180"/>
                <a:gd name="T45" fmla="*/ 201 h 289"/>
                <a:gd name="T46" fmla="*/ 98 w 180"/>
                <a:gd name="T47" fmla="*/ 201 h 289"/>
                <a:gd name="T48" fmla="*/ 96 w 180"/>
                <a:gd name="T49" fmla="*/ 218 h 289"/>
                <a:gd name="T50" fmla="*/ 90 w 180"/>
                <a:gd name="T51" fmla="*/ 251 h 289"/>
                <a:gd name="T52" fmla="*/ 116 w 180"/>
                <a:gd name="T53" fmla="*/ 287 h 289"/>
                <a:gd name="T54" fmla="*/ 151 w 180"/>
                <a:gd name="T55" fmla="*/ 261 h 289"/>
                <a:gd name="T56" fmla="*/ 159 w 180"/>
                <a:gd name="T57" fmla="*/ 215 h 289"/>
                <a:gd name="T58" fmla="*/ 163 w 180"/>
                <a:gd name="T59" fmla="*/ 18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0" h="289">
                  <a:moveTo>
                    <a:pt x="163" y="189"/>
                  </a:moveTo>
                  <a:cubicBezTo>
                    <a:pt x="173" y="175"/>
                    <a:pt x="180" y="152"/>
                    <a:pt x="180" y="140"/>
                  </a:cubicBezTo>
                  <a:cubicBezTo>
                    <a:pt x="180" y="61"/>
                    <a:pt x="180" y="61"/>
                    <a:pt x="180" y="61"/>
                  </a:cubicBezTo>
                  <a:cubicBezTo>
                    <a:pt x="180" y="43"/>
                    <a:pt x="164" y="0"/>
                    <a:pt x="144" y="0"/>
                  </a:cubicBezTo>
                  <a:cubicBezTo>
                    <a:pt x="49" y="0"/>
                    <a:pt x="49" y="0"/>
                    <a:pt x="49" y="0"/>
                  </a:cubicBezTo>
                  <a:cubicBezTo>
                    <a:pt x="30" y="0"/>
                    <a:pt x="14" y="15"/>
                    <a:pt x="14" y="33"/>
                  </a:cubicBezTo>
                  <a:cubicBezTo>
                    <a:pt x="13" y="36"/>
                    <a:pt x="13" y="36"/>
                    <a:pt x="13" y="36"/>
                  </a:cubicBezTo>
                  <a:cubicBezTo>
                    <a:pt x="86" y="36"/>
                    <a:pt x="86" y="36"/>
                    <a:pt x="86" y="36"/>
                  </a:cubicBezTo>
                  <a:cubicBezTo>
                    <a:pt x="93" y="36"/>
                    <a:pt x="98" y="41"/>
                    <a:pt x="98" y="47"/>
                  </a:cubicBezTo>
                  <a:cubicBezTo>
                    <a:pt x="98" y="54"/>
                    <a:pt x="93" y="59"/>
                    <a:pt x="86" y="59"/>
                  </a:cubicBezTo>
                  <a:cubicBezTo>
                    <a:pt x="11" y="59"/>
                    <a:pt x="11" y="59"/>
                    <a:pt x="11" y="59"/>
                  </a:cubicBezTo>
                  <a:cubicBezTo>
                    <a:pt x="8" y="89"/>
                    <a:pt x="8" y="89"/>
                    <a:pt x="8" y="89"/>
                  </a:cubicBezTo>
                  <a:cubicBezTo>
                    <a:pt x="86" y="89"/>
                    <a:pt x="86" y="89"/>
                    <a:pt x="86" y="89"/>
                  </a:cubicBezTo>
                  <a:cubicBezTo>
                    <a:pt x="93" y="89"/>
                    <a:pt x="98" y="94"/>
                    <a:pt x="98" y="101"/>
                  </a:cubicBezTo>
                  <a:cubicBezTo>
                    <a:pt x="98" y="107"/>
                    <a:pt x="93" y="112"/>
                    <a:pt x="86" y="112"/>
                  </a:cubicBezTo>
                  <a:cubicBezTo>
                    <a:pt x="5" y="112"/>
                    <a:pt x="5" y="112"/>
                    <a:pt x="5" y="112"/>
                  </a:cubicBezTo>
                  <a:cubicBezTo>
                    <a:pt x="2" y="143"/>
                    <a:pt x="2" y="143"/>
                    <a:pt x="2" y="143"/>
                  </a:cubicBezTo>
                  <a:cubicBezTo>
                    <a:pt x="86" y="143"/>
                    <a:pt x="86" y="143"/>
                    <a:pt x="86" y="143"/>
                  </a:cubicBezTo>
                  <a:cubicBezTo>
                    <a:pt x="93" y="143"/>
                    <a:pt x="98" y="148"/>
                    <a:pt x="98" y="154"/>
                  </a:cubicBezTo>
                  <a:cubicBezTo>
                    <a:pt x="98" y="160"/>
                    <a:pt x="93" y="165"/>
                    <a:pt x="86" y="165"/>
                  </a:cubicBezTo>
                  <a:cubicBezTo>
                    <a:pt x="0" y="165"/>
                    <a:pt x="0" y="165"/>
                    <a:pt x="0" y="165"/>
                  </a:cubicBezTo>
                  <a:cubicBezTo>
                    <a:pt x="0" y="168"/>
                    <a:pt x="0" y="168"/>
                    <a:pt x="0" y="168"/>
                  </a:cubicBezTo>
                  <a:cubicBezTo>
                    <a:pt x="0" y="186"/>
                    <a:pt x="16" y="201"/>
                    <a:pt x="35" y="201"/>
                  </a:cubicBezTo>
                  <a:cubicBezTo>
                    <a:pt x="98" y="201"/>
                    <a:pt x="98" y="201"/>
                    <a:pt x="98" y="201"/>
                  </a:cubicBezTo>
                  <a:cubicBezTo>
                    <a:pt x="96" y="218"/>
                    <a:pt x="96" y="218"/>
                    <a:pt x="96" y="218"/>
                  </a:cubicBezTo>
                  <a:cubicBezTo>
                    <a:pt x="90" y="251"/>
                    <a:pt x="90" y="251"/>
                    <a:pt x="90" y="251"/>
                  </a:cubicBezTo>
                  <a:cubicBezTo>
                    <a:pt x="88" y="268"/>
                    <a:pt x="99" y="284"/>
                    <a:pt x="116" y="287"/>
                  </a:cubicBezTo>
                  <a:cubicBezTo>
                    <a:pt x="132" y="289"/>
                    <a:pt x="148" y="278"/>
                    <a:pt x="151" y="261"/>
                  </a:cubicBezTo>
                  <a:cubicBezTo>
                    <a:pt x="159" y="215"/>
                    <a:pt x="159" y="215"/>
                    <a:pt x="159" y="215"/>
                  </a:cubicBezTo>
                  <a:lnTo>
                    <a:pt x="163" y="1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20" name="矩形 19"/>
          <p:cNvSpPr/>
          <p:nvPr/>
        </p:nvSpPr>
        <p:spPr>
          <a:xfrm>
            <a:off x="4090988" y="2879581"/>
            <a:ext cx="3721894" cy="646331"/>
          </a:xfrm>
          <a:prstGeom prst="rect">
            <a:avLst/>
          </a:prstGeom>
        </p:spPr>
        <p:txBody>
          <a:bodyPr>
            <a:spAutoFit/>
          </a:bodyPr>
          <a:lstStyle/>
          <a:p>
            <a:pPr>
              <a:defRPr/>
            </a:pPr>
            <a:r>
              <a:rPr lang="zh-CN" altLang="en-US" sz="1200" dirty="0">
                <a:solidFill>
                  <a:prstClr val="white"/>
                </a:solidFill>
                <a:latin typeface="微软雅黑" panose="020B0503020204020204" pitchFamily="34" charset="-122"/>
                <a:ea typeface="微软雅黑" panose="020B0503020204020204" pitchFamily="34" charset="-122"/>
              </a:rPr>
              <a:t>，点击此处添加描述文本，点击此处添加描述文本，点击此处添加描述文本，点击此处添加描述文本，点击此处添加描述文本，点击此处添加描述文本</a:t>
            </a:r>
          </a:p>
        </p:txBody>
      </p:sp>
      <p:sp>
        <p:nvSpPr>
          <p:cNvPr id="9226" name="矩形 20"/>
          <p:cNvSpPr>
            <a:spLocks noChangeArrowheads="1"/>
          </p:cNvSpPr>
          <p:nvPr/>
        </p:nvSpPr>
        <p:spPr bwMode="auto">
          <a:xfrm>
            <a:off x="1897856" y="3750813"/>
            <a:ext cx="591502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zh-CN" altLang="en-US" sz="900" dirty="0">
                <a:solidFill>
                  <a:srgbClr val="000000"/>
                </a:solidFill>
                <a:latin typeface="微软雅黑" panose="020B0503020204020204" pitchFamily="34" charset="-122"/>
                <a:ea typeface="微软雅黑" panose="020B0503020204020204" pitchFamily="34" charset="-122"/>
              </a:rPr>
              <a:t>保留图片的格式和动画效果不变，请不要直接删除图片，只将图片替换就可以。  情况</a:t>
            </a:r>
            <a:r>
              <a:rPr lang="en-US" altLang="zh-CN" sz="900" dirty="0">
                <a:solidFill>
                  <a:srgbClr val="000000"/>
                </a:solidFill>
                <a:latin typeface="微软雅黑" panose="020B0503020204020204" pitchFamily="34" charset="-122"/>
                <a:ea typeface="微软雅黑" panose="020B0503020204020204" pitchFamily="34" charset="-122"/>
              </a:rPr>
              <a:t>1</a:t>
            </a:r>
            <a:r>
              <a:rPr lang="zh-CN" altLang="en-US" sz="900" dirty="0">
                <a:solidFill>
                  <a:srgbClr val="000000"/>
                </a:solidFill>
                <a:latin typeface="微软雅黑" panose="020B0503020204020204" pitchFamily="34" charset="-122"/>
                <a:ea typeface="微软雅黑" panose="020B0503020204020204" pitchFamily="34" charset="-122"/>
              </a:rPr>
              <a:t>：若是直接插入的图片：则右击图片→选择“更改图片”→在弹出的对话框窗口中重新选择你需要插入的图片即可。</a:t>
            </a:r>
          </a:p>
          <a:p>
            <a:pPr fontAlgn="base">
              <a:spcBef>
                <a:spcPct val="0"/>
              </a:spcBef>
              <a:spcAft>
                <a:spcPct val="0"/>
              </a:spcAft>
            </a:pPr>
            <a:r>
              <a:rPr lang="zh-CN" altLang="en-US" sz="900" dirty="0">
                <a:solidFill>
                  <a:srgbClr val="000000"/>
                </a:solidFill>
                <a:latin typeface="微软雅黑" panose="020B0503020204020204" pitchFamily="34" charset="-122"/>
                <a:ea typeface="微软雅黑" panose="020B0503020204020204" pitchFamily="34" charset="-122"/>
              </a:rPr>
              <a:t>    情况</a:t>
            </a:r>
            <a:r>
              <a:rPr lang="en-US" altLang="zh-CN" sz="900" dirty="0">
                <a:solidFill>
                  <a:srgbClr val="000000"/>
                </a:solidFill>
                <a:latin typeface="微软雅黑" panose="020B0503020204020204" pitchFamily="34" charset="-122"/>
                <a:ea typeface="微软雅黑" panose="020B0503020204020204" pitchFamily="34" charset="-122"/>
              </a:rPr>
              <a:t>2</a:t>
            </a:r>
            <a:r>
              <a:rPr lang="zh-CN" altLang="en-US" sz="900" dirty="0">
                <a:solidFill>
                  <a:srgbClr val="000000"/>
                </a:solidFill>
                <a:latin typeface="微软雅黑" panose="020B0503020204020204" pitchFamily="34" charset="-122"/>
                <a:ea typeface="微软雅黑" panose="020B0503020204020204" pitchFamily="34" charset="-122"/>
              </a:rPr>
              <a:t>：图形中的图片（多因排版的需要，将图片填充在图形中）：选中图片→在窗口上方功能区位置单击→“绘图工具”</a:t>
            </a:r>
            <a:r>
              <a:rPr lang="en-US" altLang="zh-CN" sz="900" dirty="0">
                <a:solidFill>
                  <a:srgbClr val="000000"/>
                </a:solidFill>
                <a:latin typeface="微软雅黑" panose="020B0503020204020204" pitchFamily="34" charset="-122"/>
                <a:ea typeface="微软雅黑" panose="020B0503020204020204" pitchFamily="34" charset="-122"/>
              </a:rPr>
              <a:t>/“</a:t>
            </a:r>
            <a:r>
              <a:rPr lang="zh-CN" altLang="en-US" sz="900" dirty="0">
                <a:solidFill>
                  <a:srgbClr val="000000"/>
                </a:solidFill>
                <a:latin typeface="微软雅黑" panose="020B0503020204020204" pitchFamily="34" charset="-122"/>
                <a:ea typeface="微软雅黑" panose="020B0503020204020204" pitchFamily="34" charset="-122"/>
              </a:rPr>
              <a:t>格式”→单击“形状填充”展开下拉菜单→选择“图片”→字弹出的“插入图片”的对话框窗口中选择需要的图片即可。</a:t>
            </a:r>
            <a:endParaRPr lang="en-US" altLang="zh-CN" sz="90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750"/>
                                        <p:tgtEl>
                                          <p:spTgt spid="3"/>
                                        </p:tgtEl>
                                      </p:cBhvr>
                                    </p:animEffect>
                                    <p:anim calcmode="lin" valueType="num">
                                      <p:cBhvr>
                                        <p:cTn id="12" dur="750" fill="hold"/>
                                        <p:tgtEl>
                                          <p:spTgt spid="3"/>
                                        </p:tgtEl>
                                        <p:attrNameLst>
                                          <p:attrName>ppt_x</p:attrName>
                                        </p:attrNameLst>
                                      </p:cBhvr>
                                      <p:tavLst>
                                        <p:tav tm="0">
                                          <p:val>
                                            <p:strVal val="#ppt_x"/>
                                          </p:val>
                                        </p:tav>
                                        <p:tav tm="100000">
                                          <p:val>
                                            <p:strVal val="#ppt_x"/>
                                          </p:val>
                                        </p:tav>
                                      </p:tavLst>
                                    </p:anim>
                                    <p:anim calcmode="lin" valueType="num">
                                      <p:cBhvr>
                                        <p:cTn id="13" dur="750" fill="hold"/>
                                        <p:tgtEl>
                                          <p:spTgt spid="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750"/>
                                        <p:tgtEl>
                                          <p:spTgt spid="25"/>
                                        </p:tgtEl>
                                      </p:cBhvr>
                                    </p:animEffect>
                                    <p:anim calcmode="lin" valueType="num">
                                      <p:cBhvr>
                                        <p:cTn id="17" dur="750" fill="hold"/>
                                        <p:tgtEl>
                                          <p:spTgt spid="25"/>
                                        </p:tgtEl>
                                        <p:attrNameLst>
                                          <p:attrName>ppt_x</p:attrName>
                                        </p:attrNameLst>
                                      </p:cBhvr>
                                      <p:tavLst>
                                        <p:tav tm="0">
                                          <p:val>
                                            <p:strVal val="#ppt_x"/>
                                          </p:val>
                                        </p:tav>
                                        <p:tav tm="100000">
                                          <p:val>
                                            <p:strVal val="#ppt_x"/>
                                          </p:val>
                                        </p:tav>
                                      </p:tavLst>
                                    </p:anim>
                                    <p:anim calcmode="lin" valueType="num">
                                      <p:cBhvr>
                                        <p:cTn id="18" dur="750" fill="hold"/>
                                        <p:tgtEl>
                                          <p:spTgt spid="2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par>
                                <p:cTn id="23" presetID="2" presetClass="entr" presetSubtype="2"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1+#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1+#ppt_w/2"/>
                                          </p:val>
                                        </p:tav>
                                        <p:tav tm="100000">
                                          <p:val>
                                            <p:strVal val="#ppt_x"/>
                                          </p:val>
                                        </p:tav>
                                      </p:tavLst>
                                    </p:anim>
                                    <p:anim calcmode="lin" valueType="num">
                                      <p:cBhvr additive="base">
                                        <p:cTn id="30" dur="500" fill="hold"/>
                                        <p:tgtEl>
                                          <p:spTgt spid="16"/>
                                        </p:tgtEl>
                                        <p:attrNameLst>
                                          <p:attrName>ppt_y</p:attrName>
                                        </p:attrNameLst>
                                      </p:cBhvr>
                                      <p:tavLst>
                                        <p:tav tm="0">
                                          <p:val>
                                            <p:strVal val="#ppt_y"/>
                                          </p:val>
                                        </p:tav>
                                        <p:tav tm="100000">
                                          <p:val>
                                            <p:strVal val="#ppt_y"/>
                                          </p:val>
                                        </p:tav>
                                      </p:tavLst>
                                    </p:anim>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9230"/>
                                        </p:tgtEl>
                                        <p:attrNameLst>
                                          <p:attrName>style.visibility</p:attrName>
                                        </p:attrNameLst>
                                      </p:cBhvr>
                                      <p:to>
                                        <p:strVal val="visible"/>
                                      </p:to>
                                    </p:set>
                                    <p:animEffect transition="in" filter="fade">
                                      <p:cBhvr>
                                        <p:cTn id="34" dur="500"/>
                                        <p:tgtEl>
                                          <p:spTgt spid="9230"/>
                                        </p:tgtEl>
                                      </p:cBhvr>
                                    </p:animEffect>
                                  </p:childTnLst>
                                </p:cTn>
                              </p:par>
                              <p:par>
                                <p:cTn id="35" presetID="10"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par>
                          <p:cTn id="38" fill="hold">
                            <p:stCondLst>
                              <p:cond delay="2500"/>
                            </p:stCondLst>
                            <p:childTnLst>
                              <p:par>
                                <p:cTn id="39" presetID="14" presetClass="entr" presetSubtype="10"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randombar(horizontal)">
                                      <p:cBhvr>
                                        <p:cTn id="41" dur="500"/>
                                        <p:tgtEl>
                                          <p:spTgt spid="20"/>
                                        </p:tgtEl>
                                      </p:cBhvr>
                                    </p:animEffect>
                                  </p:childTnLst>
                                </p:cTn>
                              </p:par>
                            </p:childTnLst>
                          </p:cTn>
                        </p:par>
                        <p:par>
                          <p:cTn id="42" fill="hold">
                            <p:stCondLst>
                              <p:cond delay="3000"/>
                            </p:stCondLst>
                            <p:childTnLst>
                              <p:par>
                                <p:cTn id="43" presetID="22" presetClass="entr" presetSubtype="1" fill="hold" grpId="0" nodeType="afterEffect">
                                  <p:stCondLst>
                                    <p:cond delay="0"/>
                                  </p:stCondLst>
                                  <p:childTnLst>
                                    <p:set>
                                      <p:cBhvr>
                                        <p:cTn id="44" dur="1" fill="hold">
                                          <p:stCondLst>
                                            <p:cond delay="0"/>
                                          </p:stCondLst>
                                        </p:cTn>
                                        <p:tgtEl>
                                          <p:spTgt spid="9226"/>
                                        </p:tgtEl>
                                        <p:attrNameLst>
                                          <p:attrName>style.visibility</p:attrName>
                                        </p:attrNameLst>
                                      </p:cBhvr>
                                      <p:to>
                                        <p:strVal val="visible"/>
                                      </p:to>
                                    </p:set>
                                    <p:animEffect transition="in" filter="wipe(up)">
                                      <p:cBhvr>
                                        <p:cTn id="45" dur="125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 grpId="0" animBg="1"/>
      <p:bldP spid="3" grpId="0" animBg="1"/>
      <p:bldP spid="9" grpId="0" animBg="1"/>
      <p:bldP spid="11" grpId="0" animBg="1"/>
      <p:bldP spid="16" grpId="0" animBg="1"/>
      <p:bldP spid="20" grpId="0"/>
      <p:bldP spid="92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1929113" y="1788783"/>
            <a:ext cx="1596395" cy="2578577"/>
            <a:chOff x="1236832" y="2385044"/>
            <a:chExt cx="2128527" cy="3438102"/>
          </a:xfrm>
        </p:grpSpPr>
        <p:sp>
          <p:nvSpPr>
            <p:cNvPr id="17" name="Rectangle 69"/>
            <p:cNvSpPr/>
            <p:nvPr/>
          </p:nvSpPr>
          <p:spPr>
            <a:xfrm rot="16200000">
              <a:off x="861979" y="3050018"/>
              <a:ext cx="3168353" cy="1838406"/>
            </a:xfrm>
            <a:prstGeom prst="homePlate">
              <a:avLst/>
            </a:prstGeom>
            <a:solidFill>
              <a:schemeClr val="bg1"/>
            </a:solidFill>
            <a:ln w="28575" cap="rnd" cmpd="sng" algn="ctr">
              <a:solidFill>
                <a:schemeClr val="accent2"/>
              </a:solidFill>
              <a:prstDash val="sysDot"/>
            </a:ln>
            <a:effectLst/>
          </p:spPr>
          <p:txBody>
            <a:bodyPr rtlCol="0" anchor="ctr"/>
            <a:lstStyle/>
            <a:p>
              <a:pPr algn="ctr" eaLnBrk="0" fontAlgn="base" hangingPunct="0">
                <a:spcBef>
                  <a:spcPct val="0"/>
                </a:spcBef>
                <a:spcAft>
                  <a:spcPct val="0"/>
                </a:spcAft>
                <a:defRPr/>
              </a:pPr>
              <a:endParaRPr lang="en-US" sz="1800" kern="0">
                <a:solidFill>
                  <a:prstClr val="white"/>
                </a:solidFill>
                <a:latin typeface="PT Sans"/>
                <a:ea typeface="宋体" panose="02010600030101010101" pitchFamily="2" charset="-122"/>
              </a:endParaRPr>
            </a:p>
          </p:txBody>
        </p:sp>
        <p:pic>
          <p:nvPicPr>
            <p:cNvPr id="18" name="图片 17"/>
            <p:cNvPicPr>
              <a:picLocks noChangeAspect="1"/>
            </p:cNvPicPr>
            <p:nvPr/>
          </p:nvPicPr>
          <p:blipFill>
            <a:blip r:embed="rId3" cstate="email"/>
            <a:stretch>
              <a:fillRect/>
            </a:stretch>
          </p:blipFill>
          <p:spPr>
            <a:xfrm>
              <a:off x="1236832" y="5283649"/>
              <a:ext cx="560833" cy="539497"/>
            </a:xfrm>
            <a:prstGeom prst="rect">
              <a:avLst/>
            </a:prstGeom>
          </p:spPr>
        </p:pic>
      </p:grpSp>
      <p:grpSp>
        <p:nvGrpSpPr>
          <p:cNvPr id="19" name="组合 18"/>
          <p:cNvGrpSpPr/>
          <p:nvPr/>
        </p:nvGrpSpPr>
        <p:grpSpPr>
          <a:xfrm>
            <a:off x="3778199" y="1788784"/>
            <a:ext cx="1589118" cy="2557313"/>
            <a:chOff x="3644224" y="2385044"/>
            <a:chExt cx="2118824" cy="3409751"/>
          </a:xfrm>
        </p:grpSpPr>
        <p:sp>
          <p:nvSpPr>
            <p:cNvPr id="20" name="Rectangle 76"/>
            <p:cNvSpPr/>
            <p:nvPr/>
          </p:nvSpPr>
          <p:spPr>
            <a:xfrm rot="16200000">
              <a:off x="3259669" y="3050017"/>
              <a:ext cx="3168351" cy="1838406"/>
            </a:xfrm>
            <a:prstGeom prst="homePlate">
              <a:avLst/>
            </a:prstGeom>
            <a:solidFill>
              <a:schemeClr val="bg1"/>
            </a:solidFill>
            <a:ln w="28575" cap="rnd" cmpd="sng" algn="ctr">
              <a:solidFill>
                <a:schemeClr val="accent5"/>
              </a:solidFill>
              <a:prstDash val="sysDot"/>
            </a:ln>
            <a:effectLst/>
          </p:spPr>
          <p:txBody>
            <a:bodyPr rtlCol="0" anchor="ctr"/>
            <a:lstStyle/>
            <a:p>
              <a:pPr algn="ctr" eaLnBrk="0" fontAlgn="base" hangingPunct="0">
                <a:spcBef>
                  <a:spcPct val="0"/>
                </a:spcBef>
                <a:spcAft>
                  <a:spcPct val="0"/>
                </a:spcAft>
              </a:pPr>
              <a:endParaRPr lang="en-US" sz="1800" kern="0">
                <a:solidFill>
                  <a:prstClr val="white"/>
                </a:solidFill>
                <a:latin typeface="PT Sans"/>
                <a:ea typeface="宋体" panose="02010600030101010101" pitchFamily="2" charset="-122"/>
              </a:endParaRPr>
            </a:p>
          </p:txBody>
        </p:sp>
        <p:pic>
          <p:nvPicPr>
            <p:cNvPr id="21" name="图片 20"/>
            <p:cNvPicPr>
              <a:picLocks noChangeAspect="1"/>
            </p:cNvPicPr>
            <p:nvPr/>
          </p:nvPicPr>
          <p:blipFill>
            <a:blip r:embed="rId3" cstate="email"/>
            <a:stretch>
              <a:fillRect/>
            </a:stretch>
          </p:blipFill>
          <p:spPr>
            <a:xfrm>
              <a:off x="3644224" y="5255298"/>
              <a:ext cx="560833" cy="539497"/>
            </a:xfrm>
            <a:prstGeom prst="rect">
              <a:avLst/>
            </a:prstGeom>
          </p:spPr>
        </p:pic>
      </p:grpSp>
      <p:grpSp>
        <p:nvGrpSpPr>
          <p:cNvPr id="22" name="组合 21"/>
          <p:cNvGrpSpPr/>
          <p:nvPr/>
        </p:nvGrpSpPr>
        <p:grpSpPr>
          <a:xfrm>
            <a:off x="5652968" y="1788783"/>
            <a:ext cx="1556157" cy="2579084"/>
            <a:chOff x="6085861" y="2385044"/>
            <a:chExt cx="2074876" cy="3438778"/>
          </a:xfrm>
        </p:grpSpPr>
        <p:sp>
          <p:nvSpPr>
            <p:cNvPr id="23" name="Rectangle 79"/>
            <p:cNvSpPr/>
            <p:nvPr/>
          </p:nvSpPr>
          <p:spPr>
            <a:xfrm rot="16200000">
              <a:off x="5657357" y="3050018"/>
              <a:ext cx="3168353" cy="1838406"/>
            </a:xfrm>
            <a:prstGeom prst="homePlate">
              <a:avLst/>
            </a:prstGeom>
            <a:solidFill>
              <a:schemeClr val="bg1"/>
            </a:solidFill>
            <a:ln w="28575" cap="rnd" cmpd="sng" algn="ctr">
              <a:solidFill>
                <a:schemeClr val="accent3"/>
              </a:solidFill>
              <a:prstDash val="sysDot"/>
            </a:ln>
            <a:effectLst/>
          </p:spPr>
          <p:txBody>
            <a:bodyPr rtlCol="0" anchor="ctr"/>
            <a:lstStyle/>
            <a:p>
              <a:pPr algn="ctr" eaLnBrk="0" fontAlgn="base" hangingPunct="0">
                <a:spcBef>
                  <a:spcPct val="0"/>
                </a:spcBef>
                <a:spcAft>
                  <a:spcPct val="0"/>
                </a:spcAft>
              </a:pPr>
              <a:endParaRPr lang="en-US" sz="1800" kern="0">
                <a:solidFill>
                  <a:prstClr val="white"/>
                </a:solidFill>
                <a:latin typeface="PT Sans"/>
                <a:ea typeface="宋体" panose="02010600030101010101" pitchFamily="2" charset="-122"/>
              </a:endParaRPr>
            </a:p>
          </p:txBody>
        </p:sp>
        <p:pic>
          <p:nvPicPr>
            <p:cNvPr id="24" name="图片 23"/>
            <p:cNvPicPr>
              <a:picLocks noChangeAspect="1"/>
            </p:cNvPicPr>
            <p:nvPr/>
          </p:nvPicPr>
          <p:blipFill>
            <a:blip r:embed="rId3" cstate="email"/>
            <a:stretch>
              <a:fillRect/>
            </a:stretch>
          </p:blipFill>
          <p:spPr>
            <a:xfrm>
              <a:off x="6085861" y="5284325"/>
              <a:ext cx="560833" cy="539497"/>
            </a:xfrm>
            <a:prstGeom prst="rect">
              <a:avLst/>
            </a:prstGeom>
          </p:spPr>
        </p:pic>
      </p:grpSp>
      <p:sp>
        <p:nvSpPr>
          <p:cNvPr id="25" name="矩形 24"/>
          <p:cNvSpPr/>
          <p:nvPr/>
        </p:nvSpPr>
        <p:spPr>
          <a:xfrm>
            <a:off x="2157167" y="2699723"/>
            <a:ext cx="1368342" cy="1421928"/>
          </a:xfrm>
          <a:prstGeom prst="rect">
            <a:avLst/>
          </a:prstGeom>
        </p:spPr>
        <p:txBody>
          <a:bodyPr wrap="square">
            <a:spAutoFit/>
          </a:bodyPr>
          <a:lstStyle/>
          <a:p>
            <a:pPr algn="ctr" eaLnBrk="0" fontAlgn="base" hangingPunct="0">
              <a:lnSpc>
                <a:spcPct val="120000"/>
              </a:lnSpc>
              <a:spcBef>
                <a:spcPct val="0"/>
              </a:spcBef>
              <a:spcAft>
                <a:spcPct val="0"/>
              </a:spcAft>
            </a:pPr>
            <a:r>
              <a:rPr lang="zh-CN" altLang="en-US" sz="1200" dirty="0">
                <a:solidFill>
                  <a:srgbClr val="002060"/>
                </a:solidFill>
                <a:latin typeface="Calibri" panose="020F0502020204030204" pitchFamily="34" charset="0"/>
                <a:ea typeface="宋体" panose="02010600030101010101" pitchFamily="2" charset="-122"/>
              </a:rPr>
              <a:t>保留文字的格式和动画效果不变，请不要删除文本框，直接把文本框中的文字替换即可。</a:t>
            </a:r>
          </a:p>
        </p:txBody>
      </p:sp>
      <p:sp>
        <p:nvSpPr>
          <p:cNvPr id="26" name="矩形 25"/>
          <p:cNvSpPr/>
          <p:nvPr/>
        </p:nvSpPr>
        <p:spPr>
          <a:xfrm>
            <a:off x="3988512" y="2878934"/>
            <a:ext cx="1378805" cy="757130"/>
          </a:xfrm>
          <a:prstGeom prst="rect">
            <a:avLst/>
          </a:prstGeom>
        </p:spPr>
        <p:txBody>
          <a:bodyPr wrap="square">
            <a:spAutoFit/>
          </a:bodyPr>
          <a:lstStyle/>
          <a:p>
            <a:pPr algn="ctr" eaLnBrk="0" fontAlgn="base" hangingPunct="0">
              <a:lnSpc>
                <a:spcPct val="120000"/>
              </a:lnSpc>
              <a:spcBef>
                <a:spcPct val="0"/>
              </a:spcBef>
              <a:spcAft>
                <a:spcPct val="0"/>
              </a:spcAft>
            </a:pPr>
            <a:r>
              <a:rPr lang="zh-CN" altLang="en-US" sz="1200" dirty="0">
                <a:solidFill>
                  <a:srgbClr val="002060"/>
                </a:solidFill>
                <a:latin typeface="Calibri" panose="020F0502020204030204" pitchFamily="34" charset="0"/>
                <a:ea typeface="宋体" panose="02010600030101010101" pitchFamily="2" charset="-122"/>
              </a:rPr>
              <a:t>方法</a:t>
            </a:r>
            <a:r>
              <a:rPr lang="en-US" altLang="zh-CN" sz="1200" dirty="0">
                <a:solidFill>
                  <a:srgbClr val="002060"/>
                </a:solidFill>
                <a:latin typeface="Calibri" panose="020F0502020204030204" pitchFamily="34" charset="0"/>
                <a:ea typeface="宋体" panose="02010600030101010101" pitchFamily="2" charset="-122"/>
              </a:rPr>
              <a:t>1</a:t>
            </a:r>
            <a:r>
              <a:rPr lang="zh-CN" altLang="en-US" sz="1200" dirty="0">
                <a:solidFill>
                  <a:srgbClr val="002060"/>
                </a:solidFill>
                <a:latin typeface="Calibri" panose="020F0502020204030204" pitchFamily="34" charset="0"/>
                <a:ea typeface="宋体" panose="02010600030101010101" pitchFamily="2" charset="-122"/>
              </a:rPr>
              <a:t>：删除掉框内文字，重新输入。</a:t>
            </a:r>
          </a:p>
        </p:txBody>
      </p:sp>
      <p:sp>
        <p:nvSpPr>
          <p:cNvPr id="27" name="矩形 26"/>
          <p:cNvSpPr/>
          <p:nvPr/>
        </p:nvSpPr>
        <p:spPr>
          <a:xfrm>
            <a:off x="5817703" y="2598348"/>
            <a:ext cx="1391423" cy="1643527"/>
          </a:xfrm>
          <a:prstGeom prst="rect">
            <a:avLst/>
          </a:prstGeom>
        </p:spPr>
        <p:txBody>
          <a:bodyPr wrap="square">
            <a:spAutoFit/>
          </a:bodyPr>
          <a:lstStyle/>
          <a:p>
            <a:pPr algn="ctr" eaLnBrk="0" fontAlgn="base" hangingPunct="0">
              <a:lnSpc>
                <a:spcPct val="120000"/>
              </a:lnSpc>
              <a:spcBef>
                <a:spcPct val="0"/>
              </a:spcBef>
              <a:spcAft>
                <a:spcPct val="0"/>
              </a:spcAft>
            </a:pPr>
            <a:r>
              <a:rPr lang="zh-CN" altLang="en-US" sz="1200" dirty="0">
                <a:solidFill>
                  <a:srgbClr val="002060"/>
                </a:solidFill>
                <a:latin typeface="Calibri" panose="020F0502020204030204" pitchFamily="34" charset="0"/>
                <a:ea typeface="宋体" panose="02010600030101010101" pitchFamily="2" charset="-122"/>
              </a:rPr>
              <a:t>方法</a:t>
            </a:r>
            <a:r>
              <a:rPr lang="en-US" altLang="zh-CN" sz="1200" dirty="0">
                <a:solidFill>
                  <a:srgbClr val="002060"/>
                </a:solidFill>
                <a:latin typeface="Calibri" panose="020F0502020204030204" pitchFamily="34" charset="0"/>
                <a:ea typeface="宋体" panose="02010600030101010101" pitchFamily="2" charset="-122"/>
              </a:rPr>
              <a:t>2</a:t>
            </a:r>
            <a:r>
              <a:rPr lang="zh-CN" altLang="en-US" sz="1200" dirty="0">
                <a:solidFill>
                  <a:srgbClr val="002060"/>
                </a:solidFill>
                <a:latin typeface="Calibri" panose="020F0502020204030204" pitchFamily="34" charset="0"/>
                <a:ea typeface="宋体" panose="02010600030101010101" pitchFamily="2" charset="-122"/>
              </a:rPr>
              <a:t>：复制文字→单击目标文本框→选中框内文字→右击→在右键菜单选择粘贴的方式：“只保留文本”。</a:t>
            </a:r>
          </a:p>
        </p:txBody>
      </p:sp>
      <p:grpSp>
        <p:nvGrpSpPr>
          <p:cNvPr id="28" name="组合 27"/>
          <p:cNvGrpSpPr/>
          <p:nvPr/>
        </p:nvGrpSpPr>
        <p:grpSpPr>
          <a:xfrm>
            <a:off x="2349738" y="1275606"/>
            <a:ext cx="981431" cy="976203"/>
            <a:chOff x="1797665" y="1700808"/>
            <a:chExt cx="1308575" cy="1301604"/>
          </a:xfrm>
        </p:grpSpPr>
        <p:grpSp>
          <p:nvGrpSpPr>
            <p:cNvPr id="29" name="组合 28"/>
            <p:cNvGrpSpPr/>
            <p:nvPr/>
          </p:nvGrpSpPr>
          <p:grpSpPr>
            <a:xfrm>
              <a:off x="1797665" y="1700808"/>
              <a:ext cx="1308575" cy="1301604"/>
              <a:chOff x="1797666" y="1796016"/>
              <a:chExt cx="1308575" cy="1301604"/>
            </a:xfrm>
          </p:grpSpPr>
          <p:sp>
            <p:nvSpPr>
              <p:cNvPr id="31" name="Oval 15"/>
              <p:cNvSpPr>
                <a:spLocks noChangeArrowheads="1"/>
              </p:cNvSpPr>
              <p:nvPr/>
            </p:nvSpPr>
            <p:spPr bwMode="auto">
              <a:xfrm>
                <a:off x="1797666" y="1796016"/>
                <a:ext cx="1308575" cy="1301604"/>
              </a:xfrm>
              <a:prstGeom prst="ellipse">
                <a:avLst/>
              </a:prstGeom>
              <a:solidFill>
                <a:schemeClr val="bg1"/>
              </a:solidFill>
              <a:ln w="12700" cap="flat" cmpd="sng" algn="ctr">
                <a:solidFill>
                  <a:schemeClr val="accent2"/>
                </a:solidFill>
                <a:prstDash val="solid"/>
                <a:headEnd type="none" w="med" len="med"/>
                <a:tailEnd type="arrow" w="med" len="med"/>
              </a:ln>
              <a:effectLst/>
            </p:spPr>
            <p:txBody>
              <a:bodyPr rot="0" spcFirstLastPara="0" vertOverflow="overflow" horzOverflow="overflow" vert="horz" wrap="square" lIns="91129" tIns="45565" rIns="91129" bIns="45565" numCol="1" spcCol="0" rtlCol="0" fromWordArt="0" anchor="ctr" anchorCtr="0" forceAA="0" compatLnSpc="1">
                <a:noAutofit/>
              </a:bodyPr>
              <a:lstStyle/>
              <a:p>
                <a:pPr algn="ctr" eaLnBrk="0" fontAlgn="base" hangingPunct="0">
                  <a:spcBef>
                    <a:spcPct val="0"/>
                  </a:spcBef>
                  <a:spcAft>
                    <a:spcPct val="0"/>
                  </a:spcAft>
                </a:pPr>
                <a:endParaRPr lang="ko-KR" altLang="ko-KR" sz="1425" dirty="0">
                  <a:solidFill>
                    <a:prstClr val="white"/>
                  </a:solidFill>
                  <a:latin typeface="微软雅黑" panose="020B0503020204020204" pitchFamily="34" charset="-122"/>
                </a:endParaRPr>
              </a:p>
            </p:txBody>
          </p:sp>
          <p:sp>
            <p:nvSpPr>
              <p:cNvPr id="32" name="Oval 15"/>
              <p:cNvSpPr>
                <a:spLocks noChangeArrowheads="1"/>
              </p:cNvSpPr>
              <p:nvPr/>
            </p:nvSpPr>
            <p:spPr bwMode="auto">
              <a:xfrm>
                <a:off x="1874561" y="1872501"/>
                <a:ext cx="1154786" cy="1148634"/>
              </a:xfrm>
              <a:prstGeom prst="ellipse">
                <a:avLst/>
              </a:prstGeom>
              <a:solidFill>
                <a:schemeClr val="accent2"/>
              </a:solidFill>
              <a:ln w="12700" cap="flat" cmpd="sng" algn="ctr">
                <a:solidFill>
                  <a:schemeClr val="bg1"/>
                </a:solidFill>
                <a:prstDash val="solid"/>
                <a:headEnd type="none" w="med" len="med"/>
                <a:tailEnd type="arrow" w="med" len="med"/>
              </a:ln>
              <a:effectLst/>
            </p:spPr>
            <p:txBody>
              <a:bodyPr rot="0" spcFirstLastPara="0" vertOverflow="overflow" horzOverflow="overflow" vert="horz" wrap="square" lIns="91129" tIns="45565" rIns="91129" bIns="45565" numCol="1" spcCol="0" rtlCol="0" fromWordArt="0" anchor="ctr" anchorCtr="0" forceAA="0" compatLnSpc="1">
                <a:noAutofit/>
              </a:bodyPr>
              <a:lstStyle/>
              <a:p>
                <a:pPr algn="ctr" eaLnBrk="0" fontAlgn="base" hangingPunct="0">
                  <a:spcBef>
                    <a:spcPct val="0"/>
                  </a:spcBef>
                  <a:spcAft>
                    <a:spcPct val="0"/>
                  </a:spcAft>
                </a:pPr>
                <a:endParaRPr lang="ko-KR" altLang="ko-KR" sz="1425" dirty="0">
                  <a:solidFill>
                    <a:prstClr val="white"/>
                  </a:solidFill>
                  <a:latin typeface="微软雅黑" panose="020B0503020204020204" pitchFamily="34" charset="-122"/>
                </a:endParaRPr>
              </a:p>
            </p:txBody>
          </p:sp>
        </p:grpSp>
        <p:sp>
          <p:nvSpPr>
            <p:cNvPr id="30" name="矩形 29"/>
            <p:cNvSpPr/>
            <p:nvPr/>
          </p:nvSpPr>
          <p:spPr>
            <a:xfrm>
              <a:off x="2022242" y="1936111"/>
              <a:ext cx="861776" cy="861775"/>
            </a:xfrm>
            <a:prstGeom prst="rect">
              <a:avLst/>
            </a:prstGeom>
          </p:spPr>
          <p:txBody>
            <a:bodyPr wrap="none">
              <a:spAutoFit/>
            </a:bodyPr>
            <a:lstStyle/>
            <a:p>
              <a:pPr algn="ctr" eaLnBrk="0" fontAlgn="base" hangingPunct="0">
                <a:spcBef>
                  <a:spcPct val="0"/>
                </a:spcBef>
                <a:spcAft>
                  <a:spcPct val="0"/>
                </a:spcAft>
              </a:pPr>
              <a:r>
                <a:rPr lang="zh-CN" altLang="en-US" sz="1800" dirty="0">
                  <a:solidFill>
                    <a:prstClr val="white"/>
                  </a:solidFill>
                  <a:latin typeface="微软雅黑" panose="020B0503020204020204" pitchFamily="34" charset="-122"/>
                  <a:ea typeface="微软雅黑" panose="020B0503020204020204" pitchFamily="34" charset="-122"/>
                </a:rPr>
                <a:t>关键</a:t>
              </a:r>
              <a:endParaRPr lang="en-US" altLang="zh-CN" sz="1800" dirty="0">
                <a:solidFill>
                  <a:prstClr val="white"/>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pPr>
              <a:r>
                <a:rPr lang="zh-CN" altLang="en-US" sz="1800" dirty="0">
                  <a:solidFill>
                    <a:prstClr val="white"/>
                  </a:solidFill>
                  <a:latin typeface="微软雅黑" panose="020B0503020204020204" pitchFamily="34" charset="-122"/>
                  <a:ea typeface="微软雅黑" panose="020B0503020204020204" pitchFamily="34" charset="-122"/>
                </a:rPr>
                <a:t>文本</a:t>
              </a:r>
            </a:p>
          </p:txBody>
        </p:sp>
      </p:grpSp>
      <p:grpSp>
        <p:nvGrpSpPr>
          <p:cNvPr id="33" name="组合 32"/>
          <p:cNvGrpSpPr/>
          <p:nvPr/>
        </p:nvGrpSpPr>
        <p:grpSpPr>
          <a:xfrm>
            <a:off x="4191547" y="1275606"/>
            <a:ext cx="981431" cy="976203"/>
            <a:chOff x="4195355" y="1700808"/>
            <a:chExt cx="1308575" cy="1301604"/>
          </a:xfrm>
        </p:grpSpPr>
        <p:grpSp>
          <p:nvGrpSpPr>
            <p:cNvPr id="34" name="组合 33"/>
            <p:cNvGrpSpPr/>
            <p:nvPr/>
          </p:nvGrpSpPr>
          <p:grpSpPr>
            <a:xfrm>
              <a:off x="4195355" y="1700808"/>
              <a:ext cx="1308575" cy="1301604"/>
              <a:chOff x="1797666" y="1796016"/>
              <a:chExt cx="1308575" cy="1301604"/>
            </a:xfrm>
          </p:grpSpPr>
          <p:sp>
            <p:nvSpPr>
              <p:cNvPr id="36" name="Oval 15"/>
              <p:cNvSpPr>
                <a:spLocks noChangeArrowheads="1"/>
              </p:cNvSpPr>
              <p:nvPr/>
            </p:nvSpPr>
            <p:spPr bwMode="auto">
              <a:xfrm>
                <a:off x="1797666" y="1796016"/>
                <a:ext cx="1308575" cy="1301604"/>
              </a:xfrm>
              <a:prstGeom prst="ellipse">
                <a:avLst/>
              </a:prstGeom>
              <a:solidFill>
                <a:schemeClr val="bg1"/>
              </a:solidFill>
              <a:ln w="12700" cap="flat" cmpd="sng" algn="ctr">
                <a:solidFill>
                  <a:schemeClr val="accent5"/>
                </a:solidFill>
                <a:prstDash val="solid"/>
                <a:headEnd type="none" w="med" len="med"/>
                <a:tailEnd type="arrow" w="med" len="med"/>
              </a:ln>
              <a:effectLst/>
            </p:spPr>
            <p:txBody>
              <a:bodyPr rot="0" spcFirstLastPara="0" vertOverflow="overflow" horzOverflow="overflow" vert="horz" wrap="square" lIns="91129" tIns="45565" rIns="91129" bIns="45565" numCol="1" spcCol="0" rtlCol="0" fromWordArt="0" anchor="ctr" anchorCtr="0" forceAA="0" compatLnSpc="1">
                <a:noAutofit/>
              </a:bodyPr>
              <a:lstStyle/>
              <a:p>
                <a:pPr algn="ctr" eaLnBrk="0" fontAlgn="base" hangingPunct="0">
                  <a:spcBef>
                    <a:spcPct val="0"/>
                  </a:spcBef>
                  <a:spcAft>
                    <a:spcPct val="0"/>
                  </a:spcAft>
                </a:pPr>
                <a:endParaRPr lang="ko-KR" altLang="ko-KR" sz="1425" dirty="0">
                  <a:solidFill>
                    <a:prstClr val="white"/>
                  </a:solidFill>
                  <a:latin typeface="微软雅黑" panose="020B0503020204020204" pitchFamily="34" charset="-122"/>
                </a:endParaRPr>
              </a:p>
            </p:txBody>
          </p:sp>
          <p:sp>
            <p:nvSpPr>
              <p:cNvPr id="37" name="Oval 15"/>
              <p:cNvSpPr>
                <a:spLocks noChangeArrowheads="1"/>
              </p:cNvSpPr>
              <p:nvPr/>
            </p:nvSpPr>
            <p:spPr bwMode="auto">
              <a:xfrm>
                <a:off x="1874561" y="1872501"/>
                <a:ext cx="1154786" cy="1148634"/>
              </a:xfrm>
              <a:prstGeom prst="ellipse">
                <a:avLst/>
              </a:prstGeom>
              <a:solidFill>
                <a:schemeClr val="accent5"/>
              </a:solidFill>
              <a:ln w="12700" cap="flat" cmpd="sng" algn="ctr">
                <a:solidFill>
                  <a:schemeClr val="bg1"/>
                </a:solidFill>
                <a:prstDash val="solid"/>
                <a:headEnd type="none" w="med" len="med"/>
                <a:tailEnd type="arrow" w="med" len="med"/>
              </a:ln>
              <a:effectLst/>
            </p:spPr>
            <p:txBody>
              <a:bodyPr rot="0" spcFirstLastPara="0" vertOverflow="overflow" horzOverflow="overflow" vert="horz" wrap="square" lIns="91129" tIns="45565" rIns="91129" bIns="45565" numCol="1" spcCol="0" rtlCol="0" fromWordArt="0" anchor="ctr" anchorCtr="0" forceAA="0" compatLnSpc="1">
                <a:noAutofit/>
              </a:bodyPr>
              <a:lstStyle/>
              <a:p>
                <a:pPr algn="ctr" eaLnBrk="0" fontAlgn="base" hangingPunct="0">
                  <a:spcBef>
                    <a:spcPct val="0"/>
                  </a:spcBef>
                  <a:spcAft>
                    <a:spcPct val="0"/>
                  </a:spcAft>
                </a:pPr>
                <a:endParaRPr lang="ko-KR" altLang="ko-KR" sz="1425" dirty="0">
                  <a:solidFill>
                    <a:prstClr val="white"/>
                  </a:solidFill>
                  <a:latin typeface="微软雅黑" panose="020B0503020204020204" pitchFamily="34" charset="-122"/>
                </a:endParaRPr>
              </a:p>
            </p:txBody>
          </p:sp>
        </p:grpSp>
        <p:sp>
          <p:nvSpPr>
            <p:cNvPr id="35" name="矩形 34"/>
            <p:cNvSpPr/>
            <p:nvPr/>
          </p:nvSpPr>
          <p:spPr>
            <a:xfrm>
              <a:off x="4412955" y="1936111"/>
              <a:ext cx="861776" cy="861775"/>
            </a:xfrm>
            <a:prstGeom prst="rect">
              <a:avLst/>
            </a:prstGeom>
          </p:spPr>
          <p:txBody>
            <a:bodyPr wrap="none">
              <a:spAutoFit/>
            </a:bodyPr>
            <a:lstStyle/>
            <a:p>
              <a:pPr algn="ctr" eaLnBrk="0" fontAlgn="base" hangingPunct="0">
                <a:spcBef>
                  <a:spcPct val="0"/>
                </a:spcBef>
                <a:spcAft>
                  <a:spcPct val="0"/>
                </a:spcAft>
              </a:pPr>
              <a:r>
                <a:rPr lang="zh-CN" altLang="en-US" sz="1800" dirty="0">
                  <a:solidFill>
                    <a:prstClr val="white"/>
                  </a:solidFill>
                  <a:latin typeface="微软雅黑" panose="020B0503020204020204" pitchFamily="34" charset="-122"/>
                  <a:ea typeface="微软雅黑" panose="020B0503020204020204" pitchFamily="34" charset="-122"/>
                </a:rPr>
                <a:t>关键</a:t>
              </a:r>
              <a:endParaRPr lang="en-US" altLang="zh-CN" sz="1800" dirty="0">
                <a:solidFill>
                  <a:prstClr val="white"/>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pPr>
              <a:r>
                <a:rPr lang="zh-CN" altLang="en-US" sz="1800" dirty="0">
                  <a:solidFill>
                    <a:prstClr val="white"/>
                  </a:solidFill>
                  <a:latin typeface="微软雅黑" panose="020B0503020204020204" pitchFamily="34" charset="-122"/>
                  <a:ea typeface="微软雅黑" panose="020B0503020204020204" pitchFamily="34" charset="-122"/>
                </a:rPr>
                <a:t>文本</a:t>
              </a:r>
            </a:p>
          </p:txBody>
        </p:sp>
      </p:grpSp>
      <p:grpSp>
        <p:nvGrpSpPr>
          <p:cNvPr id="38" name="组合 37"/>
          <p:cNvGrpSpPr/>
          <p:nvPr/>
        </p:nvGrpSpPr>
        <p:grpSpPr>
          <a:xfrm>
            <a:off x="6033356" y="1275606"/>
            <a:ext cx="981431" cy="976203"/>
            <a:chOff x="6593044" y="1700808"/>
            <a:chExt cx="1308575" cy="1301604"/>
          </a:xfrm>
        </p:grpSpPr>
        <p:grpSp>
          <p:nvGrpSpPr>
            <p:cNvPr id="39" name="组合 38"/>
            <p:cNvGrpSpPr/>
            <p:nvPr/>
          </p:nvGrpSpPr>
          <p:grpSpPr>
            <a:xfrm>
              <a:off x="6593044" y="1700808"/>
              <a:ext cx="1308575" cy="1301604"/>
              <a:chOff x="1797666" y="1796016"/>
              <a:chExt cx="1308575" cy="1301604"/>
            </a:xfrm>
          </p:grpSpPr>
          <p:sp>
            <p:nvSpPr>
              <p:cNvPr id="41" name="Oval 15"/>
              <p:cNvSpPr>
                <a:spLocks noChangeArrowheads="1"/>
              </p:cNvSpPr>
              <p:nvPr/>
            </p:nvSpPr>
            <p:spPr bwMode="auto">
              <a:xfrm>
                <a:off x="1797666" y="1796016"/>
                <a:ext cx="1308575" cy="1301604"/>
              </a:xfrm>
              <a:prstGeom prst="ellipse">
                <a:avLst/>
              </a:prstGeom>
              <a:solidFill>
                <a:schemeClr val="bg1"/>
              </a:solidFill>
              <a:ln w="12700" cap="flat" cmpd="sng" algn="ctr">
                <a:solidFill>
                  <a:schemeClr val="accent3"/>
                </a:solidFill>
                <a:prstDash val="solid"/>
                <a:headEnd type="none" w="med" len="med"/>
                <a:tailEnd type="arrow" w="med" len="med"/>
              </a:ln>
              <a:effectLst/>
            </p:spPr>
            <p:txBody>
              <a:bodyPr rot="0" spcFirstLastPara="0" vertOverflow="overflow" horzOverflow="overflow" vert="horz" wrap="square" lIns="91129" tIns="45565" rIns="91129" bIns="45565" numCol="1" spcCol="0" rtlCol="0" fromWordArt="0" anchor="ctr" anchorCtr="0" forceAA="0" compatLnSpc="1">
                <a:noAutofit/>
              </a:bodyPr>
              <a:lstStyle/>
              <a:p>
                <a:pPr algn="ctr" eaLnBrk="0" fontAlgn="base" hangingPunct="0">
                  <a:spcBef>
                    <a:spcPct val="0"/>
                  </a:spcBef>
                  <a:spcAft>
                    <a:spcPct val="0"/>
                  </a:spcAft>
                </a:pPr>
                <a:endParaRPr lang="ko-KR" altLang="ko-KR" sz="1425" dirty="0">
                  <a:solidFill>
                    <a:prstClr val="white"/>
                  </a:solidFill>
                  <a:latin typeface="微软雅黑" panose="020B0503020204020204" pitchFamily="34" charset="-122"/>
                </a:endParaRPr>
              </a:p>
            </p:txBody>
          </p:sp>
          <p:sp>
            <p:nvSpPr>
              <p:cNvPr id="42" name="Oval 15"/>
              <p:cNvSpPr>
                <a:spLocks noChangeArrowheads="1"/>
              </p:cNvSpPr>
              <p:nvPr/>
            </p:nvSpPr>
            <p:spPr bwMode="auto">
              <a:xfrm>
                <a:off x="1874561" y="1872501"/>
                <a:ext cx="1154786" cy="1148634"/>
              </a:xfrm>
              <a:prstGeom prst="ellipse">
                <a:avLst/>
              </a:prstGeom>
              <a:solidFill>
                <a:schemeClr val="accent3"/>
              </a:solidFill>
              <a:ln w="12700" cap="flat" cmpd="sng" algn="ctr">
                <a:solidFill>
                  <a:schemeClr val="bg1"/>
                </a:solidFill>
                <a:prstDash val="solid"/>
                <a:headEnd type="none" w="med" len="med"/>
                <a:tailEnd type="arrow" w="med" len="med"/>
              </a:ln>
              <a:effectLst/>
            </p:spPr>
            <p:txBody>
              <a:bodyPr rot="0" spcFirstLastPara="0" vertOverflow="overflow" horzOverflow="overflow" vert="horz" wrap="square" lIns="91129" tIns="45565" rIns="91129" bIns="45565" numCol="1" spcCol="0" rtlCol="0" fromWordArt="0" anchor="ctr" anchorCtr="0" forceAA="0" compatLnSpc="1">
                <a:noAutofit/>
              </a:bodyPr>
              <a:lstStyle/>
              <a:p>
                <a:pPr algn="ctr" eaLnBrk="0" fontAlgn="base" hangingPunct="0">
                  <a:spcBef>
                    <a:spcPct val="0"/>
                  </a:spcBef>
                  <a:spcAft>
                    <a:spcPct val="0"/>
                  </a:spcAft>
                </a:pPr>
                <a:endParaRPr lang="ko-KR" altLang="ko-KR" sz="1425" dirty="0">
                  <a:solidFill>
                    <a:prstClr val="white"/>
                  </a:solidFill>
                  <a:latin typeface="微软雅黑" panose="020B0503020204020204" pitchFamily="34" charset="-122"/>
                </a:endParaRPr>
              </a:p>
            </p:txBody>
          </p:sp>
        </p:grpSp>
        <p:sp>
          <p:nvSpPr>
            <p:cNvPr id="40" name="矩形 39"/>
            <p:cNvSpPr/>
            <p:nvPr/>
          </p:nvSpPr>
          <p:spPr>
            <a:xfrm>
              <a:off x="6802233" y="1936111"/>
              <a:ext cx="861776" cy="861775"/>
            </a:xfrm>
            <a:prstGeom prst="rect">
              <a:avLst/>
            </a:prstGeom>
          </p:spPr>
          <p:txBody>
            <a:bodyPr wrap="none">
              <a:spAutoFit/>
            </a:bodyPr>
            <a:lstStyle/>
            <a:p>
              <a:pPr algn="ctr" eaLnBrk="0" fontAlgn="base" hangingPunct="0">
                <a:spcBef>
                  <a:spcPct val="0"/>
                </a:spcBef>
                <a:spcAft>
                  <a:spcPct val="0"/>
                </a:spcAft>
              </a:pPr>
              <a:r>
                <a:rPr lang="zh-CN" altLang="en-US" sz="1800" dirty="0">
                  <a:solidFill>
                    <a:prstClr val="white"/>
                  </a:solidFill>
                  <a:latin typeface="微软雅黑" panose="020B0503020204020204" pitchFamily="34" charset="-122"/>
                  <a:ea typeface="微软雅黑" panose="020B0503020204020204" pitchFamily="34" charset="-122"/>
                </a:rPr>
                <a:t>关键</a:t>
              </a:r>
              <a:endParaRPr lang="en-US" altLang="zh-CN" sz="1800" dirty="0">
                <a:solidFill>
                  <a:prstClr val="white"/>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pPr>
              <a:r>
                <a:rPr lang="zh-CN" altLang="en-US" sz="1800" dirty="0">
                  <a:solidFill>
                    <a:prstClr val="white"/>
                  </a:solidFill>
                  <a:latin typeface="微软雅黑" panose="020B0503020204020204" pitchFamily="34" charset="-122"/>
                  <a:ea typeface="微软雅黑" panose="020B0503020204020204" pitchFamily="34" charset="-122"/>
                </a:rPr>
                <a:t>文本</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strVal val="(6*min(max(#ppt_w*#ppt_h,.3),1)-7.4)/-.7*#ppt_w"/>
                                          </p:val>
                                        </p:tav>
                                        <p:tav tm="100000">
                                          <p:val>
                                            <p:strVal val="#ppt_w"/>
                                          </p:val>
                                        </p:tav>
                                      </p:tavLst>
                                    </p:anim>
                                    <p:anim calcmode="lin" valueType="num">
                                      <p:cBhvr>
                                        <p:cTn id="8" dur="500" fill="hold"/>
                                        <p:tgtEl>
                                          <p:spTgt spid="28"/>
                                        </p:tgtEl>
                                        <p:attrNameLst>
                                          <p:attrName>ppt_h</p:attrName>
                                        </p:attrNameLst>
                                      </p:cBhvr>
                                      <p:tavLst>
                                        <p:tav tm="0">
                                          <p:val>
                                            <p:strVal val="(6*min(max(#ppt_w*#ppt_h,.3),1)-7.4)/-.7*#ppt_h"/>
                                          </p:val>
                                        </p:tav>
                                        <p:tav tm="100000">
                                          <p:val>
                                            <p:strVal val="#ppt_h"/>
                                          </p:val>
                                        </p:tav>
                                      </p:tavLst>
                                    </p:anim>
                                    <p:anim calcmode="lin" valueType="num">
                                      <p:cBhvr>
                                        <p:cTn id="9" dur="500" fill="hold"/>
                                        <p:tgtEl>
                                          <p:spTgt spid="28"/>
                                        </p:tgtEl>
                                        <p:attrNameLst>
                                          <p:attrName>ppt_x</p:attrName>
                                        </p:attrNameLst>
                                      </p:cBhvr>
                                      <p:tavLst>
                                        <p:tav tm="0">
                                          <p:val>
                                            <p:fltVal val="0.5"/>
                                          </p:val>
                                        </p:tav>
                                        <p:tav tm="100000">
                                          <p:val>
                                            <p:strVal val="#ppt_x"/>
                                          </p:val>
                                        </p:tav>
                                      </p:tavLst>
                                    </p:anim>
                                    <p:anim calcmode="lin" valueType="num">
                                      <p:cBhvr>
                                        <p:cTn id="10" dur="500" fill="hold"/>
                                        <p:tgtEl>
                                          <p:spTgt spid="28"/>
                                        </p:tgtEl>
                                        <p:attrNameLst>
                                          <p:attrName>ppt_y</p:attrName>
                                        </p:attrNameLst>
                                      </p:cBhvr>
                                      <p:tavLst>
                                        <p:tav tm="0">
                                          <p:val>
                                            <p:strVal val="1+(6*min(max(#ppt_w*#ppt_h,.3),1)-7.4)/-.7*#ppt_h/2"/>
                                          </p:val>
                                        </p:tav>
                                        <p:tav tm="100000">
                                          <p:val>
                                            <p:strVal val="#ppt_y"/>
                                          </p:val>
                                        </p:tav>
                                      </p:tavLst>
                                    </p:anim>
                                  </p:childTnLst>
                                </p:cTn>
                              </p:par>
                              <p:par>
                                <p:cTn id="11" presetID="23" presetClass="entr" presetSubtype="36" fill="hold" nodeType="withEffect">
                                  <p:stCondLst>
                                    <p:cond delay="25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strVal val="(6*min(max(#ppt_w*#ppt_h,.3),1)-7.4)/-.7*#ppt_w"/>
                                          </p:val>
                                        </p:tav>
                                        <p:tav tm="100000">
                                          <p:val>
                                            <p:strVal val="#ppt_w"/>
                                          </p:val>
                                        </p:tav>
                                      </p:tavLst>
                                    </p:anim>
                                    <p:anim calcmode="lin" valueType="num">
                                      <p:cBhvr>
                                        <p:cTn id="14" dur="500" fill="hold"/>
                                        <p:tgtEl>
                                          <p:spTgt spid="33"/>
                                        </p:tgtEl>
                                        <p:attrNameLst>
                                          <p:attrName>ppt_h</p:attrName>
                                        </p:attrNameLst>
                                      </p:cBhvr>
                                      <p:tavLst>
                                        <p:tav tm="0">
                                          <p:val>
                                            <p:strVal val="(6*min(max(#ppt_w*#ppt_h,.3),1)-7.4)/-.7*#ppt_h"/>
                                          </p:val>
                                        </p:tav>
                                        <p:tav tm="100000">
                                          <p:val>
                                            <p:strVal val="#ppt_h"/>
                                          </p:val>
                                        </p:tav>
                                      </p:tavLst>
                                    </p:anim>
                                    <p:anim calcmode="lin" valueType="num">
                                      <p:cBhvr>
                                        <p:cTn id="15" dur="500" fill="hold"/>
                                        <p:tgtEl>
                                          <p:spTgt spid="33"/>
                                        </p:tgtEl>
                                        <p:attrNameLst>
                                          <p:attrName>ppt_x</p:attrName>
                                        </p:attrNameLst>
                                      </p:cBhvr>
                                      <p:tavLst>
                                        <p:tav tm="0">
                                          <p:val>
                                            <p:fltVal val="0.5"/>
                                          </p:val>
                                        </p:tav>
                                        <p:tav tm="100000">
                                          <p:val>
                                            <p:strVal val="#ppt_x"/>
                                          </p:val>
                                        </p:tav>
                                      </p:tavLst>
                                    </p:anim>
                                    <p:anim calcmode="lin" valueType="num">
                                      <p:cBhvr>
                                        <p:cTn id="16" dur="500" fill="hold"/>
                                        <p:tgtEl>
                                          <p:spTgt spid="33"/>
                                        </p:tgtEl>
                                        <p:attrNameLst>
                                          <p:attrName>ppt_y</p:attrName>
                                        </p:attrNameLst>
                                      </p:cBhvr>
                                      <p:tavLst>
                                        <p:tav tm="0">
                                          <p:val>
                                            <p:strVal val="1+(6*min(max(#ppt_w*#ppt_h,.3),1)-7.4)/-.7*#ppt_h/2"/>
                                          </p:val>
                                        </p:tav>
                                        <p:tav tm="100000">
                                          <p:val>
                                            <p:strVal val="#ppt_y"/>
                                          </p:val>
                                        </p:tav>
                                      </p:tavLst>
                                    </p:anim>
                                  </p:childTnLst>
                                </p:cTn>
                              </p:par>
                              <p:par>
                                <p:cTn id="17" presetID="23" presetClass="entr" presetSubtype="36" fill="hold" nodeType="withEffect">
                                  <p:stCondLst>
                                    <p:cond delay="500"/>
                                  </p:stCondLst>
                                  <p:childTnLst>
                                    <p:set>
                                      <p:cBhvr>
                                        <p:cTn id="18" dur="1" fill="hold">
                                          <p:stCondLst>
                                            <p:cond delay="0"/>
                                          </p:stCondLst>
                                        </p:cTn>
                                        <p:tgtEl>
                                          <p:spTgt spid="38"/>
                                        </p:tgtEl>
                                        <p:attrNameLst>
                                          <p:attrName>style.visibility</p:attrName>
                                        </p:attrNameLst>
                                      </p:cBhvr>
                                      <p:to>
                                        <p:strVal val="visible"/>
                                      </p:to>
                                    </p:set>
                                    <p:anim calcmode="lin" valueType="num">
                                      <p:cBhvr>
                                        <p:cTn id="19" dur="500" fill="hold"/>
                                        <p:tgtEl>
                                          <p:spTgt spid="38"/>
                                        </p:tgtEl>
                                        <p:attrNameLst>
                                          <p:attrName>ppt_w</p:attrName>
                                        </p:attrNameLst>
                                      </p:cBhvr>
                                      <p:tavLst>
                                        <p:tav tm="0">
                                          <p:val>
                                            <p:strVal val="(6*min(max(#ppt_w*#ppt_h,.3),1)-7.4)/-.7*#ppt_w"/>
                                          </p:val>
                                        </p:tav>
                                        <p:tav tm="100000">
                                          <p:val>
                                            <p:strVal val="#ppt_w"/>
                                          </p:val>
                                        </p:tav>
                                      </p:tavLst>
                                    </p:anim>
                                    <p:anim calcmode="lin" valueType="num">
                                      <p:cBhvr>
                                        <p:cTn id="20" dur="500" fill="hold"/>
                                        <p:tgtEl>
                                          <p:spTgt spid="38"/>
                                        </p:tgtEl>
                                        <p:attrNameLst>
                                          <p:attrName>ppt_h</p:attrName>
                                        </p:attrNameLst>
                                      </p:cBhvr>
                                      <p:tavLst>
                                        <p:tav tm="0">
                                          <p:val>
                                            <p:strVal val="(6*min(max(#ppt_w*#ppt_h,.3),1)-7.4)/-.7*#ppt_h"/>
                                          </p:val>
                                        </p:tav>
                                        <p:tav tm="100000">
                                          <p:val>
                                            <p:strVal val="#ppt_h"/>
                                          </p:val>
                                        </p:tav>
                                      </p:tavLst>
                                    </p:anim>
                                    <p:anim calcmode="lin" valueType="num">
                                      <p:cBhvr>
                                        <p:cTn id="21" dur="500" fill="hold"/>
                                        <p:tgtEl>
                                          <p:spTgt spid="38"/>
                                        </p:tgtEl>
                                        <p:attrNameLst>
                                          <p:attrName>ppt_x</p:attrName>
                                        </p:attrNameLst>
                                      </p:cBhvr>
                                      <p:tavLst>
                                        <p:tav tm="0">
                                          <p:val>
                                            <p:fltVal val="0.5"/>
                                          </p:val>
                                        </p:tav>
                                        <p:tav tm="100000">
                                          <p:val>
                                            <p:strVal val="#ppt_x"/>
                                          </p:val>
                                        </p:tav>
                                      </p:tavLst>
                                    </p:anim>
                                    <p:anim calcmode="lin" valueType="num">
                                      <p:cBhvr>
                                        <p:cTn id="22" dur="500" fill="hold"/>
                                        <p:tgtEl>
                                          <p:spTgt spid="38"/>
                                        </p:tgtEl>
                                        <p:attrNameLst>
                                          <p:attrName>ppt_y</p:attrName>
                                        </p:attrNameLst>
                                      </p:cBhvr>
                                      <p:tavLst>
                                        <p:tav tm="0">
                                          <p:val>
                                            <p:strVal val="1+(6*min(max(#ppt_w*#ppt_h,.3),1)-7.4)/-.7*#ppt_h/2"/>
                                          </p:val>
                                        </p:tav>
                                        <p:tav tm="100000">
                                          <p:val>
                                            <p:strVal val="#ppt_y"/>
                                          </p:val>
                                        </p:tav>
                                      </p:tavLst>
                                    </p:anim>
                                  </p:childTnLst>
                                </p:cTn>
                              </p:par>
                            </p:childTnLst>
                          </p:cTn>
                        </p:par>
                        <p:par>
                          <p:cTn id="23" fill="hold">
                            <p:stCondLst>
                              <p:cond delay="500"/>
                            </p:stCondLst>
                            <p:childTnLst>
                              <p:par>
                                <p:cTn id="24" presetID="47" presetClass="entr" presetSubtype="0"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750"/>
                                        <p:tgtEl>
                                          <p:spTgt spid="16"/>
                                        </p:tgtEl>
                                      </p:cBhvr>
                                    </p:animEffect>
                                    <p:anim calcmode="lin" valueType="num">
                                      <p:cBhvr>
                                        <p:cTn id="27" dur="750" fill="hold"/>
                                        <p:tgtEl>
                                          <p:spTgt spid="16"/>
                                        </p:tgtEl>
                                        <p:attrNameLst>
                                          <p:attrName>ppt_x</p:attrName>
                                        </p:attrNameLst>
                                      </p:cBhvr>
                                      <p:tavLst>
                                        <p:tav tm="0">
                                          <p:val>
                                            <p:strVal val="#ppt_x"/>
                                          </p:val>
                                        </p:tav>
                                        <p:tav tm="100000">
                                          <p:val>
                                            <p:strVal val="#ppt_x"/>
                                          </p:val>
                                        </p:tav>
                                      </p:tavLst>
                                    </p:anim>
                                    <p:anim calcmode="lin" valueType="num">
                                      <p:cBhvr>
                                        <p:cTn id="28" dur="750" fill="hold"/>
                                        <p:tgtEl>
                                          <p:spTgt spid="16"/>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750"/>
                                        <p:tgtEl>
                                          <p:spTgt spid="19"/>
                                        </p:tgtEl>
                                      </p:cBhvr>
                                    </p:animEffect>
                                    <p:anim calcmode="lin" valueType="num">
                                      <p:cBhvr>
                                        <p:cTn id="32" dur="750" fill="hold"/>
                                        <p:tgtEl>
                                          <p:spTgt spid="19"/>
                                        </p:tgtEl>
                                        <p:attrNameLst>
                                          <p:attrName>ppt_x</p:attrName>
                                        </p:attrNameLst>
                                      </p:cBhvr>
                                      <p:tavLst>
                                        <p:tav tm="0">
                                          <p:val>
                                            <p:strVal val="#ppt_x"/>
                                          </p:val>
                                        </p:tav>
                                        <p:tav tm="100000">
                                          <p:val>
                                            <p:strVal val="#ppt_x"/>
                                          </p:val>
                                        </p:tav>
                                      </p:tavLst>
                                    </p:anim>
                                    <p:anim calcmode="lin" valueType="num">
                                      <p:cBhvr>
                                        <p:cTn id="33" dur="750" fill="hold"/>
                                        <p:tgtEl>
                                          <p:spTgt spid="19"/>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750"/>
                                        <p:tgtEl>
                                          <p:spTgt spid="22"/>
                                        </p:tgtEl>
                                      </p:cBhvr>
                                    </p:animEffect>
                                    <p:anim calcmode="lin" valueType="num">
                                      <p:cBhvr>
                                        <p:cTn id="37" dur="750" fill="hold"/>
                                        <p:tgtEl>
                                          <p:spTgt spid="22"/>
                                        </p:tgtEl>
                                        <p:attrNameLst>
                                          <p:attrName>ppt_x</p:attrName>
                                        </p:attrNameLst>
                                      </p:cBhvr>
                                      <p:tavLst>
                                        <p:tav tm="0">
                                          <p:val>
                                            <p:strVal val="#ppt_x"/>
                                          </p:val>
                                        </p:tav>
                                        <p:tav tm="100000">
                                          <p:val>
                                            <p:strVal val="#ppt_x"/>
                                          </p:val>
                                        </p:tav>
                                      </p:tavLst>
                                    </p:anim>
                                    <p:anim calcmode="lin" valueType="num">
                                      <p:cBhvr>
                                        <p:cTn id="38" dur="750" fill="hold"/>
                                        <p:tgtEl>
                                          <p:spTgt spid="22"/>
                                        </p:tgtEl>
                                        <p:attrNameLst>
                                          <p:attrName>ppt_y</p:attrName>
                                        </p:attrNameLst>
                                      </p:cBhvr>
                                      <p:tavLst>
                                        <p:tav tm="0">
                                          <p:val>
                                            <p:strVal val="#ppt_y-.1"/>
                                          </p:val>
                                        </p:tav>
                                        <p:tav tm="100000">
                                          <p:val>
                                            <p:strVal val="#ppt_y"/>
                                          </p:val>
                                        </p:tav>
                                      </p:tavLst>
                                    </p:anim>
                                  </p:childTnLst>
                                </p:cTn>
                              </p:par>
                            </p:childTnLst>
                          </p:cTn>
                        </p:par>
                        <p:par>
                          <p:cTn id="39" fill="hold">
                            <p:stCondLst>
                              <p:cond delay="1500"/>
                            </p:stCondLst>
                            <p:childTnLst>
                              <p:par>
                                <p:cTn id="40" presetID="14" presetClass="entr" presetSubtype="10"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randombar(horizontal)">
                                      <p:cBhvr>
                                        <p:cTn id="42" dur="500"/>
                                        <p:tgtEl>
                                          <p:spTgt spid="25"/>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randombar(horizontal)">
                                      <p:cBhvr>
                                        <p:cTn id="45" dur="500"/>
                                        <p:tgtEl>
                                          <p:spTgt spid="26"/>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randombar(horizontal)">
                                      <p:cBhvr>
                                        <p:cTn id="4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sp>
        <p:nvSpPr>
          <p:cNvPr id="2" name="矩形 1"/>
          <p:cNvSpPr/>
          <p:nvPr/>
        </p:nvSpPr>
        <p:spPr>
          <a:xfrm>
            <a:off x="3582591" y="1317861"/>
            <a:ext cx="4418409" cy="1665432"/>
          </a:xfrm>
          <a:prstGeom prst="rect">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zh-CN" altLang="en-US">
              <a:solidFill>
                <a:prstClr val="white"/>
              </a:solidFill>
              <a:latin typeface="Times New Roman" panose="02020603050405020304"/>
              <a:ea typeface="微软雅黑" panose="020B0503020204020204" pitchFamily="34" charset="-122"/>
            </a:endParaRPr>
          </a:p>
        </p:txBody>
      </p:sp>
      <p:sp>
        <p:nvSpPr>
          <p:cNvPr id="10" name="矩形 9"/>
          <p:cNvSpPr/>
          <p:nvPr/>
        </p:nvSpPr>
        <p:spPr>
          <a:xfrm>
            <a:off x="1143000" y="1318628"/>
            <a:ext cx="2442791" cy="16667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nvGrpSpPr>
          <p:cNvPr id="11" name="组合 10"/>
          <p:cNvGrpSpPr/>
          <p:nvPr/>
        </p:nvGrpSpPr>
        <p:grpSpPr>
          <a:xfrm>
            <a:off x="2144224" y="1556869"/>
            <a:ext cx="437654" cy="450449"/>
            <a:chOff x="5494338" y="4791075"/>
            <a:chExt cx="271463" cy="279400"/>
          </a:xfrm>
          <a:solidFill>
            <a:srgbClr val="6BD2D5"/>
          </a:solidFill>
        </p:grpSpPr>
        <p:sp>
          <p:nvSpPr>
            <p:cNvPr id="13" name="Freeform 278"/>
            <p:cNvSpPr/>
            <p:nvPr/>
          </p:nvSpPr>
          <p:spPr bwMode="auto">
            <a:xfrm>
              <a:off x="5494338" y="4791075"/>
              <a:ext cx="271463" cy="279400"/>
            </a:xfrm>
            <a:custGeom>
              <a:avLst/>
              <a:gdLst>
                <a:gd name="T0" fmla="*/ 102 w 283"/>
                <a:gd name="T1" fmla="*/ 233 h 292"/>
                <a:gd name="T2" fmla="*/ 102 w 283"/>
                <a:gd name="T3" fmla="*/ 8 h 292"/>
                <a:gd name="T4" fmla="*/ 94 w 283"/>
                <a:gd name="T5" fmla="*/ 0 h 292"/>
                <a:gd name="T6" fmla="*/ 86 w 283"/>
                <a:gd name="T7" fmla="*/ 8 h 292"/>
                <a:gd name="T8" fmla="*/ 86 w 283"/>
                <a:gd name="T9" fmla="*/ 233 h 292"/>
                <a:gd name="T10" fmla="*/ 0 w 283"/>
                <a:gd name="T11" fmla="*/ 233 h 292"/>
                <a:gd name="T12" fmla="*/ 141 w 283"/>
                <a:gd name="T13" fmla="*/ 288 h 292"/>
                <a:gd name="T14" fmla="*/ 283 w 283"/>
                <a:gd name="T15" fmla="*/ 233 h 292"/>
                <a:gd name="T16" fmla="*/ 102 w 283"/>
                <a:gd name="T17" fmla="*/ 23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 h="292">
                  <a:moveTo>
                    <a:pt x="102" y="233"/>
                  </a:moveTo>
                  <a:cubicBezTo>
                    <a:pt x="102" y="8"/>
                    <a:pt x="102" y="8"/>
                    <a:pt x="102" y="8"/>
                  </a:cubicBezTo>
                  <a:cubicBezTo>
                    <a:pt x="102" y="4"/>
                    <a:pt x="98" y="0"/>
                    <a:pt x="94" y="0"/>
                  </a:cubicBezTo>
                  <a:cubicBezTo>
                    <a:pt x="89" y="0"/>
                    <a:pt x="86" y="4"/>
                    <a:pt x="86" y="8"/>
                  </a:cubicBezTo>
                  <a:cubicBezTo>
                    <a:pt x="86" y="233"/>
                    <a:pt x="86" y="233"/>
                    <a:pt x="86" y="233"/>
                  </a:cubicBezTo>
                  <a:cubicBezTo>
                    <a:pt x="0" y="233"/>
                    <a:pt x="0" y="233"/>
                    <a:pt x="0" y="233"/>
                  </a:cubicBezTo>
                  <a:cubicBezTo>
                    <a:pt x="0" y="292"/>
                    <a:pt x="0" y="288"/>
                    <a:pt x="141" y="288"/>
                  </a:cubicBezTo>
                  <a:cubicBezTo>
                    <a:pt x="219" y="288"/>
                    <a:pt x="283" y="268"/>
                    <a:pt x="283" y="233"/>
                  </a:cubicBezTo>
                  <a:lnTo>
                    <a:pt x="102" y="23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4" name="Freeform 279"/>
            <p:cNvSpPr/>
            <p:nvPr/>
          </p:nvSpPr>
          <p:spPr bwMode="auto">
            <a:xfrm>
              <a:off x="5618163" y="4819650"/>
              <a:ext cx="122238" cy="163512"/>
            </a:xfrm>
            <a:custGeom>
              <a:avLst/>
              <a:gdLst>
                <a:gd name="T0" fmla="*/ 0 w 128"/>
                <a:gd name="T1" fmla="*/ 0 h 172"/>
                <a:gd name="T2" fmla="*/ 0 w 128"/>
                <a:gd name="T3" fmla="*/ 172 h 172"/>
                <a:gd name="T4" fmla="*/ 128 w 128"/>
                <a:gd name="T5" fmla="*/ 172 h 172"/>
                <a:gd name="T6" fmla="*/ 0 w 128"/>
                <a:gd name="T7" fmla="*/ 0 h 172"/>
              </a:gdLst>
              <a:ahLst/>
              <a:cxnLst>
                <a:cxn ang="0">
                  <a:pos x="T0" y="T1"/>
                </a:cxn>
                <a:cxn ang="0">
                  <a:pos x="T2" y="T3"/>
                </a:cxn>
                <a:cxn ang="0">
                  <a:pos x="T4" y="T5"/>
                </a:cxn>
                <a:cxn ang="0">
                  <a:pos x="T6" y="T7"/>
                </a:cxn>
              </a:cxnLst>
              <a:rect l="0" t="0" r="r" b="b"/>
              <a:pathLst>
                <a:path w="128" h="172">
                  <a:moveTo>
                    <a:pt x="0" y="0"/>
                  </a:moveTo>
                  <a:cubicBezTo>
                    <a:pt x="0" y="172"/>
                    <a:pt x="0" y="172"/>
                    <a:pt x="0" y="172"/>
                  </a:cubicBezTo>
                  <a:cubicBezTo>
                    <a:pt x="128" y="172"/>
                    <a:pt x="128" y="172"/>
                    <a:pt x="128" y="172"/>
                  </a:cubicBezTo>
                  <a:cubicBezTo>
                    <a:pt x="128" y="111"/>
                    <a:pt x="0" y="0"/>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5" name="Freeform 280"/>
            <p:cNvSpPr/>
            <p:nvPr/>
          </p:nvSpPr>
          <p:spPr bwMode="auto">
            <a:xfrm>
              <a:off x="5503863" y="4818063"/>
              <a:ext cx="46038" cy="165100"/>
            </a:xfrm>
            <a:custGeom>
              <a:avLst/>
              <a:gdLst>
                <a:gd name="T0" fmla="*/ 49 w 49"/>
                <a:gd name="T1" fmla="*/ 0 h 173"/>
                <a:gd name="T2" fmla="*/ 0 w 49"/>
                <a:gd name="T3" fmla="*/ 173 h 173"/>
                <a:gd name="T4" fmla="*/ 49 w 49"/>
                <a:gd name="T5" fmla="*/ 173 h 173"/>
                <a:gd name="T6" fmla="*/ 49 w 49"/>
                <a:gd name="T7" fmla="*/ 0 h 173"/>
              </a:gdLst>
              <a:ahLst/>
              <a:cxnLst>
                <a:cxn ang="0">
                  <a:pos x="T0" y="T1"/>
                </a:cxn>
                <a:cxn ang="0">
                  <a:pos x="T2" y="T3"/>
                </a:cxn>
                <a:cxn ang="0">
                  <a:pos x="T4" y="T5"/>
                </a:cxn>
                <a:cxn ang="0">
                  <a:pos x="T6" y="T7"/>
                </a:cxn>
              </a:cxnLst>
              <a:rect l="0" t="0" r="r" b="b"/>
              <a:pathLst>
                <a:path w="49" h="173">
                  <a:moveTo>
                    <a:pt x="49" y="0"/>
                  </a:moveTo>
                  <a:cubicBezTo>
                    <a:pt x="49" y="0"/>
                    <a:pt x="0" y="122"/>
                    <a:pt x="0" y="173"/>
                  </a:cubicBezTo>
                  <a:cubicBezTo>
                    <a:pt x="49" y="173"/>
                    <a:pt x="49" y="173"/>
                    <a:pt x="49" y="173"/>
                  </a:cubicBezTo>
                  <a:lnTo>
                    <a:pt x="49"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12" name="文本框 11"/>
          <p:cNvSpPr txBox="1"/>
          <p:nvPr/>
        </p:nvSpPr>
        <p:spPr>
          <a:xfrm>
            <a:off x="1298365" y="2152005"/>
            <a:ext cx="2087094" cy="784830"/>
          </a:xfrm>
          <a:prstGeom prst="rect">
            <a:avLst/>
          </a:prstGeom>
          <a:noFill/>
        </p:spPr>
        <p:txBody>
          <a:bodyPr wrap="square">
            <a:spAutoFit/>
          </a:bodyPr>
          <a:lstStyle/>
          <a:p>
            <a:pPr>
              <a:defRPr/>
            </a:pPr>
            <a:r>
              <a:rPr lang="zh-CN" altLang="en-US" sz="900" dirty="0">
                <a:solidFill>
                  <a:prstClr val="white"/>
                </a:solidFill>
                <a:latin typeface="微软雅黑" panose="020B0503020204020204" pitchFamily="34" charset="-122"/>
                <a:ea typeface="微软雅黑" panose="020B0503020204020204" pitchFamily="34" charset="-122"/>
              </a:rPr>
              <a:t>点击此处添加描述文本，点击此处添加描述文本，点击此处添加描述文本</a:t>
            </a:r>
          </a:p>
          <a:p>
            <a:pPr>
              <a:defRPr/>
            </a:pPr>
            <a:r>
              <a:rPr lang="zh-CN" altLang="en-US" sz="900" dirty="0">
                <a:solidFill>
                  <a:prstClr val="white"/>
                </a:solidFill>
                <a:latin typeface="微软雅黑" panose="020B0503020204020204" pitchFamily="34" charset="-122"/>
                <a:ea typeface="微软雅黑" panose="020B0503020204020204" pitchFamily="34" charset="-122"/>
              </a:rPr>
              <a:t>花儿设计师致力于教学课件、教学设计、汇报</a:t>
            </a:r>
            <a:r>
              <a:rPr lang="en-US" altLang="zh-CN" sz="900" dirty="0">
                <a:solidFill>
                  <a:prstClr val="white"/>
                </a:solidFill>
                <a:latin typeface="微软雅黑" panose="020B0503020204020204" pitchFamily="34" charset="-122"/>
                <a:ea typeface="微软雅黑" panose="020B0503020204020204" pitchFamily="34" charset="-122"/>
              </a:rPr>
              <a:t>PPT</a:t>
            </a:r>
            <a:r>
              <a:rPr lang="zh-CN" altLang="en-US" sz="900" dirty="0">
                <a:solidFill>
                  <a:prstClr val="white"/>
                </a:solidFill>
                <a:latin typeface="微软雅黑" panose="020B0503020204020204" pitchFamily="34" charset="-122"/>
                <a:ea typeface="微软雅黑" panose="020B0503020204020204" pitchFamily="34" charset="-122"/>
              </a:rPr>
              <a:t>及相册</a:t>
            </a:r>
            <a:r>
              <a:rPr lang="en-US" altLang="zh-CN" sz="900" dirty="0">
                <a:solidFill>
                  <a:prstClr val="white"/>
                </a:solidFill>
                <a:latin typeface="微软雅黑" panose="020B0503020204020204" pitchFamily="34" charset="-122"/>
                <a:ea typeface="微软雅黑" panose="020B0503020204020204" pitchFamily="34" charset="-122"/>
              </a:rPr>
              <a:t>PPT</a:t>
            </a:r>
            <a:r>
              <a:rPr lang="zh-CN" altLang="en-US" sz="900" dirty="0">
                <a:solidFill>
                  <a:prstClr val="white"/>
                </a:solidFill>
                <a:latin typeface="微软雅黑" panose="020B0503020204020204" pitchFamily="34" charset="-122"/>
                <a:ea typeface="微软雅黑" panose="020B0503020204020204" pitchFamily="34" charset="-122"/>
              </a:rPr>
              <a:t>的原创设计与美化。</a:t>
            </a:r>
            <a:endParaRPr lang="en-US" altLang="zh-CN" sz="900" dirty="0">
              <a:solidFill>
                <a:prstClr val="white"/>
              </a:solidFill>
              <a:latin typeface="微软雅黑" panose="020B0503020204020204" pitchFamily="34" charset="-122"/>
              <a:ea typeface="微软雅黑" panose="020B0503020204020204" pitchFamily="34" charset="-122"/>
            </a:endParaRPr>
          </a:p>
        </p:txBody>
      </p:sp>
      <p:sp>
        <p:nvSpPr>
          <p:cNvPr id="17" name="椭圆 16"/>
          <p:cNvSpPr/>
          <p:nvPr/>
        </p:nvSpPr>
        <p:spPr bwMode="auto">
          <a:xfrm>
            <a:off x="4345782" y="2613261"/>
            <a:ext cx="703660" cy="7036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nvGrpSpPr>
          <p:cNvPr id="18" name="组合 17"/>
          <p:cNvGrpSpPr/>
          <p:nvPr/>
        </p:nvGrpSpPr>
        <p:grpSpPr bwMode="auto">
          <a:xfrm>
            <a:off x="4543298" y="2827196"/>
            <a:ext cx="308627" cy="249756"/>
            <a:chOff x="530226" y="4267200"/>
            <a:chExt cx="274638" cy="222250"/>
          </a:xfrm>
          <a:solidFill>
            <a:schemeClr val="bg1"/>
          </a:solidFill>
        </p:grpSpPr>
        <p:sp>
          <p:nvSpPr>
            <p:cNvPr id="19" name="Freeform 316"/>
            <p:cNvSpPr/>
            <p:nvPr/>
          </p:nvSpPr>
          <p:spPr bwMode="auto">
            <a:xfrm>
              <a:off x="530226" y="4267200"/>
              <a:ext cx="274638" cy="106362"/>
            </a:xfrm>
            <a:custGeom>
              <a:avLst/>
              <a:gdLst>
                <a:gd name="T0" fmla="*/ 284 w 288"/>
                <a:gd name="T1" fmla="*/ 43 h 111"/>
                <a:gd name="T2" fmla="*/ 144 w 288"/>
                <a:gd name="T3" fmla="*/ 0 h 111"/>
                <a:gd name="T4" fmla="*/ 3 w 288"/>
                <a:gd name="T5" fmla="*/ 43 h 111"/>
                <a:gd name="T6" fmla="*/ 0 w 288"/>
                <a:gd name="T7" fmla="*/ 54 h 111"/>
                <a:gd name="T8" fmla="*/ 0 w 288"/>
                <a:gd name="T9" fmla="*/ 106 h 111"/>
                <a:gd name="T10" fmla="*/ 5 w 288"/>
                <a:gd name="T11" fmla="*/ 110 h 111"/>
                <a:gd name="T12" fmla="*/ 66 w 288"/>
                <a:gd name="T13" fmla="*/ 94 h 111"/>
                <a:gd name="T14" fmla="*/ 72 w 288"/>
                <a:gd name="T15" fmla="*/ 87 h 111"/>
                <a:gd name="T16" fmla="*/ 72 w 288"/>
                <a:gd name="T17" fmla="*/ 64 h 111"/>
                <a:gd name="T18" fmla="*/ 76 w 288"/>
                <a:gd name="T19" fmla="*/ 54 h 111"/>
                <a:gd name="T20" fmla="*/ 144 w 288"/>
                <a:gd name="T21" fmla="*/ 40 h 111"/>
                <a:gd name="T22" fmla="*/ 212 w 288"/>
                <a:gd name="T23" fmla="*/ 54 h 111"/>
                <a:gd name="T24" fmla="*/ 216 w 288"/>
                <a:gd name="T25" fmla="*/ 64 h 111"/>
                <a:gd name="T26" fmla="*/ 216 w 288"/>
                <a:gd name="T27" fmla="*/ 84 h 111"/>
                <a:gd name="T28" fmla="*/ 221 w 288"/>
                <a:gd name="T29" fmla="*/ 91 h 111"/>
                <a:gd name="T30" fmla="*/ 282 w 288"/>
                <a:gd name="T31" fmla="*/ 110 h 111"/>
                <a:gd name="T32" fmla="*/ 287 w 288"/>
                <a:gd name="T33" fmla="*/ 106 h 111"/>
                <a:gd name="T34" fmla="*/ 288 w 288"/>
                <a:gd name="T35" fmla="*/ 54 h 111"/>
                <a:gd name="T36" fmla="*/ 284 w 288"/>
                <a:gd name="T37" fmla="*/ 4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8" h="111">
                  <a:moveTo>
                    <a:pt x="284" y="43"/>
                  </a:moveTo>
                  <a:cubicBezTo>
                    <a:pt x="284" y="43"/>
                    <a:pt x="251" y="0"/>
                    <a:pt x="144" y="0"/>
                  </a:cubicBezTo>
                  <a:cubicBezTo>
                    <a:pt x="36" y="0"/>
                    <a:pt x="3" y="43"/>
                    <a:pt x="3" y="43"/>
                  </a:cubicBezTo>
                  <a:cubicBezTo>
                    <a:pt x="1" y="46"/>
                    <a:pt x="0" y="51"/>
                    <a:pt x="0" y="54"/>
                  </a:cubicBezTo>
                  <a:cubicBezTo>
                    <a:pt x="0" y="106"/>
                    <a:pt x="0" y="106"/>
                    <a:pt x="0" y="106"/>
                  </a:cubicBezTo>
                  <a:cubicBezTo>
                    <a:pt x="0" y="109"/>
                    <a:pt x="2" y="111"/>
                    <a:pt x="5" y="110"/>
                  </a:cubicBezTo>
                  <a:cubicBezTo>
                    <a:pt x="66" y="94"/>
                    <a:pt x="66" y="94"/>
                    <a:pt x="66" y="94"/>
                  </a:cubicBezTo>
                  <a:cubicBezTo>
                    <a:pt x="69" y="93"/>
                    <a:pt x="72" y="90"/>
                    <a:pt x="72" y="87"/>
                  </a:cubicBezTo>
                  <a:cubicBezTo>
                    <a:pt x="72" y="64"/>
                    <a:pt x="72" y="64"/>
                    <a:pt x="72" y="64"/>
                  </a:cubicBezTo>
                  <a:cubicBezTo>
                    <a:pt x="72" y="61"/>
                    <a:pt x="73" y="57"/>
                    <a:pt x="76" y="54"/>
                  </a:cubicBezTo>
                  <a:cubicBezTo>
                    <a:pt x="76" y="54"/>
                    <a:pt x="90" y="40"/>
                    <a:pt x="144" y="40"/>
                  </a:cubicBezTo>
                  <a:cubicBezTo>
                    <a:pt x="197" y="40"/>
                    <a:pt x="212" y="54"/>
                    <a:pt x="212" y="54"/>
                  </a:cubicBezTo>
                  <a:cubicBezTo>
                    <a:pt x="214" y="57"/>
                    <a:pt x="216" y="61"/>
                    <a:pt x="216" y="64"/>
                  </a:cubicBezTo>
                  <a:cubicBezTo>
                    <a:pt x="216" y="84"/>
                    <a:pt x="216" y="84"/>
                    <a:pt x="216" y="84"/>
                  </a:cubicBezTo>
                  <a:cubicBezTo>
                    <a:pt x="216" y="87"/>
                    <a:pt x="218" y="90"/>
                    <a:pt x="221" y="91"/>
                  </a:cubicBezTo>
                  <a:cubicBezTo>
                    <a:pt x="282" y="110"/>
                    <a:pt x="282" y="110"/>
                    <a:pt x="282" y="110"/>
                  </a:cubicBezTo>
                  <a:cubicBezTo>
                    <a:pt x="285" y="111"/>
                    <a:pt x="287" y="109"/>
                    <a:pt x="287" y="106"/>
                  </a:cubicBezTo>
                  <a:cubicBezTo>
                    <a:pt x="288" y="54"/>
                    <a:pt x="288" y="54"/>
                    <a:pt x="288" y="54"/>
                  </a:cubicBezTo>
                  <a:cubicBezTo>
                    <a:pt x="288" y="51"/>
                    <a:pt x="286" y="46"/>
                    <a:pt x="284"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0" name="Freeform 317"/>
            <p:cNvSpPr>
              <a:spLocks noEditPoints="1"/>
            </p:cNvSpPr>
            <p:nvPr/>
          </p:nvSpPr>
          <p:spPr bwMode="auto">
            <a:xfrm>
              <a:off x="542926" y="4322763"/>
              <a:ext cx="247650" cy="166687"/>
            </a:xfrm>
            <a:custGeom>
              <a:avLst/>
              <a:gdLst>
                <a:gd name="T0" fmla="*/ 177 w 258"/>
                <a:gd name="T1" fmla="*/ 12 h 174"/>
                <a:gd name="T2" fmla="*/ 74 w 258"/>
                <a:gd name="T3" fmla="*/ 45 h 174"/>
                <a:gd name="T4" fmla="*/ 1 w 258"/>
                <a:gd name="T5" fmla="*/ 162 h 174"/>
                <a:gd name="T6" fmla="*/ 255 w 258"/>
                <a:gd name="T7" fmla="*/ 119 h 174"/>
                <a:gd name="T8" fmla="*/ 159 w 258"/>
                <a:gd name="T9" fmla="*/ 101 h 174"/>
                <a:gd name="T10" fmla="*/ 185 w 258"/>
                <a:gd name="T11" fmla="*/ 99 h 174"/>
                <a:gd name="T12" fmla="*/ 189 w 258"/>
                <a:gd name="T13" fmla="*/ 102 h 174"/>
                <a:gd name="T14" fmla="*/ 187 w 258"/>
                <a:gd name="T15" fmla="*/ 113 h 174"/>
                <a:gd name="T16" fmla="*/ 161 w 258"/>
                <a:gd name="T17" fmla="*/ 112 h 174"/>
                <a:gd name="T18" fmla="*/ 143 w 258"/>
                <a:gd name="T19" fmla="*/ 111 h 174"/>
                <a:gd name="T20" fmla="*/ 117 w 258"/>
                <a:gd name="T21" fmla="*/ 113 h 174"/>
                <a:gd name="T22" fmla="*/ 113 w 258"/>
                <a:gd name="T23" fmla="*/ 110 h 174"/>
                <a:gd name="T24" fmla="*/ 116 w 258"/>
                <a:gd name="T25" fmla="*/ 99 h 174"/>
                <a:gd name="T26" fmla="*/ 142 w 258"/>
                <a:gd name="T27" fmla="*/ 100 h 174"/>
                <a:gd name="T28" fmla="*/ 97 w 258"/>
                <a:gd name="T29" fmla="*/ 111 h 174"/>
                <a:gd name="T30" fmla="*/ 71 w 258"/>
                <a:gd name="T31" fmla="*/ 113 h 174"/>
                <a:gd name="T32" fmla="*/ 67 w 258"/>
                <a:gd name="T33" fmla="*/ 110 h 174"/>
                <a:gd name="T34" fmla="*/ 70 w 258"/>
                <a:gd name="T35" fmla="*/ 99 h 174"/>
                <a:gd name="T36" fmla="*/ 97 w 258"/>
                <a:gd name="T37" fmla="*/ 100 h 174"/>
                <a:gd name="T38" fmla="*/ 97 w 258"/>
                <a:gd name="T39" fmla="*/ 111 h 174"/>
                <a:gd name="T40" fmla="*/ 72 w 258"/>
                <a:gd name="T41" fmla="*/ 73 h 174"/>
                <a:gd name="T42" fmla="*/ 97 w 258"/>
                <a:gd name="T43" fmla="*/ 73 h 174"/>
                <a:gd name="T44" fmla="*/ 98 w 258"/>
                <a:gd name="T45" fmla="*/ 84 h 174"/>
                <a:gd name="T46" fmla="*/ 73 w 258"/>
                <a:gd name="T47" fmla="*/ 86 h 174"/>
                <a:gd name="T48" fmla="*/ 69 w 258"/>
                <a:gd name="T49" fmla="*/ 83 h 174"/>
                <a:gd name="T50" fmla="*/ 143 w 258"/>
                <a:gd name="T51" fmla="*/ 74 h 174"/>
                <a:gd name="T52" fmla="*/ 142 w 258"/>
                <a:gd name="T53" fmla="*/ 85 h 174"/>
                <a:gd name="T54" fmla="*/ 116 w 258"/>
                <a:gd name="T55" fmla="*/ 85 h 174"/>
                <a:gd name="T56" fmla="*/ 114 w 258"/>
                <a:gd name="T57" fmla="*/ 75 h 174"/>
                <a:gd name="T58" fmla="*/ 118 w 258"/>
                <a:gd name="T59" fmla="*/ 73 h 174"/>
                <a:gd name="T60" fmla="*/ 187 w 258"/>
                <a:gd name="T61" fmla="*/ 85 h 174"/>
                <a:gd name="T62" fmla="*/ 161 w 258"/>
                <a:gd name="T63" fmla="*/ 85 h 174"/>
                <a:gd name="T64" fmla="*/ 158 w 258"/>
                <a:gd name="T65" fmla="*/ 75 h 174"/>
                <a:gd name="T66" fmla="*/ 162 w 258"/>
                <a:gd name="T67" fmla="*/ 73 h 174"/>
                <a:gd name="T68" fmla="*/ 187 w 258"/>
                <a:gd name="T69" fmla="*/ 74 h 174"/>
                <a:gd name="T70" fmla="*/ 69 w 258"/>
                <a:gd name="T71" fmla="*/ 142 h 174"/>
                <a:gd name="T72" fmla="*/ 65 w 258"/>
                <a:gd name="T73" fmla="*/ 139 h 174"/>
                <a:gd name="T74" fmla="*/ 67 w 258"/>
                <a:gd name="T75" fmla="*/ 128 h 174"/>
                <a:gd name="T76" fmla="*/ 94 w 258"/>
                <a:gd name="T77" fmla="*/ 128 h 174"/>
                <a:gd name="T78" fmla="*/ 97 w 258"/>
                <a:gd name="T79" fmla="*/ 139 h 174"/>
                <a:gd name="T80" fmla="*/ 92 w 258"/>
                <a:gd name="T81" fmla="*/ 142 h 174"/>
                <a:gd name="T82" fmla="*/ 114 w 258"/>
                <a:gd name="T83" fmla="*/ 141 h 174"/>
                <a:gd name="T84" fmla="*/ 113 w 258"/>
                <a:gd name="T85" fmla="*/ 130 h 174"/>
                <a:gd name="T86" fmla="*/ 140 w 258"/>
                <a:gd name="T87" fmla="*/ 127 h 174"/>
                <a:gd name="T88" fmla="*/ 144 w 258"/>
                <a:gd name="T89" fmla="*/ 131 h 174"/>
                <a:gd name="T90" fmla="*/ 141 w 258"/>
                <a:gd name="T91" fmla="*/ 142 h 174"/>
                <a:gd name="T92" fmla="*/ 163 w 258"/>
                <a:gd name="T93" fmla="*/ 142 h 174"/>
                <a:gd name="T94" fmla="*/ 160 w 258"/>
                <a:gd name="T95" fmla="*/ 131 h 174"/>
                <a:gd name="T96" fmla="*/ 164 w 258"/>
                <a:gd name="T97" fmla="*/ 127 h 174"/>
                <a:gd name="T98" fmla="*/ 191 w 258"/>
                <a:gd name="T99" fmla="*/ 130 h 174"/>
                <a:gd name="T100" fmla="*/ 191 w 258"/>
                <a:gd name="T101" fmla="*/ 140 h 174"/>
                <a:gd name="T102" fmla="*/ 165 w 258"/>
                <a:gd name="T103" fmla="*/ 14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8" h="174">
                  <a:moveTo>
                    <a:pt x="246" y="99"/>
                  </a:moveTo>
                  <a:cubicBezTo>
                    <a:pt x="196" y="52"/>
                    <a:pt x="196" y="52"/>
                    <a:pt x="196" y="52"/>
                  </a:cubicBezTo>
                  <a:cubicBezTo>
                    <a:pt x="193" y="49"/>
                    <a:pt x="189" y="47"/>
                    <a:pt x="185" y="46"/>
                  </a:cubicBezTo>
                  <a:cubicBezTo>
                    <a:pt x="177" y="12"/>
                    <a:pt x="177" y="12"/>
                    <a:pt x="177" y="12"/>
                  </a:cubicBezTo>
                  <a:cubicBezTo>
                    <a:pt x="176" y="5"/>
                    <a:pt x="169" y="0"/>
                    <a:pt x="163" y="0"/>
                  </a:cubicBezTo>
                  <a:cubicBezTo>
                    <a:pt x="96" y="0"/>
                    <a:pt x="96" y="0"/>
                    <a:pt x="96" y="0"/>
                  </a:cubicBezTo>
                  <a:cubicBezTo>
                    <a:pt x="90" y="0"/>
                    <a:pt x="83" y="5"/>
                    <a:pt x="82" y="12"/>
                  </a:cubicBezTo>
                  <a:cubicBezTo>
                    <a:pt x="74" y="45"/>
                    <a:pt x="74" y="45"/>
                    <a:pt x="74" y="45"/>
                  </a:cubicBezTo>
                  <a:cubicBezTo>
                    <a:pt x="70" y="47"/>
                    <a:pt x="66" y="49"/>
                    <a:pt x="63" y="52"/>
                  </a:cubicBezTo>
                  <a:cubicBezTo>
                    <a:pt x="13" y="99"/>
                    <a:pt x="13" y="99"/>
                    <a:pt x="13" y="99"/>
                  </a:cubicBezTo>
                  <a:cubicBezTo>
                    <a:pt x="8" y="103"/>
                    <a:pt x="4" y="112"/>
                    <a:pt x="3" y="119"/>
                  </a:cubicBezTo>
                  <a:cubicBezTo>
                    <a:pt x="1" y="162"/>
                    <a:pt x="1" y="162"/>
                    <a:pt x="1" y="162"/>
                  </a:cubicBezTo>
                  <a:cubicBezTo>
                    <a:pt x="0" y="168"/>
                    <a:pt x="6" y="174"/>
                    <a:pt x="12" y="174"/>
                  </a:cubicBezTo>
                  <a:cubicBezTo>
                    <a:pt x="247" y="174"/>
                    <a:pt x="247" y="174"/>
                    <a:pt x="247" y="174"/>
                  </a:cubicBezTo>
                  <a:cubicBezTo>
                    <a:pt x="253" y="174"/>
                    <a:pt x="258" y="168"/>
                    <a:pt x="258" y="162"/>
                  </a:cubicBezTo>
                  <a:cubicBezTo>
                    <a:pt x="255" y="119"/>
                    <a:pt x="255" y="119"/>
                    <a:pt x="255" y="119"/>
                  </a:cubicBezTo>
                  <a:cubicBezTo>
                    <a:pt x="255" y="112"/>
                    <a:pt x="251" y="103"/>
                    <a:pt x="246" y="99"/>
                  </a:cubicBezTo>
                  <a:close/>
                  <a:moveTo>
                    <a:pt x="159" y="110"/>
                  </a:moveTo>
                  <a:cubicBezTo>
                    <a:pt x="159" y="102"/>
                    <a:pt x="159" y="102"/>
                    <a:pt x="159" y="102"/>
                  </a:cubicBezTo>
                  <a:cubicBezTo>
                    <a:pt x="159" y="102"/>
                    <a:pt x="159" y="101"/>
                    <a:pt x="159" y="101"/>
                  </a:cubicBezTo>
                  <a:cubicBezTo>
                    <a:pt x="160" y="101"/>
                    <a:pt x="160" y="100"/>
                    <a:pt x="160" y="100"/>
                  </a:cubicBezTo>
                  <a:cubicBezTo>
                    <a:pt x="161" y="100"/>
                    <a:pt x="161" y="100"/>
                    <a:pt x="162" y="99"/>
                  </a:cubicBezTo>
                  <a:cubicBezTo>
                    <a:pt x="162" y="99"/>
                    <a:pt x="163" y="99"/>
                    <a:pt x="163" y="99"/>
                  </a:cubicBezTo>
                  <a:cubicBezTo>
                    <a:pt x="185" y="99"/>
                    <a:pt x="185" y="99"/>
                    <a:pt x="185" y="99"/>
                  </a:cubicBezTo>
                  <a:cubicBezTo>
                    <a:pt x="185" y="99"/>
                    <a:pt x="186" y="99"/>
                    <a:pt x="186" y="99"/>
                  </a:cubicBezTo>
                  <a:cubicBezTo>
                    <a:pt x="187" y="100"/>
                    <a:pt x="187" y="100"/>
                    <a:pt x="188" y="100"/>
                  </a:cubicBezTo>
                  <a:cubicBezTo>
                    <a:pt x="188" y="100"/>
                    <a:pt x="188" y="101"/>
                    <a:pt x="189" y="101"/>
                  </a:cubicBezTo>
                  <a:cubicBezTo>
                    <a:pt x="189" y="101"/>
                    <a:pt x="189" y="102"/>
                    <a:pt x="189" y="102"/>
                  </a:cubicBezTo>
                  <a:cubicBezTo>
                    <a:pt x="190" y="110"/>
                    <a:pt x="190" y="110"/>
                    <a:pt x="190" y="110"/>
                  </a:cubicBezTo>
                  <a:cubicBezTo>
                    <a:pt x="190" y="110"/>
                    <a:pt x="190" y="111"/>
                    <a:pt x="189" y="111"/>
                  </a:cubicBezTo>
                  <a:cubicBezTo>
                    <a:pt x="189" y="112"/>
                    <a:pt x="189" y="112"/>
                    <a:pt x="189" y="112"/>
                  </a:cubicBezTo>
                  <a:cubicBezTo>
                    <a:pt x="188" y="113"/>
                    <a:pt x="188" y="113"/>
                    <a:pt x="187" y="113"/>
                  </a:cubicBezTo>
                  <a:cubicBezTo>
                    <a:pt x="187" y="113"/>
                    <a:pt x="186" y="113"/>
                    <a:pt x="186" y="113"/>
                  </a:cubicBezTo>
                  <a:cubicBezTo>
                    <a:pt x="164" y="113"/>
                    <a:pt x="164" y="113"/>
                    <a:pt x="164" y="113"/>
                  </a:cubicBezTo>
                  <a:cubicBezTo>
                    <a:pt x="163" y="113"/>
                    <a:pt x="163" y="113"/>
                    <a:pt x="162" y="113"/>
                  </a:cubicBezTo>
                  <a:cubicBezTo>
                    <a:pt x="162" y="113"/>
                    <a:pt x="161" y="113"/>
                    <a:pt x="161" y="112"/>
                  </a:cubicBezTo>
                  <a:cubicBezTo>
                    <a:pt x="160" y="112"/>
                    <a:pt x="160" y="112"/>
                    <a:pt x="160" y="111"/>
                  </a:cubicBezTo>
                  <a:cubicBezTo>
                    <a:pt x="159" y="111"/>
                    <a:pt x="159" y="110"/>
                    <a:pt x="159" y="110"/>
                  </a:cubicBezTo>
                  <a:close/>
                  <a:moveTo>
                    <a:pt x="144" y="110"/>
                  </a:moveTo>
                  <a:cubicBezTo>
                    <a:pt x="144" y="110"/>
                    <a:pt x="143" y="111"/>
                    <a:pt x="143" y="111"/>
                  </a:cubicBezTo>
                  <a:cubicBezTo>
                    <a:pt x="143" y="112"/>
                    <a:pt x="143" y="112"/>
                    <a:pt x="142" y="112"/>
                  </a:cubicBezTo>
                  <a:cubicBezTo>
                    <a:pt x="142" y="113"/>
                    <a:pt x="141" y="113"/>
                    <a:pt x="141" y="113"/>
                  </a:cubicBezTo>
                  <a:cubicBezTo>
                    <a:pt x="140" y="113"/>
                    <a:pt x="140" y="113"/>
                    <a:pt x="139" y="113"/>
                  </a:cubicBezTo>
                  <a:cubicBezTo>
                    <a:pt x="117" y="113"/>
                    <a:pt x="117" y="113"/>
                    <a:pt x="117" y="113"/>
                  </a:cubicBezTo>
                  <a:cubicBezTo>
                    <a:pt x="117" y="113"/>
                    <a:pt x="116" y="113"/>
                    <a:pt x="116" y="113"/>
                  </a:cubicBezTo>
                  <a:cubicBezTo>
                    <a:pt x="115" y="113"/>
                    <a:pt x="115" y="113"/>
                    <a:pt x="114" y="112"/>
                  </a:cubicBezTo>
                  <a:cubicBezTo>
                    <a:pt x="114" y="112"/>
                    <a:pt x="114" y="112"/>
                    <a:pt x="114" y="111"/>
                  </a:cubicBezTo>
                  <a:cubicBezTo>
                    <a:pt x="113" y="111"/>
                    <a:pt x="113" y="110"/>
                    <a:pt x="113" y="110"/>
                  </a:cubicBezTo>
                  <a:cubicBezTo>
                    <a:pt x="113" y="102"/>
                    <a:pt x="113" y="102"/>
                    <a:pt x="113" y="102"/>
                  </a:cubicBezTo>
                  <a:cubicBezTo>
                    <a:pt x="113" y="102"/>
                    <a:pt x="113" y="101"/>
                    <a:pt x="114" y="101"/>
                  </a:cubicBezTo>
                  <a:cubicBezTo>
                    <a:pt x="114" y="101"/>
                    <a:pt x="114" y="100"/>
                    <a:pt x="115" y="100"/>
                  </a:cubicBezTo>
                  <a:cubicBezTo>
                    <a:pt x="115" y="100"/>
                    <a:pt x="115" y="100"/>
                    <a:pt x="116" y="99"/>
                  </a:cubicBezTo>
                  <a:cubicBezTo>
                    <a:pt x="116" y="99"/>
                    <a:pt x="117" y="99"/>
                    <a:pt x="118" y="99"/>
                  </a:cubicBezTo>
                  <a:cubicBezTo>
                    <a:pt x="139" y="99"/>
                    <a:pt x="139" y="99"/>
                    <a:pt x="139" y="99"/>
                  </a:cubicBezTo>
                  <a:cubicBezTo>
                    <a:pt x="140" y="99"/>
                    <a:pt x="140" y="99"/>
                    <a:pt x="141" y="99"/>
                  </a:cubicBezTo>
                  <a:cubicBezTo>
                    <a:pt x="141" y="100"/>
                    <a:pt x="142" y="100"/>
                    <a:pt x="142" y="100"/>
                  </a:cubicBezTo>
                  <a:cubicBezTo>
                    <a:pt x="143" y="100"/>
                    <a:pt x="143" y="101"/>
                    <a:pt x="143" y="101"/>
                  </a:cubicBezTo>
                  <a:cubicBezTo>
                    <a:pt x="143" y="101"/>
                    <a:pt x="143" y="102"/>
                    <a:pt x="143" y="102"/>
                  </a:cubicBezTo>
                  <a:lnTo>
                    <a:pt x="144" y="110"/>
                  </a:lnTo>
                  <a:close/>
                  <a:moveTo>
                    <a:pt x="97" y="111"/>
                  </a:moveTo>
                  <a:cubicBezTo>
                    <a:pt x="97" y="112"/>
                    <a:pt x="97" y="112"/>
                    <a:pt x="96" y="112"/>
                  </a:cubicBezTo>
                  <a:cubicBezTo>
                    <a:pt x="96" y="113"/>
                    <a:pt x="95" y="113"/>
                    <a:pt x="95" y="113"/>
                  </a:cubicBezTo>
                  <a:cubicBezTo>
                    <a:pt x="94" y="113"/>
                    <a:pt x="94" y="113"/>
                    <a:pt x="93" y="113"/>
                  </a:cubicBezTo>
                  <a:cubicBezTo>
                    <a:pt x="71" y="113"/>
                    <a:pt x="71" y="113"/>
                    <a:pt x="71" y="113"/>
                  </a:cubicBezTo>
                  <a:cubicBezTo>
                    <a:pt x="71" y="113"/>
                    <a:pt x="70" y="113"/>
                    <a:pt x="70" y="113"/>
                  </a:cubicBezTo>
                  <a:cubicBezTo>
                    <a:pt x="69" y="113"/>
                    <a:pt x="69" y="113"/>
                    <a:pt x="68" y="112"/>
                  </a:cubicBezTo>
                  <a:cubicBezTo>
                    <a:pt x="68" y="112"/>
                    <a:pt x="68" y="112"/>
                    <a:pt x="67" y="111"/>
                  </a:cubicBezTo>
                  <a:cubicBezTo>
                    <a:pt x="67" y="111"/>
                    <a:pt x="67" y="110"/>
                    <a:pt x="67" y="110"/>
                  </a:cubicBezTo>
                  <a:cubicBezTo>
                    <a:pt x="68" y="102"/>
                    <a:pt x="68" y="102"/>
                    <a:pt x="68" y="102"/>
                  </a:cubicBezTo>
                  <a:cubicBezTo>
                    <a:pt x="68" y="102"/>
                    <a:pt x="68" y="101"/>
                    <a:pt x="68" y="101"/>
                  </a:cubicBezTo>
                  <a:cubicBezTo>
                    <a:pt x="68" y="101"/>
                    <a:pt x="69" y="100"/>
                    <a:pt x="69" y="100"/>
                  </a:cubicBezTo>
                  <a:cubicBezTo>
                    <a:pt x="69" y="100"/>
                    <a:pt x="70" y="100"/>
                    <a:pt x="70" y="99"/>
                  </a:cubicBezTo>
                  <a:cubicBezTo>
                    <a:pt x="71" y="99"/>
                    <a:pt x="71" y="99"/>
                    <a:pt x="72" y="99"/>
                  </a:cubicBezTo>
                  <a:cubicBezTo>
                    <a:pt x="94" y="99"/>
                    <a:pt x="94" y="99"/>
                    <a:pt x="94" y="99"/>
                  </a:cubicBezTo>
                  <a:cubicBezTo>
                    <a:pt x="94" y="99"/>
                    <a:pt x="95" y="99"/>
                    <a:pt x="95" y="99"/>
                  </a:cubicBezTo>
                  <a:cubicBezTo>
                    <a:pt x="96" y="100"/>
                    <a:pt x="96" y="100"/>
                    <a:pt x="97" y="100"/>
                  </a:cubicBezTo>
                  <a:cubicBezTo>
                    <a:pt x="97" y="100"/>
                    <a:pt x="97" y="101"/>
                    <a:pt x="97" y="101"/>
                  </a:cubicBezTo>
                  <a:cubicBezTo>
                    <a:pt x="98" y="101"/>
                    <a:pt x="98" y="102"/>
                    <a:pt x="98" y="102"/>
                  </a:cubicBezTo>
                  <a:cubicBezTo>
                    <a:pt x="97" y="110"/>
                    <a:pt x="97" y="110"/>
                    <a:pt x="97" y="110"/>
                  </a:cubicBezTo>
                  <a:cubicBezTo>
                    <a:pt x="97" y="110"/>
                    <a:pt x="97" y="111"/>
                    <a:pt x="97" y="111"/>
                  </a:cubicBezTo>
                  <a:close/>
                  <a:moveTo>
                    <a:pt x="69" y="75"/>
                  </a:moveTo>
                  <a:cubicBezTo>
                    <a:pt x="69" y="75"/>
                    <a:pt x="70" y="75"/>
                    <a:pt x="70" y="74"/>
                  </a:cubicBezTo>
                  <a:cubicBezTo>
                    <a:pt x="70" y="74"/>
                    <a:pt x="70" y="74"/>
                    <a:pt x="71" y="73"/>
                  </a:cubicBezTo>
                  <a:cubicBezTo>
                    <a:pt x="71" y="73"/>
                    <a:pt x="72" y="73"/>
                    <a:pt x="72" y="73"/>
                  </a:cubicBezTo>
                  <a:cubicBezTo>
                    <a:pt x="73" y="73"/>
                    <a:pt x="73" y="73"/>
                    <a:pt x="74" y="73"/>
                  </a:cubicBezTo>
                  <a:cubicBezTo>
                    <a:pt x="95" y="73"/>
                    <a:pt x="95" y="73"/>
                    <a:pt x="95" y="73"/>
                  </a:cubicBezTo>
                  <a:cubicBezTo>
                    <a:pt x="95" y="73"/>
                    <a:pt x="96" y="73"/>
                    <a:pt x="96" y="73"/>
                  </a:cubicBezTo>
                  <a:cubicBezTo>
                    <a:pt x="97" y="73"/>
                    <a:pt x="97" y="73"/>
                    <a:pt x="97" y="73"/>
                  </a:cubicBezTo>
                  <a:cubicBezTo>
                    <a:pt x="98" y="74"/>
                    <a:pt x="98" y="74"/>
                    <a:pt x="98" y="74"/>
                  </a:cubicBezTo>
                  <a:cubicBezTo>
                    <a:pt x="99" y="75"/>
                    <a:pt x="99" y="75"/>
                    <a:pt x="99" y="75"/>
                  </a:cubicBezTo>
                  <a:cubicBezTo>
                    <a:pt x="98" y="83"/>
                    <a:pt x="98" y="83"/>
                    <a:pt x="98" y="83"/>
                  </a:cubicBezTo>
                  <a:cubicBezTo>
                    <a:pt x="98" y="83"/>
                    <a:pt x="98" y="84"/>
                    <a:pt x="98" y="84"/>
                  </a:cubicBezTo>
                  <a:cubicBezTo>
                    <a:pt x="98" y="84"/>
                    <a:pt x="97" y="85"/>
                    <a:pt x="97" y="85"/>
                  </a:cubicBezTo>
                  <a:cubicBezTo>
                    <a:pt x="97" y="85"/>
                    <a:pt x="96" y="85"/>
                    <a:pt x="96" y="85"/>
                  </a:cubicBezTo>
                  <a:cubicBezTo>
                    <a:pt x="95" y="86"/>
                    <a:pt x="95" y="86"/>
                    <a:pt x="94" y="86"/>
                  </a:cubicBezTo>
                  <a:cubicBezTo>
                    <a:pt x="73" y="86"/>
                    <a:pt x="73" y="86"/>
                    <a:pt x="73" y="86"/>
                  </a:cubicBezTo>
                  <a:cubicBezTo>
                    <a:pt x="72" y="86"/>
                    <a:pt x="72" y="86"/>
                    <a:pt x="71" y="85"/>
                  </a:cubicBezTo>
                  <a:cubicBezTo>
                    <a:pt x="71" y="85"/>
                    <a:pt x="70" y="85"/>
                    <a:pt x="70" y="85"/>
                  </a:cubicBezTo>
                  <a:cubicBezTo>
                    <a:pt x="70" y="85"/>
                    <a:pt x="69" y="84"/>
                    <a:pt x="69" y="84"/>
                  </a:cubicBezTo>
                  <a:cubicBezTo>
                    <a:pt x="69" y="84"/>
                    <a:pt x="69" y="83"/>
                    <a:pt x="69" y="83"/>
                  </a:cubicBezTo>
                  <a:lnTo>
                    <a:pt x="69" y="75"/>
                  </a:lnTo>
                  <a:close/>
                  <a:moveTo>
                    <a:pt x="140" y="73"/>
                  </a:moveTo>
                  <a:cubicBezTo>
                    <a:pt x="141" y="73"/>
                    <a:pt x="141" y="73"/>
                    <a:pt x="142" y="73"/>
                  </a:cubicBezTo>
                  <a:cubicBezTo>
                    <a:pt x="142" y="74"/>
                    <a:pt x="142" y="74"/>
                    <a:pt x="143" y="74"/>
                  </a:cubicBezTo>
                  <a:cubicBezTo>
                    <a:pt x="143" y="75"/>
                    <a:pt x="143" y="75"/>
                    <a:pt x="143" y="75"/>
                  </a:cubicBezTo>
                  <a:cubicBezTo>
                    <a:pt x="143" y="83"/>
                    <a:pt x="143" y="83"/>
                    <a:pt x="143" y="83"/>
                  </a:cubicBezTo>
                  <a:cubicBezTo>
                    <a:pt x="143" y="83"/>
                    <a:pt x="143" y="84"/>
                    <a:pt x="143" y="84"/>
                  </a:cubicBezTo>
                  <a:cubicBezTo>
                    <a:pt x="143" y="84"/>
                    <a:pt x="142" y="85"/>
                    <a:pt x="142" y="85"/>
                  </a:cubicBezTo>
                  <a:cubicBezTo>
                    <a:pt x="142" y="85"/>
                    <a:pt x="141" y="85"/>
                    <a:pt x="141" y="85"/>
                  </a:cubicBezTo>
                  <a:cubicBezTo>
                    <a:pt x="140" y="86"/>
                    <a:pt x="140" y="86"/>
                    <a:pt x="139" y="86"/>
                  </a:cubicBezTo>
                  <a:cubicBezTo>
                    <a:pt x="118" y="86"/>
                    <a:pt x="118" y="86"/>
                    <a:pt x="118" y="86"/>
                  </a:cubicBezTo>
                  <a:cubicBezTo>
                    <a:pt x="117" y="86"/>
                    <a:pt x="117" y="86"/>
                    <a:pt x="116" y="85"/>
                  </a:cubicBezTo>
                  <a:cubicBezTo>
                    <a:pt x="116" y="85"/>
                    <a:pt x="115" y="85"/>
                    <a:pt x="115" y="85"/>
                  </a:cubicBezTo>
                  <a:cubicBezTo>
                    <a:pt x="114" y="85"/>
                    <a:pt x="114" y="84"/>
                    <a:pt x="114" y="84"/>
                  </a:cubicBezTo>
                  <a:cubicBezTo>
                    <a:pt x="114" y="84"/>
                    <a:pt x="114" y="83"/>
                    <a:pt x="114" y="83"/>
                  </a:cubicBezTo>
                  <a:cubicBezTo>
                    <a:pt x="114" y="75"/>
                    <a:pt x="114" y="75"/>
                    <a:pt x="114" y="75"/>
                  </a:cubicBezTo>
                  <a:cubicBezTo>
                    <a:pt x="114" y="75"/>
                    <a:pt x="114" y="75"/>
                    <a:pt x="114" y="74"/>
                  </a:cubicBezTo>
                  <a:cubicBezTo>
                    <a:pt x="114" y="74"/>
                    <a:pt x="115" y="74"/>
                    <a:pt x="115" y="73"/>
                  </a:cubicBezTo>
                  <a:cubicBezTo>
                    <a:pt x="115" y="73"/>
                    <a:pt x="116" y="73"/>
                    <a:pt x="116" y="73"/>
                  </a:cubicBezTo>
                  <a:cubicBezTo>
                    <a:pt x="117" y="73"/>
                    <a:pt x="117" y="73"/>
                    <a:pt x="118" y="73"/>
                  </a:cubicBezTo>
                  <a:cubicBezTo>
                    <a:pt x="139" y="73"/>
                    <a:pt x="139" y="73"/>
                    <a:pt x="139" y="73"/>
                  </a:cubicBezTo>
                  <a:cubicBezTo>
                    <a:pt x="139" y="73"/>
                    <a:pt x="140" y="73"/>
                    <a:pt x="140" y="73"/>
                  </a:cubicBezTo>
                  <a:close/>
                  <a:moveTo>
                    <a:pt x="188" y="84"/>
                  </a:moveTo>
                  <a:cubicBezTo>
                    <a:pt x="187" y="84"/>
                    <a:pt x="187" y="85"/>
                    <a:pt x="187" y="85"/>
                  </a:cubicBezTo>
                  <a:cubicBezTo>
                    <a:pt x="186" y="85"/>
                    <a:pt x="186" y="85"/>
                    <a:pt x="186" y="85"/>
                  </a:cubicBezTo>
                  <a:cubicBezTo>
                    <a:pt x="185" y="86"/>
                    <a:pt x="184" y="86"/>
                    <a:pt x="184" y="86"/>
                  </a:cubicBezTo>
                  <a:cubicBezTo>
                    <a:pt x="163" y="86"/>
                    <a:pt x="163" y="86"/>
                    <a:pt x="163" y="86"/>
                  </a:cubicBezTo>
                  <a:cubicBezTo>
                    <a:pt x="162" y="86"/>
                    <a:pt x="162" y="86"/>
                    <a:pt x="161" y="85"/>
                  </a:cubicBezTo>
                  <a:cubicBezTo>
                    <a:pt x="161" y="85"/>
                    <a:pt x="160" y="85"/>
                    <a:pt x="160" y="85"/>
                  </a:cubicBezTo>
                  <a:cubicBezTo>
                    <a:pt x="159" y="85"/>
                    <a:pt x="159" y="84"/>
                    <a:pt x="159" y="84"/>
                  </a:cubicBezTo>
                  <a:cubicBezTo>
                    <a:pt x="159" y="84"/>
                    <a:pt x="158" y="83"/>
                    <a:pt x="158" y="83"/>
                  </a:cubicBezTo>
                  <a:cubicBezTo>
                    <a:pt x="158" y="75"/>
                    <a:pt x="158" y="75"/>
                    <a:pt x="158" y="75"/>
                  </a:cubicBezTo>
                  <a:cubicBezTo>
                    <a:pt x="158" y="75"/>
                    <a:pt x="158" y="75"/>
                    <a:pt x="158" y="74"/>
                  </a:cubicBezTo>
                  <a:cubicBezTo>
                    <a:pt x="159" y="74"/>
                    <a:pt x="159" y="74"/>
                    <a:pt x="159" y="73"/>
                  </a:cubicBezTo>
                  <a:cubicBezTo>
                    <a:pt x="160" y="73"/>
                    <a:pt x="160" y="73"/>
                    <a:pt x="161" y="73"/>
                  </a:cubicBezTo>
                  <a:cubicBezTo>
                    <a:pt x="161" y="73"/>
                    <a:pt x="162" y="73"/>
                    <a:pt x="162" y="73"/>
                  </a:cubicBezTo>
                  <a:cubicBezTo>
                    <a:pt x="183" y="73"/>
                    <a:pt x="183" y="73"/>
                    <a:pt x="183" y="73"/>
                  </a:cubicBezTo>
                  <a:cubicBezTo>
                    <a:pt x="184" y="73"/>
                    <a:pt x="184" y="73"/>
                    <a:pt x="185" y="73"/>
                  </a:cubicBezTo>
                  <a:cubicBezTo>
                    <a:pt x="185" y="73"/>
                    <a:pt x="186" y="73"/>
                    <a:pt x="186" y="73"/>
                  </a:cubicBezTo>
                  <a:cubicBezTo>
                    <a:pt x="186" y="74"/>
                    <a:pt x="187" y="74"/>
                    <a:pt x="187" y="74"/>
                  </a:cubicBezTo>
                  <a:cubicBezTo>
                    <a:pt x="187" y="75"/>
                    <a:pt x="187" y="75"/>
                    <a:pt x="187" y="75"/>
                  </a:cubicBezTo>
                  <a:cubicBezTo>
                    <a:pt x="188" y="83"/>
                    <a:pt x="188" y="83"/>
                    <a:pt x="188" y="83"/>
                  </a:cubicBezTo>
                  <a:cubicBezTo>
                    <a:pt x="188" y="83"/>
                    <a:pt x="188" y="84"/>
                    <a:pt x="188" y="84"/>
                  </a:cubicBezTo>
                  <a:close/>
                  <a:moveTo>
                    <a:pt x="69" y="142"/>
                  </a:moveTo>
                  <a:cubicBezTo>
                    <a:pt x="69" y="142"/>
                    <a:pt x="68" y="142"/>
                    <a:pt x="68" y="142"/>
                  </a:cubicBezTo>
                  <a:cubicBezTo>
                    <a:pt x="67" y="142"/>
                    <a:pt x="67" y="142"/>
                    <a:pt x="66" y="141"/>
                  </a:cubicBezTo>
                  <a:cubicBezTo>
                    <a:pt x="66" y="141"/>
                    <a:pt x="66" y="141"/>
                    <a:pt x="65" y="140"/>
                  </a:cubicBezTo>
                  <a:cubicBezTo>
                    <a:pt x="65" y="140"/>
                    <a:pt x="65" y="139"/>
                    <a:pt x="65" y="139"/>
                  </a:cubicBezTo>
                  <a:cubicBezTo>
                    <a:pt x="66" y="132"/>
                    <a:pt x="66" y="132"/>
                    <a:pt x="66" y="132"/>
                  </a:cubicBezTo>
                  <a:cubicBezTo>
                    <a:pt x="66" y="131"/>
                    <a:pt x="66" y="131"/>
                    <a:pt x="66" y="131"/>
                  </a:cubicBezTo>
                  <a:cubicBezTo>
                    <a:pt x="66" y="130"/>
                    <a:pt x="66" y="130"/>
                    <a:pt x="66" y="130"/>
                  </a:cubicBezTo>
                  <a:cubicBezTo>
                    <a:pt x="66" y="129"/>
                    <a:pt x="67" y="129"/>
                    <a:pt x="67" y="128"/>
                  </a:cubicBezTo>
                  <a:cubicBezTo>
                    <a:pt x="68" y="128"/>
                    <a:pt x="68" y="128"/>
                    <a:pt x="69" y="128"/>
                  </a:cubicBezTo>
                  <a:cubicBezTo>
                    <a:pt x="69" y="128"/>
                    <a:pt x="70" y="127"/>
                    <a:pt x="70" y="127"/>
                  </a:cubicBezTo>
                  <a:cubicBezTo>
                    <a:pt x="93" y="127"/>
                    <a:pt x="93" y="127"/>
                    <a:pt x="93" y="127"/>
                  </a:cubicBezTo>
                  <a:cubicBezTo>
                    <a:pt x="93" y="127"/>
                    <a:pt x="94" y="128"/>
                    <a:pt x="94" y="128"/>
                  </a:cubicBezTo>
                  <a:cubicBezTo>
                    <a:pt x="95" y="128"/>
                    <a:pt x="95" y="128"/>
                    <a:pt x="96" y="128"/>
                  </a:cubicBezTo>
                  <a:cubicBezTo>
                    <a:pt x="96" y="129"/>
                    <a:pt x="96" y="129"/>
                    <a:pt x="96" y="130"/>
                  </a:cubicBezTo>
                  <a:cubicBezTo>
                    <a:pt x="97" y="130"/>
                    <a:pt x="97" y="130"/>
                    <a:pt x="97" y="131"/>
                  </a:cubicBezTo>
                  <a:cubicBezTo>
                    <a:pt x="97" y="139"/>
                    <a:pt x="97" y="139"/>
                    <a:pt x="97" y="139"/>
                  </a:cubicBezTo>
                  <a:cubicBezTo>
                    <a:pt x="96" y="139"/>
                    <a:pt x="96" y="140"/>
                    <a:pt x="96" y="140"/>
                  </a:cubicBezTo>
                  <a:cubicBezTo>
                    <a:pt x="96" y="141"/>
                    <a:pt x="96" y="141"/>
                    <a:pt x="95" y="141"/>
                  </a:cubicBezTo>
                  <a:cubicBezTo>
                    <a:pt x="95" y="142"/>
                    <a:pt x="94" y="142"/>
                    <a:pt x="94" y="142"/>
                  </a:cubicBezTo>
                  <a:cubicBezTo>
                    <a:pt x="93" y="142"/>
                    <a:pt x="93" y="142"/>
                    <a:pt x="92" y="142"/>
                  </a:cubicBezTo>
                  <a:lnTo>
                    <a:pt x="69" y="142"/>
                  </a:lnTo>
                  <a:close/>
                  <a:moveTo>
                    <a:pt x="117" y="142"/>
                  </a:moveTo>
                  <a:cubicBezTo>
                    <a:pt x="116" y="142"/>
                    <a:pt x="116" y="142"/>
                    <a:pt x="115" y="142"/>
                  </a:cubicBezTo>
                  <a:cubicBezTo>
                    <a:pt x="115" y="142"/>
                    <a:pt x="114" y="142"/>
                    <a:pt x="114" y="141"/>
                  </a:cubicBezTo>
                  <a:cubicBezTo>
                    <a:pt x="114" y="141"/>
                    <a:pt x="113" y="141"/>
                    <a:pt x="113" y="140"/>
                  </a:cubicBezTo>
                  <a:cubicBezTo>
                    <a:pt x="113" y="140"/>
                    <a:pt x="113" y="139"/>
                    <a:pt x="113" y="139"/>
                  </a:cubicBezTo>
                  <a:cubicBezTo>
                    <a:pt x="113" y="131"/>
                    <a:pt x="113" y="131"/>
                    <a:pt x="113" y="131"/>
                  </a:cubicBezTo>
                  <a:cubicBezTo>
                    <a:pt x="113" y="130"/>
                    <a:pt x="113" y="130"/>
                    <a:pt x="113" y="130"/>
                  </a:cubicBezTo>
                  <a:cubicBezTo>
                    <a:pt x="113" y="129"/>
                    <a:pt x="114" y="129"/>
                    <a:pt x="114" y="128"/>
                  </a:cubicBezTo>
                  <a:cubicBezTo>
                    <a:pt x="115" y="128"/>
                    <a:pt x="115" y="128"/>
                    <a:pt x="116" y="128"/>
                  </a:cubicBezTo>
                  <a:cubicBezTo>
                    <a:pt x="116" y="128"/>
                    <a:pt x="117" y="127"/>
                    <a:pt x="117" y="127"/>
                  </a:cubicBezTo>
                  <a:cubicBezTo>
                    <a:pt x="140" y="127"/>
                    <a:pt x="140" y="127"/>
                    <a:pt x="140" y="127"/>
                  </a:cubicBezTo>
                  <a:cubicBezTo>
                    <a:pt x="140" y="127"/>
                    <a:pt x="141" y="128"/>
                    <a:pt x="141" y="128"/>
                  </a:cubicBezTo>
                  <a:cubicBezTo>
                    <a:pt x="142" y="128"/>
                    <a:pt x="142" y="128"/>
                    <a:pt x="143" y="128"/>
                  </a:cubicBezTo>
                  <a:cubicBezTo>
                    <a:pt x="143" y="129"/>
                    <a:pt x="143" y="129"/>
                    <a:pt x="144" y="130"/>
                  </a:cubicBezTo>
                  <a:cubicBezTo>
                    <a:pt x="144" y="130"/>
                    <a:pt x="144" y="130"/>
                    <a:pt x="144" y="131"/>
                  </a:cubicBezTo>
                  <a:cubicBezTo>
                    <a:pt x="144" y="139"/>
                    <a:pt x="144" y="139"/>
                    <a:pt x="144" y="139"/>
                  </a:cubicBezTo>
                  <a:cubicBezTo>
                    <a:pt x="144" y="139"/>
                    <a:pt x="144" y="140"/>
                    <a:pt x="144" y="140"/>
                  </a:cubicBezTo>
                  <a:cubicBezTo>
                    <a:pt x="143" y="141"/>
                    <a:pt x="143" y="141"/>
                    <a:pt x="143" y="141"/>
                  </a:cubicBezTo>
                  <a:cubicBezTo>
                    <a:pt x="142" y="142"/>
                    <a:pt x="142" y="142"/>
                    <a:pt x="141" y="142"/>
                  </a:cubicBezTo>
                  <a:cubicBezTo>
                    <a:pt x="141" y="142"/>
                    <a:pt x="140" y="142"/>
                    <a:pt x="140" y="142"/>
                  </a:cubicBezTo>
                  <a:lnTo>
                    <a:pt x="117" y="142"/>
                  </a:lnTo>
                  <a:close/>
                  <a:moveTo>
                    <a:pt x="165" y="142"/>
                  </a:moveTo>
                  <a:cubicBezTo>
                    <a:pt x="164" y="142"/>
                    <a:pt x="164" y="142"/>
                    <a:pt x="163" y="142"/>
                  </a:cubicBezTo>
                  <a:cubicBezTo>
                    <a:pt x="163" y="142"/>
                    <a:pt x="162" y="142"/>
                    <a:pt x="162" y="141"/>
                  </a:cubicBezTo>
                  <a:cubicBezTo>
                    <a:pt x="161" y="141"/>
                    <a:pt x="161" y="141"/>
                    <a:pt x="161" y="140"/>
                  </a:cubicBezTo>
                  <a:cubicBezTo>
                    <a:pt x="160" y="140"/>
                    <a:pt x="160" y="139"/>
                    <a:pt x="160" y="139"/>
                  </a:cubicBezTo>
                  <a:cubicBezTo>
                    <a:pt x="160" y="131"/>
                    <a:pt x="160" y="131"/>
                    <a:pt x="160" y="131"/>
                  </a:cubicBezTo>
                  <a:cubicBezTo>
                    <a:pt x="160" y="130"/>
                    <a:pt x="160" y="130"/>
                    <a:pt x="160" y="130"/>
                  </a:cubicBezTo>
                  <a:cubicBezTo>
                    <a:pt x="161" y="129"/>
                    <a:pt x="161" y="129"/>
                    <a:pt x="161" y="128"/>
                  </a:cubicBezTo>
                  <a:cubicBezTo>
                    <a:pt x="162" y="128"/>
                    <a:pt x="162" y="128"/>
                    <a:pt x="163" y="128"/>
                  </a:cubicBezTo>
                  <a:cubicBezTo>
                    <a:pt x="163" y="128"/>
                    <a:pt x="164" y="127"/>
                    <a:pt x="164" y="127"/>
                  </a:cubicBezTo>
                  <a:cubicBezTo>
                    <a:pt x="186" y="127"/>
                    <a:pt x="186" y="127"/>
                    <a:pt x="186" y="127"/>
                  </a:cubicBezTo>
                  <a:cubicBezTo>
                    <a:pt x="187" y="127"/>
                    <a:pt x="188" y="128"/>
                    <a:pt x="188" y="128"/>
                  </a:cubicBezTo>
                  <a:cubicBezTo>
                    <a:pt x="189" y="128"/>
                    <a:pt x="189" y="128"/>
                    <a:pt x="190" y="128"/>
                  </a:cubicBezTo>
                  <a:cubicBezTo>
                    <a:pt x="190" y="129"/>
                    <a:pt x="190" y="129"/>
                    <a:pt x="191" y="130"/>
                  </a:cubicBezTo>
                  <a:cubicBezTo>
                    <a:pt x="191" y="130"/>
                    <a:pt x="191" y="130"/>
                    <a:pt x="191" y="131"/>
                  </a:cubicBezTo>
                  <a:cubicBezTo>
                    <a:pt x="191" y="132"/>
                    <a:pt x="191" y="132"/>
                    <a:pt x="191" y="132"/>
                  </a:cubicBezTo>
                  <a:cubicBezTo>
                    <a:pt x="192" y="139"/>
                    <a:pt x="192" y="139"/>
                    <a:pt x="192" y="139"/>
                  </a:cubicBezTo>
                  <a:cubicBezTo>
                    <a:pt x="192" y="139"/>
                    <a:pt x="191" y="140"/>
                    <a:pt x="191" y="140"/>
                  </a:cubicBezTo>
                  <a:cubicBezTo>
                    <a:pt x="191" y="141"/>
                    <a:pt x="191" y="141"/>
                    <a:pt x="190" y="141"/>
                  </a:cubicBezTo>
                  <a:cubicBezTo>
                    <a:pt x="190" y="142"/>
                    <a:pt x="190" y="142"/>
                    <a:pt x="189" y="142"/>
                  </a:cubicBezTo>
                  <a:cubicBezTo>
                    <a:pt x="189" y="142"/>
                    <a:pt x="188" y="142"/>
                    <a:pt x="187" y="142"/>
                  </a:cubicBezTo>
                  <a:lnTo>
                    <a:pt x="165" y="1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22" name="椭圆 21"/>
          <p:cNvSpPr/>
          <p:nvPr/>
        </p:nvSpPr>
        <p:spPr bwMode="auto">
          <a:xfrm>
            <a:off x="5158979" y="2613261"/>
            <a:ext cx="703659" cy="703660"/>
          </a:xfrm>
          <a:prstGeom prst="ellipse">
            <a:avLst/>
          </a:prstGeom>
          <a:solidFill>
            <a:schemeClr val="accent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nvGrpSpPr>
          <p:cNvPr id="23" name="组合 22"/>
          <p:cNvGrpSpPr/>
          <p:nvPr/>
        </p:nvGrpSpPr>
        <p:grpSpPr bwMode="auto">
          <a:xfrm>
            <a:off x="5302245" y="2839455"/>
            <a:ext cx="389341" cy="313262"/>
            <a:chOff x="3836988" y="3163888"/>
            <a:chExt cx="276225" cy="222249"/>
          </a:xfrm>
          <a:solidFill>
            <a:schemeClr val="bg1"/>
          </a:solidFill>
        </p:grpSpPr>
        <p:sp>
          <p:nvSpPr>
            <p:cNvPr id="24" name="Oval 298"/>
            <p:cNvSpPr>
              <a:spLocks noChangeArrowheads="1"/>
            </p:cNvSpPr>
            <p:nvPr/>
          </p:nvSpPr>
          <p:spPr bwMode="auto">
            <a:xfrm>
              <a:off x="3944938" y="3346450"/>
              <a:ext cx="39688" cy="3968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5" name="Oval 299"/>
            <p:cNvSpPr>
              <a:spLocks noChangeArrowheads="1"/>
            </p:cNvSpPr>
            <p:nvPr/>
          </p:nvSpPr>
          <p:spPr bwMode="auto">
            <a:xfrm>
              <a:off x="4038601" y="3346450"/>
              <a:ext cx="39688" cy="3968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6" name="Freeform 300"/>
            <p:cNvSpPr/>
            <p:nvPr/>
          </p:nvSpPr>
          <p:spPr bwMode="auto">
            <a:xfrm>
              <a:off x="3836988" y="3163888"/>
              <a:ext cx="254000" cy="166687"/>
            </a:xfrm>
            <a:custGeom>
              <a:avLst/>
              <a:gdLst>
                <a:gd name="T0" fmla="*/ 256 w 266"/>
                <a:gd name="T1" fmla="*/ 153 h 174"/>
                <a:gd name="T2" fmla="*/ 113 w 266"/>
                <a:gd name="T3" fmla="*/ 153 h 174"/>
                <a:gd name="T4" fmla="*/ 64 w 266"/>
                <a:gd name="T5" fmla="*/ 7 h 174"/>
                <a:gd name="T6" fmla="*/ 54 w 266"/>
                <a:gd name="T7" fmla="*/ 0 h 174"/>
                <a:gd name="T8" fmla="*/ 11 w 266"/>
                <a:gd name="T9" fmla="*/ 0 h 174"/>
                <a:gd name="T10" fmla="*/ 0 w 266"/>
                <a:gd name="T11" fmla="*/ 10 h 174"/>
                <a:gd name="T12" fmla="*/ 11 w 266"/>
                <a:gd name="T13" fmla="*/ 21 h 174"/>
                <a:gd name="T14" fmla="*/ 47 w 266"/>
                <a:gd name="T15" fmla="*/ 21 h 174"/>
                <a:gd name="T16" fmla="*/ 96 w 266"/>
                <a:gd name="T17" fmla="*/ 167 h 174"/>
                <a:gd name="T18" fmla="*/ 106 w 266"/>
                <a:gd name="T19" fmla="*/ 174 h 174"/>
                <a:gd name="T20" fmla="*/ 256 w 266"/>
                <a:gd name="T21" fmla="*/ 174 h 174"/>
                <a:gd name="T22" fmla="*/ 266 w 266"/>
                <a:gd name="T23" fmla="*/ 164 h 174"/>
                <a:gd name="T24" fmla="*/ 256 w 266"/>
                <a:gd name="T25" fmla="*/ 15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6" h="174">
                  <a:moveTo>
                    <a:pt x="256" y="153"/>
                  </a:moveTo>
                  <a:cubicBezTo>
                    <a:pt x="113" y="153"/>
                    <a:pt x="113" y="153"/>
                    <a:pt x="113" y="153"/>
                  </a:cubicBezTo>
                  <a:cubicBezTo>
                    <a:pt x="64" y="7"/>
                    <a:pt x="64" y="7"/>
                    <a:pt x="64" y="7"/>
                  </a:cubicBezTo>
                  <a:cubicBezTo>
                    <a:pt x="63" y="3"/>
                    <a:pt x="59" y="0"/>
                    <a:pt x="54" y="0"/>
                  </a:cubicBezTo>
                  <a:cubicBezTo>
                    <a:pt x="11" y="0"/>
                    <a:pt x="11" y="0"/>
                    <a:pt x="11" y="0"/>
                  </a:cubicBezTo>
                  <a:cubicBezTo>
                    <a:pt x="5" y="0"/>
                    <a:pt x="0" y="5"/>
                    <a:pt x="0" y="10"/>
                  </a:cubicBezTo>
                  <a:cubicBezTo>
                    <a:pt x="0" y="16"/>
                    <a:pt x="5" y="21"/>
                    <a:pt x="11" y="21"/>
                  </a:cubicBezTo>
                  <a:cubicBezTo>
                    <a:pt x="47" y="21"/>
                    <a:pt x="47" y="21"/>
                    <a:pt x="47" y="21"/>
                  </a:cubicBezTo>
                  <a:cubicBezTo>
                    <a:pt x="96" y="167"/>
                    <a:pt x="96" y="167"/>
                    <a:pt x="96" y="167"/>
                  </a:cubicBezTo>
                  <a:cubicBezTo>
                    <a:pt x="97" y="171"/>
                    <a:pt x="101" y="174"/>
                    <a:pt x="106" y="174"/>
                  </a:cubicBezTo>
                  <a:cubicBezTo>
                    <a:pt x="256" y="174"/>
                    <a:pt x="256" y="174"/>
                    <a:pt x="256" y="174"/>
                  </a:cubicBezTo>
                  <a:cubicBezTo>
                    <a:pt x="262" y="174"/>
                    <a:pt x="266" y="169"/>
                    <a:pt x="266" y="164"/>
                  </a:cubicBezTo>
                  <a:cubicBezTo>
                    <a:pt x="266" y="158"/>
                    <a:pt x="262" y="153"/>
                    <a:pt x="256" y="1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7" name="Freeform 301"/>
            <p:cNvSpPr>
              <a:spLocks noEditPoints="1"/>
            </p:cNvSpPr>
            <p:nvPr/>
          </p:nvSpPr>
          <p:spPr bwMode="auto">
            <a:xfrm>
              <a:off x="3925888" y="3187700"/>
              <a:ext cx="187325" cy="106362"/>
            </a:xfrm>
            <a:custGeom>
              <a:avLst/>
              <a:gdLst>
                <a:gd name="T0" fmla="*/ 185 w 195"/>
                <a:gd name="T1" fmla="*/ 16 h 111"/>
                <a:gd name="T2" fmla="*/ 9 w 195"/>
                <a:gd name="T3" fmla="*/ 0 h 111"/>
                <a:gd name="T4" fmla="*/ 1 w 195"/>
                <a:gd name="T5" fmla="*/ 9 h 111"/>
                <a:gd name="T6" fmla="*/ 32 w 195"/>
                <a:gd name="T7" fmla="*/ 101 h 111"/>
                <a:gd name="T8" fmla="*/ 46 w 195"/>
                <a:gd name="T9" fmla="*/ 111 h 111"/>
                <a:gd name="T10" fmla="*/ 175 w 195"/>
                <a:gd name="T11" fmla="*/ 111 h 111"/>
                <a:gd name="T12" fmla="*/ 187 w 195"/>
                <a:gd name="T13" fmla="*/ 100 h 111"/>
                <a:gd name="T14" fmla="*/ 195 w 195"/>
                <a:gd name="T15" fmla="*/ 27 h 111"/>
                <a:gd name="T16" fmla="*/ 185 w 195"/>
                <a:gd name="T17" fmla="*/ 16 h 111"/>
                <a:gd name="T18" fmla="*/ 96 w 195"/>
                <a:gd name="T19" fmla="*/ 76 h 111"/>
                <a:gd name="T20" fmla="*/ 59 w 195"/>
                <a:gd name="T21" fmla="*/ 76 h 111"/>
                <a:gd name="T22" fmla="*/ 54 w 195"/>
                <a:gd name="T23" fmla="*/ 73 h 111"/>
                <a:gd name="T24" fmla="*/ 43 w 195"/>
                <a:gd name="T25" fmla="*/ 41 h 111"/>
                <a:gd name="T26" fmla="*/ 46 w 195"/>
                <a:gd name="T27" fmla="*/ 38 h 111"/>
                <a:gd name="T28" fmla="*/ 86 w 195"/>
                <a:gd name="T29" fmla="*/ 41 h 111"/>
                <a:gd name="T30" fmla="*/ 90 w 195"/>
                <a:gd name="T31" fmla="*/ 45 h 111"/>
                <a:gd name="T32" fmla="*/ 99 w 195"/>
                <a:gd name="T33" fmla="*/ 73 h 111"/>
                <a:gd name="T34" fmla="*/ 96 w 195"/>
                <a:gd name="T35" fmla="*/ 76 h 111"/>
                <a:gd name="T36" fmla="*/ 162 w 195"/>
                <a:gd name="T37" fmla="*/ 73 h 111"/>
                <a:gd name="T38" fmla="*/ 158 w 195"/>
                <a:gd name="T39" fmla="*/ 76 h 111"/>
                <a:gd name="T40" fmla="*/ 135 w 195"/>
                <a:gd name="T41" fmla="*/ 76 h 111"/>
                <a:gd name="T42" fmla="*/ 131 w 195"/>
                <a:gd name="T43" fmla="*/ 73 h 111"/>
                <a:gd name="T44" fmla="*/ 122 w 195"/>
                <a:gd name="T45" fmla="*/ 48 h 111"/>
                <a:gd name="T46" fmla="*/ 125 w 195"/>
                <a:gd name="T47" fmla="*/ 45 h 111"/>
                <a:gd name="T48" fmla="*/ 161 w 195"/>
                <a:gd name="T49" fmla="*/ 48 h 111"/>
                <a:gd name="T50" fmla="*/ 164 w 195"/>
                <a:gd name="T51" fmla="*/ 51 h 111"/>
                <a:gd name="T52" fmla="*/ 162 w 195"/>
                <a:gd name="T53" fmla="*/ 7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5" h="111">
                  <a:moveTo>
                    <a:pt x="185" y="16"/>
                  </a:moveTo>
                  <a:cubicBezTo>
                    <a:pt x="9" y="0"/>
                    <a:pt x="9" y="0"/>
                    <a:pt x="9" y="0"/>
                  </a:cubicBezTo>
                  <a:cubicBezTo>
                    <a:pt x="3" y="0"/>
                    <a:pt x="0" y="4"/>
                    <a:pt x="1" y="9"/>
                  </a:cubicBezTo>
                  <a:cubicBezTo>
                    <a:pt x="32" y="101"/>
                    <a:pt x="32" y="101"/>
                    <a:pt x="32" y="101"/>
                  </a:cubicBezTo>
                  <a:cubicBezTo>
                    <a:pt x="34" y="106"/>
                    <a:pt x="40" y="111"/>
                    <a:pt x="46" y="111"/>
                  </a:cubicBezTo>
                  <a:cubicBezTo>
                    <a:pt x="175" y="111"/>
                    <a:pt x="175" y="111"/>
                    <a:pt x="175" y="111"/>
                  </a:cubicBezTo>
                  <a:cubicBezTo>
                    <a:pt x="181" y="111"/>
                    <a:pt x="186" y="106"/>
                    <a:pt x="187" y="100"/>
                  </a:cubicBezTo>
                  <a:cubicBezTo>
                    <a:pt x="195" y="27"/>
                    <a:pt x="195" y="27"/>
                    <a:pt x="195" y="27"/>
                  </a:cubicBezTo>
                  <a:cubicBezTo>
                    <a:pt x="195" y="21"/>
                    <a:pt x="191" y="16"/>
                    <a:pt x="185" y="16"/>
                  </a:cubicBezTo>
                  <a:close/>
                  <a:moveTo>
                    <a:pt x="96" y="76"/>
                  </a:moveTo>
                  <a:cubicBezTo>
                    <a:pt x="59" y="76"/>
                    <a:pt x="59" y="76"/>
                    <a:pt x="59" y="76"/>
                  </a:cubicBezTo>
                  <a:cubicBezTo>
                    <a:pt x="57" y="76"/>
                    <a:pt x="55" y="75"/>
                    <a:pt x="54" y="73"/>
                  </a:cubicBezTo>
                  <a:cubicBezTo>
                    <a:pt x="43" y="41"/>
                    <a:pt x="43" y="41"/>
                    <a:pt x="43" y="41"/>
                  </a:cubicBezTo>
                  <a:cubicBezTo>
                    <a:pt x="43" y="39"/>
                    <a:pt x="44" y="38"/>
                    <a:pt x="46" y="38"/>
                  </a:cubicBezTo>
                  <a:cubicBezTo>
                    <a:pt x="86" y="41"/>
                    <a:pt x="86" y="41"/>
                    <a:pt x="86" y="41"/>
                  </a:cubicBezTo>
                  <a:cubicBezTo>
                    <a:pt x="88" y="42"/>
                    <a:pt x="90" y="43"/>
                    <a:pt x="90" y="45"/>
                  </a:cubicBezTo>
                  <a:cubicBezTo>
                    <a:pt x="99" y="73"/>
                    <a:pt x="99" y="73"/>
                    <a:pt x="99" y="73"/>
                  </a:cubicBezTo>
                  <a:cubicBezTo>
                    <a:pt x="99" y="75"/>
                    <a:pt x="98" y="76"/>
                    <a:pt x="96" y="76"/>
                  </a:cubicBezTo>
                  <a:close/>
                  <a:moveTo>
                    <a:pt x="162" y="73"/>
                  </a:moveTo>
                  <a:cubicBezTo>
                    <a:pt x="161" y="75"/>
                    <a:pt x="160" y="76"/>
                    <a:pt x="158" y="76"/>
                  </a:cubicBezTo>
                  <a:cubicBezTo>
                    <a:pt x="135" y="76"/>
                    <a:pt x="135" y="76"/>
                    <a:pt x="135" y="76"/>
                  </a:cubicBezTo>
                  <a:cubicBezTo>
                    <a:pt x="133" y="76"/>
                    <a:pt x="131" y="75"/>
                    <a:pt x="131" y="73"/>
                  </a:cubicBezTo>
                  <a:cubicBezTo>
                    <a:pt x="122" y="48"/>
                    <a:pt x="122" y="48"/>
                    <a:pt x="122" y="48"/>
                  </a:cubicBezTo>
                  <a:cubicBezTo>
                    <a:pt x="122" y="46"/>
                    <a:pt x="123" y="45"/>
                    <a:pt x="125" y="45"/>
                  </a:cubicBezTo>
                  <a:cubicBezTo>
                    <a:pt x="161" y="48"/>
                    <a:pt x="161" y="48"/>
                    <a:pt x="161" y="48"/>
                  </a:cubicBezTo>
                  <a:cubicBezTo>
                    <a:pt x="163" y="48"/>
                    <a:pt x="164" y="50"/>
                    <a:pt x="164" y="51"/>
                  </a:cubicBezTo>
                  <a:lnTo>
                    <a:pt x="162" y="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29" name="椭圆 28"/>
          <p:cNvSpPr/>
          <p:nvPr/>
        </p:nvSpPr>
        <p:spPr bwMode="auto">
          <a:xfrm>
            <a:off x="5972175" y="2613261"/>
            <a:ext cx="703660" cy="703660"/>
          </a:xfrm>
          <a:prstGeom prst="ellipse">
            <a:avLst/>
          </a:prstGeom>
          <a:solidFill>
            <a:schemeClr val="accent5"/>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30" name="Freeform 325"/>
          <p:cNvSpPr/>
          <p:nvPr/>
        </p:nvSpPr>
        <p:spPr bwMode="auto">
          <a:xfrm>
            <a:off x="6193631" y="2808524"/>
            <a:ext cx="276225" cy="265510"/>
          </a:xfrm>
          <a:custGeom>
            <a:avLst/>
            <a:gdLst>
              <a:gd name="T0" fmla="*/ 249 w 287"/>
              <a:gd name="T1" fmla="*/ 222 h 277"/>
              <a:gd name="T2" fmla="*/ 182 w 287"/>
              <a:gd name="T3" fmla="*/ 206 h 277"/>
              <a:gd name="T4" fmla="*/ 172 w 287"/>
              <a:gd name="T5" fmla="*/ 176 h 277"/>
              <a:gd name="T6" fmla="*/ 179 w 287"/>
              <a:gd name="T7" fmla="*/ 180 h 277"/>
              <a:gd name="T8" fmla="*/ 185 w 287"/>
              <a:gd name="T9" fmla="*/ 180 h 277"/>
              <a:gd name="T10" fmla="*/ 207 w 287"/>
              <a:gd name="T11" fmla="*/ 177 h 277"/>
              <a:gd name="T12" fmla="*/ 211 w 287"/>
              <a:gd name="T13" fmla="*/ 178 h 277"/>
              <a:gd name="T14" fmla="*/ 215 w 287"/>
              <a:gd name="T15" fmla="*/ 179 h 277"/>
              <a:gd name="T16" fmla="*/ 214 w 287"/>
              <a:gd name="T17" fmla="*/ 175 h 277"/>
              <a:gd name="T18" fmla="*/ 208 w 287"/>
              <a:gd name="T19" fmla="*/ 160 h 277"/>
              <a:gd name="T20" fmla="*/ 218 w 287"/>
              <a:gd name="T21" fmla="*/ 154 h 277"/>
              <a:gd name="T22" fmla="*/ 228 w 287"/>
              <a:gd name="T23" fmla="*/ 152 h 277"/>
              <a:gd name="T24" fmla="*/ 200 w 287"/>
              <a:gd name="T25" fmla="*/ 13 h 277"/>
              <a:gd name="T26" fmla="*/ 166 w 287"/>
              <a:gd name="T27" fmla="*/ 0 h 277"/>
              <a:gd name="T28" fmla="*/ 143 w 287"/>
              <a:gd name="T29" fmla="*/ 8 h 277"/>
              <a:gd name="T30" fmla="*/ 121 w 287"/>
              <a:gd name="T31" fmla="*/ 0 h 277"/>
              <a:gd name="T32" fmla="*/ 87 w 287"/>
              <a:gd name="T33" fmla="*/ 13 h 277"/>
              <a:gd name="T34" fmla="*/ 55 w 287"/>
              <a:gd name="T35" fmla="*/ 151 h 277"/>
              <a:gd name="T36" fmla="*/ 63 w 287"/>
              <a:gd name="T37" fmla="*/ 154 h 277"/>
              <a:gd name="T38" fmla="*/ 77 w 287"/>
              <a:gd name="T39" fmla="*/ 160 h 277"/>
              <a:gd name="T40" fmla="*/ 72 w 287"/>
              <a:gd name="T41" fmla="*/ 178 h 277"/>
              <a:gd name="T42" fmla="*/ 72 w 287"/>
              <a:gd name="T43" fmla="*/ 179 h 277"/>
              <a:gd name="T44" fmla="*/ 78 w 287"/>
              <a:gd name="T45" fmla="*/ 177 h 277"/>
              <a:gd name="T46" fmla="*/ 80 w 287"/>
              <a:gd name="T47" fmla="*/ 177 h 277"/>
              <a:gd name="T48" fmla="*/ 94 w 287"/>
              <a:gd name="T49" fmla="*/ 180 h 277"/>
              <a:gd name="T50" fmla="*/ 100 w 287"/>
              <a:gd name="T51" fmla="*/ 180 h 277"/>
              <a:gd name="T52" fmla="*/ 115 w 287"/>
              <a:gd name="T53" fmla="*/ 176 h 277"/>
              <a:gd name="T54" fmla="*/ 104 w 287"/>
              <a:gd name="T55" fmla="*/ 206 h 277"/>
              <a:gd name="T56" fmla="*/ 38 w 287"/>
              <a:gd name="T57" fmla="*/ 222 h 277"/>
              <a:gd name="T58" fmla="*/ 0 w 287"/>
              <a:gd name="T59" fmla="*/ 257 h 277"/>
              <a:gd name="T60" fmla="*/ 0 w 287"/>
              <a:gd name="T61" fmla="*/ 277 h 277"/>
              <a:gd name="T62" fmla="*/ 287 w 287"/>
              <a:gd name="T63" fmla="*/ 277 h 277"/>
              <a:gd name="T64" fmla="*/ 287 w 287"/>
              <a:gd name="T65" fmla="*/ 257 h 277"/>
              <a:gd name="T66" fmla="*/ 249 w 287"/>
              <a:gd name="T67" fmla="*/ 222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7" h="277">
                <a:moveTo>
                  <a:pt x="249" y="222"/>
                </a:moveTo>
                <a:cubicBezTo>
                  <a:pt x="233" y="214"/>
                  <a:pt x="214" y="211"/>
                  <a:pt x="182" y="206"/>
                </a:cubicBezTo>
                <a:cubicBezTo>
                  <a:pt x="180" y="203"/>
                  <a:pt x="176" y="190"/>
                  <a:pt x="172" y="176"/>
                </a:cubicBezTo>
                <a:cubicBezTo>
                  <a:pt x="173" y="176"/>
                  <a:pt x="178" y="180"/>
                  <a:pt x="179" y="180"/>
                </a:cubicBezTo>
                <a:cubicBezTo>
                  <a:pt x="181" y="180"/>
                  <a:pt x="183" y="180"/>
                  <a:pt x="185" y="180"/>
                </a:cubicBezTo>
                <a:cubicBezTo>
                  <a:pt x="186" y="180"/>
                  <a:pt x="201" y="177"/>
                  <a:pt x="207" y="177"/>
                </a:cubicBezTo>
                <a:cubicBezTo>
                  <a:pt x="209" y="177"/>
                  <a:pt x="210" y="177"/>
                  <a:pt x="211" y="178"/>
                </a:cubicBezTo>
                <a:cubicBezTo>
                  <a:pt x="211" y="178"/>
                  <a:pt x="213" y="179"/>
                  <a:pt x="215" y="179"/>
                </a:cubicBezTo>
                <a:cubicBezTo>
                  <a:pt x="214" y="178"/>
                  <a:pt x="214" y="176"/>
                  <a:pt x="214" y="175"/>
                </a:cubicBezTo>
                <a:cubicBezTo>
                  <a:pt x="208" y="160"/>
                  <a:pt x="208" y="160"/>
                  <a:pt x="208" y="160"/>
                </a:cubicBezTo>
                <a:cubicBezTo>
                  <a:pt x="208" y="160"/>
                  <a:pt x="214" y="152"/>
                  <a:pt x="218" y="154"/>
                </a:cubicBezTo>
                <a:cubicBezTo>
                  <a:pt x="222" y="156"/>
                  <a:pt x="228" y="152"/>
                  <a:pt x="228" y="152"/>
                </a:cubicBezTo>
                <a:cubicBezTo>
                  <a:pt x="233" y="116"/>
                  <a:pt x="238" y="42"/>
                  <a:pt x="200" y="13"/>
                </a:cubicBezTo>
                <a:cubicBezTo>
                  <a:pt x="187" y="4"/>
                  <a:pt x="175" y="0"/>
                  <a:pt x="166" y="0"/>
                </a:cubicBezTo>
                <a:cubicBezTo>
                  <a:pt x="156" y="0"/>
                  <a:pt x="149" y="4"/>
                  <a:pt x="143" y="8"/>
                </a:cubicBezTo>
                <a:cubicBezTo>
                  <a:pt x="138" y="4"/>
                  <a:pt x="130" y="0"/>
                  <a:pt x="121" y="0"/>
                </a:cubicBezTo>
                <a:cubicBezTo>
                  <a:pt x="111" y="0"/>
                  <a:pt x="100" y="4"/>
                  <a:pt x="87" y="13"/>
                </a:cubicBezTo>
                <a:cubicBezTo>
                  <a:pt x="50" y="41"/>
                  <a:pt x="52" y="114"/>
                  <a:pt x="55" y="151"/>
                </a:cubicBezTo>
                <a:cubicBezTo>
                  <a:pt x="55" y="151"/>
                  <a:pt x="58" y="149"/>
                  <a:pt x="63" y="154"/>
                </a:cubicBezTo>
                <a:cubicBezTo>
                  <a:pt x="68" y="159"/>
                  <a:pt x="77" y="160"/>
                  <a:pt x="77" y="160"/>
                </a:cubicBezTo>
                <a:cubicBezTo>
                  <a:pt x="72" y="178"/>
                  <a:pt x="72" y="178"/>
                  <a:pt x="72" y="178"/>
                </a:cubicBezTo>
                <a:cubicBezTo>
                  <a:pt x="72" y="179"/>
                  <a:pt x="72" y="179"/>
                  <a:pt x="72" y="179"/>
                </a:cubicBezTo>
                <a:cubicBezTo>
                  <a:pt x="74" y="179"/>
                  <a:pt x="76" y="178"/>
                  <a:pt x="78" y="177"/>
                </a:cubicBezTo>
                <a:cubicBezTo>
                  <a:pt x="79" y="177"/>
                  <a:pt x="79" y="177"/>
                  <a:pt x="80" y="177"/>
                </a:cubicBezTo>
                <a:cubicBezTo>
                  <a:pt x="86" y="177"/>
                  <a:pt x="92" y="180"/>
                  <a:pt x="94" y="180"/>
                </a:cubicBezTo>
                <a:cubicBezTo>
                  <a:pt x="96" y="180"/>
                  <a:pt x="98" y="180"/>
                  <a:pt x="100" y="180"/>
                </a:cubicBezTo>
                <a:cubicBezTo>
                  <a:pt x="103" y="180"/>
                  <a:pt x="113" y="176"/>
                  <a:pt x="115" y="176"/>
                </a:cubicBezTo>
                <a:cubicBezTo>
                  <a:pt x="112" y="184"/>
                  <a:pt x="108" y="200"/>
                  <a:pt x="104" y="206"/>
                </a:cubicBezTo>
                <a:cubicBezTo>
                  <a:pt x="73" y="211"/>
                  <a:pt x="54" y="214"/>
                  <a:pt x="38" y="222"/>
                </a:cubicBezTo>
                <a:cubicBezTo>
                  <a:pt x="0" y="239"/>
                  <a:pt x="0" y="257"/>
                  <a:pt x="0" y="257"/>
                </a:cubicBezTo>
                <a:cubicBezTo>
                  <a:pt x="0" y="277"/>
                  <a:pt x="0" y="277"/>
                  <a:pt x="0" y="277"/>
                </a:cubicBezTo>
                <a:cubicBezTo>
                  <a:pt x="287" y="277"/>
                  <a:pt x="287" y="277"/>
                  <a:pt x="287" y="277"/>
                </a:cubicBezTo>
                <a:cubicBezTo>
                  <a:pt x="287" y="257"/>
                  <a:pt x="287" y="257"/>
                  <a:pt x="287" y="257"/>
                </a:cubicBezTo>
                <a:cubicBezTo>
                  <a:pt x="287" y="257"/>
                  <a:pt x="287" y="239"/>
                  <a:pt x="249" y="222"/>
                </a:cubicBezTo>
                <a:close/>
              </a:path>
            </a:pathLst>
          </a:custGeom>
          <a:solidFill>
            <a:schemeClr val="bg1"/>
          </a:solidFill>
          <a:ln>
            <a:noFill/>
          </a:ln>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32" name="椭圆 31"/>
          <p:cNvSpPr/>
          <p:nvPr/>
        </p:nvSpPr>
        <p:spPr bwMode="auto">
          <a:xfrm>
            <a:off x="6786563" y="2613261"/>
            <a:ext cx="702469" cy="703660"/>
          </a:xfrm>
          <a:prstGeom prst="ellipse">
            <a:avLst/>
          </a:prstGeom>
          <a:solidFill>
            <a:schemeClr val="accent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33" name="Freeform 493"/>
          <p:cNvSpPr/>
          <p:nvPr/>
        </p:nvSpPr>
        <p:spPr bwMode="auto">
          <a:xfrm>
            <a:off x="7006829" y="2807333"/>
            <a:ext cx="288131" cy="300038"/>
          </a:xfrm>
          <a:custGeom>
            <a:avLst/>
            <a:gdLst>
              <a:gd name="T0" fmla="*/ 69 w 275"/>
              <a:gd name="T1" fmla="*/ 169 h 287"/>
              <a:gd name="T2" fmla="*/ 103 w 275"/>
              <a:gd name="T3" fmla="*/ 135 h 287"/>
              <a:gd name="T4" fmla="*/ 124 w 275"/>
              <a:gd name="T5" fmla="*/ 156 h 287"/>
              <a:gd name="T6" fmla="*/ 124 w 275"/>
              <a:gd name="T7" fmla="*/ 224 h 287"/>
              <a:gd name="T8" fmla="*/ 124 w 275"/>
              <a:gd name="T9" fmla="*/ 225 h 287"/>
              <a:gd name="T10" fmla="*/ 117 w 275"/>
              <a:gd name="T11" fmla="*/ 256 h 287"/>
              <a:gd name="T12" fmla="*/ 103 w 275"/>
              <a:gd name="T13" fmla="*/ 261 h 287"/>
              <a:gd name="T14" fmla="*/ 87 w 275"/>
              <a:gd name="T15" fmla="*/ 255 h 287"/>
              <a:gd name="T16" fmla="*/ 82 w 275"/>
              <a:gd name="T17" fmla="*/ 237 h 287"/>
              <a:gd name="T18" fmla="*/ 71 w 275"/>
              <a:gd name="T19" fmla="*/ 222 h 287"/>
              <a:gd name="T20" fmla="*/ 56 w 275"/>
              <a:gd name="T21" fmla="*/ 234 h 287"/>
              <a:gd name="T22" fmla="*/ 67 w 275"/>
              <a:gd name="T23" fmla="*/ 273 h 287"/>
              <a:gd name="T24" fmla="*/ 103 w 275"/>
              <a:gd name="T25" fmla="*/ 287 h 287"/>
              <a:gd name="T26" fmla="*/ 136 w 275"/>
              <a:gd name="T27" fmla="*/ 274 h 287"/>
              <a:gd name="T28" fmla="*/ 151 w 275"/>
              <a:gd name="T29" fmla="*/ 224 h 287"/>
              <a:gd name="T30" fmla="*/ 151 w 275"/>
              <a:gd name="T31" fmla="*/ 156 h 287"/>
              <a:gd name="T32" fmla="*/ 172 w 275"/>
              <a:gd name="T33" fmla="*/ 135 h 287"/>
              <a:gd name="T34" fmla="*/ 206 w 275"/>
              <a:gd name="T35" fmla="*/ 169 h 287"/>
              <a:gd name="T36" fmla="*/ 241 w 275"/>
              <a:gd name="T37" fmla="*/ 135 h 287"/>
              <a:gd name="T38" fmla="*/ 273 w 275"/>
              <a:gd name="T39" fmla="*/ 167 h 287"/>
              <a:gd name="T40" fmla="*/ 275 w 275"/>
              <a:gd name="T41" fmla="*/ 142 h 287"/>
              <a:gd name="T42" fmla="*/ 147 w 275"/>
              <a:gd name="T43" fmla="*/ 24 h 287"/>
              <a:gd name="T44" fmla="*/ 147 w 275"/>
              <a:gd name="T45" fmla="*/ 9 h 287"/>
              <a:gd name="T46" fmla="*/ 138 w 275"/>
              <a:gd name="T47" fmla="*/ 0 h 287"/>
              <a:gd name="T48" fmla="*/ 128 w 275"/>
              <a:gd name="T49" fmla="*/ 9 h 287"/>
              <a:gd name="T50" fmla="*/ 128 w 275"/>
              <a:gd name="T51" fmla="*/ 24 h 287"/>
              <a:gd name="T52" fmla="*/ 0 w 275"/>
              <a:gd name="T53" fmla="*/ 142 h 287"/>
              <a:gd name="T54" fmla="*/ 3 w 275"/>
              <a:gd name="T55" fmla="*/ 167 h 287"/>
              <a:gd name="T56" fmla="*/ 35 w 275"/>
              <a:gd name="T57" fmla="*/ 135 h 287"/>
              <a:gd name="T58" fmla="*/ 69 w 275"/>
              <a:gd name="T59" fmla="*/ 169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5" h="287">
                <a:moveTo>
                  <a:pt x="69" y="169"/>
                </a:moveTo>
                <a:cubicBezTo>
                  <a:pt x="103" y="135"/>
                  <a:pt x="103" y="135"/>
                  <a:pt x="103" y="135"/>
                </a:cubicBezTo>
                <a:cubicBezTo>
                  <a:pt x="124" y="156"/>
                  <a:pt x="124" y="156"/>
                  <a:pt x="124" y="156"/>
                </a:cubicBezTo>
                <a:cubicBezTo>
                  <a:pt x="124" y="224"/>
                  <a:pt x="124" y="224"/>
                  <a:pt x="124" y="224"/>
                </a:cubicBezTo>
                <a:cubicBezTo>
                  <a:pt x="124" y="225"/>
                  <a:pt x="124" y="225"/>
                  <a:pt x="124" y="225"/>
                </a:cubicBezTo>
                <a:cubicBezTo>
                  <a:pt x="125" y="231"/>
                  <a:pt x="124" y="247"/>
                  <a:pt x="117" y="256"/>
                </a:cubicBezTo>
                <a:cubicBezTo>
                  <a:pt x="115" y="258"/>
                  <a:pt x="111" y="261"/>
                  <a:pt x="103" y="261"/>
                </a:cubicBezTo>
                <a:cubicBezTo>
                  <a:pt x="96" y="261"/>
                  <a:pt x="91" y="259"/>
                  <a:pt x="87" y="255"/>
                </a:cubicBezTo>
                <a:cubicBezTo>
                  <a:pt x="82" y="250"/>
                  <a:pt x="82" y="240"/>
                  <a:pt x="82" y="237"/>
                </a:cubicBezTo>
                <a:cubicBezTo>
                  <a:pt x="83" y="230"/>
                  <a:pt x="78" y="223"/>
                  <a:pt x="71" y="222"/>
                </a:cubicBezTo>
                <a:cubicBezTo>
                  <a:pt x="63" y="222"/>
                  <a:pt x="57" y="227"/>
                  <a:pt x="56" y="234"/>
                </a:cubicBezTo>
                <a:cubicBezTo>
                  <a:pt x="56" y="237"/>
                  <a:pt x="54" y="258"/>
                  <a:pt x="67" y="273"/>
                </a:cubicBezTo>
                <a:cubicBezTo>
                  <a:pt x="73" y="279"/>
                  <a:pt x="84" y="287"/>
                  <a:pt x="103" y="287"/>
                </a:cubicBezTo>
                <a:cubicBezTo>
                  <a:pt x="117" y="287"/>
                  <a:pt x="128" y="283"/>
                  <a:pt x="136" y="274"/>
                </a:cubicBezTo>
                <a:cubicBezTo>
                  <a:pt x="152" y="256"/>
                  <a:pt x="151" y="229"/>
                  <a:pt x="151" y="224"/>
                </a:cubicBezTo>
                <a:cubicBezTo>
                  <a:pt x="151" y="156"/>
                  <a:pt x="151" y="156"/>
                  <a:pt x="151" y="156"/>
                </a:cubicBezTo>
                <a:cubicBezTo>
                  <a:pt x="172" y="135"/>
                  <a:pt x="172" y="135"/>
                  <a:pt x="172" y="135"/>
                </a:cubicBezTo>
                <a:cubicBezTo>
                  <a:pt x="206" y="169"/>
                  <a:pt x="206" y="169"/>
                  <a:pt x="206" y="169"/>
                </a:cubicBezTo>
                <a:cubicBezTo>
                  <a:pt x="241" y="135"/>
                  <a:pt x="241" y="135"/>
                  <a:pt x="241" y="135"/>
                </a:cubicBezTo>
                <a:cubicBezTo>
                  <a:pt x="273" y="167"/>
                  <a:pt x="273" y="167"/>
                  <a:pt x="273" y="167"/>
                </a:cubicBezTo>
                <a:cubicBezTo>
                  <a:pt x="274" y="159"/>
                  <a:pt x="275" y="151"/>
                  <a:pt x="275" y="142"/>
                </a:cubicBezTo>
                <a:cubicBezTo>
                  <a:pt x="275" y="109"/>
                  <a:pt x="243" y="29"/>
                  <a:pt x="147" y="24"/>
                </a:cubicBezTo>
                <a:cubicBezTo>
                  <a:pt x="147" y="9"/>
                  <a:pt x="147" y="9"/>
                  <a:pt x="147" y="9"/>
                </a:cubicBezTo>
                <a:cubicBezTo>
                  <a:pt x="147" y="4"/>
                  <a:pt x="143" y="0"/>
                  <a:pt x="138" y="0"/>
                </a:cubicBezTo>
                <a:cubicBezTo>
                  <a:pt x="133" y="0"/>
                  <a:pt x="128" y="4"/>
                  <a:pt x="128" y="9"/>
                </a:cubicBezTo>
                <a:cubicBezTo>
                  <a:pt x="128" y="24"/>
                  <a:pt x="128" y="24"/>
                  <a:pt x="128" y="24"/>
                </a:cubicBezTo>
                <a:cubicBezTo>
                  <a:pt x="33" y="29"/>
                  <a:pt x="0" y="109"/>
                  <a:pt x="0" y="142"/>
                </a:cubicBezTo>
                <a:cubicBezTo>
                  <a:pt x="0" y="150"/>
                  <a:pt x="1" y="159"/>
                  <a:pt x="3" y="167"/>
                </a:cubicBezTo>
                <a:cubicBezTo>
                  <a:pt x="35" y="135"/>
                  <a:pt x="35" y="135"/>
                  <a:pt x="35" y="135"/>
                </a:cubicBezTo>
                <a:lnTo>
                  <a:pt x="69" y="169"/>
                </a:lnTo>
                <a:close/>
              </a:path>
            </a:pathLst>
          </a:custGeom>
          <a:solidFill>
            <a:schemeClr val="bg1"/>
          </a:solidFill>
          <a:ln>
            <a:noFill/>
          </a:ln>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34" name="矩形 20"/>
          <p:cNvSpPr>
            <a:spLocks noChangeArrowheads="1"/>
          </p:cNvSpPr>
          <p:nvPr/>
        </p:nvSpPr>
        <p:spPr bwMode="auto">
          <a:xfrm>
            <a:off x="1447933" y="3495800"/>
            <a:ext cx="6219272" cy="900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zh-CN" altLang="en-US" sz="1050" dirty="0">
                <a:solidFill>
                  <a:srgbClr val="000000"/>
                </a:solidFill>
                <a:latin typeface="微软雅黑" panose="020B0503020204020204" pitchFamily="34" charset="-122"/>
                <a:ea typeface="微软雅黑" panose="020B0503020204020204" pitchFamily="34" charset="-122"/>
              </a:rPr>
              <a:t>保留图片的格式和动画效果不变，请不要直接删除图片，只将图片替换就可以。  情况</a:t>
            </a:r>
            <a:r>
              <a:rPr lang="en-US" altLang="zh-CN" sz="1050" dirty="0">
                <a:solidFill>
                  <a:srgbClr val="000000"/>
                </a:solidFill>
                <a:latin typeface="微软雅黑" panose="020B0503020204020204" pitchFamily="34" charset="-122"/>
                <a:ea typeface="微软雅黑" panose="020B0503020204020204" pitchFamily="34" charset="-122"/>
              </a:rPr>
              <a:t>1</a:t>
            </a:r>
            <a:r>
              <a:rPr lang="zh-CN" altLang="en-US" sz="1050" dirty="0">
                <a:solidFill>
                  <a:srgbClr val="000000"/>
                </a:solidFill>
                <a:latin typeface="微软雅黑" panose="020B0503020204020204" pitchFamily="34" charset="-122"/>
                <a:ea typeface="微软雅黑" panose="020B0503020204020204" pitchFamily="34" charset="-122"/>
              </a:rPr>
              <a:t>：若是直接插入的图片：则右击图片→选择“更改图片”→在弹出的对话框窗口中重新选择你需要插入的图片即可。</a:t>
            </a:r>
          </a:p>
          <a:p>
            <a:pPr fontAlgn="base">
              <a:spcBef>
                <a:spcPct val="0"/>
              </a:spcBef>
              <a:spcAft>
                <a:spcPct val="0"/>
              </a:spcAft>
            </a:pPr>
            <a:r>
              <a:rPr lang="zh-CN" altLang="en-US" sz="1050" dirty="0">
                <a:solidFill>
                  <a:srgbClr val="000000"/>
                </a:solidFill>
                <a:latin typeface="微软雅黑" panose="020B0503020204020204" pitchFamily="34" charset="-122"/>
                <a:ea typeface="微软雅黑" panose="020B0503020204020204" pitchFamily="34" charset="-122"/>
              </a:rPr>
              <a:t>    情况</a:t>
            </a:r>
            <a:r>
              <a:rPr lang="en-US" altLang="zh-CN" sz="1050" dirty="0">
                <a:solidFill>
                  <a:srgbClr val="000000"/>
                </a:solidFill>
                <a:latin typeface="微软雅黑" panose="020B0503020204020204" pitchFamily="34" charset="-122"/>
                <a:ea typeface="微软雅黑" panose="020B0503020204020204" pitchFamily="34" charset="-122"/>
              </a:rPr>
              <a:t>2</a:t>
            </a:r>
            <a:r>
              <a:rPr lang="zh-CN" altLang="en-US" sz="1050" dirty="0">
                <a:solidFill>
                  <a:srgbClr val="000000"/>
                </a:solidFill>
                <a:latin typeface="微软雅黑" panose="020B0503020204020204" pitchFamily="34" charset="-122"/>
                <a:ea typeface="微软雅黑" panose="020B0503020204020204" pitchFamily="34" charset="-122"/>
              </a:rPr>
              <a:t>：图形中的图片（多因排版的需要，将图片填充在图形中）：选中图片→在窗口上方功能区位置单击→“绘图工具”</a:t>
            </a:r>
            <a:r>
              <a:rPr lang="en-US" altLang="zh-CN" sz="1050" dirty="0">
                <a:solidFill>
                  <a:srgbClr val="000000"/>
                </a:solidFill>
                <a:latin typeface="微软雅黑" panose="020B0503020204020204" pitchFamily="34" charset="-122"/>
                <a:ea typeface="微软雅黑" panose="020B0503020204020204" pitchFamily="34" charset="-122"/>
              </a:rPr>
              <a:t>/“</a:t>
            </a:r>
            <a:r>
              <a:rPr lang="zh-CN" altLang="en-US" sz="1050" dirty="0">
                <a:solidFill>
                  <a:srgbClr val="000000"/>
                </a:solidFill>
                <a:latin typeface="微软雅黑" panose="020B0503020204020204" pitchFamily="34" charset="-122"/>
                <a:ea typeface="微软雅黑" panose="020B0503020204020204" pitchFamily="34" charset="-122"/>
              </a:rPr>
              <a:t>格式”→单击“形状填充”展开下拉菜单→选择“图片”→字弹出的“插入图片”的对话框窗口中选择需要的图片即可。</a:t>
            </a:r>
            <a:endParaRPr lang="en-US" altLang="zh-CN" sz="105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31" presetClass="entr" presetSubtype="0"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750" fill="hold"/>
                                        <p:tgtEl>
                                          <p:spTgt spid="11"/>
                                        </p:tgtEl>
                                        <p:attrNameLst>
                                          <p:attrName>ppt_w</p:attrName>
                                        </p:attrNameLst>
                                      </p:cBhvr>
                                      <p:tavLst>
                                        <p:tav tm="0">
                                          <p:val>
                                            <p:fltVal val="0"/>
                                          </p:val>
                                        </p:tav>
                                        <p:tav tm="100000">
                                          <p:val>
                                            <p:strVal val="#ppt_w"/>
                                          </p:val>
                                        </p:tav>
                                      </p:tavLst>
                                    </p:anim>
                                    <p:anim calcmode="lin" valueType="num">
                                      <p:cBhvr>
                                        <p:cTn id="17" dur="750" fill="hold"/>
                                        <p:tgtEl>
                                          <p:spTgt spid="11"/>
                                        </p:tgtEl>
                                        <p:attrNameLst>
                                          <p:attrName>ppt_h</p:attrName>
                                        </p:attrNameLst>
                                      </p:cBhvr>
                                      <p:tavLst>
                                        <p:tav tm="0">
                                          <p:val>
                                            <p:fltVal val="0"/>
                                          </p:val>
                                        </p:tav>
                                        <p:tav tm="100000">
                                          <p:val>
                                            <p:strVal val="#ppt_h"/>
                                          </p:val>
                                        </p:tav>
                                      </p:tavLst>
                                    </p:anim>
                                    <p:anim calcmode="lin" valueType="num">
                                      <p:cBhvr>
                                        <p:cTn id="18" dur="750" fill="hold"/>
                                        <p:tgtEl>
                                          <p:spTgt spid="11"/>
                                        </p:tgtEl>
                                        <p:attrNameLst>
                                          <p:attrName>style.rotation</p:attrName>
                                        </p:attrNameLst>
                                      </p:cBhvr>
                                      <p:tavLst>
                                        <p:tav tm="0">
                                          <p:val>
                                            <p:fltVal val="90"/>
                                          </p:val>
                                        </p:tav>
                                        <p:tav tm="100000">
                                          <p:val>
                                            <p:fltVal val="0"/>
                                          </p:val>
                                        </p:tav>
                                      </p:tavLst>
                                    </p:anim>
                                    <p:animEffect transition="in" filter="fade">
                                      <p:cBhvr>
                                        <p:cTn id="19" dur="750"/>
                                        <p:tgtEl>
                                          <p:spTgt spid="11"/>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500"/>
                                        <p:tgtEl>
                                          <p:spTgt spid="12"/>
                                        </p:tgtEl>
                                      </p:cBhvr>
                                    </p:animEffect>
                                  </p:childTnLst>
                                </p:cTn>
                              </p:par>
                            </p:childTnLst>
                          </p:cTn>
                        </p:par>
                        <p:par>
                          <p:cTn id="24" fill="hold">
                            <p:stCondLst>
                              <p:cond delay="2000"/>
                            </p:stCondLst>
                            <p:childTnLst>
                              <p:par>
                                <p:cTn id="25" presetID="23" presetClass="entr" presetSubtype="272"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strVal val="2/3*#ppt_w"/>
                                          </p:val>
                                        </p:tav>
                                        <p:tav tm="100000">
                                          <p:val>
                                            <p:strVal val="#ppt_w"/>
                                          </p:val>
                                        </p:tav>
                                      </p:tavLst>
                                    </p:anim>
                                    <p:anim calcmode="lin" valueType="num">
                                      <p:cBhvr>
                                        <p:cTn id="28" dur="500" fill="hold"/>
                                        <p:tgtEl>
                                          <p:spTgt spid="17"/>
                                        </p:tgtEl>
                                        <p:attrNameLst>
                                          <p:attrName>ppt_h</p:attrName>
                                        </p:attrNameLst>
                                      </p:cBhvr>
                                      <p:tavLst>
                                        <p:tav tm="0">
                                          <p:val>
                                            <p:strVal val="2/3*#ppt_h"/>
                                          </p:val>
                                        </p:tav>
                                        <p:tav tm="100000">
                                          <p:val>
                                            <p:strVal val="#ppt_h"/>
                                          </p:val>
                                        </p:tav>
                                      </p:tavLst>
                                    </p:anim>
                                  </p:childTnLst>
                                </p:cTn>
                              </p:par>
                              <p:par>
                                <p:cTn id="29" presetID="23" presetClass="entr" presetSubtype="272" fill="hold" grpId="0" nodeType="withEffect">
                                  <p:stCondLst>
                                    <p:cond delay="25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strVal val="2/3*#ppt_w"/>
                                          </p:val>
                                        </p:tav>
                                        <p:tav tm="100000">
                                          <p:val>
                                            <p:strVal val="#ppt_w"/>
                                          </p:val>
                                        </p:tav>
                                      </p:tavLst>
                                    </p:anim>
                                    <p:anim calcmode="lin" valueType="num">
                                      <p:cBhvr>
                                        <p:cTn id="32" dur="500" fill="hold"/>
                                        <p:tgtEl>
                                          <p:spTgt spid="22"/>
                                        </p:tgtEl>
                                        <p:attrNameLst>
                                          <p:attrName>ppt_h</p:attrName>
                                        </p:attrNameLst>
                                      </p:cBhvr>
                                      <p:tavLst>
                                        <p:tav tm="0">
                                          <p:val>
                                            <p:strVal val="2/3*#ppt_h"/>
                                          </p:val>
                                        </p:tav>
                                        <p:tav tm="100000">
                                          <p:val>
                                            <p:strVal val="#ppt_h"/>
                                          </p:val>
                                        </p:tav>
                                      </p:tavLst>
                                    </p:anim>
                                  </p:childTnLst>
                                </p:cTn>
                              </p:par>
                              <p:par>
                                <p:cTn id="33" presetID="23" presetClass="entr" presetSubtype="272" fill="hold" grpId="0" nodeType="withEffect">
                                  <p:stCondLst>
                                    <p:cond delay="500"/>
                                  </p:stCondLst>
                                  <p:childTnLst>
                                    <p:set>
                                      <p:cBhvr>
                                        <p:cTn id="34" dur="1" fill="hold">
                                          <p:stCondLst>
                                            <p:cond delay="0"/>
                                          </p:stCondLst>
                                        </p:cTn>
                                        <p:tgtEl>
                                          <p:spTgt spid="29"/>
                                        </p:tgtEl>
                                        <p:attrNameLst>
                                          <p:attrName>style.visibility</p:attrName>
                                        </p:attrNameLst>
                                      </p:cBhvr>
                                      <p:to>
                                        <p:strVal val="visible"/>
                                      </p:to>
                                    </p:set>
                                    <p:anim calcmode="lin" valueType="num">
                                      <p:cBhvr>
                                        <p:cTn id="35" dur="500" fill="hold"/>
                                        <p:tgtEl>
                                          <p:spTgt spid="29"/>
                                        </p:tgtEl>
                                        <p:attrNameLst>
                                          <p:attrName>ppt_w</p:attrName>
                                        </p:attrNameLst>
                                      </p:cBhvr>
                                      <p:tavLst>
                                        <p:tav tm="0">
                                          <p:val>
                                            <p:strVal val="2/3*#ppt_w"/>
                                          </p:val>
                                        </p:tav>
                                        <p:tav tm="100000">
                                          <p:val>
                                            <p:strVal val="#ppt_w"/>
                                          </p:val>
                                        </p:tav>
                                      </p:tavLst>
                                    </p:anim>
                                    <p:anim calcmode="lin" valueType="num">
                                      <p:cBhvr>
                                        <p:cTn id="36" dur="500" fill="hold"/>
                                        <p:tgtEl>
                                          <p:spTgt spid="29"/>
                                        </p:tgtEl>
                                        <p:attrNameLst>
                                          <p:attrName>ppt_h</p:attrName>
                                        </p:attrNameLst>
                                      </p:cBhvr>
                                      <p:tavLst>
                                        <p:tav tm="0">
                                          <p:val>
                                            <p:strVal val="2/3*#ppt_h"/>
                                          </p:val>
                                        </p:tav>
                                        <p:tav tm="100000">
                                          <p:val>
                                            <p:strVal val="#ppt_h"/>
                                          </p:val>
                                        </p:tav>
                                      </p:tavLst>
                                    </p:anim>
                                  </p:childTnLst>
                                </p:cTn>
                              </p:par>
                              <p:par>
                                <p:cTn id="37" presetID="23" presetClass="entr" presetSubtype="272" fill="hold" grpId="0" nodeType="withEffect">
                                  <p:stCondLst>
                                    <p:cond delay="75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strVal val="2/3*#ppt_w"/>
                                          </p:val>
                                        </p:tav>
                                        <p:tav tm="100000">
                                          <p:val>
                                            <p:strVal val="#ppt_w"/>
                                          </p:val>
                                        </p:tav>
                                      </p:tavLst>
                                    </p:anim>
                                    <p:anim calcmode="lin" valueType="num">
                                      <p:cBhvr>
                                        <p:cTn id="40" dur="500" fill="hold"/>
                                        <p:tgtEl>
                                          <p:spTgt spid="32"/>
                                        </p:tgtEl>
                                        <p:attrNameLst>
                                          <p:attrName>ppt_h</p:attrName>
                                        </p:attrNameLst>
                                      </p:cBhvr>
                                      <p:tavLst>
                                        <p:tav tm="0">
                                          <p:val>
                                            <p:strVal val="2/3*#ppt_h"/>
                                          </p:val>
                                        </p:tav>
                                        <p:tav tm="100000">
                                          <p:val>
                                            <p:strVal val="#ppt_h"/>
                                          </p:val>
                                        </p:tav>
                                      </p:tavLst>
                                    </p:anim>
                                  </p:childTnLst>
                                </p:cTn>
                              </p:par>
                            </p:childTnLst>
                          </p:cTn>
                        </p:par>
                        <p:par>
                          <p:cTn id="41" fill="hold">
                            <p:stCondLst>
                              <p:cond delay="2500"/>
                            </p:stCondLst>
                            <p:childTnLst>
                              <p:par>
                                <p:cTn id="42" presetID="10" presetClass="entr" presetSubtype="0"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250"/>
                                        <p:tgtEl>
                                          <p:spTgt spid="18"/>
                                        </p:tgtEl>
                                      </p:cBhvr>
                                    </p:animEffect>
                                  </p:childTnLst>
                                </p:cTn>
                              </p:par>
                            </p:childTnLst>
                          </p:cTn>
                        </p:par>
                        <p:par>
                          <p:cTn id="45" fill="hold">
                            <p:stCondLst>
                              <p:cond delay="3000"/>
                            </p:stCondLst>
                            <p:childTnLst>
                              <p:par>
                                <p:cTn id="46" presetID="10" presetClass="entr" presetSubtype="0"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250"/>
                                        <p:tgtEl>
                                          <p:spTgt spid="23"/>
                                        </p:tgtEl>
                                      </p:cBhvr>
                                    </p:animEffect>
                                  </p:childTnLst>
                                </p:cTn>
                              </p:par>
                            </p:childTnLst>
                          </p:cTn>
                        </p:par>
                        <p:par>
                          <p:cTn id="49" fill="hold">
                            <p:stCondLst>
                              <p:cond delay="3500"/>
                            </p:stCondLst>
                            <p:childTnLst>
                              <p:par>
                                <p:cTn id="50" presetID="10"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250"/>
                                        <p:tgtEl>
                                          <p:spTgt spid="30"/>
                                        </p:tgtEl>
                                      </p:cBhvr>
                                    </p:animEffect>
                                  </p:childTnLst>
                                </p:cTn>
                              </p:par>
                            </p:childTnLst>
                          </p:cTn>
                        </p:par>
                        <p:par>
                          <p:cTn id="53" fill="hold">
                            <p:stCondLst>
                              <p:cond delay="4000"/>
                            </p:stCondLst>
                            <p:childTnLst>
                              <p:par>
                                <p:cTn id="54" presetID="10" presetClass="entr" presetSubtype="0" fill="hold" grpId="0" nodeType="after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250"/>
                                        <p:tgtEl>
                                          <p:spTgt spid="33"/>
                                        </p:tgtEl>
                                      </p:cBhvr>
                                    </p:animEffect>
                                  </p:childTnLst>
                                </p:cTn>
                              </p:par>
                            </p:childTnLst>
                          </p:cTn>
                        </p:par>
                        <p:par>
                          <p:cTn id="57" fill="hold">
                            <p:stCondLst>
                              <p:cond delay="4500"/>
                            </p:stCondLst>
                            <p:childTnLst>
                              <p:par>
                                <p:cTn id="58" presetID="14" presetClass="entr" presetSubtype="10" fill="hold" grpId="0" nodeType="after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randombar(horizontal)">
                                      <p:cBhvr>
                                        <p:cTn id="60"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2" grpId="0"/>
      <p:bldP spid="17" grpId="0" animBg="1"/>
      <p:bldP spid="22" grpId="0" animBg="1"/>
      <p:bldP spid="29" grpId="0" animBg="1"/>
      <p:bldP spid="30" grpId="0" animBg="1"/>
      <p:bldP spid="32" grpId="0" animBg="1"/>
      <p:bldP spid="33" grpId="0" animBg="1"/>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grpSp>
        <p:nvGrpSpPr>
          <p:cNvPr id="62" name="组合 61"/>
          <p:cNvGrpSpPr/>
          <p:nvPr/>
        </p:nvGrpSpPr>
        <p:grpSpPr>
          <a:xfrm>
            <a:off x="3072505" y="1087679"/>
            <a:ext cx="1345181" cy="1312581"/>
            <a:chOff x="2659494" y="1293240"/>
            <a:chExt cx="1793574" cy="1750108"/>
          </a:xfrm>
        </p:grpSpPr>
        <p:sp>
          <p:nvSpPr>
            <p:cNvPr id="63" name="Freeform 11"/>
            <p:cNvSpPr>
              <a:spLocks noEditPoints="1"/>
            </p:cNvSpPr>
            <p:nvPr/>
          </p:nvSpPr>
          <p:spPr bwMode="auto">
            <a:xfrm rot="21129250">
              <a:off x="2659494" y="1293240"/>
              <a:ext cx="1793574" cy="1750108"/>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2">
                <a:lumMod val="75000"/>
              </a:schemeClr>
            </a:solidFill>
            <a:ln w="0">
              <a:solidFill>
                <a:schemeClr val="accent2"/>
              </a:solid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Calibri" panose="020F0502020204030204" pitchFamily="34" charset="0"/>
                <a:ea typeface="宋体" panose="02010600030101010101" pitchFamily="2" charset="-122"/>
              </a:endParaRPr>
            </a:p>
          </p:txBody>
        </p:sp>
        <p:sp>
          <p:nvSpPr>
            <p:cNvPr id="64" name="Freeform 12"/>
            <p:cNvSpPr/>
            <p:nvPr/>
          </p:nvSpPr>
          <p:spPr bwMode="auto">
            <a:xfrm rot="21129250">
              <a:off x="2759356" y="1390587"/>
              <a:ext cx="1593849" cy="1555413"/>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2" cstate="email"/>
              <a:srcRect/>
              <a:stretch>
                <a:fillRect/>
              </a:stretch>
            </a:blipFill>
            <a:ln>
              <a:noFill/>
            </a:ln>
            <a:effectLst/>
          </p:spPr>
          <p:style>
            <a:lnRef idx="1">
              <a:schemeClr val="accent2"/>
            </a:lnRef>
            <a:fillRef idx="3">
              <a:schemeClr val="accent2"/>
            </a:fillRef>
            <a:effectRef idx="2">
              <a:schemeClr val="accent2"/>
            </a:effectRef>
            <a:fontRef idx="minor">
              <a:schemeClr val="lt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prstClr val="white"/>
                </a:solidFill>
                <a:latin typeface="Times New Roman" panose="02020603050405020304"/>
                <a:ea typeface="微软雅黑" panose="020B0503020204020204" pitchFamily="34" charset="-122"/>
              </a:endParaRPr>
            </a:p>
          </p:txBody>
        </p:sp>
      </p:grpSp>
      <p:grpSp>
        <p:nvGrpSpPr>
          <p:cNvPr id="65" name="组合 64"/>
          <p:cNvGrpSpPr/>
          <p:nvPr/>
        </p:nvGrpSpPr>
        <p:grpSpPr>
          <a:xfrm>
            <a:off x="1590561" y="1087678"/>
            <a:ext cx="1337084" cy="1304681"/>
            <a:chOff x="683568" y="1293240"/>
            <a:chExt cx="1782779" cy="1739574"/>
          </a:xfrm>
        </p:grpSpPr>
        <p:sp>
          <p:nvSpPr>
            <p:cNvPr id="66" name="Freeform 11"/>
            <p:cNvSpPr>
              <a:spLocks noEditPoints="1"/>
            </p:cNvSpPr>
            <p:nvPr/>
          </p:nvSpPr>
          <p:spPr bwMode="auto">
            <a:xfrm>
              <a:off x="683568" y="1293240"/>
              <a:ext cx="1782779" cy="1739574"/>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no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Calibri" panose="020F0502020204030204" pitchFamily="34" charset="0"/>
                <a:ea typeface="宋体" panose="02010600030101010101" pitchFamily="2" charset="-122"/>
              </a:endParaRPr>
            </a:p>
          </p:txBody>
        </p:sp>
        <p:sp>
          <p:nvSpPr>
            <p:cNvPr id="67" name="Freeform 12"/>
            <p:cNvSpPr/>
            <p:nvPr/>
          </p:nvSpPr>
          <p:spPr bwMode="auto">
            <a:xfrm>
              <a:off x="782830" y="1390002"/>
              <a:ext cx="1584255" cy="1546050"/>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3" cstate="email"/>
              <a:srcRect/>
              <a:stretch>
                <a:fillRect/>
              </a:stretch>
            </a:blipFill>
            <a:ln>
              <a:noFill/>
            </a:ln>
            <a:effectLst/>
          </p:spPr>
          <p:style>
            <a:lnRef idx="1">
              <a:schemeClr val="accent5"/>
            </a:lnRef>
            <a:fillRef idx="3">
              <a:schemeClr val="accent5"/>
            </a:fillRef>
            <a:effectRef idx="2">
              <a:schemeClr val="accent5"/>
            </a:effectRef>
            <a:fontRef idx="minor">
              <a:schemeClr val="lt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prstClr val="white"/>
                </a:solidFill>
                <a:latin typeface="Times New Roman" panose="02020603050405020304"/>
                <a:ea typeface="微软雅黑" panose="020B0503020204020204" pitchFamily="34" charset="-122"/>
              </a:endParaRPr>
            </a:p>
          </p:txBody>
        </p:sp>
      </p:grpSp>
      <p:grpSp>
        <p:nvGrpSpPr>
          <p:cNvPr id="68" name="组合 67"/>
          <p:cNvGrpSpPr/>
          <p:nvPr/>
        </p:nvGrpSpPr>
        <p:grpSpPr>
          <a:xfrm>
            <a:off x="6006709" y="1087678"/>
            <a:ext cx="1337084" cy="1304681"/>
            <a:chOff x="6571766" y="1293240"/>
            <a:chExt cx="1782779" cy="1739574"/>
          </a:xfrm>
        </p:grpSpPr>
        <p:sp>
          <p:nvSpPr>
            <p:cNvPr id="69" name="Freeform 11"/>
            <p:cNvSpPr>
              <a:spLocks noEditPoints="1"/>
            </p:cNvSpPr>
            <p:nvPr/>
          </p:nvSpPr>
          <p:spPr bwMode="auto">
            <a:xfrm>
              <a:off x="6571766" y="1293240"/>
              <a:ext cx="1782779" cy="1739574"/>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tx1">
                <a:lumMod val="75000"/>
                <a:lumOff val="25000"/>
              </a:schemeClr>
            </a:solidFill>
            <a:ln w="0">
              <a:solidFill>
                <a:schemeClr val="accent3"/>
              </a:solid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Calibri" panose="020F0502020204030204" pitchFamily="34" charset="0"/>
                <a:ea typeface="宋体" panose="02010600030101010101" pitchFamily="2" charset="-122"/>
              </a:endParaRPr>
            </a:p>
          </p:txBody>
        </p:sp>
        <p:sp>
          <p:nvSpPr>
            <p:cNvPr id="70" name="Freeform 12"/>
            <p:cNvSpPr/>
            <p:nvPr/>
          </p:nvSpPr>
          <p:spPr bwMode="auto">
            <a:xfrm>
              <a:off x="6671028" y="1390002"/>
              <a:ext cx="1584255" cy="1546050"/>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4" cstate="email"/>
              <a:srcRect/>
              <a:stretch>
                <a:fillRect/>
              </a:stretch>
            </a:blipFill>
            <a:ln>
              <a:noFill/>
            </a:ln>
            <a:effectLst/>
          </p:spPr>
          <p:style>
            <a:lnRef idx="1">
              <a:schemeClr val="accent5"/>
            </a:lnRef>
            <a:fillRef idx="3">
              <a:schemeClr val="accent5"/>
            </a:fillRef>
            <a:effectRef idx="2">
              <a:schemeClr val="accent5"/>
            </a:effectRef>
            <a:fontRef idx="minor">
              <a:schemeClr val="lt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prstClr val="white"/>
                </a:solidFill>
                <a:latin typeface="Times New Roman" panose="02020603050405020304"/>
                <a:ea typeface="微软雅黑" panose="020B0503020204020204" pitchFamily="34" charset="-122"/>
              </a:endParaRPr>
            </a:p>
          </p:txBody>
        </p:sp>
      </p:grpSp>
      <p:grpSp>
        <p:nvGrpSpPr>
          <p:cNvPr id="71" name="组合 70"/>
          <p:cNvGrpSpPr/>
          <p:nvPr/>
        </p:nvGrpSpPr>
        <p:grpSpPr>
          <a:xfrm rot="20861870">
            <a:off x="4547935" y="1087679"/>
            <a:ext cx="1325615" cy="1293489"/>
            <a:chOff x="4804630" y="1241302"/>
            <a:chExt cx="1767486" cy="1724652"/>
          </a:xfrm>
        </p:grpSpPr>
        <p:sp>
          <p:nvSpPr>
            <p:cNvPr id="72" name="Freeform 11"/>
            <p:cNvSpPr>
              <a:spLocks noEditPoints="1"/>
            </p:cNvSpPr>
            <p:nvPr/>
          </p:nvSpPr>
          <p:spPr bwMode="auto">
            <a:xfrm rot="943525">
              <a:off x="4804630" y="1241302"/>
              <a:ext cx="1767486" cy="1724652"/>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4"/>
            </a:solidFill>
            <a:ln w="0">
              <a:solidFill>
                <a:schemeClr val="accent4"/>
              </a:solidFill>
              <a:prstDash val="solid"/>
              <a:round/>
            </a:ln>
            <a:effectLst/>
          </p:spPr>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Calibri" panose="020F0502020204030204" pitchFamily="34" charset="0"/>
                <a:ea typeface="宋体" panose="02010600030101010101" pitchFamily="2" charset="-122"/>
              </a:endParaRPr>
            </a:p>
          </p:txBody>
        </p:sp>
        <p:sp>
          <p:nvSpPr>
            <p:cNvPr id="73" name="Freeform 12"/>
            <p:cNvSpPr/>
            <p:nvPr/>
          </p:nvSpPr>
          <p:spPr bwMode="auto">
            <a:xfrm rot="943525">
              <a:off x="4903040" y="1337234"/>
              <a:ext cx="1570666" cy="1532788"/>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blipFill dpi="0" rotWithShape="1">
              <a:blip r:embed="rId5" cstate="email"/>
              <a:srcRect/>
              <a:stretch>
                <a:fillRect/>
              </a:stretch>
            </a:blipFill>
            <a:ln>
              <a:noFill/>
            </a:ln>
            <a:effectLst/>
          </p:spPr>
          <p:style>
            <a:lnRef idx="1">
              <a:schemeClr val="accent4"/>
            </a:lnRef>
            <a:fillRef idx="2">
              <a:schemeClr val="accent4"/>
            </a:fillRef>
            <a:effectRef idx="1">
              <a:schemeClr val="accent4"/>
            </a:effectRef>
            <a:fontRef idx="minor">
              <a:schemeClr val="dk1"/>
            </a:fontRef>
          </p:style>
          <p:txBody>
            <a:bodyPr vert="horz" wrap="square" lIns="68580" tIns="34290" rIns="68580" bIns="34290" numCol="1" anchor="t" anchorCtr="0" compatLnSpc="1"/>
            <a:lstStyle/>
            <a:p>
              <a:pPr eaLnBrk="0" fontAlgn="base" hangingPunct="0">
                <a:spcBef>
                  <a:spcPct val="0"/>
                </a:spcBef>
                <a:spcAft>
                  <a:spcPct val="0"/>
                </a:spcAft>
              </a:pPr>
              <a:endParaRPr lang="en-US">
                <a:solidFill>
                  <a:srgbClr val="002060"/>
                </a:solidFill>
                <a:latin typeface="Times New Roman" panose="02020603050405020304"/>
                <a:ea typeface="微软雅黑" panose="020B0503020204020204" pitchFamily="34" charset="-122"/>
              </a:endParaRPr>
            </a:p>
          </p:txBody>
        </p:sp>
      </p:grpSp>
      <p:sp>
        <p:nvSpPr>
          <p:cNvPr id="74" name="Freeform 3"/>
          <p:cNvSpPr/>
          <p:nvPr/>
        </p:nvSpPr>
        <p:spPr bwMode="gray">
          <a:xfrm>
            <a:off x="2171525" y="2415009"/>
            <a:ext cx="1244522" cy="763218"/>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flip="none" rotWithShape="1">
            <a:gsLst>
              <a:gs pos="100000">
                <a:schemeClr val="bg2"/>
              </a:gs>
              <a:gs pos="1000">
                <a:schemeClr val="bg1">
                  <a:alpha val="0"/>
                </a:schemeClr>
              </a:gs>
            </a:gsLst>
            <a:lin ang="5400000" scaled="1"/>
            <a:tileRect/>
          </a:gradFill>
          <a:ln>
            <a:noFill/>
          </a:ln>
        </p:spPr>
        <p:txBody>
          <a:bodyPr vert="horz" wrap="none" lIns="91129" tIns="45565" rIns="91129" bIns="45565" numCol="1" anchor="ctr" anchorCtr="0" compatLnSpc="1"/>
          <a:lstStyle/>
          <a:p>
            <a:pPr algn="r" fontAlgn="base">
              <a:spcBef>
                <a:spcPct val="0"/>
              </a:spcBef>
              <a:spcAft>
                <a:spcPct val="0"/>
              </a:spcAft>
              <a:defRPr/>
            </a:pPr>
            <a:endParaRPr lang="zh-CN" altLang="zh-CN" kern="0">
              <a:solidFill>
                <a:sysClr val="windowText" lastClr="000000"/>
              </a:solidFill>
              <a:latin typeface="Arial" panose="020B0604020202020204" pitchFamily="34" charset="0"/>
              <a:ea typeface="宋体" panose="02010600030101010101" pitchFamily="2" charset="-122"/>
            </a:endParaRPr>
          </a:p>
        </p:txBody>
      </p:sp>
      <p:sp>
        <p:nvSpPr>
          <p:cNvPr id="75" name="Freeform 4"/>
          <p:cNvSpPr/>
          <p:nvPr/>
        </p:nvSpPr>
        <p:spPr bwMode="gray">
          <a:xfrm>
            <a:off x="3653829" y="2361191"/>
            <a:ext cx="263275" cy="79931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flip="none" rotWithShape="1">
            <a:gsLst>
              <a:gs pos="100000">
                <a:schemeClr val="bg2"/>
              </a:gs>
              <a:gs pos="1000">
                <a:schemeClr val="bg1">
                  <a:alpha val="0"/>
                </a:schemeClr>
              </a:gs>
            </a:gsLst>
            <a:lin ang="5400000" scaled="1"/>
            <a:tileRect/>
          </a:gradFill>
          <a:ln>
            <a:noFill/>
          </a:ln>
        </p:spPr>
        <p:txBody>
          <a:bodyPr vert="horz" wrap="none" lIns="91129" tIns="45565" rIns="91129" bIns="45565" numCol="1" anchor="ctr" anchorCtr="0" compatLnSpc="1"/>
          <a:lstStyle/>
          <a:p>
            <a:pPr algn="r" fontAlgn="base">
              <a:spcBef>
                <a:spcPct val="0"/>
              </a:spcBef>
              <a:spcAft>
                <a:spcPct val="0"/>
              </a:spcAft>
              <a:defRPr/>
            </a:pPr>
            <a:endParaRPr lang="zh-CN" altLang="zh-CN" kern="0">
              <a:solidFill>
                <a:sysClr val="windowText" lastClr="000000"/>
              </a:solidFill>
              <a:latin typeface="Arial" panose="020B0604020202020204" pitchFamily="34" charset="0"/>
              <a:ea typeface="宋体" panose="02010600030101010101" pitchFamily="2" charset="-122"/>
            </a:endParaRPr>
          </a:p>
        </p:txBody>
      </p:sp>
      <p:sp>
        <p:nvSpPr>
          <p:cNvPr id="76" name="Freeform 5"/>
          <p:cNvSpPr/>
          <p:nvPr/>
        </p:nvSpPr>
        <p:spPr bwMode="gray">
          <a:xfrm flipH="1">
            <a:off x="5415570" y="2415009"/>
            <a:ext cx="1331168" cy="763218"/>
          </a:xfrm>
          <a:custGeom>
            <a:avLst/>
            <a:gdLst>
              <a:gd name="T0" fmla="*/ 0 w 735"/>
              <a:gd name="T1" fmla="*/ 0 h 532"/>
              <a:gd name="T2" fmla="*/ 382 w 735"/>
              <a:gd name="T3" fmla="*/ 202 h 532"/>
              <a:gd name="T4" fmla="*/ 577 w 735"/>
              <a:gd name="T5" fmla="*/ 202 h 532"/>
              <a:gd name="T6" fmla="*/ 637 w 735"/>
              <a:gd name="T7" fmla="*/ 249 h 532"/>
              <a:gd name="T8" fmla="*/ 639 w 735"/>
              <a:gd name="T9" fmla="*/ 402 h 532"/>
              <a:gd name="T10" fmla="*/ 598 w 735"/>
              <a:gd name="T11" fmla="*/ 400 h 532"/>
              <a:gd name="T12" fmla="*/ 669 w 735"/>
              <a:gd name="T13" fmla="*/ 532 h 532"/>
              <a:gd name="T14" fmla="*/ 735 w 735"/>
              <a:gd name="T15" fmla="*/ 402 h 532"/>
              <a:gd name="T16" fmla="*/ 696 w 735"/>
              <a:gd name="T17" fmla="*/ 402 h 532"/>
              <a:gd name="T18" fmla="*/ 694 w 735"/>
              <a:gd name="T19" fmla="*/ 226 h 532"/>
              <a:gd name="T20" fmla="*/ 616 w 735"/>
              <a:gd name="T21" fmla="*/ 150 h 532"/>
              <a:gd name="T22" fmla="*/ 335 w 735"/>
              <a:gd name="T23" fmla="*/ 149 h 532"/>
              <a:gd name="T24" fmla="*/ 69 w 735"/>
              <a:gd name="T25" fmla="*/ 0 h 532"/>
              <a:gd name="T26" fmla="*/ 0 w 735"/>
              <a:gd name="T27" fmla="*/ 0 h 5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35"/>
              <a:gd name="T43" fmla="*/ 0 h 532"/>
              <a:gd name="T44" fmla="*/ 735 w 735"/>
              <a:gd name="T45" fmla="*/ 532 h 5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35" h="532">
                <a:moveTo>
                  <a:pt x="0" y="0"/>
                </a:moveTo>
                <a:cubicBezTo>
                  <a:pt x="0" y="0"/>
                  <a:pt x="85" y="216"/>
                  <a:pt x="382" y="202"/>
                </a:cubicBezTo>
                <a:cubicBezTo>
                  <a:pt x="479" y="202"/>
                  <a:pt x="577" y="202"/>
                  <a:pt x="577" y="202"/>
                </a:cubicBezTo>
                <a:cubicBezTo>
                  <a:pt x="577" y="202"/>
                  <a:pt x="639" y="201"/>
                  <a:pt x="637" y="249"/>
                </a:cubicBezTo>
                <a:cubicBezTo>
                  <a:pt x="638" y="325"/>
                  <a:pt x="639" y="402"/>
                  <a:pt x="639" y="402"/>
                </a:cubicBezTo>
                <a:lnTo>
                  <a:pt x="598" y="400"/>
                </a:lnTo>
                <a:lnTo>
                  <a:pt x="669" y="532"/>
                </a:lnTo>
                <a:lnTo>
                  <a:pt x="735" y="402"/>
                </a:lnTo>
                <a:lnTo>
                  <a:pt x="696" y="402"/>
                </a:lnTo>
                <a:cubicBezTo>
                  <a:pt x="696" y="402"/>
                  <a:pt x="695" y="314"/>
                  <a:pt x="694" y="226"/>
                </a:cubicBezTo>
                <a:cubicBezTo>
                  <a:pt x="687" y="160"/>
                  <a:pt x="616" y="150"/>
                  <a:pt x="616" y="150"/>
                </a:cubicBezTo>
                <a:cubicBezTo>
                  <a:pt x="556" y="137"/>
                  <a:pt x="473" y="153"/>
                  <a:pt x="335" y="149"/>
                </a:cubicBezTo>
                <a:cubicBezTo>
                  <a:pt x="110" y="126"/>
                  <a:pt x="69" y="0"/>
                  <a:pt x="69" y="0"/>
                </a:cubicBezTo>
                <a:lnTo>
                  <a:pt x="0" y="0"/>
                </a:lnTo>
                <a:close/>
              </a:path>
            </a:pathLst>
          </a:custGeom>
          <a:gradFill flip="none" rotWithShape="1">
            <a:gsLst>
              <a:gs pos="100000">
                <a:schemeClr val="bg2"/>
              </a:gs>
              <a:gs pos="1000">
                <a:schemeClr val="bg1">
                  <a:alpha val="0"/>
                </a:schemeClr>
              </a:gs>
            </a:gsLst>
            <a:lin ang="5400000" scaled="1"/>
            <a:tileRect/>
          </a:gradFill>
          <a:ln>
            <a:noFill/>
          </a:ln>
        </p:spPr>
        <p:txBody>
          <a:bodyPr vert="horz" wrap="none" lIns="91129" tIns="45565" rIns="91129" bIns="45565" numCol="1" anchor="ctr" anchorCtr="0" compatLnSpc="1"/>
          <a:lstStyle/>
          <a:p>
            <a:pPr algn="r" fontAlgn="base">
              <a:spcBef>
                <a:spcPct val="0"/>
              </a:spcBef>
              <a:spcAft>
                <a:spcPct val="0"/>
              </a:spcAft>
              <a:defRPr/>
            </a:pPr>
            <a:endParaRPr lang="zh-CN" altLang="zh-CN" kern="0">
              <a:solidFill>
                <a:sysClr val="windowText" lastClr="000000"/>
              </a:solidFill>
              <a:latin typeface="Arial" panose="020B0604020202020204" pitchFamily="34" charset="0"/>
              <a:ea typeface="宋体" panose="02010600030101010101" pitchFamily="2" charset="-122"/>
            </a:endParaRPr>
          </a:p>
        </p:txBody>
      </p:sp>
      <p:sp>
        <p:nvSpPr>
          <p:cNvPr id="77" name="Freeform 4"/>
          <p:cNvSpPr/>
          <p:nvPr/>
        </p:nvSpPr>
        <p:spPr bwMode="gray">
          <a:xfrm>
            <a:off x="5058532" y="2361191"/>
            <a:ext cx="263275" cy="799310"/>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604"/>
              <a:gd name="T26" fmla="*/ 142 w 142"/>
              <a:gd name="T27" fmla="*/ 604 h 6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604">
                <a:moveTo>
                  <a:pt x="37" y="1"/>
                </a:moveTo>
                <a:lnTo>
                  <a:pt x="45" y="472"/>
                </a:lnTo>
                <a:lnTo>
                  <a:pt x="0" y="474"/>
                </a:lnTo>
                <a:lnTo>
                  <a:pt x="72" y="604"/>
                </a:lnTo>
                <a:lnTo>
                  <a:pt x="142" y="474"/>
                </a:lnTo>
                <a:lnTo>
                  <a:pt x="100" y="474"/>
                </a:lnTo>
                <a:lnTo>
                  <a:pt x="99" y="0"/>
                </a:lnTo>
                <a:lnTo>
                  <a:pt x="37" y="1"/>
                </a:lnTo>
                <a:close/>
              </a:path>
            </a:pathLst>
          </a:custGeom>
          <a:gradFill flip="none" rotWithShape="1">
            <a:gsLst>
              <a:gs pos="100000">
                <a:schemeClr val="bg2"/>
              </a:gs>
              <a:gs pos="1000">
                <a:schemeClr val="bg1">
                  <a:alpha val="0"/>
                </a:schemeClr>
              </a:gs>
            </a:gsLst>
            <a:lin ang="5400000" scaled="1"/>
            <a:tileRect/>
          </a:gradFill>
          <a:ln>
            <a:noFill/>
          </a:ln>
        </p:spPr>
        <p:txBody>
          <a:bodyPr vert="horz" wrap="none" lIns="91129" tIns="45565" rIns="91129" bIns="45565" numCol="1" anchor="ctr" anchorCtr="0" compatLnSpc="1"/>
          <a:lstStyle/>
          <a:p>
            <a:pPr algn="r" fontAlgn="base">
              <a:spcBef>
                <a:spcPct val="0"/>
              </a:spcBef>
              <a:spcAft>
                <a:spcPct val="0"/>
              </a:spcAft>
              <a:defRPr/>
            </a:pPr>
            <a:endParaRPr lang="zh-CN" altLang="zh-CN" kern="0">
              <a:solidFill>
                <a:sysClr val="windowText" lastClr="000000"/>
              </a:solidFill>
              <a:latin typeface="Arial" panose="020B0604020202020204" pitchFamily="34" charset="0"/>
              <a:ea typeface="宋体" panose="02010600030101010101" pitchFamily="2" charset="-122"/>
            </a:endParaRPr>
          </a:p>
        </p:txBody>
      </p:sp>
      <p:sp>
        <p:nvSpPr>
          <p:cNvPr id="78" name="矩形 77"/>
          <p:cNvSpPr/>
          <p:nvPr/>
        </p:nvSpPr>
        <p:spPr>
          <a:xfrm>
            <a:off x="1786144" y="3279400"/>
            <a:ext cx="5483203" cy="1384995"/>
          </a:xfrm>
          <a:prstGeom prst="rect">
            <a:avLst/>
          </a:prstGeom>
        </p:spPr>
        <p:txBody>
          <a:bodyPr wrap="square">
            <a:spAutoFit/>
          </a:bodyPr>
          <a:lstStyle/>
          <a:p>
            <a:pPr eaLnBrk="0" fontAlgn="base" hangingPunct="0">
              <a:spcBef>
                <a:spcPct val="0"/>
              </a:spcBef>
              <a:spcAft>
                <a:spcPct val="0"/>
              </a:spcAft>
            </a:pPr>
            <a:r>
              <a:rPr lang="zh-CN" altLang="en-US" sz="1200" dirty="0">
                <a:solidFill>
                  <a:srgbClr val="002060"/>
                </a:solidFill>
                <a:latin typeface="微软雅黑" panose="020B0503020204020204" pitchFamily="34" charset="-122"/>
                <a:ea typeface="微软雅黑" panose="020B0503020204020204" pitchFamily="34" charset="-122"/>
              </a:rPr>
              <a:t>保留图片的格式和动画效果不变，请不要直接删除图片，只将图片替换就可以。  情况</a:t>
            </a:r>
            <a:r>
              <a:rPr lang="en-US" altLang="zh-CN" sz="1200" dirty="0">
                <a:solidFill>
                  <a:srgbClr val="002060"/>
                </a:solidFill>
                <a:latin typeface="微软雅黑" panose="020B0503020204020204" pitchFamily="34" charset="-122"/>
                <a:ea typeface="微软雅黑" panose="020B0503020204020204" pitchFamily="34" charset="-122"/>
              </a:rPr>
              <a:t>1</a:t>
            </a:r>
            <a:r>
              <a:rPr lang="zh-CN" altLang="en-US" sz="1200" dirty="0">
                <a:solidFill>
                  <a:srgbClr val="002060"/>
                </a:solidFill>
                <a:latin typeface="微软雅黑" panose="020B0503020204020204" pitchFamily="34" charset="-122"/>
                <a:ea typeface="微软雅黑" panose="020B0503020204020204" pitchFamily="34" charset="-122"/>
              </a:rPr>
              <a:t>：若是直接插入的图片：则右击图片→选择“更改图片”→在弹出的对话框窗口中重新选择你需要插入的图片即可。</a:t>
            </a:r>
          </a:p>
          <a:p>
            <a:pPr eaLnBrk="0" fontAlgn="base" hangingPunct="0">
              <a:spcBef>
                <a:spcPct val="0"/>
              </a:spcBef>
              <a:spcAft>
                <a:spcPct val="0"/>
              </a:spcAft>
            </a:pPr>
            <a:r>
              <a:rPr lang="zh-CN" altLang="en-US" sz="1200" dirty="0">
                <a:solidFill>
                  <a:srgbClr val="002060"/>
                </a:solidFill>
                <a:latin typeface="微软雅黑" panose="020B0503020204020204" pitchFamily="34" charset="-122"/>
                <a:ea typeface="微软雅黑" panose="020B0503020204020204" pitchFamily="34" charset="-122"/>
              </a:rPr>
              <a:t>    情况</a:t>
            </a:r>
            <a:r>
              <a:rPr lang="en-US" altLang="zh-CN" sz="1200" dirty="0">
                <a:solidFill>
                  <a:srgbClr val="002060"/>
                </a:solidFill>
                <a:latin typeface="微软雅黑" panose="020B0503020204020204" pitchFamily="34" charset="-122"/>
                <a:ea typeface="微软雅黑" panose="020B0503020204020204" pitchFamily="34" charset="-122"/>
              </a:rPr>
              <a:t>2</a:t>
            </a:r>
            <a:r>
              <a:rPr lang="zh-CN" altLang="en-US" sz="1200" dirty="0">
                <a:solidFill>
                  <a:srgbClr val="002060"/>
                </a:solidFill>
                <a:latin typeface="微软雅黑" panose="020B0503020204020204" pitchFamily="34" charset="-122"/>
                <a:ea typeface="微软雅黑" panose="020B0503020204020204" pitchFamily="34" charset="-122"/>
              </a:rPr>
              <a:t>：图形中的图片（多因排版的需要，将图片填充在图形中）：选中图片→在窗口上方功能区位置单击→“绘图工具”</a:t>
            </a:r>
            <a:r>
              <a:rPr lang="en-US" altLang="zh-CN" sz="1200" dirty="0">
                <a:solidFill>
                  <a:srgbClr val="002060"/>
                </a:solidFill>
                <a:latin typeface="微软雅黑" panose="020B0503020204020204" pitchFamily="34" charset="-122"/>
                <a:ea typeface="微软雅黑" panose="020B0503020204020204" pitchFamily="34" charset="-122"/>
              </a:rPr>
              <a:t>/“</a:t>
            </a:r>
            <a:r>
              <a:rPr lang="zh-CN" altLang="en-US" sz="1200" dirty="0">
                <a:solidFill>
                  <a:srgbClr val="002060"/>
                </a:solidFill>
                <a:latin typeface="微软雅黑" panose="020B0503020204020204" pitchFamily="34" charset="-122"/>
                <a:ea typeface="微软雅黑" panose="020B0503020204020204" pitchFamily="34" charset="-122"/>
              </a:rPr>
              <a:t>格式”→单击“形状填充”展开下拉菜单→选择“图片”→字弹出的“插入图片”的对话框窗口中选择需要的图片即可。</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fade">
                                      <p:cBhvr>
                                        <p:cTn id="11" dur="500"/>
                                        <p:tgtEl>
                                          <p:spTgt spid="6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fade">
                                      <p:cBhvr>
                                        <p:cTn id="15" dur="500"/>
                                        <p:tgtEl>
                                          <p:spTgt spid="7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500"/>
                                        <p:tgtEl>
                                          <p:spTgt spid="68"/>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74"/>
                                        </p:tgtEl>
                                        <p:attrNameLst>
                                          <p:attrName>style.visibility</p:attrName>
                                        </p:attrNameLst>
                                      </p:cBhvr>
                                      <p:to>
                                        <p:strVal val="visible"/>
                                      </p:to>
                                    </p:set>
                                    <p:animEffect transition="in" filter="wipe(up)">
                                      <p:cBhvr>
                                        <p:cTn id="23" dur="500"/>
                                        <p:tgtEl>
                                          <p:spTgt spid="74"/>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75"/>
                                        </p:tgtEl>
                                        <p:attrNameLst>
                                          <p:attrName>style.visibility</p:attrName>
                                        </p:attrNameLst>
                                      </p:cBhvr>
                                      <p:to>
                                        <p:strVal val="visible"/>
                                      </p:to>
                                    </p:set>
                                    <p:animEffect transition="in" filter="wipe(up)">
                                      <p:cBhvr>
                                        <p:cTn id="26" dur="500"/>
                                        <p:tgtEl>
                                          <p:spTgt spid="75"/>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76"/>
                                        </p:tgtEl>
                                        <p:attrNameLst>
                                          <p:attrName>style.visibility</p:attrName>
                                        </p:attrNameLst>
                                      </p:cBhvr>
                                      <p:to>
                                        <p:strVal val="visible"/>
                                      </p:to>
                                    </p:set>
                                    <p:animEffect transition="in" filter="wipe(up)">
                                      <p:cBhvr>
                                        <p:cTn id="29" dur="500"/>
                                        <p:tgtEl>
                                          <p:spTgt spid="76"/>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77"/>
                                        </p:tgtEl>
                                        <p:attrNameLst>
                                          <p:attrName>style.visibility</p:attrName>
                                        </p:attrNameLst>
                                      </p:cBhvr>
                                      <p:to>
                                        <p:strVal val="visible"/>
                                      </p:to>
                                    </p:set>
                                    <p:animEffect transition="in" filter="wipe(up)">
                                      <p:cBhvr>
                                        <p:cTn id="32" dur="500"/>
                                        <p:tgtEl>
                                          <p:spTgt spid="77"/>
                                        </p:tgtEl>
                                      </p:cBhvr>
                                    </p:animEffect>
                                  </p:childTnLst>
                                </p:cTn>
                              </p:par>
                            </p:childTnLst>
                          </p:cTn>
                        </p:par>
                        <p:par>
                          <p:cTn id="33" fill="hold">
                            <p:stCondLst>
                              <p:cond delay="2500"/>
                            </p:stCondLst>
                            <p:childTnLst>
                              <p:par>
                                <p:cTn id="34" presetID="22" presetClass="entr" presetSubtype="1" fill="hold" grpId="0" nodeType="afterEffect">
                                  <p:stCondLst>
                                    <p:cond delay="0"/>
                                  </p:stCondLst>
                                  <p:childTnLst>
                                    <p:set>
                                      <p:cBhvr>
                                        <p:cTn id="35" dur="1" fill="hold">
                                          <p:stCondLst>
                                            <p:cond delay="0"/>
                                          </p:stCondLst>
                                        </p:cTn>
                                        <p:tgtEl>
                                          <p:spTgt spid="78"/>
                                        </p:tgtEl>
                                        <p:attrNameLst>
                                          <p:attrName>style.visibility</p:attrName>
                                        </p:attrNameLst>
                                      </p:cBhvr>
                                      <p:to>
                                        <p:strVal val="visible"/>
                                      </p:to>
                                    </p:set>
                                    <p:animEffect transition="in" filter="wipe(up)">
                                      <p:cBhvr>
                                        <p:cTn id="36" dur="75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76" grpId="0" animBg="1"/>
      <p:bldP spid="77" grpId="0" animBg="1"/>
      <p:bldP spid="7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BF2AE"/>
        </a:solidFill>
        <a:effectLst/>
      </p:bgPr>
    </p:bg>
    <p:spTree>
      <p:nvGrpSpPr>
        <p:cNvPr id="1" name=""/>
        <p:cNvGrpSpPr/>
        <p:nvPr/>
      </p:nvGrpSpPr>
      <p:grpSpPr>
        <a:xfrm>
          <a:off x="0" y="0"/>
          <a:ext cx="0" cy="0"/>
          <a:chOff x="0" y="0"/>
          <a:chExt cx="0" cy="0"/>
        </a:xfrm>
      </p:grpSpPr>
      <p:sp>
        <p:nvSpPr>
          <p:cNvPr id="27" name="任意多边形 26"/>
          <p:cNvSpPr/>
          <p:nvPr/>
        </p:nvSpPr>
        <p:spPr>
          <a:xfrm>
            <a:off x="4584248" y="1677211"/>
            <a:ext cx="978602" cy="1020862"/>
          </a:xfrm>
          <a:custGeom>
            <a:avLst/>
            <a:gdLst>
              <a:gd name="connsiteX0" fmla="*/ 1193828 w 1567944"/>
              <a:gd name="connsiteY0" fmla="*/ 112 h 1634445"/>
              <a:gd name="connsiteX1" fmla="*/ 1567944 w 1567944"/>
              <a:gd name="connsiteY1" fmla="*/ 14896 h 1634445"/>
              <a:gd name="connsiteX2" fmla="*/ 1093465 w 1567944"/>
              <a:gd name="connsiteY2" fmla="*/ 1603880 h 1634445"/>
              <a:gd name="connsiteX3" fmla="*/ 964661 w 1567944"/>
              <a:gd name="connsiteY3" fmla="*/ 1634445 h 1634445"/>
              <a:gd name="connsiteX4" fmla="*/ 0 w 1567944"/>
              <a:gd name="connsiteY4" fmla="*/ 1634445 h 1634445"/>
              <a:gd name="connsiteX5" fmla="*/ 0 w 1567944"/>
              <a:gd name="connsiteY5" fmla="*/ 391984 h 1634445"/>
              <a:gd name="connsiteX6" fmla="*/ 18173 w 1567944"/>
              <a:gd name="connsiteY6" fmla="*/ 358600 h 1634445"/>
              <a:gd name="connsiteX7" fmla="*/ 1193828 w 1567944"/>
              <a:gd name="connsiteY7" fmla="*/ 112 h 1634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7944" h="1634445">
                <a:moveTo>
                  <a:pt x="1193828" y="112"/>
                </a:moveTo>
                <a:cubicBezTo>
                  <a:pt x="1308400" y="891"/>
                  <a:pt x="1432831" y="5719"/>
                  <a:pt x="1567944" y="14896"/>
                </a:cubicBezTo>
                <a:cubicBezTo>
                  <a:pt x="1521762" y="1062149"/>
                  <a:pt x="1567854" y="1458053"/>
                  <a:pt x="1093465" y="1603880"/>
                </a:cubicBezTo>
                <a:lnTo>
                  <a:pt x="964661" y="1634445"/>
                </a:lnTo>
                <a:lnTo>
                  <a:pt x="0" y="1634445"/>
                </a:lnTo>
                <a:lnTo>
                  <a:pt x="0" y="391984"/>
                </a:lnTo>
                <a:lnTo>
                  <a:pt x="18173" y="358600"/>
                </a:lnTo>
                <a:cubicBezTo>
                  <a:pt x="173880" y="136556"/>
                  <a:pt x="506399" y="-4557"/>
                  <a:pt x="1193828" y="112"/>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28" name="任意多边形 27"/>
          <p:cNvSpPr/>
          <p:nvPr/>
        </p:nvSpPr>
        <p:spPr>
          <a:xfrm>
            <a:off x="3692811" y="1855499"/>
            <a:ext cx="853139" cy="842574"/>
          </a:xfrm>
          <a:custGeom>
            <a:avLst/>
            <a:gdLst>
              <a:gd name="connsiteX0" fmla="*/ 310624 w 1365466"/>
              <a:gd name="connsiteY0" fmla="*/ 93 h 1348409"/>
              <a:gd name="connsiteX1" fmla="*/ 1339850 w 1365466"/>
              <a:gd name="connsiteY1" fmla="*/ 395273 h 1348409"/>
              <a:gd name="connsiteX2" fmla="*/ 1365466 w 1365466"/>
              <a:gd name="connsiteY2" fmla="*/ 479194 h 1348409"/>
              <a:gd name="connsiteX3" fmla="*/ 1365466 w 1365466"/>
              <a:gd name="connsiteY3" fmla="*/ 1348409 h 1348409"/>
              <a:gd name="connsiteX4" fmla="*/ 464435 w 1365466"/>
              <a:gd name="connsiteY4" fmla="*/ 1348409 h 1348409"/>
              <a:gd name="connsiteX5" fmla="*/ 393955 w 1365466"/>
              <a:gd name="connsiteY5" fmla="*/ 1331685 h 1348409"/>
              <a:gd name="connsiteX6" fmla="*/ 0 w 1365466"/>
              <a:gd name="connsiteY6" fmla="*/ 12368 h 1348409"/>
              <a:gd name="connsiteX7" fmla="*/ 310624 w 1365466"/>
              <a:gd name="connsiteY7" fmla="*/ 93 h 134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65466" h="1348409">
                <a:moveTo>
                  <a:pt x="310624" y="93"/>
                </a:moveTo>
                <a:cubicBezTo>
                  <a:pt x="976517" y="-4430"/>
                  <a:pt x="1241319" y="155799"/>
                  <a:pt x="1339850" y="395273"/>
                </a:cubicBezTo>
                <a:lnTo>
                  <a:pt x="1365466" y="479194"/>
                </a:lnTo>
                <a:lnTo>
                  <a:pt x="1365466" y="1348409"/>
                </a:lnTo>
                <a:lnTo>
                  <a:pt x="464435" y="1348409"/>
                </a:lnTo>
                <a:lnTo>
                  <a:pt x="393955" y="1331685"/>
                </a:lnTo>
                <a:cubicBezTo>
                  <a:pt x="75" y="1210606"/>
                  <a:pt x="38345" y="881891"/>
                  <a:pt x="0" y="12368"/>
                </a:cubicBezTo>
                <a:cubicBezTo>
                  <a:pt x="112183" y="4748"/>
                  <a:pt x="215496" y="740"/>
                  <a:pt x="310624" y="93"/>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29" name="任意多边形 28"/>
          <p:cNvSpPr/>
          <p:nvPr/>
        </p:nvSpPr>
        <p:spPr>
          <a:xfrm>
            <a:off x="3515844" y="2729769"/>
            <a:ext cx="1030106" cy="1027465"/>
          </a:xfrm>
          <a:custGeom>
            <a:avLst/>
            <a:gdLst>
              <a:gd name="connsiteX0" fmla="*/ 669841 w 1650278"/>
              <a:gd name="connsiteY0" fmla="*/ 0 h 1646008"/>
              <a:gd name="connsiteX1" fmla="*/ 1650278 w 1650278"/>
              <a:gd name="connsiteY1" fmla="*/ 0 h 1646008"/>
              <a:gd name="connsiteX2" fmla="*/ 1650278 w 1650278"/>
              <a:gd name="connsiteY2" fmla="*/ 1050158 h 1646008"/>
              <a:gd name="connsiteX3" fmla="*/ 1613715 w 1650278"/>
              <a:gd name="connsiteY3" fmla="*/ 1169942 h 1646008"/>
              <a:gd name="connsiteX4" fmla="*/ 0 w 1650278"/>
              <a:gd name="connsiteY4" fmla="*/ 1631112 h 1646008"/>
              <a:gd name="connsiteX5" fmla="*/ 617223 w 1650278"/>
              <a:gd name="connsiteY5" fmla="*/ 8255 h 1646008"/>
              <a:gd name="connsiteX6" fmla="*/ 669841 w 1650278"/>
              <a:gd name="connsiteY6" fmla="*/ 0 h 1646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50278" h="1646008">
                <a:moveTo>
                  <a:pt x="669841" y="0"/>
                </a:moveTo>
                <a:lnTo>
                  <a:pt x="1650278" y="0"/>
                </a:lnTo>
                <a:lnTo>
                  <a:pt x="1650278" y="1050158"/>
                </a:lnTo>
                <a:lnTo>
                  <a:pt x="1613715" y="1169942"/>
                </a:lnTo>
                <a:cubicBezTo>
                  <a:pt x="1478091" y="1499568"/>
                  <a:pt x="1080908" y="1704533"/>
                  <a:pt x="0" y="1631112"/>
                </a:cubicBezTo>
                <a:cubicBezTo>
                  <a:pt x="50380" y="488654"/>
                  <a:pt x="-9053" y="121356"/>
                  <a:pt x="617223" y="8255"/>
                </a:cubicBezTo>
                <a:lnTo>
                  <a:pt x="66984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sp>
        <p:nvSpPr>
          <p:cNvPr id="30" name="任意多边形 29"/>
          <p:cNvSpPr/>
          <p:nvPr/>
        </p:nvSpPr>
        <p:spPr>
          <a:xfrm>
            <a:off x="4584249" y="2729769"/>
            <a:ext cx="825406" cy="853139"/>
          </a:xfrm>
          <a:custGeom>
            <a:avLst/>
            <a:gdLst>
              <a:gd name="connsiteX0" fmla="*/ 0 w 1321773"/>
              <a:gd name="connsiteY0" fmla="*/ 0 h 1366414"/>
              <a:gd name="connsiteX1" fmla="*/ 760682 w 1321773"/>
              <a:gd name="connsiteY1" fmla="*/ 0 h 1366414"/>
              <a:gd name="connsiteX2" fmla="*/ 809300 w 1321773"/>
              <a:gd name="connsiteY2" fmla="*/ 6607 h 1366414"/>
              <a:gd name="connsiteX3" fmla="*/ 1321773 w 1321773"/>
              <a:gd name="connsiteY3" fmla="*/ 1354047 h 1366414"/>
              <a:gd name="connsiteX4" fmla="*/ 35015 w 1321773"/>
              <a:gd name="connsiteY4" fmla="*/ 1068673 h 1366414"/>
              <a:gd name="connsiteX5" fmla="*/ 0 w 1321773"/>
              <a:gd name="connsiteY5" fmla="*/ 1004350 h 1366414"/>
              <a:gd name="connsiteX6" fmla="*/ 0 w 1321773"/>
              <a:gd name="connsiteY6" fmla="*/ 0 h 1366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1773" h="1366414">
                <a:moveTo>
                  <a:pt x="0" y="0"/>
                </a:moveTo>
                <a:lnTo>
                  <a:pt x="760682" y="0"/>
                </a:lnTo>
                <a:lnTo>
                  <a:pt x="809300" y="6607"/>
                </a:lnTo>
                <a:cubicBezTo>
                  <a:pt x="1329290" y="100513"/>
                  <a:pt x="1279943" y="405476"/>
                  <a:pt x="1321773" y="1354047"/>
                </a:cubicBezTo>
                <a:cubicBezTo>
                  <a:pt x="536490" y="1407387"/>
                  <a:pt x="185844" y="1283761"/>
                  <a:pt x="35015" y="1068673"/>
                </a:cubicBezTo>
                <a:lnTo>
                  <a:pt x="0" y="100435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15">
              <a:solidFill>
                <a:prstClr val="white"/>
              </a:solidFill>
              <a:latin typeface="Times New Roman" panose="02020603050405020304"/>
              <a:ea typeface="微软雅黑" panose="020B0503020204020204" pitchFamily="34" charset="-122"/>
            </a:endParaRPr>
          </a:p>
        </p:txBody>
      </p:sp>
      <p:grpSp>
        <p:nvGrpSpPr>
          <p:cNvPr id="10" name="组合 9"/>
          <p:cNvGrpSpPr/>
          <p:nvPr/>
        </p:nvGrpSpPr>
        <p:grpSpPr>
          <a:xfrm>
            <a:off x="4003337" y="2024063"/>
            <a:ext cx="231839" cy="269972"/>
            <a:chOff x="8816976" y="3130550"/>
            <a:chExt cx="241300" cy="280988"/>
          </a:xfrm>
          <a:solidFill>
            <a:schemeClr val="bg1"/>
          </a:solidFill>
        </p:grpSpPr>
        <p:sp>
          <p:nvSpPr>
            <p:cNvPr id="22" name="Freeform 45"/>
            <p:cNvSpPr/>
            <p:nvPr/>
          </p:nvSpPr>
          <p:spPr bwMode="auto">
            <a:xfrm>
              <a:off x="8926513" y="3232150"/>
              <a:ext cx="71438" cy="107950"/>
            </a:xfrm>
            <a:custGeom>
              <a:avLst/>
              <a:gdLst>
                <a:gd name="T0" fmla="*/ 65 w 74"/>
                <a:gd name="T1" fmla="*/ 111 h 113"/>
                <a:gd name="T2" fmla="*/ 62 w 74"/>
                <a:gd name="T3" fmla="*/ 113 h 113"/>
                <a:gd name="T4" fmla="*/ 61 w 74"/>
                <a:gd name="T5" fmla="*/ 113 h 113"/>
                <a:gd name="T6" fmla="*/ 58 w 74"/>
                <a:gd name="T7" fmla="*/ 113 h 113"/>
                <a:gd name="T8" fmla="*/ 3 w 74"/>
                <a:gd name="T9" fmla="*/ 75 h 113"/>
                <a:gd name="T10" fmla="*/ 1 w 74"/>
                <a:gd name="T11" fmla="*/ 74 h 113"/>
                <a:gd name="T12" fmla="*/ 0 w 74"/>
                <a:gd name="T13" fmla="*/ 71 h 113"/>
                <a:gd name="T14" fmla="*/ 0 w 74"/>
                <a:gd name="T15" fmla="*/ 5 h 113"/>
                <a:gd name="T16" fmla="*/ 1 w 74"/>
                <a:gd name="T17" fmla="*/ 1 h 113"/>
                <a:gd name="T18" fmla="*/ 5 w 74"/>
                <a:gd name="T19" fmla="*/ 0 h 113"/>
                <a:gd name="T20" fmla="*/ 18 w 74"/>
                <a:gd name="T21" fmla="*/ 0 h 113"/>
                <a:gd name="T22" fmla="*/ 22 w 74"/>
                <a:gd name="T23" fmla="*/ 1 h 113"/>
                <a:gd name="T24" fmla="*/ 23 w 74"/>
                <a:gd name="T25" fmla="*/ 5 h 113"/>
                <a:gd name="T26" fmla="*/ 23 w 74"/>
                <a:gd name="T27" fmla="*/ 61 h 113"/>
                <a:gd name="T28" fmla="*/ 71 w 74"/>
                <a:gd name="T29" fmla="*/ 93 h 113"/>
                <a:gd name="T30" fmla="*/ 72 w 74"/>
                <a:gd name="T31" fmla="*/ 100 h 113"/>
                <a:gd name="T32" fmla="*/ 65 w 74"/>
                <a:gd name="T3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13">
                  <a:moveTo>
                    <a:pt x="65" y="111"/>
                  </a:moveTo>
                  <a:cubicBezTo>
                    <a:pt x="65" y="112"/>
                    <a:pt x="64" y="113"/>
                    <a:pt x="62" y="113"/>
                  </a:cubicBezTo>
                  <a:cubicBezTo>
                    <a:pt x="62" y="113"/>
                    <a:pt x="62" y="113"/>
                    <a:pt x="61" y="113"/>
                  </a:cubicBezTo>
                  <a:cubicBezTo>
                    <a:pt x="60" y="113"/>
                    <a:pt x="59" y="113"/>
                    <a:pt x="58" y="113"/>
                  </a:cubicBezTo>
                  <a:cubicBezTo>
                    <a:pt x="3" y="75"/>
                    <a:pt x="3" y="75"/>
                    <a:pt x="3" y="75"/>
                  </a:cubicBezTo>
                  <a:cubicBezTo>
                    <a:pt x="2" y="75"/>
                    <a:pt x="2" y="75"/>
                    <a:pt x="1" y="74"/>
                  </a:cubicBezTo>
                  <a:cubicBezTo>
                    <a:pt x="0" y="73"/>
                    <a:pt x="0" y="72"/>
                    <a:pt x="0" y="71"/>
                  </a:cubicBezTo>
                  <a:cubicBezTo>
                    <a:pt x="0" y="5"/>
                    <a:pt x="0" y="5"/>
                    <a:pt x="0" y="5"/>
                  </a:cubicBezTo>
                  <a:cubicBezTo>
                    <a:pt x="0" y="3"/>
                    <a:pt x="0" y="2"/>
                    <a:pt x="1" y="1"/>
                  </a:cubicBezTo>
                  <a:cubicBezTo>
                    <a:pt x="2" y="0"/>
                    <a:pt x="3" y="0"/>
                    <a:pt x="5" y="0"/>
                  </a:cubicBezTo>
                  <a:cubicBezTo>
                    <a:pt x="18" y="0"/>
                    <a:pt x="18" y="0"/>
                    <a:pt x="18" y="0"/>
                  </a:cubicBezTo>
                  <a:cubicBezTo>
                    <a:pt x="19" y="0"/>
                    <a:pt x="21" y="0"/>
                    <a:pt x="22" y="1"/>
                  </a:cubicBezTo>
                  <a:cubicBezTo>
                    <a:pt x="23" y="2"/>
                    <a:pt x="23" y="3"/>
                    <a:pt x="23" y="5"/>
                  </a:cubicBezTo>
                  <a:cubicBezTo>
                    <a:pt x="23" y="61"/>
                    <a:pt x="23" y="61"/>
                    <a:pt x="23" y="61"/>
                  </a:cubicBezTo>
                  <a:cubicBezTo>
                    <a:pt x="71" y="93"/>
                    <a:pt x="71" y="93"/>
                    <a:pt x="71" y="93"/>
                  </a:cubicBezTo>
                  <a:cubicBezTo>
                    <a:pt x="73" y="94"/>
                    <a:pt x="74" y="98"/>
                    <a:pt x="72" y="100"/>
                  </a:cubicBezTo>
                  <a:lnTo>
                    <a:pt x="65" y="1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3" name="Freeform 46"/>
            <p:cNvSpPr/>
            <p:nvPr/>
          </p:nvSpPr>
          <p:spPr bwMode="auto">
            <a:xfrm>
              <a:off x="8816976" y="3130550"/>
              <a:ext cx="107950" cy="87312"/>
            </a:xfrm>
            <a:custGeom>
              <a:avLst/>
              <a:gdLst>
                <a:gd name="T0" fmla="*/ 113 w 113"/>
                <a:gd name="T1" fmla="*/ 38 h 90"/>
                <a:gd name="T2" fmla="*/ 100 w 113"/>
                <a:gd name="T3" fmla="*/ 15 h 90"/>
                <a:gd name="T4" fmla="*/ 40 w 113"/>
                <a:gd name="T5" fmla="*/ 18 h 90"/>
                <a:gd name="T6" fmla="*/ 7 w 113"/>
                <a:gd name="T7" fmla="*/ 69 h 90"/>
                <a:gd name="T8" fmla="*/ 19 w 113"/>
                <a:gd name="T9" fmla="*/ 90 h 90"/>
                <a:gd name="T10" fmla="*/ 113 w 113"/>
                <a:gd name="T11" fmla="*/ 38 h 90"/>
              </a:gdLst>
              <a:ahLst/>
              <a:cxnLst>
                <a:cxn ang="0">
                  <a:pos x="T0" y="T1"/>
                </a:cxn>
                <a:cxn ang="0">
                  <a:pos x="T2" y="T3"/>
                </a:cxn>
                <a:cxn ang="0">
                  <a:pos x="T4" y="T5"/>
                </a:cxn>
                <a:cxn ang="0">
                  <a:pos x="T6" y="T7"/>
                </a:cxn>
                <a:cxn ang="0">
                  <a:pos x="T8" y="T9"/>
                </a:cxn>
                <a:cxn ang="0">
                  <a:pos x="T10" y="T11"/>
                </a:cxn>
              </a:cxnLst>
              <a:rect l="0" t="0" r="r" b="b"/>
              <a:pathLst>
                <a:path w="113" h="90">
                  <a:moveTo>
                    <a:pt x="113" y="38"/>
                  </a:moveTo>
                  <a:cubicBezTo>
                    <a:pt x="100" y="15"/>
                    <a:pt x="100" y="15"/>
                    <a:pt x="100" y="15"/>
                  </a:cubicBezTo>
                  <a:cubicBezTo>
                    <a:pt x="92" y="2"/>
                    <a:pt x="71" y="0"/>
                    <a:pt x="40" y="18"/>
                  </a:cubicBezTo>
                  <a:cubicBezTo>
                    <a:pt x="9" y="36"/>
                    <a:pt x="0" y="56"/>
                    <a:pt x="7" y="69"/>
                  </a:cubicBezTo>
                  <a:cubicBezTo>
                    <a:pt x="19" y="90"/>
                    <a:pt x="19" y="90"/>
                    <a:pt x="19" y="90"/>
                  </a:cubicBezTo>
                  <a:cubicBezTo>
                    <a:pt x="41" y="61"/>
                    <a:pt x="75" y="42"/>
                    <a:pt x="113"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4" name="Freeform 47"/>
            <p:cNvSpPr/>
            <p:nvPr/>
          </p:nvSpPr>
          <p:spPr bwMode="auto">
            <a:xfrm>
              <a:off x="8950326" y="3130550"/>
              <a:ext cx="107950" cy="85725"/>
            </a:xfrm>
            <a:custGeom>
              <a:avLst/>
              <a:gdLst>
                <a:gd name="T0" fmla="*/ 94 w 113"/>
                <a:gd name="T1" fmla="*/ 89 h 89"/>
                <a:gd name="T2" fmla="*/ 106 w 113"/>
                <a:gd name="T3" fmla="*/ 69 h 89"/>
                <a:gd name="T4" fmla="*/ 73 w 113"/>
                <a:gd name="T5" fmla="*/ 18 h 89"/>
                <a:gd name="T6" fmla="*/ 13 w 113"/>
                <a:gd name="T7" fmla="*/ 15 h 89"/>
                <a:gd name="T8" fmla="*/ 0 w 113"/>
                <a:gd name="T9" fmla="*/ 38 h 89"/>
                <a:gd name="T10" fmla="*/ 94 w 113"/>
                <a:gd name="T11" fmla="*/ 89 h 89"/>
              </a:gdLst>
              <a:ahLst/>
              <a:cxnLst>
                <a:cxn ang="0">
                  <a:pos x="T0" y="T1"/>
                </a:cxn>
                <a:cxn ang="0">
                  <a:pos x="T2" y="T3"/>
                </a:cxn>
                <a:cxn ang="0">
                  <a:pos x="T4" y="T5"/>
                </a:cxn>
                <a:cxn ang="0">
                  <a:pos x="T6" y="T7"/>
                </a:cxn>
                <a:cxn ang="0">
                  <a:pos x="T8" y="T9"/>
                </a:cxn>
                <a:cxn ang="0">
                  <a:pos x="T10" y="T11"/>
                </a:cxn>
              </a:cxnLst>
              <a:rect l="0" t="0" r="r" b="b"/>
              <a:pathLst>
                <a:path w="113" h="89">
                  <a:moveTo>
                    <a:pt x="94" y="89"/>
                  </a:moveTo>
                  <a:cubicBezTo>
                    <a:pt x="106" y="69"/>
                    <a:pt x="106" y="69"/>
                    <a:pt x="106" y="69"/>
                  </a:cubicBezTo>
                  <a:cubicBezTo>
                    <a:pt x="113" y="56"/>
                    <a:pt x="104" y="36"/>
                    <a:pt x="73" y="18"/>
                  </a:cubicBezTo>
                  <a:cubicBezTo>
                    <a:pt x="42" y="0"/>
                    <a:pt x="21" y="2"/>
                    <a:pt x="13" y="15"/>
                  </a:cubicBezTo>
                  <a:cubicBezTo>
                    <a:pt x="0" y="38"/>
                    <a:pt x="0" y="38"/>
                    <a:pt x="0" y="38"/>
                  </a:cubicBezTo>
                  <a:cubicBezTo>
                    <a:pt x="38" y="41"/>
                    <a:pt x="71" y="61"/>
                    <a:pt x="94" y="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5" name="Freeform 48"/>
            <p:cNvSpPr>
              <a:spLocks noEditPoints="1"/>
            </p:cNvSpPr>
            <p:nvPr/>
          </p:nvSpPr>
          <p:spPr bwMode="auto">
            <a:xfrm>
              <a:off x="8821738" y="3179763"/>
              <a:ext cx="231775" cy="231775"/>
            </a:xfrm>
            <a:custGeom>
              <a:avLst/>
              <a:gdLst>
                <a:gd name="T0" fmla="*/ 121 w 242"/>
                <a:gd name="T1" fmla="*/ 0 h 242"/>
                <a:gd name="T2" fmla="*/ 0 w 242"/>
                <a:gd name="T3" fmla="*/ 121 h 242"/>
                <a:gd name="T4" fmla="*/ 121 w 242"/>
                <a:gd name="T5" fmla="*/ 242 h 242"/>
                <a:gd name="T6" fmla="*/ 242 w 242"/>
                <a:gd name="T7" fmla="*/ 121 h 242"/>
                <a:gd name="T8" fmla="*/ 121 w 242"/>
                <a:gd name="T9" fmla="*/ 0 h 242"/>
                <a:gd name="T10" fmla="*/ 121 w 242"/>
                <a:gd name="T11" fmla="*/ 212 h 242"/>
                <a:gd name="T12" fmla="*/ 30 w 242"/>
                <a:gd name="T13" fmla="*/ 121 h 242"/>
                <a:gd name="T14" fmla="*/ 121 w 242"/>
                <a:gd name="T15" fmla="*/ 30 h 242"/>
                <a:gd name="T16" fmla="*/ 212 w 242"/>
                <a:gd name="T17" fmla="*/ 121 h 242"/>
                <a:gd name="T18" fmla="*/ 121 w 242"/>
                <a:gd name="T19" fmla="*/ 21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2" h="242">
                  <a:moveTo>
                    <a:pt x="121" y="0"/>
                  </a:moveTo>
                  <a:cubicBezTo>
                    <a:pt x="54" y="0"/>
                    <a:pt x="0" y="54"/>
                    <a:pt x="0" y="121"/>
                  </a:cubicBezTo>
                  <a:cubicBezTo>
                    <a:pt x="0" y="188"/>
                    <a:pt x="54" y="242"/>
                    <a:pt x="121" y="242"/>
                  </a:cubicBezTo>
                  <a:cubicBezTo>
                    <a:pt x="188" y="242"/>
                    <a:pt x="242" y="188"/>
                    <a:pt x="242" y="121"/>
                  </a:cubicBezTo>
                  <a:cubicBezTo>
                    <a:pt x="242" y="54"/>
                    <a:pt x="188" y="0"/>
                    <a:pt x="121" y="0"/>
                  </a:cubicBezTo>
                  <a:close/>
                  <a:moveTo>
                    <a:pt x="121" y="212"/>
                  </a:moveTo>
                  <a:cubicBezTo>
                    <a:pt x="71" y="212"/>
                    <a:pt x="30" y="171"/>
                    <a:pt x="30" y="121"/>
                  </a:cubicBezTo>
                  <a:cubicBezTo>
                    <a:pt x="30" y="71"/>
                    <a:pt x="71" y="30"/>
                    <a:pt x="121" y="30"/>
                  </a:cubicBezTo>
                  <a:cubicBezTo>
                    <a:pt x="171" y="30"/>
                    <a:pt x="212" y="71"/>
                    <a:pt x="212" y="121"/>
                  </a:cubicBezTo>
                  <a:cubicBezTo>
                    <a:pt x="212" y="171"/>
                    <a:pt x="171" y="212"/>
                    <a:pt x="121" y="2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6" name="Freeform 49"/>
            <p:cNvSpPr/>
            <p:nvPr/>
          </p:nvSpPr>
          <p:spPr bwMode="auto">
            <a:xfrm>
              <a:off x="8926513" y="3232150"/>
              <a:ext cx="71438" cy="107950"/>
            </a:xfrm>
            <a:custGeom>
              <a:avLst/>
              <a:gdLst>
                <a:gd name="T0" fmla="*/ 71 w 74"/>
                <a:gd name="T1" fmla="*/ 93 h 113"/>
                <a:gd name="T2" fmla="*/ 23 w 74"/>
                <a:gd name="T3" fmla="*/ 61 h 113"/>
                <a:gd name="T4" fmla="*/ 23 w 74"/>
                <a:gd name="T5" fmla="*/ 5 h 113"/>
                <a:gd name="T6" fmla="*/ 22 w 74"/>
                <a:gd name="T7" fmla="*/ 1 h 113"/>
                <a:gd name="T8" fmla="*/ 18 w 74"/>
                <a:gd name="T9" fmla="*/ 0 h 113"/>
                <a:gd name="T10" fmla="*/ 5 w 74"/>
                <a:gd name="T11" fmla="*/ 0 h 113"/>
                <a:gd name="T12" fmla="*/ 1 w 74"/>
                <a:gd name="T13" fmla="*/ 1 h 113"/>
                <a:gd name="T14" fmla="*/ 0 w 74"/>
                <a:gd name="T15" fmla="*/ 5 h 113"/>
                <a:gd name="T16" fmla="*/ 0 w 74"/>
                <a:gd name="T17" fmla="*/ 71 h 113"/>
                <a:gd name="T18" fmla="*/ 1 w 74"/>
                <a:gd name="T19" fmla="*/ 74 h 113"/>
                <a:gd name="T20" fmla="*/ 3 w 74"/>
                <a:gd name="T21" fmla="*/ 75 h 113"/>
                <a:gd name="T22" fmla="*/ 58 w 74"/>
                <a:gd name="T23" fmla="*/ 113 h 113"/>
                <a:gd name="T24" fmla="*/ 61 w 74"/>
                <a:gd name="T25" fmla="*/ 113 h 113"/>
                <a:gd name="T26" fmla="*/ 62 w 74"/>
                <a:gd name="T27" fmla="*/ 113 h 113"/>
                <a:gd name="T28" fmla="*/ 65 w 74"/>
                <a:gd name="T29" fmla="*/ 111 h 113"/>
                <a:gd name="T30" fmla="*/ 72 w 74"/>
                <a:gd name="T31" fmla="*/ 100 h 113"/>
                <a:gd name="T32" fmla="*/ 71 w 74"/>
                <a:gd name="T33" fmla="*/ 9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13">
                  <a:moveTo>
                    <a:pt x="71" y="93"/>
                  </a:moveTo>
                  <a:cubicBezTo>
                    <a:pt x="23" y="61"/>
                    <a:pt x="23" y="61"/>
                    <a:pt x="23" y="61"/>
                  </a:cubicBezTo>
                  <a:cubicBezTo>
                    <a:pt x="23" y="5"/>
                    <a:pt x="23" y="5"/>
                    <a:pt x="23" y="5"/>
                  </a:cubicBezTo>
                  <a:cubicBezTo>
                    <a:pt x="23" y="3"/>
                    <a:pt x="23" y="2"/>
                    <a:pt x="22" y="1"/>
                  </a:cubicBezTo>
                  <a:cubicBezTo>
                    <a:pt x="21" y="0"/>
                    <a:pt x="19" y="0"/>
                    <a:pt x="18" y="0"/>
                  </a:cubicBezTo>
                  <a:cubicBezTo>
                    <a:pt x="5" y="0"/>
                    <a:pt x="5" y="0"/>
                    <a:pt x="5" y="0"/>
                  </a:cubicBezTo>
                  <a:cubicBezTo>
                    <a:pt x="3" y="0"/>
                    <a:pt x="2" y="0"/>
                    <a:pt x="1" y="1"/>
                  </a:cubicBezTo>
                  <a:cubicBezTo>
                    <a:pt x="0" y="2"/>
                    <a:pt x="0" y="3"/>
                    <a:pt x="0" y="5"/>
                  </a:cubicBezTo>
                  <a:cubicBezTo>
                    <a:pt x="0" y="71"/>
                    <a:pt x="0" y="71"/>
                    <a:pt x="0" y="71"/>
                  </a:cubicBezTo>
                  <a:cubicBezTo>
                    <a:pt x="0" y="72"/>
                    <a:pt x="0" y="73"/>
                    <a:pt x="1" y="74"/>
                  </a:cubicBezTo>
                  <a:cubicBezTo>
                    <a:pt x="2" y="75"/>
                    <a:pt x="2" y="75"/>
                    <a:pt x="3" y="75"/>
                  </a:cubicBezTo>
                  <a:cubicBezTo>
                    <a:pt x="58" y="113"/>
                    <a:pt x="58" y="113"/>
                    <a:pt x="58" y="113"/>
                  </a:cubicBezTo>
                  <a:cubicBezTo>
                    <a:pt x="59" y="113"/>
                    <a:pt x="60" y="113"/>
                    <a:pt x="61" y="113"/>
                  </a:cubicBezTo>
                  <a:cubicBezTo>
                    <a:pt x="62" y="113"/>
                    <a:pt x="62" y="113"/>
                    <a:pt x="62" y="113"/>
                  </a:cubicBezTo>
                  <a:cubicBezTo>
                    <a:pt x="64" y="113"/>
                    <a:pt x="65" y="112"/>
                    <a:pt x="65" y="111"/>
                  </a:cubicBezTo>
                  <a:cubicBezTo>
                    <a:pt x="72" y="100"/>
                    <a:pt x="72" y="100"/>
                    <a:pt x="72" y="100"/>
                  </a:cubicBezTo>
                  <a:cubicBezTo>
                    <a:pt x="74" y="98"/>
                    <a:pt x="73" y="94"/>
                    <a:pt x="71"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20490" name="文本框 10"/>
          <p:cNvSpPr txBox="1">
            <a:spLocks noChangeArrowheads="1"/>
          </p:cNvSpPr>
          <p:nvPr/>
        </p:nvSpPr>
        <p:spPr bwMode="auto">
          <a:xfrm>
            <a:off x="3975430" y="2291313"/>
            <a:ext cx="346010" cy="403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A</a:t>
            </a:r>
            <a:endParaRPr lang="zh-CN" altLang="en-US" sz="2025" b="1">
              <a:solidFill>
                <a:srgbClr val="FFFFFF"/>
              </a:solidFill>
              <a:latin typeface="微软雅黑" panose="020B0503020204020204" pitchFamily="34" charset="-122"/>
              <a:ea typeface="微软雅黑" panose="020B0503020204020204" pitchFamily="34" charset="-122"/>
            </a:endParaRPr>
          </a:p>
        </p:txBody>
      </p:sp>
      <p:sp>
        <p:nvSpPr>
          <p:cNvPr id="12" name="Freeform 104"/>
          <p:cNvSpPr/>
          <p:nvPr/>
        </p:nvSpPr>
        <p:spPr bwMode="auto">
          <a:xfrm>
            <a:off x="4975161" y="2052275"/>
            <a:ext cx="196777" cy="173006"/>
          </a:xfrm>
          <a:custGeom>
            <a:avLst/>
            <a:gdLst>
              <a:gd name="T0" fmla="*/ 0 w 128"/>
              <a:gd name="T1" fmla="*/ 48 h 112"/>
              <a:gd name="T2" fmla="*/ 32 w 128"/>
              <a:gd name="T3" fmla="*/ 48 h 112"/>
              <a:gd name="T4" fmla="*/ 48 w 128"/>
              <a:gd name="T5" fmla="*/ 80 h 112"/>
              <a:gd name="T6" fmla="*/ 96 w 128"/>
              <a:gd name="T7" fmla="*/ 0 h 112"/>
              <a:gd name="T8" fmla="*/ 128 w 128"/>
              <a:gd name="T9" fmla="*/ 0 h 112"/>
              <a:gd name="T10" fmla="*/ 64 w 128"/>
              <a:gd name="T11" fmla="*/ 112 h 112"/>
              <a:gd name="T12" fmla="*/ 32 w 128"/>
              <a:gd name="T13" fmla="*/ 112 h 112"/>
              <a:gd name="T14" fmla="*/ 0 w 128"/>
              <a:gd name="T15" fmla="*/ 48 h 1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112">
                <a:moveTo>
                  <a:pt x="0" y="48"/>
                </a:moveTo>
                <a:lnTo>
                  <a:pt x="32" y="48"/>
                </a:lnTo>
                <a:lnTo>
                  <a:pt x="48" y="80"/>
                </a:lnTo>
                <a:lnTo>
                  <a:pt x="96" y="0"/>
                </a:lnTo>
                <a:lnTo>
                  <a:pt x="128" y="0"/>
                </a:lnTo>
                <a:lnTo>
                  <a:pt x="64" y="112"/>
                </a:lnTo>
                <a:lnTo>
                  <a:pt x="32" y="112"/>
                </a:lnTo>
                <a:lnTo>
                  <a:pt x="0" y="48"/>
                </a:lnTo>
                <a:close/>
              </a:path>
            </a:pathLst>
          </a:custGeom>
          <a:solidFill>
            <a:schemeClr val="bg1"/>
          </a:solidFill>
          <a:ln>
            <a:noFill/>
          </a:ln>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0492" name="文本框 12"/>
          <p:cNvSpPr txBox="1">
            <a:spLocks noChangeArrowheads="1"/>
          </p:cNvSpPr>
          <p:nvPr/>
        </p:nvSpPr>
        <p:spPr bwMode="auto">
          <a:xfrm>
            <a:off x="4901203" y="2291313"/>
            <a:ext cx="344690" cy="403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B</a:t>
            </a:r>
            <a:endParaRPr lang="zh-CN" altLang="en-US" sz="2025" b="1">
              <a:solidFill>
                <a:srgbClr val="FFFFFF"/>
              </a:solidFill>
              <a:latin typeface="微软雅黑" panose="020B0503020204020204" pitchFamily="34" charset="-122"/>
              <a:ea typeface="微软雅黑" panose="020B0503020204020204" pitchFamily="34" charset="-122"/>
            </a:endParaRPr>
          </a:p>
        </p:txBody>
      </p:sp>
      <p:grpSp>
        <p:nvGrpSpPr>
          <p:cNvPr id="14" name="组合 13"/>
          <p:cNvGrpSpPr/>
          <p:nvPr/>
        </p:nvGrpSpPr>
        <p:grpSpPr>
          <a:xfrm>
            <a:off x="4040983" y="2982355"/>
            <a:ext cx="215261" cy="121814"/>
            <a:chOff x="2854325" y="1114425"/>
            <a:chExt cx="204788" cy="115887"/>
          </a:xfrm>
          <a:solidFill>
            <a:schemeClr val="bg1"/>
          </a:solidFill>
        </p:grpSpPr>
        <p:sp>
          <p:nvSpPr>
            <p:cNvPr id="20" name="Freeform 15"/>
            <p:cNvSpPr/>
            <p:nvPr/>
          </p:nvSpPr>
          <p:spPr bwMode="auto">
            <a:xfrm>
              <a:off x="2941638" y="1114425"/>
              <a:ext cx="117475" cy="115887"/>
            </a:xfrm>
            <a:custGeom>
              <a:avLst/>
              <a:gdLst>
                <a:gd name="T0" fmla="*/ 74 w 74"/>
                <a:gd name="T1" fmla="*/ 36 h 73"/>
                <a:gd name="T2" fmla="*/ 0 w 74"/>
                <a:gd name="T3" fmla="*/ 0 h 73"/>
                <a:gd name="T4" fmla="*/ 0 w 74"/>
                <a:gd name="T5" fmla="*/ 28 h 73"/>
                <a:gd name="T6" fmla="*/ 19 w 74"/>
                <a:gd name="T7" fmla="*/ 36 h 73"/>
                <a:gd name="T8" fmla="*/ 0 w 74"/>
                <a:gd name="T9" fmla="*/ 46 h 73"/>
                <a:gd name="T10" fmla="*/ 0 w 74"/>
                <a:gd name="T11" fmla="*/ 73 h 73"/>
                <a:gd name="T12" fmla="*/ 74 w 74"/>
                <a:gd name="T13" fmla="*/ 36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74" y="36"/>
                  </a:moveTo>
                  <a:lnTo>
                    <a:pt x="0" y="0"/>
                  </a:lnTo>
                  <a:lnTo>
                    <a:pt x="0" y="28"/>
                  </a:lnTo>
                  <a:lnTo>
                    <a:pt x="19" y="36"/>
                  </a:lnTo>
                  <a:lnTo>
                    <a:pt x="0" y="46"/>
                  </a:lnTo>
                  <a:lnTo>
                    <a:pt x="0" y="73"/>
                  </a:lnTo>
                  <a:lnTo>
                    <a:pt x="74"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21" name="Freeform 16"/>
            <p:cNvSpPr/>
            <p:nvPr/>
          </p:nvSpPr>
          <p:spPr bwMode="auto">
            <a:xfrm>
              <a:off x="2854325" y="1114425"/>
              <a:ext cx="117475" cy="115887"/>
            </a:xfrm>
            <a:custGeom>
              <a:avLst/>
              <a:gdLst>
                <a:gd name="T0" fmla="*/ 55 w 74"/>
                <a:gd name="T1" fmla="*/ 28 h 73"/>
                <a:gd name="T2" fmla="*/ 0 w 74"/>
                <a:gd name="T3" fmla="*/ 0 h 73"/>
                <a:gd name="T4" fmla="*/ 0 w 74"/>
                <a:gd name="T5" fmla="*/ 73 h 73"/>
                <a:gd name="T6" fmla="*/ 55 w 74"/>
                <a:gd name="T7" fmla="*/ 46 h 73"/>
                <a:gd name="T8" fmla="*/ 74 w 74"/>
                <a:gd name="T9" fmla="*/ 36 h 73"/>
                <a:gd name="T10" fmla="*/ 55 w 74"/>
                <a:gd name="T11" fmla="*/ 28 h 73"/>
              </a:gdLst>
              <a:ahLst/>
              <a:cxnLst>
                <a:cxn ang="0">
                  <a:pos x="T0" y="T1"/>
                </a:cxn>
                <a:cxn ang="0">
                  <a:pos x="T2" y="T3"/>
                </a:cxn>
                <a:cxn ang="0">
                  <a:pos x="T4" y="T5"/>
                </a:cxn>
                <a:cxn ang="0">
                  <a:pos x="T6" y="T7"/>
                </a:cxn>
                <a:cxn ang="0">
                  <a:pos x="T8" y="T9"/>
                </a:cxn>
                <a:cxn ang="0">
                  <a:pos x="T10" y="T11"/>
                </a:cxn>
              </a:cxnLst>
              <a:rect l="0" t="0" r="r" b="b"/>
              <a:pathLst>
                <a:path w="74" h="73">
                  <a:moveTo>
                    <a:pt x="55" y="28"/>
                  </a:moveTo>
                  <a:lnTo>
                    <a:pt x="0" y="0"/>
                  </a:lnTo>
                  <a:lnTo>
                    <a:pt x="0" y="73"/>
                  </a:lnTo>
                  <a:lnTo>
                    <a:pt x="55" y="46"/>
                  </a:lnTo>
                  <a:lnTo>
                    <a:pt x="74" y="36"/>
                  </a:lnTo>
                  <a:lnTo>
                    <a:pt x="55"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20494" name="文本框 14"/>
          <p:cNvSpPr txBox="1">
            <a:spLocks noChangeArrowheads="1"/>
          </p:cNvSpPr>
          <p:nvPr/>
        </p:nvSpPr>
        <p:spPr bwMode="auto">
          <a:xfrm>
            <a:off x="4004484" y="3103512"/>
            <a:ext cx="346010" cy="403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C</a:t>
            </a:r>
            <a:endParaRPr lang="zh-CN" altLang="en-US" sz="2025" b="1">
              <a:solidFill>
                <a:srgbClr val="FFFFFF"/>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4842448" y="2949849"/>
            <a:ext cx="228821" cy="154321"/>
            <a:chOff x="4076700" y="1917701"/>
            <a:chExt cx="204787" cy="138112"/>
          </a:xfrm>
          <a:solidFill>
            <a:schemeClr val="bg1"/>
          </a:solidFill>
        </p:grpSpPr>
        <p:sp>
          <p:nvSpPr>
            <p:cNvPr id="18" name="Freeform 370"/>
            <p:cNvSpPr/>
            <p:nvPr/>
          </p:nvSpPr>
          <p:spPr bwMode="auto">
            <a:xfrm>
              <a:off x="4076700" y="1925638"/>
              <a:ext cx="204787" cy="130175"/>
            </a:xfrm>
            <a:custGeom>
              <a:avLst/>
              <a:gdLst>
                <a:gd name="T0" fmla="*/ 288 w 289"/>
                <a:gd name="T1" fmla="*/ 0 h 183"/>
                <a:gd name="T2" fmla="*/ 199 w 289"/>
                <a:gd name="T3" fmla="*/ 76 h 183"/>
                <a:gd name="T4" fmla="*/ 144 w 289"/>
                <a:gd name="T5" fmla="*/ 121 h 183"/>
                <a:gd name="T6" fmla="*/ 90 w 289"/>
                <a:gd name="T7" fmla="*/ 76 h 183"/>
                <a:gd name="T8" fmla="*/ 1 w 289"/>
                <a:gd name="T9" fmla="*/ 0 h 183"/>
                <a:gd name="T10" fmla="*/ 0 w 289"/>
                <a:gd name="T11" fmla="*/ 6 h 183"/>
                <a:gd name="T12" fmla="*/ 0 w 289"/>
                <a:gd name="T13" fmla="*/ 166 h 183"/>
                <a:gd name="T14" fmla="*/ 0 w 289"/>
                <a:gd name="T15" fmla="*/ 169 h 183"/>
                <a:gd name="T16" fmla="*/ 17 w 289"/>
                <a:gd name="T17" fmla="*/ 183 h 183"/>
                <a:gd name="T18" fmla="*/ 271 w 289"/>
                <a:gd name="T19" fmla="*/ 183 h 183"/>
                <a:gd name="T20" fmla="*/ 287 w 289"/>
                <a:gd name="T21" fmla="*/ 171 h 183"/>
                <a:gd name="T22" fmla="*/ 288 w 289"/>
                <a:gd name="T23" fmla="*/ 171 h 183"/>
                <a:gd name="T24" fmla="*/ 289 w 289"/>
                <a:gd name="T25" fmla="*/ 166 h 183"/>
                <a:gd name="T26" fmla="*/ 289 w 289"/>
                <a:gd name="T27" fmla="*/ 6 h 183"/>
                <a:gd name="T28" fmla="*/ 288 w 289"/>
                <a:gd name="T29"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9" h="183">
                  <a:moveTo>
                    <a:pt x="288" y="0"/>
                  </a:moveTo>
                  <a:cubicBezTo>
                    <a:pt x="199" y="76"/>
                    <a:pt x="199" y="76"/>
                    <a:pt x="199" y="76"/>
                  </a:cubicBezTo>
                  <a:cubicBezTo>
                    <a:pt x="144" y="121"/>
                    <a:pt x="144" y="121"/>
                    <a:pt x="144" y="121"/>
                  </a:cubicBezTo>
                  <a:cubicBezTo>
                    <a:pt x="90" y="76"/>
                    <a:pt x="90" y="76"/>
                    <a:pt x="90" y="76"/>
                  </a:cubicBezTo>
                  <a:cubicBezTo>
                    <a:pt x="1" y="0"/>
                    <a:pt x="1" y="0"/>
                    <a:pt x="1" y="0"/>
                  </a:cubicBezTo>
                  <a:cubicBezTo>
                    <a:pt x="0" y="2"/>
                    <a:pt x="0" y="4"/>
                    <a:pt x="0" y="6"/>
                  </a:cubicBezTo>
                  <a:cubicBezTo>
                    <a:pt x="0" y="166"/>
                    <a:pt x="0" y="166"/>
                    <a:pt x="0" y="166"/>
                  </a:cubicBezTo>
                  <a:cubicBezTo>
                    <a:pt x="0" y="167"/>
                    <a:pt x="0" y="168"/>
                    <a:pt x="0" y="169"/>
                  </a:cubicBezTo>
                  <a:cubicBezTo>
                    <a:pt x="2" y="177"/>
                    <a:pt x="9" y="183"/>
                    <a:pt x="17" y="183"/>
                  </a:cubicBezTo>
                  <a:cubicBezTo>
                    <a:pt x="271" y="183"/>
                    <a:pt x="271" y="183"/>
                    <a:pt x="271" y="183"/>
                  </a:cubicBezTo>
                  <a:cubicBezTo>
                    <a:pt x="279" y="183"/>
                    <a:pt x="285" y="178"/>
                    <a:pt x="287" y="171"/>
                  </a:cubicBezTo>
                  <a:cubicBezTo>
                    <a:pt x="288" y="171"/>
                    <a:pt x="288" y="171"/>
                    <a:pt x="288" y="171"/>
                  </a:cubicBezTo>
                  <a:cubicBezTo>
                    <a:pt x="288" y="169"/>
                    <a:pt x="289" y="168"/>
                    <a:pt x="289" y="166"/>
                  </a:cubicBezTo>
                  <a:cubicBezTo>
                    <a:pt x="289" y="6"/>
                    <a:pt x="289" y="6"/>
                    <a:pt x="289" y="6"/>
                  </a:cubicBezTo>
                  <a:cubicBezTo>
                    <a:pt x="289" y="4"/>
                    <a:pt x="288" y="2"/>
                    <a:pt x="28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sp>
          <p:nvSpPr>
            <p:cNvPr id="19" name="Freeform 371"/>
            <p:cNvSpPr/>
            <p:nvPr/>
          </p:nvSpPr>
          <p:spPr bwMode="auto">
            <a:xfrm>
              <a:off x="4086225" y="1917701"/>
              <a:ext cx="185737" cy="79375"/>
            </a:xfrm>
            <a:custGeom>
              <a:avLst/>
              <a:gdLst>
                <a:gd name="T0" fmla="*/ 108 w 264"/>
                <a:gd name="T1" fmla="*/ 92 h 112"/>
                <a:gd name="T2" fmla="*/ 132 w 264"/>
                <a:gd name="T3" fmla="*/ 112 h 112"/>
                <a:gd name="T4" fmla="*/ 157 w 264"/>
                <a:gd name="T5" fmla="*/ 92 h 112"/>
                <a:gd name="T6" fmla="*/ 170 w 264"/>
                <a:gd name="T7" fmla="*/ 82 h 112"/>
                <a:gd name="T8" fmla="*/ 264 w 264"/>
                <a:gd name="T9" fmla="*/ 1 h 112"/>
                <a:gd name="T10" fmla="*/ 259 w 264"/>
                <a:gd name="T11" fmla="*/ 0 h 112"/>
                <a:gd name="T12" fmla="*/ 5 w 264"/>
                <a:gd name="T13" fmla="*/ 0 h 112"/>
                <a:gd name="T14" fmla="*/ 0 w 264"/>
                <a:gd name="T15" fmla="*/ 1 h 112"/>
                <a:gd name="T16" fmla="*/ 95 w 264"/>
                <a:gd name="T17" fmla="*/ 82 h 112"/>
                <a:gd name="T18" fmla="*/ 108 w 264"/>
                <a:gd name="T19" fmla="*/ 9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4" h="112">
                  <a:moveTo>
                    <a:pt x="108" y="92"/>
                  </a:moveTo>
                  <a:cubicBezTo>
                    <a:pt x="132" y="112"/>
                    <a:pt x="132" y="112"/>
                    <a:pt x="132" y="112"/>
                  </a:cubicBezTo>
                  <a:cubicBezTo>
                    <a:pt x="157" y="92"/>
                    <a:pt x="157" y="92"/>
                    <a:pt x="157" y="92"/>
                  </a:cubicBezTo>
                  <a:cubicBezTo>
                    <a:pt x="170" y="82"/>
                    <a:pt x="170" y="82"/>
                    <a:pt x="170" y="82"/>
                  </a:cubicBezTo>
                  <a:cubicBezTo>
                    <a:pt x="264" y="1"/>
                    <a:pt x="264" y="1"/>
                    <a:pt x="264" y="1"/>
                  </a:cubicBezTo>
                  <a:cubicBezTo>
                    <a:pt x="263" y="1"/>
                    <a:pt x="261" y="0"/>
                    <a:pt x="259" y="0"/>
                  </a:cubicBezTo>
                  <a:cubicBezTo>
                    <a:pt x="5" y="0"/>
                    <a:pt x="5" y="0"/>
                    <a:pt x="5" y="0"/>
                  </a:cubicBezTo>
                  <a:cubicBezTo>
                    <a:pt x="4" y="0"/>
                    <a:pt x="2" y="1"/>
                    <a:pt x="0" y="1"/>
                  </a:cubicBezTo>
                  <a:cubicBezTo>
                    <a:pt x="95" y="82"/>
                    <a:pt x="95" y="82"/>
                    <a:pt x="95" y="82"/>
                  </a:cubicBezTo>
                  <a:lnTo>
                    <a:pt x="108" y="9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51435" tIns="25718" rIns="51435" bIns="25718"/>
            <a:lstStyle/>
            <a:p>
              <a:pPr>
                <a:defRPr/>
              </a:pPr>
              <a:endParaRPr lang="zh-CN" altLang="en-US" sz="1015">
                <a:solidFill>
                  <a:prstClr val="black"/>
                </a:solidFill>
                <a:latin typeface="Times New Roman" panose="02020603050405020304"/>
                <a:ea typeface="微软雅黑" panose="020B0503020204020204" pitchFamily="34" charset="-122"/>
              </a:endParaRPr>
            </a:p>
          </p:txBody>
        </p:sp>
      </p:grpSp>
      <p:sp>
        <p:nvSpPr>
          <p:cNvPr id="20496" name="文本框 16"/>
          <p:cNvSpPr txBox="1">
            <a:spLocks noChangeArrowheads="1"/>
          </p:cNvSpPr>
          <p:nvPr/>
        </p:nvSpPr>
        <p:spPr bwMode="auto">
          <a:xfrm>
            <a:off x="4824606" y="3102192"/>
            <a:ext cx="344690" cy="403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en-US" altLang="zh-CN" sz="2025" b="1">
                <a:solidFill>
                  <a:srgbClr val="FFFFFF"/>
                </a:solidFill>
                <a:latin typeface="微软雅黑" panose="020B0503020204020204" pitchFamily="34" charset="-122"/>
                <a:ea typeface="微软雅黑" panose="020B0503020204020204" pitchFamily="34" charset="-122"/>
              </a:rPr>
              <a:t>D</a:t>
            </a:r>
            <a:endParaRPr lang="zh-CN" altLang="en-US" sz="2025" b="1">
              <a:solidFill>
                <a:srgbClr val="FFFFFF"/>
              </a:solidFill>
              <a:latin typeface="微软雅黑" panose="020B0503020204020204" pitchFamily="34" charset="-122"/>
              <a:ea typeface="微软雅黑" panose="020B0503020204020204" pitchFamily="34" charset="-122"/>
            </a:endParaRPr>
          </a:p>
        </p:txBody>
      </p:sp>
      <p:cxnSp>
        <p:nvCxnSpPr>
          <p:cNvPr id="31" name="直接连接符 30"/>
          <p:cNvCxnSpPr/>
          <p:nvPr/>
        </p:nvCxnSpPr>
        <p:spPr>
          <a:xfrm>
            <a:off x="5594545" y="2717882"/>
            <a:ext cx="1847588"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600903" y="2717882"/>
            <a:ext cx="1847588"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20499" name="组合 32"/>
          <p:cNvGrpSpPr/>
          <p:nvPr/>
        </p:nvGrpSpPr>
        <p:grpSpPr bwMode="auto">
          <a:xfrm>
            <a:off x="1586336" y="1475788"/>
            <a:ext cx="1733805" cy="822722"/>
            <a:chOff x="1058443" y="2227675"/>
            <a:chExt cx="2779540" cy="1319693"/>
          </a:xfrm>
        </p:grpSpPr>
        <p:sp>
          <p:nvSpPr>
            <p:cNvPr id="34" name="文本框 33"/>
            <p:cNvSpPr txBox="1"/>
            <p:nvPr/>
          </p:nvSpPr>
          <p:spPr>
            <a:xfrm>
              <a:off x="1058443" y="2621697"/>
              <a:ext cx="2779540" cy="925671"/>
            </a:xfrm>
            <a:prstGeom prst="rect">
              <a:avLst/>
            </a:prstGeom>
            <a:noFill/>
          </p:spPr>
          <p:txBody>
            <a:bodyPr wrap="square">
              <a:spAutoFit/>
            </a:bodyPr>
            <a:lstStyle/>
            <a:p>
              <a:pPr>
                <a:defRPr/>
              </a:pPr>
              <a:r>
                <a:rPr lang="zh-CN" altLang="en-US" sz="1050" dirty="0">
                  <a:solidFill>
                    <a:prstClr val="black"/>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en-US" altLang="zh-CN" sz="1050" dirty="0">
                <a:solidFill>
                  <a:prstClr val="black"/>
                </a:solidFill>
                <a:latin typeface="微软雅黑" panose="020B0503020204020204" pitchFamily="34" charset="-122"/>
                <a:ea typeface="微软雅黑" panose="020B0503020204020204" pitchFamily="34" charset="-122"/>
              </a:endParaRPr>
            </a:p>
          </p:txBody>
        </p:sp>
        <p:sp>
          <p:nvSpPr>
            <p:cNvPr id="20510" name="文本框 34"/>
            <p:cNvSpPr txBox="1">
              <a:spLocks noChangeArrowheads="1"/>
            </p:cNvSpPr>
            <p:nvPr/>
          </p:nvSpPr>
          <p:spPr bwMode="auto">
            <a:xfrm>
              <a:off x="1058443" y="2227675"/>
              <a:ext cx="2022075" cy="48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dirty="0">
                  <a:solidFill>
                    <a:srgbClr val="002060"/>
                  </a:solidFill>
                  <a:latin typeface="微软雅黑" panose="020B0503020204020204" pitchFamily="34" charset="-122"/>
                  <a:ea typeface="微软雅黑" panose="020B0503020204020204" pitchFamily="34" charset="-122"/>
                </a:rPr>
                <a:t>添加您的标题</a:t>
              </a:r>
            </a:p>
          </p:txBody>
        </p:sp>
      </p:grpSp>
      <p:grpSp>
        <p:nvGrpSpPr>
          <p:cNvPr id="20500" name="组合 35"/>
          <p:cNvGrpSpPr/>
          <p:nvPr/>
        </p:nvGrpSpPr>
        <p:grpSpPr bwMode="auto">
          <a:xfrm>
            <a:off x="1586336" y="3140893"/>
            <a:ext cx="1733805" cy="822722"/>
            <a:chOff x="1058443" y="2227675"/>
            <a:chExt cx="2779540" cy="1319693"/>
          </a:xfrm>
        </p:grpSpPr>
        <p:sp>
          <p:nvSpPr>
            <p:cNvPr id="37" name="文本框 36"/>
            <p:cNvSpPr txBox="1"/>
            <p:nvPr/>
          </p:nvSpPr>
          <p:spPr>
            <a:xfrm>
              <a:off x="1058443" y="2621697"/>
              <a:ext cx="2779540" cy="925671"/>
            </a:xfrm>
            <a:prstGeom prst="rect">
              <a:avLst/>
            </a:prstGeom>
            <a:noFill/>
          </p:spPr>
          <p:txBody>
            <a:bodyPr wrap="square">
              <a:spAutoFit/>
            </a:bodyPr>
            <a:lstStyle/>
            <a:p>
              <a:pPr>
                <a:defRPr/>
              </a:pPr>
              <a:r>
                <a:rPr lang="zh-CN" altLang="en-US" sz="1050" dirty="0">
                  <a:solidFill>
                    <a:prstClr val="black"/>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en-US" altLang="zh-CN" sz="1050" dirty="0">
                <a:solidFill>
                  <a:prstClr val="black"/>
                </a:solidFill>
                <a:latin typeface="微软雅黑" panose="020B0503020204020204" pitchFamily="34" charset="-122"/>
                <a:ea typeface="微软雅黑" panose="020B0503020204020204" pitchFamily="34" charset="-122"/>
              </a:endParaRPr>
            </a:p>
          </p:txBody>
        </p:sp>
        <p:sp>
          <p:nvSpPr>
            <p:cNvPr id="20508" name="文本框 37"/>
            <p:cNvSpPr txBox="1">
              <a:spLocks noChangeArrowheads="1"/>
            </p:cNvSpPr>
            <p:nvPr/>
          </p:nvSpPr>
          <p:spPr bwMode="auto">
            <a:xfrm>
              <a:off x="1058443" y="2227675"/>
              <a:ext cx="2022075" cy="48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dirty="0">
                  <a:solidFill>
                    <a:srgbClr val="002060"/>
                  </a:solidFill>
                  <a:latin typeface="微软雅黑" panose="020B0503020204020204" pitchFamily="34" charset="-122"/>
                  <a:ea typeface="微软雅黑" panose="020B0503020204020204" pitchFamily="34" charset="-122"/>
                </a:rPr>
                <a:t>添加您的标题</a:t>
              </a:r>
            </a:p>
          </p:txBody>
        </p:sp>
      </p:grpSp>
      <p:grpSp>
        <p:nvGrpSpPr>
          <p:cNvPr id="38" name="组合 32"/>
          <p:cNvGrpSpPr/>
          <p:nvPr/>
        </p:nvGrpSpPr>
        <p:grpSpPr bwMode="auto">
          <a:xfrm>
            <a:off x="5809994" y="1475788"/>
            <a:ext cx="1733805" cy="822722"/>
            <a:chOff x="1058443" y="2227675"/>
            <a:chExt cx="2779540" cy="1319693"/>
          </a:xfrm>
        </p:grpSpPr>
        <p:sp>
          <p:nvSpPr>
            <p:cNvPr id="39" name="文本框 33"/>
            <p:cNvSpPr txBox="1"/>
            <p:nvPr/>
          </p:nvSpPr>
          <p:spPr>
            <a:xfrm>
              <a:off x="1058443" y="2621697"/>
              <a:ext cx="2779540" cy="925671"/>
            </a:xfrm>
            <a:prstGeom prst="rect">
              <a:avLst/>
            </a:prstGeom>
            <a:noFill/>
          </p:spPr>
          <p:txBody>
            <a:bodyPr wrap="square">
              <a:spAutoFit/>
            </a:bodyPr>
            <a:lstStyle/>
            <a:p>
              <a:pPr>
                <a:defRPr/>
              </a:pPr>
              <a:r>
                <a:rPr lang="zh-CN" altLang="en-US" sz="1050" dirty="0">
                  <a:solidFill>
                    <a:prstClr val="black"/>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en-US" altLang="zh-CN" sz="1050" dirty="0">
                <a:solidFill>
                  <a:prstClr val="black"/>
                </a:solidFill>
                <a:latin typeface="微软雅黑" panose="020B0503020204020204" pitchFamily="34" charset="-122"/>
                <a:ea typeface="微软雅黑" panose="020B0503020204020204" pitchFamily="34" charset="-122"/>
              </a:endParaRPr>
            </a:p>
          </p:txBody>
        </p:sp>
        <p:sp>
          <p:nvSpPr>
            <p:cNvPr id="41" name="文本框 34"/>
            <p:cNvSpPr txBox="1">
              <a:spLocks noChangeArrowheads="1"/>
            </p:cNvSpPr>
            <p:nvPr/>
          </p:nvSpPr>
          <p:spPr bwMode="auto">
            <a:xfrm>
              <a:off x="1058443" y="2227675"/>
              <a:ext cx="2022075" cy="48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dirty="0">
                  <a:solidFill>
                    <a:srgbClr val="002060"/>
                  </a:solidFill>
                  <a:latin typeface="微软雅黑" panose="020B0503020204020204" pitchFamily="34" charset="-122"/>
                  <a:ea typeface="微软雅黑" panose="020B0503020204020204" pitchFamily="34" charset="-122"/>
                </a:rPr>
                <a:t>添加您的标题</a:t>
              </a:r>
            </a:p>
          </p:txBody>
        </p:sp>
      </p:grpSp>
      <p:grpSp>
        <p:nvGrpSpPr>
          <p:cNvPr id="42" name="组合 35"/>
          <p:cNvGrpSpPr/>
          <p:nvPr/>
        </p:nvGrpSpPr>
        <p:grpSpPr bwMode="auto">
          <a:xfrm>
            <a:off x="5809994" y="3140893"/>
            <a:ext cx="1733805" cy="822722"/>
            <a:chOff x="1058443" y="2227675"/>
            <a:chExt cx="2779540" cy="1319693"/>
          </a:xfrm>
        </p:grpSpPr>
        <p:sp>
          <p:nvSpPr>
            <p:cNvPr id="44" name="文本框 36"/>
            <p:cNvSpPr txBox="1"/>
            <p:nvPr/>
          </p:nvSpPr>
          <p:spPr>
            <a:xfrm>
              <a:off x="1058443" y="2621697"/>
              <a:ext cx="2779540" cy="925671"/>
            </a:xfrm>
            <a:prstGeom prst="rect">
              <a:avLst/>
            </a:prstGeom>
            <a:noFill/>
          </p:spPr>
          <p:txBody>
            <a:bodyPr wrap="square">
              <a:spAutoFit/>
            </a:bodyPr>
            <a:lstStyle/>
            <a:p>
              <a:pPr>
                <a:defRPr/>
              </a:pPr>
              <a:r>
                <a:rPr lang="zh-CN" altLang="en-US" sz="1050" dirty="0">
                  <a:solidFill>
                    <a:prstClr val="black"/>
                  </a:solidFill>
                  <a:latin typeface="微软雅黑" panose="020B0503020204020204" pitchFamily="34" charset="-122"/>
                  <a:ea typeface="微软雅黑" panose="020B0503020204020204" pitchFamily="34" charset="-122"/>
                </a:rPr>
                <a:t>点击此处添加描述文本，点击此处添加描述文本，点击此处添加描述文本</a:t>
              </a:r>
              <a:endParaRPr lang="en-US" altLang="zh-CN" sz="1050" dirty="0">
                <a:solidFill>
                  <a:prstClr val="black"/>
                </a:solidFill>
                <a:latin typeface="微软雅黑" panose="020B0503020204020204" pitchFamily="34" charset="-122"/>
                <a:ea typeface="微软雅黑" panose="020B0503020204020204" pitchFamily="34" charset="-122"/>
              </a:endParaRPr>
            </a:p>
          </p:txBody>
        </p:sp>
        <p:sp>
          <p:nvSpPr>
            <p:cNvPr id="45" name="文本框 37"/>
            <p:cNvSpPr txBox="1">
              <a:spLocks noChangeArrowheads="1"/>
            </p:cNvSpPr>
            <p:nvPr/>
          </p:nvSpPr>
          <p:spPr bwMode="auto">
            <a:xfrm>
              <a:off x="1058443" y="2227675"/>
              <a:ext cx="2022075" cy="481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b="1" dirty="0">
                  <a:solidFill>
                    <a:srgbClr val="002060"/>
                  </a:solidFill>
                  <a:latin typeface="微软雅黑" panose="020B0503020204020204" pitchFamily="34" charset="-122"/>
                  <a:ea typeface="微软雅黑" panose="020B0503020204020204" pitchFamily="34" charset="-122"/>
                </a:rPr>
                <a:t>添加您的标题</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500" fill="hold"/>
                                        <p:tgtEl>
                                          <p:spTgt spid="29"/>
                                        </p:tgtEl>
                                        <p:attrNameLst>
                                          <p:attrName>ppt_w</p:attrName>
                                        </p:attrNameLst>
                                      </p:cBhvr>
                                      <p:tavLst>
                                        <p:tav tm="0">
                                          <p:val>
                                            <p:fltVal val="0"/>
                                          </p:val>
                                        </p:tav>
                                        <p:tav tm="100000">
                                          <p:val>
                                            <p:strVal val="#ppt_w"/>
                                          </p:val>
                                        </p:tav>
                                      </p:tavLst>
                                    </p:anim>
                                    <p:anim calcmode="lin" valueType="num">
                                      <p:cBhvr>
                                        <p:cTn id="16" dur="500" fill="hold"/>
                                        <p:tgtEl>
                                          <p:spTgt spid="29"/>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0490"/>
                                        </p:tgtEl>
                                        <p:attrNameLst>
                                          <p:attrName>style.visibility</p:attrName>
                                        </p:attrNameLst>
                                      </p:cBhvr>
                                      <p:to>
                                        <p:strVal val="visible"/>
                                      </p:to>
                                    </p:set>
                                    <p:animEffect transition="in" filter="fade">
                                      <p:cBhvr>
                                        <p:cTn id="27" dur="500"/>
                                        <p:tgtEl>
                                          <p:spTgt spid="2049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0492"/>
                                        </p:tgtEl>
                                        <p:attrNameLst>
                                          <p:attrName>style.visibility</p:attrName>
                                        </p:attrNameLst>
                                      </p:cBhvr>
                                      <p:to>
                                        <p:strVal val="visible"/>
                                      </p:to>
                                    </p:set>
                                    <p:animEffect transition="in" filter="fade">
                                      <p:cBhvr>
                                        <p:cTn id="33" dur="500"/>
                                        <p:tgtEl>
                                          <p:spTgt spid="20492"/>
                                        </p:tgtEl>
                                      </p:cBhvr>
                                    </p:animEffect>
                                  </p:childTnLst>
                                </p:cTn>
                              </p:par>
                              <p:par>
                                <p:cTn id="34" presetID="10" presetClass="entr" presetSubtype="0"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0494"/>
                                        </p:tgtEl>
                                        <p:attrNameLst>
                                          <p:attrName>style.visibility</p:attrName>
                                        </p:attrNameLst>
                                      </p:cBhvr>
                                      <p:to>
                                        <p:strVal val="visible"/>
                                      </p:to>
                                    </p:set>
                                    <p:animEffect transition="in" filter="fade">
                                      <p:cBhvr>
                                        <p:cTn id="39" dur="500"/>
                                        <p:tgtEl>
                                          <p:spTgt spid="20494"/>
                                        </p:tgtEl>
                                      </p:cBhvr>
                                    </p:animEffect>
                                  </p:childTnLst>
                                </p:cTn>
                              </p:par>
                              <p:par>
                                <p:cTn id="40" presetID="10" presetClass="entr" presetSubtype="0" fill="hold"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0496"/>
                                        </p:tgtEl>
                                        <p:attrNameLst>
                                          <p:attrName>style.visibility</p:attrName>
                                        </p:attrNameLst>
                                      </p:cBhvr>
                                      <p:to>
                                        <p:strVal val="visible"/>
                                      </p:to>
                                    </p:set>
                                    <p:animEffect transition="in" filter="fade">
                                      <p:cBhvr>
                                        <p:cTn id="45" dur="500"/>
                                        <p:tgtEl>
                                          <p:spTgt spid="20496"/>
                                        </p:tgtEl>
                                      </p:cBhvr>
                                    </p:animEffect>
                                  </p:childTnLst>
                                </p:cTn>
                              </p:par>
                            </p:childTnLst>
                          </p:cTn>
                        </p:par>
                        <p:par>
                          <p:cTn id="46" fill="hold">
                            <p:stCondLst>
                              <p:cond delay="1000"/>
                            </p:stCondLst>
                            <p:childTnLst>
                              <p:par>
                                <p:cTn id="47" presetID="22" presetClass="entr" presetSubtype="2" fill="hold"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right)">
                                      <p:cBhvr>
                                        <p:cTn id="49" dur="500"/>
                                        <p:tgtEl>
                                          <p:spTgt spid="32"/>
                                        </p:tgtEl>
                                      </p:cBhvr>
                                    </p:animEffect>
                                  </p:childTnLst>
                                </p:cTn>
                              </p:par>
                              <p:par>
                                <p:cTn id="50" presetID="22" presetClass="entr" presetSubtype="8" fill="hold"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wipe(left)">
                                      <p:cBhvr>
                                        <p:cTn id="52" dur="500"/>
                                        <p:tgtEl>
                                          <p:spTgt spid="31"/>
                                        </p:tgtEl>
                                      </p:cBhvr>
                                    </p:animEffect>
                                  </p:childTnLst>
                                </p:cTn>
                              </p:par>
                            </p:childTnLst>
                          </p:cTn>
                        </p:par>
                        <p:par>
                          <p:cTn id="53" fill="hold">
                            <p:stCondLst>
                              <p:cond delay="1500"/>
                            </p:stCondLst>
                            <p:childTnLst>
                              <p:par>
                                <p:cTn id="54" presetID="2" presetClass="entr" presetSubtype="4" fill="hold" nodeType="afterEffect">
                                  <p:stCondLst>
                                    <p:cond delay="0"/>
                                  </p:stCondLst>
                                  <p:childTnLst>
                                    <p:set>
                                      <p:cBhvr>
                                        <p:cTn id="55" dur="1" fill="hold">
                                          <p:stCondLst>
                                            <p:cond delay="0"/>
                                          </p:stCondLst>
                                        </p:cTn>
                                        <p:tgtEl>
                                          <p:spTgt spid="20499"/>
                                        </p:tgtEl>
                                        <p:attrNameLst>
                                          <p:attrName>style.visibility</p:attrName>
                                        </p:attrNameLst>
                                      </p:cBhvr>
                                      <p:to>
                                        <p:strVal val="visible"/>
                                      </p:to>
                                    </p:set>
                                    <p:anim calcmode="lin" valueType="num">
                                      <p:cBhvr additive="base">
                                        <p:cTn id="56" dur="500" fill="hold"/>
                                        <p:tgtEl>
                                          <p:spTgt spid="20499"/>
                                        </p:tgtEl>
                                        <p:attrNameLst>
                                          <p:attrName>ppt_x</p:attrName>
                                        </p:attrNameLst>
                                      </p:cBhvr>
                                      <p:tavLst>
                                        <p:tav tm="0">
                                          <p:val>
                                            <p:strVal val="#ppt_x"/>
                                          </p:val>
                                        </p:tav>
                                        <p:tav tm="100000">
                                          <p:val>
                                            <p:strVal val="#ppt_x"/>
                                          </p:val>
                                        </p:tav>
                                      </p:tavLst>
                                    </p:anim>
                                    <p:anim calcmode="lin" valueType="num">
                                      <p:cBhvr additive="base">
                                        <p:cTn id="57" dur="500" fill="hold"/>
                                        <p:tgtEl>
                                          <p:spTgt spid="20499"/>
                                        </p:tgtEl>
                                        <p:attrNameLst>
                                          <p:attrName>ppt_y</p:attrName>
                                        </p:attrNameLst>
                                      </p:cBhvr>
                                      <p:tavLst>
                                        <p:tav tm="0">
                                          <p:val>
                                            <p:strVal val="1+#ppt_h/2"/>
                                          </p:val>
                                        </p:tav>
                                        <p:tav tm="100000">
                                          <p:val>
                                            <p:strVal val="#ppt_y"/>
                                          </p:val>
                                        </p:tav>
                                      </p:tavLst>
                                    </p:anim>
                                  </p:childTnLst>
                                </p:cTn>
                              </p:par>
                              <p:par>
                                <p:cTn id="58" presetID="2" presetClass="entr" presetSubtype="1" fill="hold" nodeType="withEffect">
                                  <p:stCondLst>
                                    <p:cond delay="0"/>
                                  </p:stCondLst>
                                  <p:childTnLst>
                                    <p:set>
                                      <p:cBhvr>
                                        <p:cTn id="59" dur="1" fill="hold">
                                          <p:stCondLst>
                                            <p:cond delay="0"/>
                                          </p:stCondLst>
                                        </p:cTn>
                                        <p:tgtEl>
                                          <p:spTgt spid="20500"/>
                                        </p:tgtEl>
                                        <p:attrNameLst>
                                          <p:attrName>style.visibility</p:attrName>
                                        </p:attrNameLst>
                                      </p:cBhvr>
                                      <p:to>
                                        <p:strVal val="visible"/>
                                      </p:to>
                                    </p:set>
                                    <p:anim calcmode="lin" valueType="num">
                                      <p:cBhvr additive="base">
                                        <p:cTn id="60" dur="500" fill="hold"/>
                                        <p:tgtEl>
                                          <p:spTgt spid="20500"/>
                                        </p:tgtEl>
                                        <p:attrNameLst>
                                          <p:attrName>ppt_x</p:attrName>
                                        </p:attrNameLst>
                                      </p:cBhvr>
                                      <p:tavLst>
                                        <p:tav tm="0">
                                          <p:val>
                                            <p:strVal val="#ppt_x"/>
                                          </p:val>
                                        </p:tav>
                                        <p:tav tm="100000">
                                          <p:val>
                                            <p:strVal val="#ppt_x"/>
                                          </p:val>
                                        </p:tav>
                                      </p:tavLst>
                                    </p:anim>
                                    <p:anim calcmode="lin" valueType="num">
                                      <p:cBhvr additive="base">
                                        <p:cTn id="61" dur="500" fill="hold"/>
                                        <p:tgtEl>
                                          <p:spTgt spid="20500"/>
                                        </p:tgtEl>
                                        <p:attrNameLst>
                                          <p:attrName>ppt_y</p:attrName>
                                        </p:attrNameLst>
                                      </p:cBhvr>
                                      <p:tavLst>
                                        <p:tav tm="0">
                                          <p:val>
                                            <p:strVal val="0-#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38"/>
                                        </p:tgtEl>
                                        <p:attrNameLst>
                                          <p:attrName>style.visibility</p:attrName>
                                        </p:attrNameLst>
                                      </p:cBhvr>
                                      <p:to>
                                        <p:strVal val="visible"/>
                                      </p:to>
                                    </p:set>
                                    <p:anim calcmode="lin" valueType="num">
                                      <p:cBhvr additive="base">
                                        <p:cTn id="64" dur="500" fill="hold"/>
                                        <p:tgtEl>
                                          <p:spTgt spid="38"/>
                                        </p:tgtEl>
                                        <p:attrNameLst>
                                          <p:attrName>ppt_x</p:attrName>
                                        </p:attrNameLst>
                                      </p:cBhvr>
                                      <p:tavLst>
                                        <p:tav tm="0">
                                          <p:val>
                                            <p:strVal val="#ppt_x"/>
                                          </p:val>
                                        </p:tav>
                                        <p:tav tm="100000">
                                          <p:val>
                                            <p:strVal val="#ppt_x"/>
                                          </p:val>
                                        </p:tav>
                                      </p:tavLst>
                                    </p:anim>
                                    <p:anim calcmode="lin" valueType="num">
                                      <p:cBhvr additive="base">
                                        <p:cTn id="65" dur="500" fill="hold"/>
                                        <p:tgtEl>
                                          <p:spTgt spid="38"/>
                                        </p:tgtEl>
                                        <p:attrNameLst>
                                          <p:attrName>ppt_y</p:attrName>
                                        </p:attrNameLst>
                                      </p:cBhvr>
                                      <p:tavLst>
                                        <p:tav tm="0">
                                          <p:val>
                                            <p:strVal val="1+#ppt_h/2"/>
                                          </p:val>
                                        </p:tav>
                                        <p:tav tm="100000">
                                          <p:val>
                                            <p:strVal val="#ppt_y"/>
                                          </p:val>
                                        </p:tav>
                                      </p:tavLst>
                                    </p:anim>
                                  </p:childTnLst>
                                </p:cTn>
                              </p:par>
                              <p:par>
                                <p:cTn id="66" presetID="2" presetClass="entr" presetSubtype="1" fill="hold" nodeType="with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additive="base">
                                        <p:cTn id="68" dur="500" fill="hold"/>
                                        <p:tgtEl>
                                          <p:spTgt spid="42"/>
                                        </p:tgtEl>
                                        <p:attrNameLst>
                                          <p:attrName>ppt_x</p:attrName>
                                        </p:attrNameLst>
                                      </p:cBhvr>
                                      <p:tavLst>
                                        <p:tav tm="0">
                                          <p:val>
                                            <p:strVal val="#ppt_x"/>
                                          </p:val>
                                        </p:tav>
                                        <p:tav tm="100000">
                                          <p:val>
                                            <p:strVal val="#ppt_x"/>
                                          </p:val>
                                        </p:tav>
                                      </p:tavLst>
                                    </p:anim>
                                    <p:anim calcmode="lin" valueType="num">
                                      <p:cBhvr additive="base">
                                        <p:cTn id="69" dur="5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20490" grpId="0"/>
      <p:bldP spid="12" grpId="0" animBg="1"/>
      <p:bldP spid="20492" grpId="0"/>
      <p:bldP spid="20494" grpId="0"/>
      <p:bldP spid="2049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
            <a:ext cx="9144000" cy="5143499"/>
            <a:chOff x="0" y="-1"/>
            <a:chExt cx="9144000" cy="5143499"/>
          </a:xfrm>
        </p:grpSpPr>
        <p:pic>
          <p:nvPicPr>
            <p:cNvPr id="4" name="图片 3"/>
            <p:cNvPicPr>
              <a:picLocks noChangeAspect="1"/>
            </p:cNvPicPr>
            <p:nvPr/>
          </p:nvPicPr>
          <p:blipFill>
            <a:blip r:embed="rId8" cstate="email"/>
            <a:stretch>
              <a:fillRect/>
            </a:stretch>
          </p:blipFill>
          <p:spPr>
            <a:xfrm>
              <a:off x="0" y="-1"/>
              <a:ext cx="9144000" cy="5143499"/>
            </a:xfrm>
            <a:prstGeom prst="rect">
              <a:avLst/>
            </a:prstGeom>
          </p:spPr>
        </p:pic>
        <p:pic>
          <p:nvPicPr>
            <p:cNvPr id="2" name="图片 1"/>
            <p:cNvPicPr>
              <a:picLocks noChangeAspect="1"/>
            </p:cNvPicPr>
            <p:nvPr/>
          </p:nvPicPr>
          <p:blipFill>
            <a:blip r:embed="rId9" cstate="email"/>
            <a:stretch>
              <a:fillRect/>
            </a:stretch>
          </p:blipFill>
          <p:spPr>
            <a:xfrm>
              <a:off x="595086" y="168131"/>
              <a:ext cx="7837714" cy="2947108"/>
            </a:xfrm>
            <a:prstGeom prst="rect">
              <a:avLst/>
            </a:prstGeom>
          </p:spPr>
        </p:pic>
        <p:pic>
          <p:nvPicPr>
            <p:cNvPr id="3" name="图片 2"/>
            <p:cNvPicPr>
              <a:picLocks noChangeAspect="1"/>
            </p:cNvPicPr>
            <p:nvPr/>
          </p:nvPicPr>
          <p:blipFill>
            <a:blip r:embed="rId10" cstate="email"/>
            <a:stretch>
              <a:fillRect/>
            </a:stretch>
          </p:blipFill>
          <p:spPr>
            <a:xfrm>
              <a:off x="980321" y="1688843"/>
              <a:ext cx="7067244" cy="2979190"/>
            </a:xfrm>
            <a:prstGeom prst="rect">
              <a:avLst/>
            </a:prstGeom>
          </p:spPr>
        </p:pic>
      </p:grpSp>
      <p:grpSp>
        <p:nvGrpSpPr>
          <p:cNvPr id="33" name="组合 32"/>
          <p:cNvGrpSpPr/>
          <p:nvPr/>
        </p:nvGrpSpPr>
        <p:grpSpPr>
          <a:xfrm>
            <a:off x="2981778" y="2544048"/>
            <a:ext cx="3095625" cy="950119"/>
            <a:chOff x="2952750" y="2645646"/>
            <a:chExt cx="3095625" cy="950119"/>
          </a:xfrm>
        </p:grpSpPr>
        <p:sp>
          <p:nvSpPr>
            <p:cNvPr id="28" name="标题 5"/>
            <p:cNvSpPr txBox="1"/>
            <p:nvPr>
              <p:custDataLst>
                <p:tags r:id="rId1"/>
              </p:custDataLst>
            </p:nvPr>
          </p:nvSpPr>
          <p:spPr>
            <a:xfrm>
              <a:off x="2952750" y="2645646"/>
              <a:ext cx="3095625" cy="542925"/>
            </a:xfrm>
            <a:prstGeom prst="rect">
              <a:avLst/>
            </a:prstGeom>
          </p:spPr>
          <p:txBody>
            <a:bodyPr anchor="b">
              <a:normAutofit/>
            </a:bodyPr>
            <a:lstStyle>
              <a:lvl1pPr algn="ctr" defTabSz="914400" rtl="0" eaLnBrk="1" latinLnBrk="0" hangingPunct="1">
                <a:lnSpc>
                  <a:spcPct val="90000"/>
                </a:lnSpc>
                <a:spcBef>
                  <a:spcPct val="0"/>
                </a:spcBef>
                <a:buNone/>
                <a:defRPr sz="4000" b="1" i="0" kern="700" spc="-110" baseline="0">
                  <a:solidFill>
                    <a:schemeClr val="accent1">
                      <a:lumMod val="75000"/>
                    </a:schemeClr>
                  </a:solidFill>
                  <a:effectLst>
                    <a:outerShdw dist="38100" dir="5400000" algn="t" rotWithShape="0">
                      <a:schemeClr val="bg1">
                        <a:alpha val="84000"/>
                      </a:schemeClr>
                    </a:outerShdw>
                  </a:effectLst>
                  <a:latin typeface="黑体" panose="02010609060101010101" charset="-122"/>
                  <a:ea typeface="黑体" panose="02010609060101010101" charset="-122"/>
                  <a:cs typeface="+mj-cs"/>
                </a:defRPr>
              </a:lvl1pPr>
            </a:lstStyle>
            <a:p>
              <a:pPr>
                <a:defRPr/>
              </a:pPr>
              <a:r>
                <a:rPr lang="zh-CN" altLang="en-US" sz="2700" dirty="0">
                  <a:solidFill>
                    <a:srgbClr val="358CC1">
                      <a:lumMod val="75000"/>
                    </a:srgbClr>
                  </a:solidFill>
                  <a:effectLst>
                    <a:outerShdw dist="38100" dir="5400000" algn="t" rotWithShape="0">
                      <a:srgbClr val="FFFFFF">
                        <a:alpha val="84000"/>
                      </a:srgbClr>
                    </a:outerShdw>
                  </a:effectLst>
                </a:rPr>
                <a:t>第二部分</a:t>
              </a:r>
            </a:p>
          </p:txBody>
        </p:sp>
        <p:sp>
          <p:nvSpPr>
            <p:cNvPr id="29" name="文本占位符 6"/>
            <p:cNvSpPr txBox="1"/>
            <p:nvPr>
              <p:custDataLst>
                <p:tags r:id="rId2"/>
              </p:custDataLst>
            </p:nvPr>
          </p:nvSpPr>
          <p:spPr bwMode="auto">
            <a:xfrm>
              <a:off x="2952750" y="3237387"/>
              <a:ext cx="3095625" cy="358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a:lnSpc>
                  <a:spcPct val="110000"/>
                </a:lnSpc>
                <a:spcBef>
                  <a:spcPts val="1200"/>
                </a:spcBef>
                <a:buSzPct val="60000"/>
                <a:buNone/>
              </a:pPr>
              <a:r>
                <a:rPr lang="zh-CN" altLang="en-US" sz="2800" b="1" dirty="0">
                  <a:solidFill>
                    <a:srgbClr val="0A3F89"/>
                  </a:solidFill>
                  <a:latin typeface="MS Mincho" panose="02020609040205080304" pitchFamily="49" charset="-128"/>
                  <a:ea typeface="仿宋" panose="02010609060101010101" pitchFamily="49" charset="-122"/>
                </a:rPr>
                <a:t>单击添加文字标题</a:t>
              </a:r>
              <a:endParaRPr lang="en-US" altLang="zh-CN" sz="2800" b="1" dirty="0">
                <a:solidFill>
                  <a:srgbClr val="0A3F89"/>
                </a:solidFill>
                <a:latin typeface="MS Mincho" panose="02020609040205080304" pitchFamily="49" charset="-128"/>
                <a:ea typeface="仿宋" panose="02010609060101010101" pitchFamily="49" charset="-122"/>
              </a:endParaRPr>
            </a:p>
          </p:txBody>
        </p:sp>
        <p:sp>
          <p:nvSpPr>
            <p:cNvPr id="30" name="矩形 29"/>
            <p:cNvSpPr/>
            <p:nvPr>
              <p:custDataLst>
                <p:tags r:id="rId3"/>
              </p:custDataLst>
            </p:nvPr>
          </p:nvSpPr>
          <p:spPr bwMode="auto">
            <a:xfrm>
              <a:off x="2952751" y="3201669"/>
              <a:ext cx="1032272" cy="35719"/>
            </a:xfrm>
            <a:prstGeom prst="rect">
              <a:avLst/>
            </a:prstGeom>
            <a:solidFill>
              <a:srgbClr val="358CC1"/>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1" name="矩形 30"/>
            <p:cNvSpPr/>
            <p:nvPr>
              <p:custDataLst>
                <p:tags r:id="rId4"/>
              </p:custDataLst>
            </p:nvPr>
          </p:nvSpPr>
          <p:spPr bwMode="auto">
            <a:xfrm>
              <a:off x="3985023" y="3201669"/>
              <a:ext cx="1031081" cy="35719"/>
            </a:xfrm>
            <a:prstGeom prst="rect">
              <a:avLst/>
            </a:prstGeom>
            <a:solidFill>
              <a:srgbClr val="2D9C9F"/>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sp>
          <p:nvSpPr>
            <p:cNvPr id="32" name="矩形 31"/>
            <p:cNvSpPr/>
            <p:nvPr>
              <p:custDataLst>
                <p:tags r:id="rId5"/>
              </p:custDataLst>
            </p:nvPr>
          </p:nvSpPr>
          <p:spPr bwMode="auto">
            <a:xfrm>
              <a:off x="5016103" y="3201669"/>
              <a:ext cx="1032272" cy="35719"/>
            </a:xfrm>
            <a:prstGeom prst="rect">
              <a:avLst/>
            </a:prstGeom>
            <a:solidFill>
              <a:srgbClr val="A4C37B">
                <a:lumMod val="75000"/>
              </a:srgbClr>
            </a:solidFill>
            <a:ln w="12700" cap="flat" cmpd="sng" algn="ctr">
              <a:noFill/>
              <a:prstDash val="solid"/>
              <a:miter lim="800000"/>
            </a:ln>
            <a:effectLst/>
          </p:spPr>
          <p:txBody>
            <a:bodyPr anchor="ctr"/>
            <a:lstStyle/>
            <a:p>
              <a:pPr algn="ctr">
                <a:defRPr/>
              </a:pPr>
              <a:endParaRPr lang="zh-CN" altLang="en-US" sz="1015" kern="0">
                <a:solidFill>
                  <a:srgbClr val="FFFFFF"/>
                </a:solidFill>
                <a:latin typeface="Calibri" panose="020F0502020204030204"/>
                <a:ea typeface="仿宋" panose="02010609060101010101" pitchFamily="49"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1000" fill="hold"/>
                                        <p:tgtEl>
                                          <p:spTgt spid="33"/>
                                        </p:tgtEl>
                                        <p:attrNameLst>
                                          <p:attrName>ppt_w</p:attrName>
                                        </p:attrNameLst>
                                      </p:cBhvr>
                                      <p:tavLst>
                                        <p:tav tm="0">
                                          <p:val>
                                            <p:fltVal val="0"/>
                                          </p:val>
                                        </p:tav>
                                        <p:tav tm="100000">
                                          <p:val>
                                            <p:strVal val="#ppt_w"/>
                                          </p:val>
                                        </p:tav>
                                      </p:tavLst>
                                    </p:anim>
                                    <p:anim calcmode="lin" valueType="num">
                                      <p:cBhvr>
                                        <p:cTn id="8" dur="1000" fill="hold"/>
                                        <p:tgtEl>
                                          <p:spTgt spid="33"/>
                                        </p:tgtEl>
                                        <p:attrNameLst>
                                          <p:attrName>ppt_h</p:attrName>
                                        </p:attrNameLst>
                                      </p:cBhvr>
                                      <p:tavLst>
                                        <p:tav tm="0">
                                          <p:val>
                                            <p:fltVal val="0"/>
                                          </p:val>
                                        </p:tav>
                                        <p:tav tm="100000">
                                          <p:val>
                                            <p:strVal val="#ppt_h"/>
                                          </p:val>
                                        </p:tav>
                                      </p:tavLst>
                                    </p:anim>
                                    <p:animEffect transition="in" filter="fade">
                                      <p:cBhvr>
                                        <p:cTn id="9"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70526110348"/>
  <p:tag name="MH_LIBRARY" val="GRAPHIC"/>
  <p:tag name="MH_ORDER" val="Rounded Rectangle 2"/>
</p:tagLst>
</file>

<file path=ppt/tags/tag10.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文本占位符 6"/>
</p:tagLst>
</file>

<file path=ppt/tags/tag11.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Rectangle 10"/>
</p:tagLst>
</file>

<file path=ppt/tags/tag12.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Rectangle 11"/>
</p:tagLst>
</file>

<file path=ppt/tags/tag13.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Rectangle 12"/>
</p:tagLst>
</file>

<file path=ppt/tags/tag14.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标题 5"/>
</p:tagLst>
</file>

<file path=ppt/tags/tag15.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文本占位符 6"/>
</p:tagLst>
</file>

<file path=ppt/tags/tag16.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Rectangle 10"/>
</p:tagLst>
</file>

<file path=ppt/tags/tag17.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Rectangle 11"/>
</p:tagLst>
</file>

<file path=ppt/tags/tag18.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Rectangle 12"/>
</p:tagLst>
</file>

<file path=ppt/tags/tag19.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标题 5"/>
</p:tagLst>
</file>

<file path=ppt/tags/tag2.xml><?xml version="1.0" encoding="utf-8"?>
<p:tagLst xmlns:a="http://schemas.openxmlformats.org/drawingml/2006/main" xmlns:r="http://schemas.openxmlformats.org/officeDocument/2006/relationships" xmlns:p="http://schemas.openxmlformats.org/presentationml/2006/main">
  <p:tag name="MH" val="20170526110348"/>
  <p:tag name="MH_LIBRARY" val="GRAPHIC"/>
  <p:tag name="MH_ORDER" val="Freeform 3"/>
</p:tagLst>
</file>

<file path=ppt/tags/tag20.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文本占位符 6"/>
</p:tagLst>
</file>

<file path=ppt/tags/tag21.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Rectangle 10"/>
</p:tagLst>
</file>

<file path=ppt/tags/tag22.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Rectangle 11"/>
</p:tagLst>
</file>

<file path=ppt/tags/tag23.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Rectangle 12"/>
</p:tagLst>
</file>

<file path=ppt/tags/tag24.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标题 5"/>
</p:tagLst>
</file>

<file path=ppt/tags/tag25.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文本占位符 6"/>
</p:tagLst>
</file>

<file path=ppt/tags/tag26.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Rectangle 10"/>
</p:tagLst>
</file>

<file path=ppt/tags/tag27.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Rectangle 11"/>
</p:tagLst>
</file>

<file path=ppt/tags/tag28.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Rectangle 12"/>
</p:tagLst>
</file>

<file path=ppt/tags/tag3.xml><?xml version="1.0" encoding="utf-8"?>
<p:tagLst xmlns:a="http://schemas.openxmlformats.org/drawingml/2006/main" xmlns:r="http://schemas.openxmlformats.org/officeDocument/2006/relationships" xmlns:p="http://schemas.openxmlformats.org/presentationml/2006/main">
  <p:tag name="MH" val="20170526110348"/>
  <p:tag name="MH_LIBRARY" val="GRAPHIC"/>
  <p:tag name="MH_ORDER" val="Rounded Rectangle 2"/>
</p:tagLst>
</file>

<file path=ppt/tags/tag4.xml><?xml version="1.0" encoding="utf-8"?>
<p:tagLst xmlns:a="http://schemas.openxmlformats.org/drawingml/2006/main" xmlns:r="http://schemas.openxmlformats.org/officeDocument/2006/relationships" xmlns:p="http://schemas.openxmlformats.org/presentationml/2006/main">
  <p:tag name="MH" val="20170526110348"/>
  <p:tag name="MH_LIBRARY" val="GRAPHIC"/>
  <p:tag name="MH_ORDER" val="Freeform 3"/>
</p:tagLst>
</file>

<file path=ppt/tags/tag5.xml><?xml version="1.0" encoding="utf-8"?>
<p:tagLst xmlns:a="http://schemas.openxmlformats.org/drawingml/2006/main" xmlns:r="http://schemas.openxmlformats.org/officeDocument/2006/relationships" xmlns:p="http://schemas.openxmlformats.org/presentationml/2006/main">
  <p:tag name="MH" val="20170526110348"/>
  <p:tag name="MH_LIBRARY" val="GRAPHIC"/>
  <p:tag name="MH_ORDER" val="Rounded Rectangle 2"/>
</p:tagLst>
</file>

<file path=ppt/tags/tag6.xml><?xml version="1.0" encoding="utf-8"?>
<p:tagLst xmlns:a="http://schemas.openxmlformats.org/drawingml/2006/main" xmlns:r="http://schemas.openxmlformats.org/officeDocument/2006/relationships" xmlns:p="http://schemas.openxmlformats.org/presentationml/2006/main">
  <p:tag name="MH" val="20170526110348"/>
  <p:tag name="MH_LIBRARY" val="GRAPHIC"/>
  <p:tag name="MH_ORDER" val="Freeform 3"/>
</p:tagLst>
</file>

<file path=ppt/tags/tag7.xml><?xml version="1.0" encoding="utf-8"?>
<p:tagLst xmlns:a="http://schemas.openxmlformats.org/drawingml/2006/main" xmlns:r="http://schemas.openxmlformats.org/officeDocument/2006/relationships" xmlns:p="http://schemas.openxmlformats.org/presentationml/2006/main">
  <p:tag name="MH" val="20170526110348"/>
  <p:tag name="MH_LIBRARY" val="GRAPHIC"/>
  <p:tag name="MH_ORDER" val="Rounded Rectangle 2"/>
</p:tagLst>
</file>

<file path=ppt/tags/tag8.xml><?xml version="1.0" encoding="utf-8"?>
<p:tagLst xmlns:a="http://schemas.openxmlformats.org/drawingml/2006/main" xmlns:r="http://schemas.openxmlformats.org/officeDocument/2006/relationships" xmlns:p="http://schemas.openxmlformats.org/presentationml/2006/main">
  <p:tag name="MH" val="20170526110348"/>
  <p:tag name="MH_LIBRARY" val="GRAPHIC"/>
  <p:tag name="MH_ORDER" val="Freeform 3"/>
</p:tagLst>
</file>

<file path=ppt/tags/tag9.xml><?xml version="1.0" encoding="utf-8"?>
<p:tagLst xmlns:a="http://schemas.openxmlformats.org/drawingml/2006/main" xmlns:r="http://schemas.openxmlformats.org/officeDocument/2006/relationships" xmlns:p="http://schemas.openxmlformats.org/presentationml/2006/main">
  <p:tag name="MH" val="20170526110517"/>
  <p:tag name="MH_LIBRARY" val="GRAPHIC"/>
  <p:tag name="MH_ORDER" val="标题 5"/>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自定义 83">
      <a:dk1>
        <a:srgbClr val="002060"/>
      </a:dk1>
      <a:lt1>
        <a:sysClr val="window" lastClr="FFFFFF"/>
      </a:lt1>
      <a:dk2>
        <a:srgbClr val="1C1C1C"/>
      </a:dk2>
      <a:lt2>
        <a:srgbClr val="EEECE1"/>
      </a:lt2>
      <a:accent1>
        <a:srgbClr val="009999"/>
      </a:accent1>
      <a:accent2>
        <a:srgbClr val="FF0066"/>
      </a:accent2>
      <a:accent3>
        <a:srgbClr val="99CC00"/>
      </a:accent3>
      <a:accent4>
        <a:srgbClr val="FFCC00"/>
      </a:accent4>
      <a:accent5>
        <a:srgbClr val="548DD4"/>
      </a:accent5>
      <a:accent6>
        <a:srgbClr val="FF9B05"/>
      </a:accent6>
      <a:hlink>
        <a:srgbClr val="C7C7C7"/>
      </a:hlink>
      <a:folHlink>
        <a:srgbClr val="FF0000"/>
      </a:folHlink>
    </a:clrScheme>
    <a:fontScheme name="自定义 3">
      <a:majorFont>
        <a:latin typeface="Impact"/>
        <a:ea typeface="微软雅黑"/>
        <a:cs typeface=""/>
      </a:majorFont>
      <a:minorFont>
        <a:latin typeface="Times New Roman"/>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1709</Words>
  <Application>Microsoft Office PowerPoint</Application>
  <PresentationFormat>全屏显示(16:9)</PresentationFormat>
  <Paragraphs>167</Paragraphs>
  <Slides>27</Slides>
  <Notes>10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27</vt:i4>
      </vt:variant>
    </vt:vector>
  </HeadingPairs>
  <TitlesOfParts>
    <vt:vector size="40" baseType="lpstr">
      <vt:lpstr>MS Mincho</vt:lpstr>
      <vt:lpstr>PT Sans</vt:lpstr>
      <vt:lpstr>等线</vt:lpstr>
      <vt:lpstr>黑体</vt:lpstr>
      <vt:lpstr>宋体</vt:lpstr>
      <vt:lpstr>微软雅黑</vt:lpstr>
      <vt:lpstr>幼圆</vt:lpstr>
      <vt:lpstr>Arial</vt:lpstr>
      <vt:lpstr>Calibri</vt:lpstr>
      <vt:lpstr>Calibri Light</vt:lpstr>
      <vt:lpstr>Times New Roman</vt:lpstr>
      <vt:lpstr>Office 主题​​</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天 下</cp:lastModifiedBy>
  <cp:revision>31</cp:revision>
  <dcterms:created xsi:type="dcterms:W3CDTF">2017-03-04T06:55:00Z</dcterms:created>
  <dcterms:modified xsi:type="dcterms:W3CDTF">2021-01-06T09:08:33Z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